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1"/>
  </p:notesMasterIdLst>
  <p:sldIdLst>
    <p:sldId id="256" r:id="rId2"/>
    <p:sldId id="290" r:id="rId3"/>
    <p:sldId id="257" r:id="rId4"/>
    <p:sldId id="258" r:id="rId5"/>
    <p:sldId id="259" r:id="rId6"/>
    <p:sldId id="260" r:id="rId7"/>
    <p:sldId id="261" r:id="rId8"/>
    <p:sldId id="262" r:id="rId9"/>
    <p:sldId id="263" r:id="rId10"/>
    <p:sldId id="264" r:id="rId11"/>
    <p:sldId id="265" r:id="rId12"/>
    <p:sldId id="292" r:id="rId13"/>
    <p:sldId id="293" r:id="rId14"/>
    <p:sldId id="294" r:id="rId15"/>
    <p:sldId id="295" r:id="rId16"/>
    <p:sldId id="296" r:id="rId17"/>
    <p:sldId id="297" r:id="rId18"/>
    <p:sldId id="266" r:id="rId19"/>
    <p:sldId id="277" r:id="rId20"/>
    <p:sldId id="298" r:id="rId21"/>
    <p:sldId id="291" r:id="rId22"/>
    <p:sldId id="300" r:id="rId23"/>
    <p:sldId id="301" r:id="rId24"/>
    <p:sldId id="302" r:id="rId25"/>
    <p:sldId id="303" r:id="rId26"/>
    <p:sldId id="304" r:id="rId27"/>
    <p:sldId id="305" r:id="rId28"/>
    <p:sldId id="306" r:id="rId29"/>
    <p:sldId id="307"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Fira Sans Extra Condensed Medium" panose="020B0603050000020004" pitchFamily="34" charset="0"/>
      <p:regular r:id="rId36"/>
      <p:bold r:id="rId37"/>
      <p:italic r:id="rId38"/>
      <p:boldItalic r:id="rId39"/>
    </p:embeddedFont>
    <p:embeddedFont>
      <p:font typeface="Fira Sans Extra Condensed SemiBold" panose="020B06030500000200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1239D7-74EC-424D-AB35-36FFDC4A1427}">
  <a:tblStyle styleId="{661239D7-74EC-424D-AB35-36FFDC4A14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00"/>
    <p:restoredTop sz="94648"/>
  </p:normalViewPr>
  <p:slideViewPr>
    <p:cSldViewPr snapToGrid="0">
      <p:cViewPr varScale="1">
        <p:scale>
          <a:sx n="95" d="100"/>
          <a:sy n="95" d="100"/>
        </p:scale>
        <p:origin x="200" y="1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384c0e568c9b205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384c0e568c9b205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1034e70190a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1034e70190a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1034e70190a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1034e70190a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359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1034e70190a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1034e70190a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099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1034e70190a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1034e70190a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714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d4aa40ca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d4aa40ca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480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1034e70190a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1034e70190a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317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1034e70190a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1034e70190a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53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1034e70190a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1034e70190a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0"/>
        <p:cNvGrpSpPr/>
        <p:nvPr/>
      </p:nvGrpSpPr>
      <p:grpSpPr>
        <a:xfrm>
          <a:off x="0" y="0"/>
          <a:ext cx="0" cy="0"/>
          <a:chOff x="0" y="0"/>
          <a:chExt cx="0" cy="0"/>
        </a:xfrm>
      </p:grpSpPr>
      <p:sp>
        <p:nvSpPr>
          <p:cNvPr id="3151" name="Google Shape;3151;g1034e70190a_0_2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2" name="Google Shape;3152;g1034e70190a_0_2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0"/>
        <p:cNvGrpSpPr/>
        <p:nvPr/>
      </p:nvGrpSpPr>
      <p:grpSpPr>
        <a:xfrm>
          <a:off x="0" y="0"/>
          <a:ext cx="0" cy="0"/>
          <a:chOff x="0" y="0"/>
          <a:chExt cx="0" cy="0"/>
        </a:xfrm>
      </p:grpSpPr>
      <p:sp>
        <p:nvSpPr>
          <p:cNvPr id="3151" name="Google Shape;3151;g1034e70190a_0_2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2" name="Google Shape;3152;g1034e70190a_0_2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933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c547cbf63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c547cbf63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001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c547cbf63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c547cbf63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788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c547cbf63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c547cbf63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331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d4aa40ca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d4aa40ca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031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d4aa40ca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d4aa40ca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742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c547cbf63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c547cbf63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390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c547cbf63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c547cbf63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065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c547cbf63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c547cbf63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835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d4aa40ca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d4aa40ca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c547cbf63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c547cbf63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034e70190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034e70190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ddbf32523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ddbf32523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1034e70190a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1034e70190a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1034e70190a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1034e70190a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034e70190a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034e70190a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09600" y="1150825"/>
            <a:ext cx="4252200" cy="23955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09600" y="3546275"/>
            <a:ext cx="4252200" cy="44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8" name="Google Shape;18;p4"/>
          <p:cNvSpPr txBox="1">
            <a:spLocks noGrp="1"/>
          </p:cNvSpPr>
          <p:nvPr>
            <p:ph type="body" idx="1"/>
          </p:nvPr>
        </p:nvSpPr>
        <p:spPr>
          <a:xfrm>
            <a:off x="514775" y="1152475"/>
            <a:ext cx="81144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a:lvl1pPr>
            <a:lvl2pPr lvl="1" algn="ctr">
              <a:spcBef>
                <a:spcPts val="0"/>
              </a:spcBef>
              <a:spcAft>
                <a:spcPts val="0"/>
              </a:spcAft>
              <a:buSzPts val="2500"/>
              <a:buNone/>
              <a:defRPr/>
            </a:lvl2pPr>
            <a:lvl3pPr lvl="2" algn="ctr">
              <a:spcBef>
                <a:spcPts val="0"/>
              </a:spcBef>
              <a:spcAft>
                <a:spcPts val="0"/>
              </a:spcAft>
              <a:buSzPts val="2500"/>
              <a:buNone/>
              <a:defRPr/>
            </a:lvl3pPr>
            <a:lvl4pPr lvl="3" algn="ctr">
              <a:spcBef>
                <a:spcPts val="0"/>
              </a:spcBef>
              <a:spcAft>
                <a:spcPts val="0"/>
              </a:spcAft>
              <a:buSzPts val="2500"/>
              <a:buNone/>
              <a:defRPr/>
            </a:lvl4pPr>
            <a:lvl5pPr lvl="4" algn="ctr">
              <a:spcBef>
                <a:spcPts val="0"/>
              </a:spcBef>
              <a:spcAft>
                <a:spcPts val="0"/>
              </a:spcAft>
              <a:buSzPts val="2500"/>
              <a:buNone/>
              <a:defRPr/>
            </a:lvl5pPr>
            <a:lvl6pPr lvl="5" algn="ctr">
              <a:spcBef>
                <a:spcPts val="0"/>
              </a:spcBef>
              <a:spcAft>
                <a:spcPts val="0"/>
              </a:spcAft>
              <a:buSzPts val="2500"/>
              <a:buNone/>
              <a:defRPr/>
            </a:lvl6pPr>
            <a:lvl7pPr lvl="6" algn="ctr">
              <a:spcBef>
                <a:spcPts val="0"/>
              </a:spcBef>
              <a:spcAft>
                <a:spcPts val="0"/>
              </a:spcAft>
              <a:buSzPts val="2500"/>
              <a:buNone/>
              <a:defRPr/>
            </a:lvl7pPr>
            <a:lvl8pPr lvl="7" algn="ctr">
              <a:spcBef>
                <a:spcPts val="0"/>
              </a:spcBef>
              <a:spcAft>
                <a:spcPts val="0"/>
              </a:spcAft>
              <a:buSzPts val="2500"/>
              <a:buNone/>
              <a:defRPr/>
            </a:lvl8pPr>
            <a:lvl9pPr lvl="8" algn="ctr">
              <a:spcBef>
                <a:spcPts val="0"/>
              </a:spcBef>
              <a:spcAft>
                <a:spcPts val="0"/>
              </a:spcAft>
              <a:buSzPts val="25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775" y="292625"/>
            <a:ext cx="81144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514775" y="1152475"/>
            <a:ext cx="81144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220436" y="1150825"/>
            <a:ext cx="4641364" cy="239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a:t>Quản</a:t>
            </a:r>
            <a:r>
              <a:rPr lang="en-GB" dirty="0"/>
              <a:t> </a:t>
            </a:r>
            <a:r>
              <a:rPr lang="en-GB" dirty="0" err="1"/>
              <a:t>lý</a:t>
            </a:r>
            <a:r>
              <a:rPr lang="en-GB" dirty="0"/>
              <a:t> </a:t>
            </a:r>
            <a:r>
              <a:rPr lang="en-GB" dirty="0" err="1"/>
              <a:t>giao</a:t>
            </a:r>
            <a:r>
              <a:rPr lang="en-GB" dirty="0"/>
              <a:t> </a:t>
            </a:r>
            <a:r>
              <a:rPr lang="en-GB" dirty="0" err="1"/>
              <a:t>tác</a:t>
            </a:r>
            <a:r>
              <a:rPr lang="en-GB" dirty="0"/>
              <a:t> &amp; </a:t>
            </a:r>
            <a:r>
              <a:rPr lang="en-GB" dirty="0" err="1"/>
              <a:t>điều</a:t>
            </a:r>
            <a:r>
              <a:rPr lang="en-GB" dirty="0"/>
              <a:t> </a:t>
            </a:r>
            <a:r>
              <a:rPr lang="en-GB" dirty="0" err="1"/>
              <a:t>khiển</a:t>
            </a:r>
            <a:r>
              <a:rPr lang="en-GB" dirty="0"/>
              <a:t> </a:t>
            </a:r>
            <a:r>
              <a:rPr lang="en-GB" dirty="0" err="1"/>
              <a:t>đồng</a:t>
            </a:r>
            <a:r>
              <a:rPr lang="en-GB" dirty="0"/>
              <a:t> </a:t>
            </a:r>
            <a:r>
              <a:rPr lang="en-GB" dirty="0" err="1"/>
              <a:t>thời</a:t>
            </a:r>
            <a:r>
              <a:rPr lang="en-GB" dirty="0"/>
              <a:t> </a:t>
            </a:r>
            <a:r>
              <a:rPr lang="en-GB" dirty="0" err="1"/>
              <a:t>phân</a:t>
            </a:r>
            <a:r>
              <a:rPr lang="en-GB" dirty="0"/>
              <a:t> </a:t>
            </a:r>
            <a:r>
              <a:rPr lang="en-GB" dirty="0" err="1"/>
              <a:t>tán</a:t>
            </a:r>
            <a:endParaRPr dirty="0"/>
          </a:p>
        </p:txBody>
      </p:sp>
      <p:sp>
        <p:nvSpPr>
          <p:cNvPr id="59" name="Google Shape;59;p15"/>
          <p:cNvSpPr txBox="1">
            <a:spLocks noGrp="1"/>
          </p:cNvSpPr>
          <p:nvPr>
            <p:ph type="subTitle" idx="1"/>
          </p:nvPr>
        </p:nvSpPr>
        <p:spPr>
          <a:xfrm>
            <a:off x="468302" y="3583639"/>
            <a:ext cx="42522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IS211.N11 - </a:t>
            </a:r>
            <a:r>
              <a:rPr lang="en-US" dirty="0" err="1"/>
              <a:t>Nhóm</a:t>
            </a:r>
            <a:r>
              <a:rPr lang="en-US" dirty="0"/>
              <a:t> AE </a:t>
            </a:r>
            <a:r>
              <a:rPr lang="en-US" dirty="0" err="1"/>
              <a:t>Cây</a:t>
            </a:r>
            <a:r>
              <a:rPr lang="en-US" dirty="0"/>
              <a:t> </a:t>
            </a:r>
            <a:r>
              <a:rPr lang="en-US" dirty="0" err="1"/>
              <a:t>Khế</a:t>
            </a:r>
            <a:endParaRPr dirty="0"/>
          </a:p>
        </p:txBody>
      </p:sp>
      <p:sp>
        <p:nvSpPr>
          <p:cNvPr id="60" name="Google Shape;60;p15"/>
          <p:cNvSpPr/>
          <p:nvPr/>
        </p:nvSpPr>
        <p:spPr>
          <a:xfrm>
            <a:off x="6850801" y="2914633"/>
            <a:ext cx="1738972" cy="1021672"/>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5"/>
          <p:cNvGrpSpPr/>
          <p:nvPr/>
        </p:nvGrpSpPr>
        <p:grpSpPr>
          <a:xfrm>
            <a:off x="4445259" y="1761916"/>
            <a:ext cx="1801298" cy="2313940"/>
            <a:chOff x="2616388" y="1504175"/>
            <a:chExt cx="2082425" cy="2675075"/>
          </a:xfrm>
        </p:grpSpPr>
        <p:sp>
          <p:nvSpPr>
            <p:cNvPr id="62" name="Google Shape;62;p15"/>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p:cNvGrpSpPr/>
            <p:nvPr/>
          </p:nvGrpSpPr>
          <p:grpSpPr>
            <a:xfrm>
              <a:off x="2723238" y="3123575"/>
              <a:ext cx="1675550" cy="965475"/>
              <a:chOff x="2723238" y="3123575"/>
              <a:chExt cx="1675550" cy="965475"/>
            </a:xfrm>
          </p:grpSpPr>
          <p:sp>
            <p:nvSpPr>
              <p:cNvPr id="66" name="Google Shape;66;p15"/>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a:off x="7096363" y="2099322"/>
            <a:ext cx="1236307" cy="1672149"/>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7089938" y="1728531"/>
            <a:ext cx="1249158" cy="741583"/>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7116460" y="2212656"/>
            <a:ext cx="567349" cy="364108"/>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7116460" y="2263753"/>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7116460" y="2315132"/>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7116460" y="2366511"/>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7116460" y="2417890"/>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7116460" y="2509463"/>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7116460" y="2560842"/>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7116460" y="2611916"/>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7116460" y="2663295"/>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7116460" y="2714674"/>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7116460" y="2806246"/>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7116460" y="2857625"/>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7116460" y="2909004"/>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7116460" y="2960078"/>
            <a:ext cx="567349" cy="364390"/>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7116460" y="3011457"/>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7116460" y="3103029"/>
            <a:ext cx="567349" cy="364108"/>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7116460" y="3154408"/>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7116460" y="3205787"/>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7116460" y="3257166"/>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7116460" y="3308263"/>
            <a:ext cx="567349" cy="36436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7745225" y="2212656"/>
            <a:ext cx="567068" cy="364108"/>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7745225" y="2263753"/>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7745225" y="2315132"/>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7745225" y="2366511"/>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745225" y="2417890"/>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7745225" y="2509463"/>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7745225" y="2560842"/>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7745225" y="2611916"/>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7745225" y="2663295"/>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7745225" y="2714674"/>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7745225" y="2806246"/>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7745225" y="2857625"/>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745225" y="2909004"/>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745225" y="2960078"/>
            <a:ext cx="567068" cy="364390"/>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745225" y="3011457"/>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745225" y="3103029"/>
            <a:ext cx="567068" cy="364108"/>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745225" y="3154408"/>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7745225" y="3205787"/>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7745225" y="3257166"/>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745225" y="3308263"/>
            <a:ext cx="567068" cy="36436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6845427" y="1589551"/>
            <a:ext cx="1738972" cy="1497957"/>
            <a:chOff x="5553063" y="1487604"/>
            <a:chExt cx="1981525" cy="1707075"/>
          </a:xfrm>
        </p:grpSpPr>
        <p:sp>
          <p:nvSpPr>
            <p:cNvPr id="172" name="Google Shape;172;p15"/>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5"/>
          <p:cNvSpPr/>
          <p:nvPr/>
        </p:nvSpPr>
        <p:spPr>
          <a:xfrm>
            <a:off x="5663900" y="1715825"/>
            <a:ext cx="216600" cy="216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5801975" y="1438775"/>
            <a:ext cx="162600" cy="162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6052475" y="1505825"/>
            <a:ext cx="183600" cy="183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6097900" y="1230450"/>
            <a:ext cx="148500" cy="148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6332400" y="1327775"/>
            <a:ext cx="125100" cy="125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6590925" y="1488450"/>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6590925" y="1267775"/>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825325" y="1438775"/>
            <a:ext cx="82200" cy="822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945450" y="1601375"/>
            <a:ext cx="70500" cy="7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32575" y="16186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7213125" y="1776250"/>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7341050" y="17975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23"/>
          <p:cNvSpPr/>
          <p:nvPr/>
        </p:nvSpPr>
        <p:spPr>
          <a:xfrm>
            <a:off x="0" y="1362860"/>
            <a:ext cx="3322984" cy="3754732"/>
          </a:xfrm>
          <a:custGeom>
            <a:avLst/>
            <a:gdLst/>
            <a:ahLst/>
            <a:cxnLst/>
            <a:rect l="l" t="t" r="r" b="b"/>
            <a:pathLst>
              <a:path w="53603" h="64104" extrusionOk="0">
                <a:moveTo>
                  <a:pt x="26802" y="0"/>
                </a:moveTo>
                <a:lnTo>
                  <a:pt x="1" y="15479"/>
                </a:lnTo>
                <a:lnTo>
                  <a:pt x="155" y="15562"/>
                </a:lnTo>
                <a:lnTo>
                  <a:pt x="60" y="15609"/>
                </a:lnTo>
                <a:lnTo>
                  <a:pt x="203" y="15693"/>
                </a:lnTo>
                <a:lnTo>
                  <a:pt x="108" y="15752"/>
                </a:lnTo>
                <a:lnTo>
                  <a:pt x="251" y="15836"/>
                </a:lnTo>
                <a:lnTo>
                  <a:pt x="155" y="15895"/>
                </a:lnTo>
                <a:lnTo>
                  <a:pt x="298" y="15979"/>
                </a:lnTo>
                <a:lnTo>
                  <a:pt x="215" y="16038"/>
                </a:lnTo>
                <a:lnTo>
                  <a:pt x="358" y="16121"/>
                </a:lnTo>
                <a:lnTo>
                  <a:pt x="263" y="16169"/>
                </a:lnTo>
                <a:lnTo>
                  <a:pt x="405" y="16252"/>
                </a:lnTo>
                <a:lnTo>
                  <a:pt x="310" y="16312"/>
                </a:lnTo>
                <a:lnTo>
                  <a:pt x="453" y="16395"/>
                </a:lnTo>
                <a:lnTo>
                  <a:pt x="358" y="16455"/>
                </a:lnTo>
                <a:lnTo>
                  <a:pt x="513" y="16538"/>
                </a:lnTo>
                <a:lnTo>
                  <a:pt x="417" y="16586"/>
                </a:lnTo>
                <a:lnTo>
                  <a:pt x="560" y="16681"/>
                </a:lnTo>
                <a:lnTo>
                  <a:pt x="465" y="16729"/>
                </a:lnTo>
                <a:lnTo>
                  <a:pt x="608" y="16812"/>
                </a:lnTo>
                <a:lnTo>
                  <a:pt x="513" y="16872"/>
                </a:lnTo>
                <a:lnTo>
                  <a:pt x="667" y="16955"/>
                </a:lnTo>
                <a:lnTo>
                  <a:pt x="572" y="17014"/>
                </a:lnTo>
                <a:lnTo>
                  <a:pt x="715" y="17098"/>
                </a:lnTo>
                <a:lnTo>
                  <a:pt x="620" y="17145"/>
                </a:lnTo>
                <a:lnTo>
                  <a:pt x="763" y="17241"/>
                </a:lnTo>
                <a:lnTo>
                  <a:pt x="667" y="17288"/>
                </a:lnTo>
                <a:lnTo>
                  <a:pt x="822" y="17372"/>
                </a:lnTo>
                <a:lnTo>
                  <a:pt x="727" y="17431"/>
                </a:lnTo>
                <a:lnTo>
                  <a:pt x="870" y="17514"/>
                </a:lnTo>
                <a:lnTo>
                  <a:pt x="774" y="17574"/>
                </a:lnTo>
                <a:lnTo>
                  <a:pt x="917" y="17657"/>
                </a:lnTo>
                <a:lnTo>
                  <a:pt x="822" y="17705"/>
                </a:lnTo>
                <a:lnTo>
                  <a:pt x="977" y="17800"/>
                </a:lnTo>
                <a:lnTo>
                  <a:pt x="882" y="17848"/>
                </a:lnTo>
                <a:lnTo>
                  <a:pt x="1025" y="17931"/>
                </a:lnTo>
                <a:lnTo>
                  <a:pt x="929" y="17991"/>
                </a:lnTo>
                <a:lnTo>
                  <a:pt x="1072" y="18074"/>
                </a:lnTo>
                <a:lnTo>
                  <a:pt x="977" y="18134"/>
                </a:lnTo>
                <a:lnTo>
                  <a:pt x="1132" y="18217"/>
                </a:lnTo>
                <a:lnTo>
                  <a:pt x="1036" y="18265"/>
                </a:lnTo>
                <a:lnTo>
                  <a:pt x="1179" y="18348"/>
                </a:lnTo>
                <a:lnTo>
                  <a:pt x="1084" y="18407"/>
                </a:lnTo>
                <a:lnTo>
                  <a:pt x="1227" y="18491"/>
                </a:lnTo>
                <a:lnTo>
                  <a:pt x="1132" y="18550"/>
                </a:lnTo>
                <a:lnTo>
                  <a:pt x="1286" y="18634"/>
                </a:lnTo>
                <a:lnTo>
                  <a:pt x="1191" y="18693"/>
                </a:lnTo>
                <a:lnTo>
                  <a:pt x="1334" y="18777"/>
                </a:lnTo>
                <a:lnTo>
                  <a:pt x="1239" y="18824"/>
                </a:lnTo>
                <a:lnTo>
                  <a:pt x="1382" y="18908"/>
                </a:lnTo>
                <a:lnTo>
                  <a:pt x="1286" y="18967"/>
                </a:lnTo>
                <a:lnTo>
                  <a:pt x="1429" y="19050"/>
                </a:lnTo>
                <a:lnTo>
                  <a:pt x="1334" y="19110"/>
                </a:lnTo>
                <a:lnTo>
                  <a:pt x="1489" y="19193"/>
                </a:lnTo>
                <a:lnTo>
                  <a:pt x="1394" y="19253"/>
                </a:lnTo>
                <a:lnTo>
                  <a:pt x="1536" y="19336"/>
                </a:lnTo>
                <a:lnTo>
                  <a:pt x="1441" y="19384"/>
                </a:lnTo>
                <a:lnTo>
                  <a:pt x="1584" y="19467"/>
                </a:lnTo>
                <a:lnTo>
                  <a:pt x="1489" y="19527"/>
                </a:lnTo>
                <a:lnTo>
                  <a:pt x="1644" y="19610"/>
                </a:lnTo>
                <a:lnTo>
                  <a:pt x="1548" y="19670"/>
                </a:lnTo>
                <a:lnTo>
                  <a:pt x="1691" y="19753"/>
                </a:lnTo>
                <a:lnTo>
                  <a:pt x="1596" y="19812"/>
                </a:lnTo>
                <a:lnTo>
                  <a:pt x="1739" y="19896"/>
                </a:lnTo>
                <a:lnTo>
                  <a:pt x="1644" y="19943"/>
                </a:lnTo>
                <a:lnTo>
                  <a:pt x="1798" y="20027"/>
                </a:lnTo>
                <a:lnTo>
                  <a:pt x="1703" y="20086"/>
                </a:lnTo>
                <a:lnTo>
                  <a:pt x="1846" y="20170"/>
                </a:lnTo>
                <a:lnTo>
                  <a:pt x="1751" y="20229"/>
                </a:lnTo>
                <a:lnTo>
                  <a:pt x="1894" y="20312"/>
                </a:lnTo>
                <a:lnTo>
                  <a:pt x="1798" y="20372"/>
                </a:lnTo>
                <a:lnTo>
                  <a:pt x="1953" y="20455"/>
                </a:lnTo>
                <a:lnTo>
                  <a:pt x="1858" y="20503"/>
                </a:lnTo>
                <a:lnTo>
                  <a:pt x="2001" y="20586"/>
                </a:lnTo>
                <a:lnTo>
                  <a:pt x="1906" y="20646"/>
                </a:lnTo>
                <a:lnTo>
                  <a:pt x="2048" y="20729"/>
                </a:lnTo>
                <a:lnTo>
                  <a:pt x="1953" y="20789"/>
                </a:lnTo>
                <a:lnTo>
                  <a:pt x="2108" y="20872"/>
                </a:lnTo>
                <a:lnTo>
                  <a:pt x="2013" y="20920"/>
                </a:lnTo>
                <a:lnTo>
                  <a:pt x="2156" y="21015"/>
                </a:lnTo>
                <a:lnTo>
                  <a:pt x="2060" y="21063"/>
                </a:lnTo>
                <a:lnTo>
                  <a:pt x="2203" y="21146"/>
                </a:lnTo>
                <a:lnTo>
                  <a:pt x="2108" y="21205"/>
                </a:lnTo>
                <a:lnTo>
                  <a:pt x="2251" y="21289"/>
                </a:lnTo>
                <a:lnTo>
                  <a:pt x="2156" y="21348"/>
                </a:lnTo>
                <a:lnTo>
                  <a:pt x="2310" y="21432"/>
                </a:lnTo>
                <a:lnTo>
                  <a:pt x="2215" y="21479"/>
                </a:lnTo>
                <a:lnTo>
                  <a:pt x="2358" y="21563"/>
                </a:lnTo>
                <a:lnTo>
                  <a:pt x="2263" y="21622"/>
                </a:lnTo>
                <a:lnTo>
                  <a:pt x="2406" y="21705"/>
                </a:lnTo>
                <a:lnTo>
                  <a:pt x="2310" y="21765"/>
                </a:lnTo>
                <a:lnTo>
                  <a:pt x="2465" y="21848"/>
                </a:lnTo>
                <a:lnTo>
                  <a:pt x="2370" y="21908"/>
                </a:lnTo>
                <a:lnTo>
                  <a:pt x="2513" y="21991"/>
                </a:lnTo>
                <a:lnTo>
                  <a:pt x="2418" y="22039"/>
                </a:lnTo>
                <a:lnTo>
                  <a:pt x="2560" y="22134"/>
                </a:lnTo>
                <a:lnTo>
                  <a:pt x="2465" y="22182"/>
                </a:lnTo>
                <a:lnTo>
                  <a:pt x="2620" y="22265"/>
                </a:lnTo>
                <a:lnTo>
                  <a:pt x="2525" y="22325"/>
                </a:lnTo>
                <a:lnTo>
                  <a:pt x="2668" y="22408"/>
                </a:lnTo>
                <a:lnTo>
                  <a:pt x="2572" y="22456"/>
                </a:lnTo>
                <a:lnTo>
                  <a:pt x="2715" y="22551"/>
                </a:lnTo>
                <a:lnTo>
                  <a:pt x="2620" y="22598"/>
                </a:lnTo>
                <a:lnTo>
                  <a:pt x="2775" y="22682"/>
                </a:lnTo>
                <a:lnTo>
                  <a:pt x="2679" y="22741"/>
                </a:lnTo>
                <a:lnTo>
                  <a:pt x="2822" y="22825"/>
                </a:lnTo>
                <a:lnTo>
                  <a:pt x="2727" y="22884"/>
                </a:lnTo>
                <a:lnTo>
                  <a:pt x="2870" y="22968"/>
                </a:lnTo>
                <a:lnTo>
                  <a:pt x="2775" y="23027"/>
                </a:lnTo>
                <a:lnTo>
                  <a:pt x="2930" y="23110"/>
                </a:lnTo>
                <a:lnTo>
                  <a:pt x="2834" y="23158"/>
                </a:lnTo>
                <a:lnTo>
                  <a:pt x="2977" y="23241"/>
                </a:lnTo>
                <a:lnTo>
                  <a:pt x="2882" y="23301"/>
                </a:lnTo>
                <a:lnTo>
                  <a:pt x="3025" y="23384"/>
                </a:lnTo>
                <a:lnTo>
                  <a:pt x="2930" y="23444"/>
                </a:lnTo>
                <a:lnTo>
                  <a:pt x="3084" y="23527"/>
                </a:lnTo>
                <a:lnTo>
                  <a:pt x="2977" y="23587"/>
                </a:lnTo>
                <a:lnTo>
                  <a:pt x="3132" y="23670"/>
                </a:lnTo>
                <a:lnTo>
                  <a:pt x="3037" y="23718"/>
                </a:lnTo>
                <a:lnTo>
                  <a:pt x="3180" y="23801"/>
                </a:lnTo>
                <a:lnTo>
                  <a:pt x="3084" y="23861"/>
                </a:lnTo>
                <a:lnTo>
                  <a:pt x="3227" y="23944"/>
                </a:lnTo>
                <a:lnTo>
                  <a:pt x="3132" y="24003"/>
                </a:lnTo>
                <a:lnTo>
                  <a:pt x="3287" y="24087"/>
                </a:lnTo>
                <a:lnTo>
                  <a:pt x="3191" y="24146"/>
                </a:lnTo>
                <a:lnTo>
                  <a:pt x="3334" y="24230"/>
                </a:lnTo>
                <a:lnTo>
                  <a:pt x="3239" y="24277"/>
                </a:lnTo>
                <a:lnTo>
                  <a:pt x="3382" y="24361"/>
                </a:lnTo>
                <a:lnTo>
                  <a:pt x="3287" y="24420"/>
                </a:lnTo>
                <a:lnTo>
                  <a:pt x="3441" y="24503"/>
                </a:lnTo>
                <a:lnTo>
                  <a:pt x="3346" y="24563"/>
                </a:lnTo>
                <a:lnTo>
                  <a:pt x="3489" y="24646"/>
                </a:lnTo>
                <a:lnTo>
                  <a:pt x="3394" y="24694"/>
                </a:lnTo>
                <a:lnTo>
                  <a:pt x="3537" y="24789"/>
                </a:lnTo>
                <a:lnTo>
                  <a:pt x="3441" y="24837"/>
                </a:lnTo>
                <a:lnTo>
                  <a:pt x="3596" y="24920"/>
                </a:lnTo>
                <a:lnTo>
                  <a:pt x="3501" y="24980"/>
                </a:lnTo>
                <a:lnTo>
                  <a:pt x="3644" y="25063"/>
                </a:lnTo>
                <a:lnTo>
                  <a:pt x="3549" y="25123"/>
                </a:lnTo>
                <a:lnTo>
                  <a:pt x="3692" y="25206"/>
                </a:lnTo>
                <a:lnTo>
                  <a:pt x="3596" y="25254"/>
                </a:lnTo>
                <a:lnTo>
                  <a:pt x="3751" y="25349"/>
                </a:lnTo>
                <a:lnTo>
                  <a:pt x="3644" y="25396"/>
                </a:lnTo>
                <a:lnTo>
                  <a:pt x="3799" y="25480"/>
                </a:lnTo>
                <a:lnTo>
                  <a:pt x="3703" y="25539"/>
                </a:lnTo>
                <a:lnTo>
                  <a:pt x="3846" y="25623"/>
                </a:lnTo>
                <a:lnTo>
                  <a:pt x="3751" y="25682"/>
                </a:lnTo>
                <a:lnTo>
                  <a:pt x="3906" y="25766"/>
                </a:lnTo>
                <a:lnTo>
                  <a:pt x="3811" y="25813"/>
                </a:lnTo>
                <a:lnTo>
                  <a:pt x="3953" y="25908"/>
                </a:lnTo>
                <a:lnTo>
                  <a:pt x="3858" y="25956"/>
                </a:lnTo>
                <a:lnTo>
                  <a:pt x="4001" y="26039"/>
                </a:lnTo>
                <a:lnTo>
                  <a:pt x="3906" y="26099"/>
                </a:lnTo>
                <a:lnTo>
                  <a:pt x="4049" y="26182"/>
                </a:lnTo>
                <a:lnTo>
                  <a:pt x="3953" y="26242"/>
                </a:lnTo>
                <a:lnTo>
                  <a:pt x="4108" y="26325"/>
                </a:lnTo>
                <a:lnTo>
                  <a:pt x="4013" y="26373"/>
                </a:lnTo>
                <a:lnTo>
                  <a:pt x="4156" y="26456"/>
                </a:lnTo>
                <a:lnTo>
                  <a:pt x="4061" y="26516"/>
                </a:lnTo>
                <a:lnTo>
                  <a:pt x="4203" y="26599"/>
                </a:lnTo>
                <a:lnTo>
                  <a:pt x="4108" y="26658"/>
                </a:lnTo>
                <a:lnTo>
                  <a:pt x="4263" y="26742"/>
                </a:lnTo>
                <a:lnTo>
                  <a:pt x="4168" y="26801"/>
                </a:lnTo>
                <a:lnTo>
                  <a:pt x="4311" y="26885"/>
                </a:lnTo>
                <a:lnTo>
                  <a:pt x="4215" y="26932"/>
                </a:lnTo>
                <a:lnTo>
                  <a:pt x="4358" y="27016"/>
                </a:lnTo>
                <a:lnTo>
                  <a:pt x="4263" y="27075"/>
                </a:lnTo>
                <a:lnTo>
                  <a:pt x="4418" y="27159"/>
                </a:lnTo>
                <a:lnTo>
                  <a:pt x="4323" y="27218"/>
                </a:lnTo>
                <a:lnTo>
                  <a:pt x="4465" y="27301"/>
                </a:lnTo>
                <a:lnTo>
                  <a:pt x="4370" y="27349"/>
                </a:lnTo>
                <a:lnTo>
                  <a:pt x="4513" y="27444"/>
                </a:lnTo>
                <a:lnTo>
                  <a:pt x="4418" y="27492"/>
                </a:lnTo>
                <a:lnTo>
                  <a:pt x="4573" y="27575"/>
                </a:lnTo>
                <a:lnTo>
                  <a:pt x="4465" y="27635"/>
                </a:lnTo>
                <a:lnTo>
                  <a:pt x="4620" y="27718"/>
                </a:lnTo>
                <a:lnTo>
                  <a:pt x="4525" y="27778"/>
                </a:lnTo>
                <a:lnTo>
                  <a:pt x="4668" y="27861"/>
                </a:lnTo>
                <a:lnTo>
                  <a:pt x="4573" y="27921"/>
                </a:lnTo>
                <a:lnTo>
                  <a:pt x="4727" y="28004"/>
                </a:lnTo>
                <a:lnTo>
                  <a:pt x="4632" y="28051"/>
                </a:lnTo>
                <a:lnTo>
                  <a:pt x="4775" y="28135"/>
                </a:lnTo>
                <a:lnTo>
                  <a:pt x="4680" y="28194"/>
                </a:lnTo>
                <a:lnTo>
                  <a:pt x="4823" y="28278"/>
                </a:lnTo>
                <a:lnTo>
                  <a:pt x="4727" y="28337"/>
                </a:lnTo>
                <a:lnTo>
                  <a:pt x="4870" y="28421"/>
                </a:lnTo>
                <a:lnTo>
                  <a:pt x="4775" y="28480"/>
                </a:lnTo>
                <a:lnTo>
                  <a:pt x="4930" y="28563"/>
                </a:lnTo>
                <a:lnTo>
                  <a:pt x="4835" y="28611"/>
                </a:lnTo>
                <a:lnTo>
                  <a:pt x="4977" y="28694"/>
                </a:lnTo>
                <a:lnTo>
                  <a:pt x="4882" y="28754"/>
                </a:lnTo>
                <a:lnTo>
                  <a:pt x="5025" y="28837"/>
                </a:lnTo>
                <a:lnTo>
                  <a:pt x="4930" y="28897"/>
                </a:lnTo>
                <a:lnTo>
                  <a:pt x="5085" y="28980"/>
                </a:lnTo>
                <a:lnTo>
                  <a:pt x="4989" y="29028"/>
                </a:lnTo>
                <a:lnTo>
                  <a:pt x="5132" y="29123"/>
                </a:lnTo>
                <a:lnTo>
                  <a:pt x="5037" y="29171"/>
                </a:lnTo>
                <a:lnTo>
                  <a:pt x="5180" y="29254"/>
                </a:lnTo>
                <a:lnTo>
                  <a:pt x="5085" y="29314"/>
                </a:lnTo>
                <a:lnTo>
                  <a:pt x="5239" y="29397"/>
                </a:lnTo>
                <a:lnTo>
                  <a:pt x="5144" y="29456"/>
                </a:lnTo>
                <a:lnTo>
                  <a:pt x="5287" y="29540"/>
                </a:lnTo>
                <a:lnTo>
                  <a:pt x="5192" y="29587"/>
                </a:lnTo>
                <a:lnTo>
                  <a:pt x="5335" y="29683"/>
                </a:lnTo>
                <a:lnTo>
                  <a:pt x="5239" y="29730"/>
                </a:lnTo>
                <a:lnTo>
                  <a:pt x="5394" y="29814"/>
                </a:lnTo>
                <a:lnTo>
                  <a:pt x="5299" y="29873"/>
                </a:lnTo>
                <a:lnTo>
                  <a:pt x="5442" y="29956"/>
                </a:lnTo>
                <a:lnTo>
                  <a:pt x="5346" y="30016"/>
                </a:lnTo>
                <a:lnTo>
                  <a:pt x="5489" y="30099"/>
                </a:lnTo>
                <a:lnTo>
                  <a:pt x="5394" y="30147"/>
                </a:lnTo>
                <a:lnTo>
                  <a:pt x="5549" y="30242"/>
                </a:lnTo>
                <a:lnTo>
                  <a:pt x="5454" y="30290"/>
                </a:lnTo>
                <a:lnTo>
                  <a:pt x="5597" y="30373"/>
                </a:lnTo>
                <a:lnTo>
                  <a:pt x="5501" y="30433"/>
                </a:lnTo>
                <a:lnTo>
                  <a:pt x="5644" y="30516"/>
                </a:lnTo>
                <a:lnTo>
                  <a:pt x="5549" y="30576"/>
                </a:lnTo>
                <a:lnTo>
                  <a:pt x="5692" y="30659"/>
                </a:lnTo>
                <a:lnTo>
                  <a:pt x="5608" y="30707"/>
                </a:lnTo>
                <a:lnTo>
                  <a:pt x="5751" y="30790"/>
                </a:lnTo>
                <a:lnTo>
                  <a:pt x="5656" y="30849"/>
                </a:lnTo>
                <a:lnTo>
                  <a:pt x="5799" y="30933"/>
                </a:lnTo>
                <a:lnTo>
                  <a:pt x="5704" y="30992"/>
                </a:lnTo>
                <a:lnTo>
                  <a:pt x="5847" y="31076"/>
                </a:lnTo>
                <a:lnTo>
                  <a:pt x="5751" y="31135"/>
                </a:lnTo>
                <a:lnTo>
                  <a:pt x="5906" y="31219"/>
                </a:lnTo>
                <a:lnTo>
                  <a:pt x="5811" y="31266"/>
                </a:lnTo>
                <a:lnTo>
                  <a:pt x="5954" y="31350"/>
                </a:lnTo>
                <a:lnTo>
                  <a:pt x="5858" y="31409"/>
                </a:lnTo>
                <a:lnTo>
                  <a:pt x="6001" y="31492"/>
                </a:lnTo>
                <a:lnTo>
                  <a:pt x="5906" y="31552"/>
                </a:lnTo>
                <a:lnTo>
                  <a:pt x="6061" y="31635"/>
                </a:lnTo>
                <a:lnTo>
                  <a:pt x="5966" y="31695"/>
                </a:lnTo>
                <a:lnTo>
                  <a:pt x="6108" y="31778"/>
                </a:lnTo>
                <a:lnTo>
                  <a:pt x="6013" y="31826"/>
                </a:lnTo>
                <a:lnTo>
                  <a:pt x="6156" y="31909"/>
                </a:lnTo>
                <a:lnTo>
                  <a:pt x="6061" y="31969"/>
                </a:lnTo>
                <a:lnTo>
                  <a:pt x="6216" y="32052"/>
                </a:lnTo>
                <a:lnTo>
                  <a:pt x="6120" y="32112"/>
                </a:lnTo>
                <a:lnTo>
                  <a:pt x="6263" y="32195"/>
                </a:lnTo>
                <a:lnTo>
                  <a:pt x="6168" y="32254"/>
                </a:lnTo>
                <a:lnTo>
                  <a:pt x="6311" y="32338"/>
                </a:lnTo>
                <a:lnTo>
                  <a:pt x="6216" y="32385"/>
                </a:lnTo>
                <a:lnTo>
                  <a:pt x="6370" y="32469"/>
                </a:lnTo>
                <a:lnTo>
                  <a:pt x="6275" y="32528"/>
                </a:lnTo>
                <a:lnTo>
                  <a:pt x="6418" y="32612"/>
                </a:lnTo>
                <a:lnTo>
                  <a:pt x="6323" y="32671"/>
                </a:lnTo>
                <a:lnTo>
                  <a:pt x="6466" y="32754"/>
                </a:lnTo>
                <a:lnTo>
                  <a:pt x="6370" y="32814"/>
                </a:lnTo>
                <a:lnTo>
                  <a:pt x="6525" y="32897"/>
                </a:lnTo>
                <a:lnTo>
                  <a:pt x="6430" y="32945"/>
                </a:lnTo>
                <a:lnTo>
                  <a:pt x="6573" y="33028"/>
                </a:lnTo>
                <a:lnTo>
                  <a:pt x="6478" y="33088"/>
                </a:lnTo>
                <a:lnTo>
                  <a:pt x="6620" y="33171"/>
                </a:lnTo>
                <a:lnTo>
                  <a:pt x="6525" y="33231"/>
                </a:lnTo>
                <a:lnTo>
                  <a:pt x="6680" y="33314"/>
                </a:lnTo>
                <a:lnTo>
                  <a:pt x="6573" y="33362"/>
                </a:lnTo>
                <a:lnTo>
                  <a:pt x="6728" y="33457"/>
                </a:lnTo>
                <a:lnTo>
                  <a:pt x="6632" y="33505"/>
                </a:lnTo>
                <a:lnTo>
                  <a:pt x="6775" y="33588"/>
                </a:lnTo>
                <a:lnTo>
                  <a:pt x="6680" y="33647"/>
                </a:lnTo>
                <a:lnTo>
                  <a:pt x="6823" y="33731"/>
                </a:lnTo>
                <a:lnTo>
                  <a:pt x="6728" y="33790"/>
                </a:lnTo>
                <a:lnTo>
                  <a:pt x="6882" y="33874"/>
                </a:lnTo>
                <a:lnTo>
                  <a:pt x="6787" y="33921"/>
                </a:lnTo>
                <a:lnTo>
                  <a:pt x="6930" y="34017"/>
                </a:lnTo>
                <a:lnTo>
                  <a:pt x="6835" y="34064"/>
                </a:lnTo>
                <a:lnTo>
                  <a:pt x="6978" y="34147"/>
                </a:lnTo>
                <a:lnTo>
                  <a:pt x="6882" y="34207"/>
                </a:lnTo>
                <a:lnTo>
                  <a:pt x="7037" y="34290"/>
                </a:lnTo>
                <a:lnTo>
                  <a:pt x="6942" y="34350"/>
                </a:lnTo>
                <a:lnTo>
                  <a:pt x="7085" y="34433"/>
                </a:lnTo>
                <a:lnTo>
                  <a:pt x="6990" y="34481"/>
                </a:lnTo>
                <a:lnTo>
                  <a:pt x="7132" y="34576"/>
                </a:lnTo>
                <a:lnTo>
                  <a:pt x="7037" y="34624"/>
                </a:lnTo>
                <a:lnTo>
                  <a:pt x="7192" y="34707"/>
                </a:lnTo>
                <a:lnTo>
                  <a:pt x="7097" y="34767"/>
                </a:lnTo>
                <a:lnTo>
                  <a:pt x="7240" y="34850"/>
                </a:lnTo>
                <a:lnTo>
                  <a:pt x="7144" y="34909"/>
                </a:lnTo>
                <a:lnTo>
                  <a:pt x="7287" y="34993"/>
                </a:lnTo>
                <a:lnTo>
                  <a:pt x="7192" y="35040"/>
                </a:lnTo>
                <a:lnTo>
                  <a:pt x="7347" y="35124"/>
                </a:lnTo>
                <a:lnTo>
                  <a:pt x="7251" y="35183"/>
                </a:lnTo>
                <a:lnTo>
                  <a:pt x="7394" y="35267"/>
                </a:lnTo>
                <a:lnTo>
                  <a:pt x="7299" y="35326"/>
                </a:lnTo>
                <a:lnTo>
                  <a:pt x="7442" y="35410"/>
                </a:lnTo>
                <a:lnTo>
                  <a:pt x="7347" y="35469"/>
                </a:lnTo>
                <a:lnTo>
                  <a:pt x="7502" y="35552"/>
                </a:lnTo>
                <a:lnTo>
                  <a:pt x="7406" y="35600"/>
                </a:lnTo>
                <a:lnTo>
                  <a:pt x="7549" y="35683"/>
                </a:lnTo>
                <a:lnTo>
                  <a:pt x="7454" y="35743"/>
                </a:lnTo>
                <a:lnTo>
                  <a:pt x="7597" y="35826"/>
                </a:lnTo>
                <a:lnTo>
                  <a:pt x="7502" y="35886"/>
                </a:lnTo>
                <a:lnTo>
                  <a:pt x="7644" y="35969"/>
                </a:lnTo>
                <a:lnTo>
                  <a:pt x="7549" y="36029"/>
                </a:lnTo>
                <a:lnTo>
                  <a:pt x="7704" y="36112"/>
                </a:lnTo>
                <a:lnTo>
                  <a:pt x="7609" y="36160"/>
                </a:lnTo>
                <a:lnTo>
                  <a:pt x="7752" y="36243"/>
                </a:lnTo>
                <a:lnTo>
                  <a:pt x="7656" y="36303"/>
                </a:lnTo>
                <a:lnTo>
                  <a:pt x="7799" y="36386"/>
                </a:lnTo>
                <a:lnTo>
                  <a:pt x="7704" y="36445"/>
                </a:lnTo>
                <a:lnTo>
                  <a:pt x="7859" y="36529"/>
                </a:lnTo>
                <a:lnTo>
                  <a:pt x="7763" y="36588"/>
                </a:lnTo>
                <a:lnTo>
                  <a:pt x="7906" y="36672"/>
                </a:lnTo>
                <a:lnTo>
                  <a:pt x="7811" y="36719"/>
                </a:lnTo>
                <a:lnTo>
                  <a:pt x="7954" y="36803"/>
                </a:lnTo>
                <a:lnTo>
                  <a:pt x="7859" y="36862"/>
                </a:lnTo>
                <a:lnTo>
                  <a:pt x="8013" y="36945"/>
                </a:lnTo>
                <a:lnTo>
                  <a:pt x="7918" y="37005"/>
                </a:lnTo>
                <a:lnTo>
                  <a:pt x="8061" y="37088"/>
                </a:lnTo>
                <a:lnTo>
                  <a:pt x="7966" y="37148"/>
                </a:lnTo>
                <a:lnTo>
                  <a:pt x="8109" y="37231"/>
                </a:lnTo>
                <a:lnTo>
                  <a:pt x="8013" y="37279"/>
                </a:lnTo>
                <a:lnTo>
                  <a:pt x="8168" y="37362"/>
                </a:lnTo>
                <a:lnTo>
                  <a:pt x="8073" y="37422"/>
                </a:lnTo>
                <a:lnTo>
                  <a:pt x="8216" y="37505"/>
                </a:lnTo>
                <a:lnTo>
                  <a:pt x="8121" y="37565"/>
                </a:lnTo>
                <a:lnTo>
                  <a:pt x="8264" y="37648"/>
                </a:lnTo>
                <a:lnTo>
                  <a:pt x="8168" y="37696"/>
                </a:lnTo>
                <a:lnTo>
                  <a:pt x="8323" y="37791"/>
                </a:lnTo>
                <a:lnTo>
                  <a:pt x="8228" y="37838"/>
                </a:lnTo>
                <a:lnTo>
                  <a:pt x="8371" y="37922"/>
                </a:lnTo>
                <a:lnTo>
                  <a:pt x="8275" y="37981"/>
                </a:lnTo>
                <a:lnTo>
                  <a:pt x="8418" y="38065"/>
                </a:lnTo>
                <a:lnTo>
                  <a:pt x="8323" y="38124"/>
                </a:lnTo>
                <a:lnTo>
                  <a:pt x="8478" y="38208"/>
                </a:lnTo>
                <a:lnTo>
                  <a:pt x="8371" y="38255"/>
                </a:lnTo>
                <a:lnTo>
                  <a:pt x="8525" y="38350"/>
                </a:lnTo>
                <a:lnTo>
                  <a:pt x="8430" y="38398"/>
                </a:lnTo>
                <a:lnTo>
                  <a:pt x="8573" y="38481"/>
                </a:lnTo>
                <a:lnTo>
                  <a:pt x="8478" y="38541"/>
                </a:lnTo>
                <a:lnTo>
                  <a:pt x="8621" y="38624"/>
                </a:lnTo>
                <a:lnTo>
                  <a:pt x="8525" y="38684"/>
                </a:lnTo>
                <a:lnTo>
                  <a:pt x="8680" y="38767"/>
                </a:lnTo>
                <a:lnTo>
                  <a:pt x="8585" y="38815"/>
                </a:lnTo>
                <a:lnTo>
                  <a:pt x="8728" y="38910"/>
                </a:lnTo>
                <a:lnTo>
                  <a:pt x="8633" y="38958"/>
                </a:lnTo>
                <a:lnTo>
                  <a:pt x="8775" y="39041"/>
                </a:lnTo>
                <a:lnTo>
                  <a:pt x="8680" y="39100"/>
                </a:lnTo>
                <a:lnTo>
                  <a:pt x="8835" y="39184"/>
                </a:lnTo>
                <a:lnTo>
                  <a:pt x="8740" y="39243"/>
                </a:lnTo>
                <a:lnTo>
                  <a:pt x="8883" y="39327"/>
                </a:lnTo>
                <a:lnTo>
                  <a:pt x="8787" y="39374"/>
                </a:lnTo>
                <a:lnTo>
                  <a:pt x="8930" y="39458"/>
                </a:lnTo>
                <a:lnTo>
                  <a:pt x="8835" y="39517"/>
                </a:lnTo>
                <a:lnTo>
                  <a:pt x="8990" y="39601"/>
                </a:lnTo>
                <a:lnTo>
                  <a:pt x="8895" y="39660"/>
                </a:lnTo>
                <a:lnTo>
                  <a:pt x="9037" y="39743"/>
                </a:lnTo>
                <a:lnTo>
                  <a:pt x="8942" y="39803"/>
                </a:lnTo>
                <a:lnTo>
                  <a:pt x="9085" y="39886"/>
                </a:lnTo>
                <a:lnTo>
                  <a:pt x="8990" y="39934"/>
                </a:lnTo>
                <a:lnTo>
                  <a:pt x="9145" y="40017"/>
                </a:lnTo>
                <a:lnTo>
                  <a:pt x="9037" y="40077"/>
                </a:lnTo>
                <a:lnTo>
                  <a:pt x="9192" y="40160"/>
                </a:lnTo>
                <a:lnTo>
                  <a:pt x="9097" y="40220"/>
                </a:lnTo>
                <a:lnTo>
                  <a:pt x="9240" y="40303"/>
                </a:lnTo>
                <a:lnTo>
                  <a:pt x="9145" y="40363"/>
                </a:lnTo>
                <a:lnTo>
                  <a:pt x="9299" y="40446"/>
                </a:lnTo>
                <a:lnTo>
                  <a:pt x="9204" y="40494"/>
                </a:lnTo>
                <a:lnTo>
                  <a:pt x="9347" y="40577"/>
                </a:lnTo>
                <a:lnTo>
                  <a:pt x="9252" y="40636"/>
                </a:lnTo>
                <a:lnTo>
                  <a:pt x="9395" y="40720"/>
                </a:lnTo>
                <a:lnTo>
                  <a:pt x="9299" y="40779"/>
                </a:lnTo>
                <a:lnTo>
                  <a:pt x="9442" y="40863"/>
                </a:lnTo>
                <a:lnTo>
                  <a:pt x="9347" y="40922"/>
                </a:lnTo>
                <a:lnTo>
                  <a:pt x="9502" y="41005"/>
                </a:lnTo>
                <a:lnTo>
                  <a:pt x="9407" y="41053"/>
                </a:lnTo>
                <a:lnTo>
                  <a:pt x="9549" y="41136"/>
                </a:lnTo>
                <a:lnTo>
                  <a:pt x="9454" y="41196"/>
                </a:lnTo>
                <a:lnTo>
                  <a:pt x="9597" y="41279"/>
                </a:lnTo>
                <a:lnTo>
                  <a:pt x="9502" y="41339"/>
                </a:lnTo>
                <a:lnTo>
                  <a:pt x="9657" y="41422"/>
                </a:lnTo>
                <a:lnTo>
                  <a:pt x="9561" y="41470"/>
                </a:lnTo>
                <a:lnTo>
                  <a:pt x="9704" y="41565"/>
                </a:lnTo>
                <a:lnTo>
                  <a:pt x="9609" y="41613"/>
                </a:lnTo>
                <a:lnTo>
                  <a:pt x="9752" y="41696"/>
                </a:lnTo>
                <a:lnTo>
                  <a:pt x="9657" y="41756"/>
                </a:lnTo>
                <a:lnTo>
                  <a:pt x="9811" y="41839"/>
                </a:lnTo>
                <a:lnTo>
                  <a:pt x="9716" y="41898"/>
                </a:lnTo>
                <a:lnTo>
                  <a:pt x="9859" y="41982"/>
                </a:lnTo>
                <a:lnTo>
                  <a:pt x="9764" y="42029"/>
                </a:lnTo>
                <a:lnTo>
                  <a:pt x="9907" y="42125"/>
                </a:lnTo>
                <a:lnTo>
                  <a:pt x="9811" y="42172"/>
                </a:lnTo>
                <a:lnTo>
                  <a:pt x="9966" y="42256"/>
                </a:lnTo>
                <a:lnTo>
                  <a:pt x="9859" y="42315"/>
                </a:lnTo>
                <a:lnTo>
                  <a:pt x="10014" y="42398"/>
                </a:lnTo>
                <a:lnTo>
                  <a:pt x="9918" y="42458"/>
                </a:lnTo>
                <a:lnTo>
                  <a:pt x="10061" y="42541"/>
                </a:lnTo>
                <a:lnTo>
                  <a:pt x="9966" y="42589"/>
                </a:lnTo>
                <a:lnTo>
                  <a:pt x="10121" y="42684"/>
                </a:lnTo>
                <a:lnTo>
                  <a:pt x="10026" y="42732"/>
                </a:lnTo>
                <a:lnTo>
                  <a:pt x="10169" y="42815"/>
                </a:lnTo>
                <a:lnTo>
                  <a:pt x="10073" y="42875"/>
                </a:lnTo>
                <a:lnTo>
                  <a:pt x="10216" y="42958"/>
                </a:lnTo>
                <a:lnTo>
                  <a:pt x="10121" y="43018"/>
                </a:lnTo>
                <a:lnTo>
                  <a:pt x="10276" y="43101"/>
                </a:lnTo>
                <a:lnTo>
                  <a:pt x="10169" y="43149"/>
                </a:lnTo>
                <a:lnTo>
                  <a:pt x="10323" y="43244"/>
                </a:lnTo>
                <a:lnTo>
                  <a:pt x="10228" y="43291"/>
                </a:lnTo>
                <a:lnTo>
                  <a:pt x="10371" y="43375"/>
                </a:lnTo>
                <a:lnTo>
                  <a:pt x="10276" y="43434"/>
                </a:lnTo>
                <a:lnTo>
                  <a:pt x="10419" y="43518"/>
                </a:lnTo>
                <a:lnTo>
                  <a:pt x="10323" y="43577"/>
                </a:lnTo>
                <a:lnTo>
                  <a:pt x="10478" y="43661"/>
                </a:lnTo>
                <a:lnTo>
                  <a:pt x="10383" y="43708"/>
                </a:lnTo>
                <a:lnTo>
                  <a:pt x="10526" y="43792"/>
                </a:lnTo>
                <a:lnTo>
                  <a:pt x="10430" y="43851"/>
                </a:lnTo>
                <a:lnTo>
                  <a:pt x="10573" y="43934"/>
                </a:lnTo>
                <a:lnTo>
                  <a:pt x="10478" y="43994"/>
                </a:lnTo>
                <a:lnTo>
                  <a:pt x="10633" y="44077"/>
                </a:lnTo>
                <a:lnTo>
                  <a:pt x="10538" y="44137"/>
                </a:lnTo>
                <a:lnTo>
                  <a:pt x="10680" y="44220"/>
                </a:lnTo>
                <a:lnTo>
                  <a:pt x="10585" y="44268"/>
                </a:lnTo>
                <a:lnTo>
                  <a:pt x="10728" y="44351"/>
                </a:lnTo>
                <a:lnTo>
                  <a:pt x="10633" y="44411"/>
                </a:lnTo>
                <a:lnTo>
                  <a:pt x="10788" y="44494"/>
                </a:lnTo>
                <a:lnTo>
                  <a:pt x="10692" y="44554"/>
                </a:lnTo>
                <a:lnTo>
                  <a:pt x="10835" y="44637"/>
                </a:lnTo>
                <a:lnTo>
                  <a:pt x="10740" y="44696"/>
                </a:lnTo>
                <a:lnTo>
                  <a:pt x="10883" y="44780"/>
                </a:lnTo>
                <a:lnTo>
                  <a:pt x="10788" y="44827"/>
                </a:lnTo>
                <a:lnTo>
                  <a:pt x="10942" y="44911"/>
                </a:lnTo>
                <a:lnTo>
                  <a:pt x="10847" y="44970"/>
                </a:lnTo>
                <a:lnTo>
                  <a:pt x="10990" y="45054"/>
                </a:lnTo>
                <a:lnTo>
                  <a:pt x="10895" y="45113"/>
                </a:lnTo>
                <a:lnTo>
                  <a:pt x="11038" y="45196"/>
                </a:lnTo>
                <a:lnTo>
                  <a:pt x="10942" y="45256"/>
                </a:lnTo>
                <a:lnTo>
                  <a:pt x="11085" y="45339"/>
                </a:lnTo>
                <a:lnTo>
                  <a:pt x="11002" y="45387"/>
                </a:lnTo>
                <a:lnTo>
                  <a:pt x="11145" y="45470"/>
                </a:lnTo>
                <a:lnTo>
                  <a:pt x="11050" y="45530"/>
                </a:lnTo>
                <a:lnTo>
                  <a:pt x="11192" y="45613"/>
                </a:lnTo>
                <a:lnTo>
                  <a:pt x="11097" y="45673"/>
                </a:lnTo>
                <a:lnTo>
                  <a:pt x="11240" y="45756"/>
                </a:lnTo>
                <a:lnTo>
                  <a:pt x="11145" y="45804"/>
                </a:lnTo>
                <a:lnTo>
                  <a:pt x="11300" y="45899"/>
                </a:lnTo>
                <a:lnTo>
                  <a:pt x="11204" y="45947"/>
                </a:lnTo>
                <a:lnTo>
                  <a:pt x="11347" y="46030"/>
                </a:lnTo>
                <a:lnTo>
                  <a:pt x="11252" y="46089"/>
                </a:lnTo>
                <a:lnTo>
                  <a:pt x="11395" y="46173"/>
                </a:lnTo>
                <a:lnTo>
                  <a:pt x="11300" y="46232"/>
                </a:lnTo>
                <a:lnTo>
                  <a:pt x="11454" y="46316"/>
                </a:lnTo>
                <a:lnTo>
                  <a:pt x="11359" y="46363"/>
                </a:lnTo>
                <a:lnTo>
                  <a:pt x="11502" y="46459"/>
                </a:lnTo>
                <a:lnTo>
                  <a:pt x="11407" y="46506"/>
                </a:lnTo>
                <a:lnTo>
                  <a:pt x="11550" y="46589"/>
                </a:lnTo>
                <a:lnTo>
                  <a:pt x="11454" y="46649"/>
                </a:lnTo>
                <a:lnTo>
                  <a:pt x="11609" y="46732"/>
                </a:lnTo>
                <a:lnTo>
                  <a:pt x="11514" y="46792"/>
                </a:lnTo>
                <a:lnTo>
                  <a:pt x="11657" y="46875"/>
                </a:lnTo>
                <a:lnTo>
                  <a:pt x="11562" y="46923"/>
                </a:lnTo>
                <a:lnTo>
                  <a:pt x="11704" y="47018"/>
                </a:lnTo>
                <a:lnTo>
                  <a:pt x="11609" y="47066"/>
                </a:lnTo>
                <a:lnTo>
                  <a:pt x="11764" y="47149"/>
                </a:lnTo>
                <a:lnTo>
                  <a:pt x="11669" y="47209"/>
                </a:lnTo>
                <a:lnTo>
                  <a:pt x="11812" y="47292"/>
                </a:lnTo>
                <a:lnTo>
                  <a:pt x="11716" y="47351"/>
                </a:lnTo>
                <a:lnTo>
                  <a:pt x="11859" y="47435"/>
                </a:lnTo>
                <a:lnTo>
                  <a:pt x="11764" y="47482"/>
                </a:lnTo>
                <a:lnTo>
                  <a:pt x="11907" y="47566"/>
                </a:lnTo>
                <a:lnTo>
                  <a:pt x="11823" y="47625"/>
                </a:lnTo>
                <a:lnTo>
                  <a:pt x="11966" y="47709"/>
                </a:lnTo>
                <a:lnTo>
                  <a:pt x="11871" y="47768"/>
                </a:lnTo>
                <a:lnTo>
                  <a:pt x="12014" y="47852"/>
                </a:lnTo>
                <a:lnTo>
                  <a:pt x="11919" y="47911"/>
                </a:lnTo>
                <a:lnTo>
                  <a:pt x="12074" y="47994"/>
                </a:lnTo>
                <a:lnTo>
                  <a:pt x="11978" y="48042"/>
                </a:lnTo>
                <a:lnTo>
                  <a:pt x="12121" y="48125"/>
                </a:lnTo>
                <a:lnTo>
                  <a:pt x="12026" y="48185"/>
                </a:lnTo>
                <a:lnTo>
                  <a:pt x="12169" y="48268"/>
                </a:lnTo>
                <a:lnTo>
                  <a:pt x="12074" y="48328"/>
                </a:lnTo>
                <a:lnTo>
                  <a:pt x="12216" y="48411"/>
                </a:lnTo>
                <a:lnTo>
                  <a:pt x="12121" y="48471"/>
                </a:lnTo>
                <a:lnTo>
                  <a:pt x="12276" y="48554"/>
                </a:lnTo>
                <a:lnTo>
                  <a:pt x="12181" y="48602"/>
                </a:lnTo>
                <a:lnTo>
                  <a:pt x="12324" y="48685"/>
                </a:lnTo>
                <a:lnTo>
                  <a:pt x="12228" y="48745"/>
                </a:lnTo>
                <a:lnTo>
                  <a:pt x="12371" y="48828"/>
                </a:lnTo>
                <a:lnTo>
                  <a:pt x="12276" y="48887"/>
                </a:lnTo>
                <a:lnTo>
                  <a:pt x="12431" y="48971"/>
                </a:lnTo>
                <a:lnTo>
                  <a:pt x="12335" y="49030"/>
                </a:lnTo>
                <a:lnTo>
                  <a:pt x="12478" y="49114"/>
                </a:lnTo>
                <a:lnTo>
                  <a:pt x="12383" y="49161"/>
                </a:lnTo>
                <a:lnTo>
                  <a:pt x="12526" y="49245"/>
                </a:lnTo>
                <a:lnTo>
                  <a:pt x="12431" y="49304"/>
                </a:lnTo>
                <a:lnTo>
                  <a:pt x="12585" y="49387"/>
                </a:lnTo>
                <a:lnTo>
                  <a:pt x="12490" y="49447"/>
                </a:lnTo>
                <a:lnTo>
                  <a:pt x="12633" y="49530"/>
                </a:lnTo>
                <a:lnTo>
                  <a:pt x="12538" y="49578"/>
                </a:lnTo>
                <a:lnTo>
                  <a:pt x="12681" y="49673"/>
                </a:lnTo>
                <a:lnTo>
                  <a:pt x="12585" y="49721"/>
                </a:lnTo>
                <a:lnTo>
                  <a:pt x="12740" y="49804"/>
                </a:lnTo>
                <a:lnTo>
                  <a:pt x="12645" y="49864"/>
                </a:lnTo>
                <a:lnTo>
                  <a:pt x="12788" y="49947"/>
                </a:lnTo>
                <a:lnTo>
                  <a:pt x="12693" y="50007"/>
                </a:lnTo>
                <a:lnTo>
                  <a:pt x="12836" y="50090"/>
                </a:lnTo>
                <a:lnTo>
                  <a:pt x="12740" y="50138"/>
                </a:lnTo>
                <a:lnTo>
                  <a:pt x="12895" y="50233"/>
                </a:lnTo>
                <a:lnTo>
                  <a:pt x="12800" y="50280"/>
                </a:lnTo>
                <a:lnTo>
                  <a:pt x="12943" y="50364"/>
                </a:lnTo>
                <a:lnTo>
                  <a:pt x="12847" y="50423"/>
                </a:lnTo>
                <a:lnTo>
                  <a:pt x="12990" y="50507"/>
                </a:lnTo>
                <a:lnTo>
                  <a:pt x="12895" y="50566"/>
                </a:lnTo>
                <a:lnTo>
                  <a:pt x="13038" y="50650"/>
                </a:lnTo>
                <a:lnTo>
                  <a:pt x="12943" y="50697"/>
                </a:lnTo>
                <a:lnTo>
                  <a:pt x="13097" y="50792"/>
                </a:lnTo>
                <a:lnTo>
                  <a:pt x="13002" y="50840"/>
                </a:lnTo>
                <a:lnTo>
                  <a:pt x="13145" y="50923"/>
                </a:lnTo>
                <a:lnTo>
                  <a:pt x="13050" y="50983"/>
                </a:lnTo>
                <a:lnTo>
                  <a:pt x="13193" y="51066"/>
                </a:lnTo>
                <a:lnTo>
                  <a:pt x="13097" y="51126"/>
                </a:lnTo>
                <a:lnTo>
                  <a:pt x="13252" y="51209"/>
                </a:lnTo>
                <a:lnTo>
                  <a:pt x="13157" y="51257"/>
                </a:lnTo>
                <a:lnTo>
                  <a:pt x="13300" y="51352"/>
                </a:lnTo>
                <a:lnTo>
                  <a:pt x="13205" y="51400"/>
                </a:lnTo>
                <a:lnTo>
                  <a:pt x="13347" y="51483"/>
                </a:lnTo>
                <a:lnTo>
                  <a:pt x="13252" y="51542"/>
                </a:lnTo>
                <a:lnTo>
                  <a:pt x="13407" y="51626"/>
                </a:lnTo>
                <a:lnTo>
                  <a:pt x="13312" y="51685"/>
                </a:lnTo>
                <a:lnTo>
                  <a:pt x="13455" y="51769"/>
                </a:lnTo>
                <a:lnTo>
                  <a:pt x="13359" y="51816"/>
                </a:lnTo>
                <a:lnTo>
                  <a:pt x="13502" y="51900"/>
                </a:lnTo>
                <a:lnTo>
                  <a:pt x="13407" y="51959"/>
                </a:lnTo>
                <a:lnTo>
                  <a:pt x="13562" y="52043"/>
                </a:lnTo>
                <a:lnTo>
                  <a:pt x="13467" y="52102"/>
                </a:lnTo>
                <a:lnTo>
                  <a:pt x="13609" y="52185"/>
                </a:lnTo>
                <a:lnTo>
                  <a:pt x="13514" y="52245"/>
                </a:lnTo>
                <a:lnTo>
                  <a:pt x="13657" y="52328"/>
                </a:lnTo>
                <a:lnTo>
                  <a:pt x="13562" y="52376"/>
                </a:lnTo>
                <a:lnTo>
                  <a:pt x="13717" y="52459"/>
                </a:lnTo>
                <a:lnTo>
                  <a:pt x="13621" y="52519"/>
                </a:lnTo>
                <a:lnTo>
                  <a:pt x="13764" y="52602"/>
                </a:lnTo>
                <a:lnTo>
                  <a:pt x="13669" y="52662"/>
                </a:lnTo>
                <a:lnTo>
                  <a:pt x="13812" y="52745"/>
                </a:lnTo>
                <a:lnTo>
                  <a:pt x="13717" y="52805"/>
                </a:lnTo>
                <a:lnTo>
                  <a:pt x="13871" y="52888"/>
                </a:lnTo>
                <a:lnTo>
                  <a:pt x="13764" y="52936"/>
                </a:lnTo>
                <a:lnTo>
                  <a:pt x="13919" y="53019"/>
                </a:lnTo>
                <a:lnTo>
                  <a:pt x="13824" y="53078"/>
                </a:lnTo>
                <a:lnTo>
                  <a:pt x="13967" y="53162"/>
                </a:lnTo>
                <a:lnTo>
                  <a:pt x="13871" y="53221"/>
                </a:lnTo>
                <a:lnTo>
                  <a:pt x="14014" y="53305"/>
                </a:lnTo>
                <a:lnTo>
                  <a:pt x="13919" y="53364"/>
                </a:lnTo>
                <a:lnTo>
                  <a:pt x="14074" y="53447"/>
                </a:lnTo>
                <a:lnTo>
                  <a:pt x="13979" y="53495"/>
                </a:lnTo>
                <a:lnTo>
                  <a:pt x="14121" y="53578"/>
                </a:lnTo>
                <a:lnTo>
                  <a:pt x="14026" y="53638"/>
                </a:lnTo>
                <a:lnTo>
                  <a:pt x="14169" y="53721"/>
                </a:lnTo>
                <a:lnTo>
                  <a:pt x="14074" y="53781"/>
                </a:lnTo>
                <a:lnTo>
                  <a:pt x="14229" y="53864"/>
                </a:lnTo>
                <a:lnTo>
                  <a:pt x="14133" y="53912"/>
                </a:lnTo>
                <a:lnTo>
                  <a:pt x="14276" y="54007"/>
                </a:lnTo>
                <a:lnTo>
                  <a:pt x="14181" y="54055"/>
                </a:lnTo>
                <a:lnTo>
                  <a:pt x="14324" y="54138"/>
                </a:lnTo>
                <a:lnTo>
                  <a:pt x="14229" y="54198"/>
                </a:lnTo>
                <a:lnTo>
                  <a:pt x="14383" y="54281"/>
                </a:lnTo>
                <a:lnTo>
                  <a:pt x="14288" y="54340"/>
                </a:lnTo>
                <a:lnTo>
                  <a:pt x="14431" y="54424"/>
                </a:lnTo>
                <a:lnTo>
                  <a:pt x="14336" y="54471"/>
                </a:lnTo>
                <a:lnTo>
                  <a:pt x="14479" y="54567"/>
                </a:lnTo>
                <a:lnTo>
                  <a:pt x="14383" y="54614"/>
                </a:lnTo>
                <a:lnTo>
                  <a:pt x="14538" y="54698"/>
                </a:lnTo>
                <a:lnTo>
                  <a:pt x="14443" y="54757"/>
                </a:lnTo>
                <a:lnTo>
                  <a:pt x="14586" y="54841"/>
                </a:lnTo>
                <a:lnTo>
                  <a:pt x="14490" y="54900"/>
                </a:lnTo>
                <a:lnTo>
                  <a:pt x="14633" y="54983"/>
                </a:lnTo>
                <a:lnTo>
                  <a:pt x="14538" y="55031"/>
                </a:lnTo>
                <a:lnTo>
                  <a:pt x="14693" y="55126"/>
                </a:lnTo>
                <a:lnTo>
                  <a:pt x="14598" y="55174"/>
                </a:lnTo>
                <a:lnTo>
                  <a:pt x="14741" y="55257"/>
                </a:lnTo>
                <a:lnTo>
                  <a:pt x="14645" y="55317"/>
                </a:lnTo>
                <a:lnTo>
                  <a:pt x="14788" y="55400"/>
                </a:lnTo>
                <a:lnTo>
                  <a:pt x="14693" y="55460"/>
                </a:lnTo>
                <a:lnTo>
                  <a:pt x="14836" y="55543"/>
                </a:lnTo>
                <a:lnTo>
                  <a:pt x="14741" y="55591"/>
                </a:lnTo>
                <a:lnTo>
                  <a:pt x="14895" y="55686"/>
                </a:lnTo>
                <a:lnTo>
                  <a:pt x="14800" y="55733"/>
                </a:lnTo>
                <a:lnTo>
                  <a:pt x="14943" y="55817"/>
                </a:lnTo>
                <a:lnTo>
                  <a:pt x="14848" y="55876"/>
                </a:lnTo>
                <a:lnTo>
                  <a:pt x="14991" y="55960"/>
                </a:lnTo>
                <a:lnTo>
                  <a:pt x="14895" y="56019"/>
                </a:lnTo>
                <a:lnTo>
                  <a:pt x="15050" y="56103"/>
                </a:lnTo>
                <a:lnTo>
                  <a:pt x="14955" y="56150"/>
                </a:lnTo>
                <a:lnTo>
                  <a:pt x="15098" y="56234"/>
                </a:lnTo>
                <a:lnTo>
                  <a:pt x="15002" y="56293"/>
                </a:lnTo>
                <a:lnTo>
                  <a:pt x="15145" y="56376"/>
                </a:lnTo>
                <a:lnTo>
                  <a:pt x="15050" y="56436"/>
                </a:lnTo>
                <a:lnTo>
                  <a:pt x="15205" y="56519"/>
                </a:lnTo>
                <a:lnTo>
                  <a:pt x="15110" y="56579"/>
                </a:lnTo>
                <a:lnTo>
                  <a:pt x="15252" y="56662"/>
                </a:lnTo>
                <a:lnTo>
                  <a:pt x="15157" y="56710"/>
                </a:lnTo>
                <a:lnTo>
                  <a:pt x="15300" y="56793"/>
                </a:lnTo>
                <a:lnTo>
                  <a:pt x="15205" y="56853"/>
                </a:lnTo>
                <a:lnTo>
                  <a:pt x="15360" y="56936"/>
                </a:lnTo>
                <a:lnTo>
                  <a:pt x="15264" y="56996"/>
                </a:lnTo>
                <a:lnTo>
                  <a:pt x="15407" y="57079"/>
                </a:lnTo>
                <a:lnTo>
                  <a:pt x="15312" y="57138"/>
                </a:lnTo>
                <a:lnTo>
                  <a:pt x="15455" y="57222"/>
                </a:lnTo>
                <a:lnTo>
                  <a:pt x="15360" y="57269"/>
                </a:lnTo>
                <a:lnTo>
                  <a:pt x="15514" y="57353"/>
                </a:lnTo>
                <a:lnTo>
                  <a:pt x="15419" y="57412"/>
                </a:lnTo>
                <a:lnTo>
                  <a:pt x="15562" y="57496"/>
                </a:lnTo>
                <a:lnTo>
                  <a:pt x="15467" y="57555"/>
                </a:lnTo>
                <a:lnTo>
                  <a:pt x="26802" y="64104"/>
                </a:lnTo>
                <a:lnTo>
                  <a:pt x="38136" y="57555"/>
                </a:lnTo>
                <a:lnTo>
                  <a:pt x="38041" y="57496"/>
                </a:lnTo>
                <a:lnTo>
                  <a:pt x="38196" y="57412"/>
                </a:lnTo>
                <a:lnTo>
                  <a:pt x="38101" y="57353"/>
                </a:lnTo>
                <a:lnTo>
                  <a:pt x="38243" y="57269"/>
                </a:lnTo>
                <a:lnTo>
                  <a:pt x="38148" y="57222"/>
                </a:lnTo>
                <a:lnTo>
                  <a:pt x="38291" y="57138"/>
                </a:lnTo>
                <a:lnTo>
                  <a:pt x="38196" y="57079"/>
                </a:lnTo>
                <a:lnTo>
                  <a:pt x="38351" y="56996"/>
                </a:lnTo>
                <a:lnTo>
                  <a:pt x="38255" y="56936"/>
                </a:lnTo>
                <a:lnTo>
                  <a:pt x="38398" y="56853"/>
                </a:lnTo>
                <a:lnTo>
                  <a:pt x="38303" y="56793"/>
                </a:lnTo>
                <a:lnTo>
                  <a:pt x="38446" y="56710"/>
                </a:lnTo>
                <a:lnTo>
                  <a:pt x="38351" y="56662"/>
                </a:lnTo>
                <a:lnTo>
                  <a:pt x="38505" y="56579"/>
                </a:lnTo>
                <a:lnTo>
                  <a:pt x="38410" y="56519"/>
                </a:lnTo>
                <a:lnTo>
                  <a:pt x="38553" y="56436"/>
                </a:lnTo>
                <a:lnTo>
                  <a:pt x="38458" y="56376"/>
                </a:lnTo>
                <a:lnTo>
                  <a:pt x="38601" y="56293"/>
                </a:lnTo>
                <a:lnTo>
                  <a:pt x="38505" y="56245"/>
                </a:lnTo>
                <a:lnTo>
                  <a:pt x="38660" y="56150"/>
                </a:lnTo>
                <a:lnTo>
                  <a:pt x="38565" y="56103"/>
                </a:lnTo>
                <a:lnTo>
                  <a:pt x="38708" y="56019"/>
                </a:lnTo>
                <a:lnTo>
                  <a:pt x="38613" y="55960"/>
                </a:lnTo>
                <a:lnTo>
                  <a:pt x="38755" y="55876"/>
                </a:lnTo>
                <a:lnTo>
                  <a:pt x="38660" y="55817"/>
                </a:lnTo>
                <a:lnTo>
                  <a:pt x="38815" y="55733"/>
                </a:lnTo>
                <a:lnTo>
                  <a:pt x="38720" y="55686"/>
                </a:lnTo>
                <a:lnTo>
                  <a:pt x="38863" y="55591"/>
                </a:lnTo>
                <a:lnTo>
                  <a:pt x="38767" y="55543"/>
                </a:lnTo>
                <a:lnTo>
                  <a:pt x="38910" y="55460"/>
                </a:lnTo>
                <a:lnTo>
                  <a:pt x="38815" y="55400"/>
                </a:lnTo>
                <a:lnTo>
                  <a:pt x="38970" y="55317"/>
                </a:lnTo>
                <a:lnTo>
                  <a:pt x="38863" y="55257"/>
                </a:lnTo>
                <a:lnTo>
                  <a:pt x="39017" y="55174"/>
                </a:lnTo>
                <a:lnTo>
                  <a:pt x="38922" y="55126"/>
                </a:lnTo>
                <a:lnTo>
                  <a:pt x="39065" y="55031"/>
                </a:lnTo>
                <a:lnTo>
                  <a:pt x="38970" y="54983"/>
                </a:lnTo>
                <a:lnTo>
                  <a:pt x="39113" y="54900"/>
                </a:lnTo>
                <a:lnTo>
                  <a:pt x="39017" y="54841"/>
                </a:lnTo>
                <a:lnTo>
                  <a:pt x="39172" y="54757"/>
                </a:lnTo>
                <a:lnTo>
                  <a:pt x="39077" y="54698"/>
                </a:lnTo>
                <a:lnTo>
                  <a:pt x="39220" y="54614"/>
                </a:lnTo>
                <a:lnTo>
                  <a:pt x="39125" y="54567"/>
                </a:lnTo>
                <a:lnTo>
                  <a:pt x="39267" y="54471"/>
                </a:lnTo>
                <a:lnTo>
                  <a:pt x="39172" y="54424"/>
                </a:lnTo>
                <a:lnTo>
                  <a:pt x="39327" y="54340"/>
                </a:lnTo>
                <a:lnTo>
                  <a:pt x="39232" y="54281"/>
                </a:lnTo>
                <a:lnTo>
                  <a:pt x="39375" y="54198"/>
                </a:lnTo>
                <a:lnTo>
                  <a:pt x="39279" y="54138"/>
                </a:lnTo>
                <a:lnTo>
                  <a:pt x="39422" y="54055"/>
                </a:lnTo>
                <a:lnTo>
                  <a:pt x="39327" y="54007"/>
                </a:lnTo>
                <a:lnTo>
                  <a:pt x="39482" y="53924"/>
                </a:lnTo>
                <a:lnTo>
                  <a:pt x="39386" y="53864"/>
                </a:lnTo>
                <a:lnTo>
                  <a:pt x="39529" y="53781"/>
                </a:lnTo>
                <a:lnTo>
                  <a:pt x="39434" y="53721"/>
                </a:lnTo>
                <a:lnTo>
                  <a:pt x="39577" y="53638"/>
                </a:lnTo>
                <a:lnTo>
                  <a:pt x="39482" y="53578"/>
                </a:lnTo>
                <a:lnTo>
                  <a:pt x="39636" y="53495"/>
                </a:lnTo>
                <a:lnTo>
                  <a:pt x="39541" y="53447"/>
                </a:lnTo>
                <a:lnTo>
                  <a:pt x="39684" y="53364"/>
                </a:lnTo>
                <a:lnTo>
                  <a:pt x="39589" y="53305"/>
                </a:lnTo>
                <a:lnTo>
                  <a:pt x="39732" y="53221"/>
                </a:lnTo>
                <a:lnTo>
                  <a:pt x="39636" y="53162"/>
                </a:lnTo>
                <a:lnTo>
                  <a:pt x="39791" y="53078"/>
                </a:lnTo>
                <a:lnTo>
                  <a:pt x="39696" y="53019"/>
                </a:lnTo>
                <a:lnTo>
                  <a:pt x="39839" y="52936"/>
                </a:lnTo>
                <a:lnTo>
                  <a:pt x="39744" y="52888"/>
                </a:lnTo>
                <a:lnTo>
                  <a:pt x="39887" y="52805"/>
                </a:lnTo>
                <a:lnTo>
                  <a:pt x="39791" y="52745"/>
                </a:lnTo>
                <a:lnTo>
                  <a:pt x="39934" y="52662"/>
                </a:lnTo>
                <a:lnTo>
                  <a:pt x="39839" y="52602"/>
                </a:lnTo>
                <a:lnTo>
                  <a:pt x="39994" y="52519"/>
                </a:lnTo>
                <a:lnTo>
                  <a:pt x="39898" y="52459"/>
                </a:lnTo>
                <a:lnTo>
                  <a:pt x="40041" y="52376"/>
                </a:lnTo>
                <a:lnTo>
                  <a:pt x="39946" y="52328"/>
                </a:lnTo>
                <a:lnTo>
                  <a:pt x="40089" y="52245"/>
                </a:lnTo>
                <a:lnTo>
                  <a:pt x="39994" y="52185"/>
                </a:lnTo>
                <a:lnTo>
                  <a:pt x="40148" y="52102"/>
                </a:lnTo>
                <a:lnTo>
                  <a:pt x="40053" y="52043"/>
                </a:lnTo>
                <a:lnTo>
                  <a:pt x="40196" y="51959"/>
                </a:lnTo>
                <a:lnTo>
                  <a:pt x="40101" y="51912"/>
                </a:lnTo>
                <a:lnTo>
                  <a:pt x="40244" y="51816"/>
                </a:lnTo>
                <a:lnTo>
                  <a:pt x="40148" y="51769"/>
                </a:lnTo>
                <a:lnTo>
                  <a:pt x="40303" y="51685"/>
                </a:lnTo>
                <a:lnTo>
                  <a:pt x="40208" y="51626"/>
                </a:lnTo>
                <a:lnTo>
                  <a:pt x="40351" y="51542"/>
                </a:lnTo>
                <a:lnTo>
                  <a:pt x="40256" y="51483"/>
                </a:lnTo>
                <a:lnTo>
                  <a:pt x="40398" y="51400"/>
                </a:lnTo>
                <a:lnTo>
                  <a:pt x="40303" y="51352"/>
                </a:lnTo>
                <a:lnTo>
                  <a:pt x="40458" y="51257"/>
                </a:lnTo>
                <a:lnTo>
                  <a:pt x="40363" y="51209"/>
                </a:lnTo>
                <a:lnTo>
                  <a:pt x="40506" y="51126"/>
                </a:lnTo>
                <a:lnTo>
                  <a:pt x="40410" y="51066"/>
                </a:lnTo>
                <a:lnTo>
                  <a:pt x="40553" y="50983"/>
                </a:lnTo>
                <a:lnTo>
                  <a:pt x="40458" y="50923"/>
                </a:lnTo>
                <a:lnTo>
                  <a:pt x="40613" y="50840"/>
                </a:lnTo>
                <a:lnTo>
                  <a:pt x="40518" y="50792"/>
                </a:lnTo>
                <a:lnTo>
                  <a:pt x="40660" y="50697"/>
                </a:lnTo>
                <a:lnTo>
                  <a:pt x="40565" y="50650"/>
                </a:lnTo>
                <a:lnTo>
                  <a:pt x="40708" y="50566"/>
                </a:lnTo>
                <a:lnTo>
                  <a:pt x="40613" y="50507"/>
                </a:lnTo>
                <a:lnTo>
                  <a:pt x="40768" y="50423"/>
                </a:lnTo>
                <a:lnTo>
                  <a:pt x="40672" y="50364"/>
                </a:lnTo>
                <a:lnTo>
                  <a:pt x="40815" y="50280"/>
                </a:lnTo>
                <a:lnTo>
                  <a:pt x="40720" y="50233"/>
                </a:lnTo>
                <a:lnTo>
                  <a:pt x="40863" y="50138"/>
                </a:lnTo>
                <a:lnTo>
                  <a:pt x="40768" y="50090"/>
                </a:lnTo>
                <a:lnTo>
                  <a:pt x="40910" y="50007"/>
                </a:lnTo>
                <a:lnTo>
                  <a:pt x="40815" y="49947"/>
                </a:lnTo>
                <a:lnTo>
                  <a:pt x="40970" y="49864"/>
                </a:lnTo>
                <a:lnTo>
                  <a:pt x="40875" y="49804"/>
                </a:lnTo>
                <a:lnTo>
                  <a:pt x="41018" y="49721"/>
                </a:lnTo>
                <a:lnTo>
                  <a:pt x="40922" y="49673"/>
                </a:lnTo>
                <a:lnTo>
                  <a:pt x="41065" y="49590"/>
                </a:lnTo>
                <a:lnTo>
                  <a:pt x="40970" y="49530"/>
                </a:lnTo>
                <a:lnTo>
                  <a:pt x="41125" y="49447"/>
                </a:lnTo>
                <a:lnTo>
                  <a:pt x="41030" y="49387"/>
                </a:lnTo>
                <a:lnTo>
                  <a:pt x="41172" y="49304"/>
                </a:lnTo>
                <a:lnTo>
                  <a:pt x="41077" y="49245"/>
                </a:lnTo>
                <a:lnTo>
                  <a:pt x="41220" y="49161"/>
                </a:lnTo>
                <a:lnTo>
                  <a:pt x="41125" y="49114"/>
                </a:lnTo>
                <a:lnTo>
                  <a:pt x="41280" y="49030"/>
                </a:lnTo>
                <a:lnTo>
                  <a:pt x="41184" y="48971"/>
                </a:lnTo>
                <a:lnTo>
                  <a:pt x="41327" y="48887"/>
                </a:lnTo>
                <a:lnTo>
                  <a:pt x="41232" y="48828"/>
                </a:lnTo>
                <a:lnTo>
                  <a:pt x="41375" y="48745"/>
                </a:lnTo>
                <a:lnTo>
                  <a:pt x="41280" y="48685"/>
                </a:lnTo>
                <a:lnTo>
                  <a:pt x="41434" y="48602"/>
                </a:lnTo>
                <a:lnTo>
                  <a:pt x="41339" y="48554"/>
                </a:lnTo>
                <a:lnTo>
                  <a:pt x="41482" y="48471"/>
                </a:lnTo>
                <a:lnTo>
                  <a:pt x="41387" y="48411"/>
                </a:lnTo>
                <a:lnTo>
                  <a:pt x="41530" y="48328"/>
                </a:lnTo>
                <a:lnTo>
                  <a:pt x="41434" y="48268"/>
                </a:lnTo>
                <a:lnTo>
                  <a:pt x="41589" y="48185"/>
                </a:lnTo>
                <a:lnTo>
                  <a:pt x="41494" y="48125"/>
                </a:lnTo>
                <a:lnTo>
                  <a:pt x="41637" y="48042"/>
                </a:lnTo>
                <a:lnTo>
                  <a:pt x="41541" y="47994"/>
                </a:lnTo>
                <a:lnTo>
                  <a:pt x="41684" y="47911"/>
                </a:lnTo>
                <a:lnTo>
                  <a:pt x="41589" y="47852"/>
                </a:lnTo>
                <a:lnTo>
                  <a:pt x="41732" y="47768"/>
                </a:lnTo>
                <a:lnTo>
                  <a:pt x="41637" y="47709"/>
                </a:lnTo>
                <a:lnTo>
                  <a:pt x="41792" y="47625"/>
                </a:lnTo>
                <a:lnTo>
                  <a:pt x="41696" y="47578"/>
                </a:lnTo>
                <a:lnTo>
                  <a:pt x="41839" y="47482"/>
                </a:lnTo>
                <a:lnTo>
                  <a:pt x="41744" y="47435"/>
                </a:lnTo>
                <a:lnTo>
                  <a:pt x="41887" y="47351"/>
                </a:lnTo>
                <a:lnTo>
                  <a:pt x="41792" y="47292"/>
                </a:lnTo>
                <a:lnTo>
                  <a:pt x="41946" y="47209"/>
                </a:lnTo>
                <a:lnTo>
                  <a:pt x="41851" y="47149"/>
                </a:lnTo>
                <a:lnTo>
                  <a:pt x="41994" y="47066"/>
                </a:lnTo>
                <a:lnTo>
                  <a:pt x="41899" y="47018"/>
                </a:lnTo>
                <a:lnTo>
                  <a:pt x="42042" y="46923"/>
                </a:lnTo>
                <a:lnTo>
                  <a:pt x="41946" y="46875"/>
                </a:lnTo>
                <a:lnTo>
                  <a:pt x="42101" y="46792"/>
                </a:lnTo>
                <a:lnTo>
                  <a:pt x="42006" y="46732"/>
                </a:lnTo>
                <a:lnTo>
                  <a:pt x="42149" y="46649"/>
                </a:lnTo>
                <a:lnTo>
                  <a:pt x="42053" y="46589"/>
                </a:lnTo>
                <a:lnTo>
                  <a:pt x="42196" y="46506"/>
                </a:lnTo>
                <a:lnTo>
                  <a:pt x="42101" y="46459"/>
                </a:lnTo>
                <a:lnTo>
                  <a:pt x="42256" y="46363"/>
                </a:lnTo>
                <a:lnTo>
                  <a:pt x="42161" y="46316"/>
                </a:lnTo>
                <a:lnTo>
                  <a:pt x="42303" y="46232"/>
                </a:lnTo>
                <a:lnTo>
                  <a:pt x="42208" y="46173"/>
                </a:lnTo>
                <a:lnTo>
                  <a:pt x="42351" y="46089"/>
                </a:lnTo>
                <a:lnTo>
                  <a:pt x="42256" y="46030"/>
                </a:lnTo>
                <a:lnTo>
                  <a:pt x="42411" y="45947"/>
                </a:lnTo>
                <a:lnTo>
                  <a:pt x="42315" y="45899"/>
                </a:lnTo>
                <a:lnTo>
                  <a:pt x="42458" y="45804"/>
                </a:lnTo>
                <a:lnTo>
                  <a:pt x="42363" y="45756"/>
                </a:lnTo>
                <a:lnTo>
                  <a:pt x="42506" y="45673"/>
                </a:lnTo>
                <a:lnTo>
                  <a:pt x="42411" y="45613"/>
                </a:lnTo>
                <a:lnTo>
                  <a:pt x="42565" y="45530"/>
                </a:lnTo>
                <a:lnTo>
                  <a:pt x="42458" y="45470"/>
                </a:lnTo>
                <a:lnTo>
                  <a:pt x="42613" y="45387"/>
                </a:lnTo>
                <a:lnTo>
                  <a:pt x="42518" y="45339"/>
                </a:lnTo>
                <a:lnTo>
                  <a:pt x="42661" y="45256"/>
                </a:lnTo>
                <a:lnTo>
                  <a:pt x="42565" y="45196"/>
                </a:lnTo>
                <a:lnTo>
                  <a:pt x="42708" y="45113"/>
                </a:lnTo>
                <a:lnTo>
                  <a:pt x="42613" y="45054"/>
                </a:lnTo>
                <a:lnTo>
                  <a:pt x="42768" y="44970"/>
                </a:lnTo>
                <a:lnTo>
                  <a:pt x="42673" y="44911"/>
                </a:lnTo>
                <a:lnTo>
                  <a:pt x="42815" y="44827"/>
                </a:lnTo>
                <a:lnTo>
                  <a:pt x="42720" y="44780"/>
                </a:lnTo>
                <a:lnTo>
                  <a:pt x="42863" y="44696"/>
                </a:lnTo>
                <a:lnTo>
                  <a:pt x="42768" y="44637"/>
                </a:lnTo>
                <a:lnTo>
                  <a:pt x="42923" y="44554"/>
                </a:lnTo>
                <a:lnTo>
                  <a:pt x="42827" y="44494"/>
                </a:lnTo>
                <a:lnTo>
                  <a:pt x="42970" y="44411"/>
                </a:lnTo>
                <a:lnTo>
                  <a:pt x="42875" y="44351"/>
                </a:lnTo>
                <a:lnTo>
                  <a:pt x="43018" y="44268"/>
                </a:lnTo>
                <a:lnTo>
                  <a:pt x="42923" y="44220"/>
                </a:lnTo>
                <a:lnTo>
                  <a:pt x="43077" y="44137"/>
                </a:lnTo>
                <a:lnTo>
                  <a:pt x="42982" y="44077"/>
                </a:lnTo>
                <a:lnTo>
                  <a:pt x="43125" y="43994"/>
                </a:lnTo>
                <a:lnTo>
                  <a:pt x="43030" y="43934"/>
                </a:lnTo>
                <a:lnTo>
                  <a:pt x="43173" y="43851"/>
                </a:lnTo>
                <a:lnTo>
                  <a:pt x="43077" y="43792"/>
                </a:lnTo>
                <a:lnTo>
                  <a:pt x="43232" y="43708"/>
                </a:lnTo>
                <a:lnTo>
                  <a:pt x="43137" y="43661"/>
                </a:lnTo>
                <a:lnTo>
                  <a:pt x="43280" y="43577"/>
                </a:lnTo>
                <a:lnTo>
                  <a:pt x="43185" y="43518"/>
                </a:lnTo>
                <a:lnTo>
                  <a:pt x="43327" y="43434"/>
                </a:lnTo>
                <a:lnTo>
                  <a:pt x="43232" y="43375"/>
                </a:lnTo>
                <a:lnTo>
                  <a:pt x="43387" y="43291"/>
                </a:lnTo>
                <a:lnTo>
                  <a:pt x="43292" y="43244"/>
                </a:lnTo>
                <a:lnTo>
                  <a:pt x="43435" y="43149"/>
                </a:lnTo>
                <a:lnTo>
                  <a:pt x="43339" y="43101"/>
                </a:lnTo>
                <a:lnTo>
                  <a:pt x="43482" y="43018"/>
                </a:lnTo>
                <a:lnTo>
                  <a:pt x="43387" y="42958"/>
                </a:lnTo>
                <a:lnTo>
                  <a:pt x="43530" y="42875"/>
                </a:lnTo>
                <a:lnTo>
                  <a:pt x="43435" y="42815"/>
                </a:lnTo>
                <a:lnTo>
                  <a:pt x="43589" y="42732"/>
                </a:lnTo>
                <a:lnTo>
                  <a:pt x="43494" y="42684"/>
                </a:lnTo>
                <a:lnTo>
                  <a:pt x="43637" y="42589"/>
                </a:lnTo>
                <a:lnTo>
                  <a:pt x="43542" y="42541"/>
                </a:lnTo>
                <a:lnTo>
                  <a:pt x="43685" y="42458"/>
                </a:lnTo>
                <a:lnTo>
                  <a:pt x="43589" y="42398"/>
                </a:lnTo>
                <a:lnTo>
                  <a:pt x="43744" y="42315"/>
                </a:lnTo>
                <a:lnTo>
                  <a:pt x="43649" y="42256"/>
                </a:lnTo>
                <a:lnTo>
                  <a:pt x="43792" y="42172"/>
                </a:lnTo>
                <a:lnTo>
                  <a:pt x="43697" y="42125"/>
                </a:lnTo>
                <a:lnTo>
                  <a:pt x="43839" y="42029"/>
                </a:lnTo>
                <a:lnTo>
                  <a:pt x="43744" y="41982"/>
                </a:lnTo>
                <a:lnTo>
                  <a:pt x="43899" y="41898"/>
                </a:lnTo>
                <a:lnTo>
                  <a:pt x="43804" y="41839"/>
                </a:lnTo>
                <a:lnTo>
                  <a:pt x="43947" y="41756"/>
                </a:lnTo>
                <a:lnTo>
                  <a:pt x="43851" y="41696"/>
                </a:lnTo>
                <a:lnTo>
                  <a:pt x="43994" y="41613"/>
                </a:lnTo>
                <a:lnTo>
                  <a:pt x="43899" y="41565"/>
                </a:lnTo>
                <a:lnTo>
                  <a:pt x="44054" y="41482"/>
                </a:lnTo>
                <a:lnTo>
                  <a:pt x="43958" y="41422"/>
                </a:lnTo>
                <a:lnTo>
                  <a:pt x="44101" y="41339"/>
                </a:lnTo>
                <a:lnTo>
                  <a:pt x="44006" y="41279"/>
                </a:lnTo>
                <a:lnTo>
                  <a:pt x="44149" y="41196"/>
                </a:lnTo>
                <a:lnTo>
                  <a:pt x="44054" y="41136"/>
                </a:lnTo>
                <a:lnTo>
                  <a:pt x="44208" y="41053"/>
                </a:lnTo>
                <a:lnTo>
                  <a:pt x="44113" y="41005"/>
                </a:lnTo>
                <a:lnTo>
                  <a:pt x="44256" y="40922"/>
                </a:lnTo>
                <a:lnTo>
                  <a:pt x="44161" y="40863"/>
                </a:lnTo>
                <a:lnTo>
                  <a:pt x="44304" y="40779"/>
                </a:lnTo>
                <a:lnTo>
                  <a:pt x="44208" y="40720"/>
                </a:lnTo>
                <a:lnTo>
                  <a:pt x="44363" y="40636"/>
                </a:lnTo>
                <a:lnTo>
                  <a:pt x="44256" y="40577"/>
                </a:lnTo>
                <a:lnTo>
                  <a:pt x="44411" y="40494"/>
                </a:lnTo>
                <a:lnTo>
                  <a:pt x="44316" y="40446"/>
                </a:lnTo>
                <a:lnTo>
                  <a:pt x="44459" y="40363"/>
                </a:lnTo>
                <a:lnTo>
                  <a:pt x="44363" y="40303"/>
                </a:lnTo>
                <a:lnTo>
                  <a:pt x="44506" y="40220"/>
                </a:lnTo>
                <a:lnTo>
                  <a:pt x="44411" y="40160"/>
                </a:lnTo>
                <a:lnTo>
                  <a:pt x="44566" y="40077"/>
                </a:lnTo>
                <a:lnTo>
                  <a:pt x="44470" y="40017"/>
                </a:lnTo>
                <a:lnTo>
                  <a:pt x="44613" y="39934"/>
                </a:lnTo>
                <a:lnTo>
                  <a:pt x="44518" y="39886"/>
                </a:lnTo>
                <a:lnTo>
                  <a:pt x="44661" y="39803"/>
                </a:lnTo>
                <a:lnTo>
                  <a:pt x="44566" y="39743"/>
                </a:lnTo>
                <a:lnTo>
                  <a:pt x="44720" y="39660"/>
                </a:lnTo>
                <a:lnTo>
                  <a:pt x="44625" y="39601"/>
                </a:lnTo>
                <a:lnTo>
                  <a:pt x="44768" y="39517"/>
                </a:lnTo>
                <a:lnTo>
                  <a:pt x="44673" y="39470"/>
                </a:lnTo>
                <a:lnTo>
                  <a:pt x="44816" y="39374"/>
                </a:lnTo>
                <a:lnTo>
                  <a:pt x="44720" y="39327"/>
                </a:lnTo>
                <a:lnTo>
                  <a:pt x="44875" y="39243"/>
                </a:lnTo>
                <a:lnTo>
                  <a:pt x="44780" y="39184"/>
                </a:lnTo>
                <a:lnTo>
                  <a:pt x="44923" y="39100"/>
                </a:lnTo>
                <a:lnTo>
                  <a:pt x="44828" y="39041"/>
                </a:lnTo>
                <a:lnTo>
                  <a:pt x="44970" y="38958"/>
                </a:lnTo>
                <a:lnTo>
                  <a:pt x="44875" y="38910"/>
                </a:lnTo>
                <a:lnTo>
                  <a:pt x="45030" y="38815"/>
                </a:lnTo>
                <a:lnTo>
                  <a:pt x="44935" y="38767"/>
                </a:lnTo>
                <a:lnTo>
                  <a:pt x="45078" y="38684"/>
                </a:lnTo>
                <a:lnTo>
                  <a:pt x="44982" y="38624"/>
                </a:lnTo>
                <a:lnTo>
                  <a:pt x="45125" y="38541"/>
                </a:lnTo>
                <a:lnTo>
                  <a:pt x="45030" y="38481"/>
                </a:lnTo>
                <a:lnTo>
                  <a:pt x="45185" y="38398"/>
                </a:lnTo>
                <a:lnTo>
                  <a:pt x="45090" y="38350"/>
                </a:lnTo>
                <a:lnTo>
                  <a:pt x="45232" y="38255"/>
                </a:lnTo>
                <a:lnTo>
                  <a:pt x="45137" y="38208"/>
                </a:lnTo>
                <a:lnTo>
                  <a:pt x="45280" y="38124"/>
                </a:lnTo>
                <a:lnTo>
                  <a:pt x="45185" y="38065"/>
                </a:lnTo>
                <a:lnTo>
                  <a:pt x="45328" y="37981"/>
                </a:lnTo>
                <a:lnTo>
                  <a:pt x="45232" y="37922"/>
                </a:lnTo>
                <a:lnTo>
                  <a:pt x="45387" y="37838"/>
                </a:lnTo>
                <a:lnTo>
                  <a:pt x="45292" y="37791"/>
                </a:lnTo>
                <a:lnTo>
                  <a:pt x="45435" y="37707"/>
                </a:lnTo>
                <a:lnTo>
                  <a:pt x="45340" y="37648"/>
                </a:lnTo>
                <a:lnTo>
                  <a:pt x="45482" y="37565"/>
                </a:lnTo>
                <a:lnTo>
                  <a:pt x="45387" y="37505"/>
                </a:lnTo>
                <a:lnTo>
                  <a:pt x="45542" y="37422"/>
                </a:lnTo>
                <a:lnTo>
                  <a:pt x="45447" y="37362"/>
                </a:lnTo>
                <a:lnTo>
                  <a:pt x="45590" y="37279"/>
                </a:lnTo>
                <a:lnTo>
                  <a:pt x="45494" y="37231"/>
                </a:lnTo>
                <a:lnTo>
                  <a:pt x="45637" y="37148"/>
                </a:lnTo>
                <a:lnTo>
                  <a:pt x="45542" y="37088"/>
                </a:lnTo>
                <a:lnTo>
                  <a:pt x="45697" y="37005"/>
                </a:lnTo>
                <a:lnTo>
                  <a:pt x="45602" y="36945"/>
                </a:lnTo>
                <a:lnTo>
                  <a:pt x="45744" y="36862"/>
                </a:lnTo>
                <a:lnTo>
                  <a:pt x="45649" y="36803"/>
                </a:lnTo>
                <a:lnTo>
                  <a:pt x="45792" y="36719"/>
                </a:lnTo>
                <a:lnTo>
                  <a:pt x="45697" y="36672"/>
                </a:lnTo>
                <a:lnTo>
                  <a:pt x="45852" y="36588"/>
                </a:lnTo>
                <a:lnTo>
                  <a:pt x="45756" y="36529"/>
                </a:lnTo>
                <a:lnTo>
                  <a:pt x="45899" y="36445"/>
                </a:lnTo>
                <a:lnTo>
                  <a:pt x="45804" y="36386"/>
                </a:lnTo>
                <a:lnTo>
                  <a:pt x="45947" y="36303"/>
                </a:lnTo>
                <a:lnTo>
                  <a:pt x="45852" y="36243"/>
                </a:lnTo>
                <a:lnTo>
                  <a:pt x="46006" y="36160"/>
                </a:lnTo>
                <a:lnTo>
                  <a:pt x="45911" y="36112"/>
                </a:lnTo>
                <a:lnTo>
                  <a:pt x="46054" y="36029"/>
                </a:lnTo>
                <a:lnTo>
                  <a:pt x="45959" y="35969"/>
                </a:lnTo>
                <a:lnTo>
                  <a:pt x="46102" y="35886"/>
                </a:lnTo>
                <a:lnTo>
                  <a:pt x="46006" y="35826"/>
                </a:lnTo>
                <a:lnTo>
                  <a:pt x="46161" y="35743"/>
                </a:lnTo>
                <a:lnTo>
                  <a:pt x="46054" y="35683"/>
                </a:lnTo>
                <a:lnTo>
                  <a:pt x="46209" y="35600"/>
                </a:lnTo>
                <a:lnTo>
                  <a:pt x="46113" y="35552"/>
                </a:lnTo>
                <a:lnTo>
                  <a:pt x="46256" y="35469"/>
                </a:lnTo>
                <a:lnTo>
                  <a:pt x="46161" y="35410"/>
                </a:lnTo>
                <a:lnTo>
                  <a:pt x="46304" y="35326"/>
                </a:lnTo>
                <a:lnTo>
                  <a:pt x="46209" y="35267"/>
                </a:lnTo>
                <a:lnTo>
                  <a:pt x="46364" y="35183"/>
                </a:lnTo>
                <a:lnTo>
                  <a:pt x="46268" y="35136"/>
                </a:lnTo>
                <a:lnTo>
                  <a:pt x="46411" y="35040"/>
                </a:lnTo>
                <a:lnTo>
                  <a:pt x="46316" y="34993"/>
                </a:lnTo>
                <a:lnTo>
                  <a:pt x="46459" y="34909"/>
                </a:lnTo>
                <a:lnTo>
                  <a:pt x="46364" y="34850"/>
                </a:lnTo>
                <a:lnTo>
                  <a:pt x="46518" y="34767"/>
                </a:lnTo>
                <a:lnTo>
                  <a:pt x="46423" y="34707"/>
                </a:lnTo>
                <a:lnTo>
                  <a:pt x="46566" y="34624"/>
                </a:lnTo>
                <a:lnTo>
                  <a:pt x="46471" y="34576"/>
                </a:lnTo>
                <a:lnTo>
                  <a:pt x="46614" y="34481"/>
                </a:lnTo>
                <a:lnTo>
                  <a:pt x="46518" y="34433"/>
                </a:lnTo>
                <a:lnTo>
                  <a:pt x="46673" y="34350"/>
                </a:lnTo>
                <a:lnTo>
                  <a:pt x="46578" y="34290"/>
                </a:lnTo>
                <a:lnTo>
                  <a:pt x="46721" y="34207"/>
                </a:lnTo>
                <a:lnTo>
                  <a:pt x="46625" y="34147"/>
                </a:lnTo>
                <a:lnTo>
                  <a:pt x="46768" y="34064"/>
                </a:lnTo>
                <a:lnTo>
                  <a:pt x="46673" y="34017"/>
                </a:lnTo>
                <a:lnTo>
                  <a:pt x="46828" y="33921"/>
                </a:lnTo>
                <a:lnTo>
                  <a:pt x="46733" y="33874"/>
                </a:lnTo>
                <a:lnTo>
                  <a:pt x="46875" y="33790"/>
                </a:lnTo>
                <a:lnTo>
                  <a:pt x="46780" y="33731"/>
                </a:lnTo>
                <a:lnTo>
                  <a:pt x="46923" y="33647"/>
                </a:lnTo>
                <a:lnTo>
                  <a:pt x="46828" y="33588"/>
                </a:lnTo>
                <a:lnTo>
                  <a:pt x="46983" y="33505"/>
                </a:lnTo>
                <a:lnTo>
                  <a:pt x="46887" y="33457"/>
                </a:lnTo>
                <a:lnTo>
                  <a:pt x="47030" y="33374"/>
                </a:lnTo>
                <a:lnTo>
                  <a:pt x="46935" y="33314"/>
                </a:lnTo>
                <a:lnTo>
                  <a:pt x="47078" y="33231"/>
                </a:lnTo>
                <a:lnTo>
                  <a:pt x="46983" y="33171"/>
                </a:lnTo>
                <a:lnTo>
                  <a:pt x="47126" y="33088"/>
                </a:lnTo>
                <a:lnTo>
                  <a:pt x="47030" y="33028"/>
                </a:lnTo>
                <a:lnTo>
                  <a:pt x="47185" y="32945"/>
                </a:lnTo>
                <a:lnTo>
                  <a:pt x="47090" y="32897"/>
                </a:lnTo>
                <a:lnTo>
                  <a:pt x="47233" y="32814"/>
                </a:lnTo>
                <a:lnTo>
                  <a:pt x="47137" y="32754"/>
                </a:lnTo>
                <a:lnTo>
                  <a:pt x="47280" y="32671"/>
                </a:lnTo>
                <a:lnTo>
                  <a:pt x="47185" y="32612"/>
                </a:lnTo>
                <a:lnTo>
                  <a:pt x="47340" y="32528"/>
                </a:lnTo>
                <a:lnTo>
                  <a:pt x="47245" y="32469"/>
                </a:lnTo>
                <a:lnTo>
                  <a:pt x="47387" y="32385"/>
                </a:lnTo>
                <a:lnTo>
                  <a:pt x="47292" y="32338"/>
                </a:lnTo>
                <a:lnTo>
                  <a:pt x="47435" y="32254"/>
                </a:lnTo>
                <a:lnTo>
                  <a:pt x="47340" y="32195"/>
                </a:lnTo>
                <a:lnTo>
                  <a:pt x="47495" y="32112"/>
                </a:lnTo>
                <a:lnTo>
                  <a:pt x="47399" y="32052"/>
                </a:lnTo>
                <a:lnTo>
                  <a:pt x="47542" y="31969"/>
                </a:lnTo>
                <a:lnTo>
                  <a:pt x="47447" y="31909"/>
                </a:lnTo>
                <a:lnTo>
                  <a:pt x="47590" y="31826"/>
                </a:lnTo>
                <a:lnTo>
                  <a:pt x="47495" y="31778"/>
                </a:lnTo>
                <a:lnTo>
                  <a:pt x="47649" y="31695"/>
                </a:lnTo>
                <a:lnTo>
                  <a:pt x="47554" y="31635"/>
                </a:lnTo>
                <a:lnTo>
                  <a:pt x="47697" y="31552"/>
                </a:lnTo>
                <a:lnTo>
                  <a:pt x="47602" y="31492"/>
                </a:lnTo>
                <a:lnTo>
                  <a:pt x="47745" y="31409"/>
                </a:lnTo>
                <a:lnTo>
                  <a:pt x="47649" y="31350"/>
                </a:lnTo>
                <a:lnTo>
                  <a:pt x="47804" y="31266"/>
                </a:lnTo>
                <a:lnTo>
                  <a:pt x="47709" y="31219"/>
                </a:lnTo>
                <a:lnTo>
                  <a:pt x="47852" y="31135"/>
                </a:lnTo>
                <a:lnTo>
                  <a:pt x="47757" y="31076"/>
                </a:lnTo>
                <a:lnTo>
                  <a:pt x="47899" y="30992"/>
                </a:lnTo>
                <a:lnTo>
                  <a:pt x="47804" y="30933"/>
                </a:lnTo>
                <a:lnTo>
                  <a:pt x="47959" y="30849"/>
                </a:lnTo>
                <a:lnTo>
                  <a:pt x="47864" y="30802"/>
                </a:lnTo>
                <a:lnTo>
                  <a:pt x="48007" y="30707"/>
                </a:lnTo>
                <a:lnTo>
                  <a:pt x="47911" y="30659"/>
                </a:lnTo>
                <a:lnTo>
                  <a:pt x="48054" y="30576"/>
                </a:lnTo>
                <a:lnTo>
                  <a:pt x="47959" y="30516"/>
                </a:lnTo>
                <a:lnTo>
                  <a:pt x="48102" y="30433"/>
                </a:lnTo>
                <a:lnTo>
                  <a:pt x="48007" y="30373"/>
                </a:lnTo>
                <a:lnTo>
                  <a:pt x="48161" y="30290"/>
                </a:lnTo>
                <a:lnTo>
                  <a:pt x="48066" y="30242"/>
                </a:lnTo>
                <a:lnTo>
                  <a:pt x="48209" y="30147"/>
                </a:lnTo>
                <a:lnTo>
                  <a:pt x="48114" y="30099"/>
                </a:lnTo>
                <a:lnTo>
                  <a:pt x="48257" y="30016"/>
                </a:lnTo>
                <a:lnTo>
                  <a:pt x="48161" y="29956"/>
                </a:lnTo>
                <a:lnTo>
                  <a:pt x="48316" y="29873"/>
                </a:lnTo>
                <a:lnTo>
                  <a:pt x="48221" y="29814"/>
                </a:lnTo>
                <a:lnTo>
                  <a:pt x="48364" y="29730"/>
                </a:lnTo>
                <a:lnTo>
                  <a:pt x="48269" y="29683"/>
                </a:lnTo>
                <a:lnTo>
                  <a:pt x="48411" y="29587"/>
                </a:lnTo>
                <a:lnTo>
                  <a:pt x="48316" y="29540"/>
                </a:lnTo>
                <a:lnTo>
                  <a:pt x="48471" y="29456"/>
                </a:lnTo>
                <a:lnTo>
                  <a:pt x="48376" y="29397"/>
                </a:lnTo>
                <a:lnTo>
                  <a:pt x="48519" y="29314"/>
                </a:lnTo>
                <a:lnTo>
                  <a:pt x="48423" y="29254"/>
                </a:lnTo>
                <a:lnTo>
                  <a:pt x="48566" y="29171"/>
                </a:lnTo>
                <a:lnTo>
                  <a:pt x="48471" y="29123"/>
                </a:lnTo>
                <a:lnTo>
                  <a:pt x="48626" y="29040"/>
                </a:lnTo>
                <a:lnTo>
                  <a:pt x="48530" y="28980"/>
                </a:lnTo>
                <a:lnTo>
                  <a:pt x="48673" y="28897"/>
                </a:lnTo>
                <a:lnTo>
                  <a:pt x="48578" y="28837"/>
                </a:lnTo>
                <a:lnTo>
                  <a:pt x="48721" y="28754"/>
                </a:lnTo>
                <a:lnTo>
                  <a:pt x="48626" y="28694"/>
                </a:lnTo>
                <a:lnTo>
                  <a:pt x="48780" y="28611"/>
                </a:lnTo>
                <a:lnTo>
                  <a:pt x="48685" y="28563"/>
                </a:lnTo>
                <a:lnTo>
                  <a:pt x="48828" y="28480"/>
                </a:lnTo>
                <a:lnTo>
                  <a:pt x="48733" y="28421"/>
                </a:lnTo>
                <a:lnTo>
                  <a:pt x="48876" y="28337"/>
                </a:lnTo>
                <a:lnTo>
                  <a:pt x="48780" y="28278"/>
                </a:lnTo>
                <a:lnTo>
                  <a:pt x="48923" y="28194"/>
                </a:lnTo>
                <a:lnTo>
                  <a:pt x="48828" y="28135"/>
                </a:lnTo>
                <a:lnTo>
                  <a:pt x="48983" y="28051"/>
                </a:lnTo>
                <a:lnTo>
                  <a:pt x="48888" y="28004"/>
                </a:lnTo>
                <a:lnTo>
                  <a:pt x="49031" y="27921"/>
                </a:lnTo>
                <a:lnTo>
                  <a:pt x="48935" y="27861"/>
                </a:lnTo>
                <a:lnTo>
                  <a:pt x="49078" y="27778"/>
                </a:lnTo>
                <a:lnTo>
                  <a:pt x="48983" y="27718"/>
                </a:lnTo>
                <a:lnTo>
                  <a:pt x="49138" y="27635"/>
                </a:lnTo>
                <a:lnTo>
                  <a:pt x="49042" y="27575"/>
                </a:lnTo>
                <a:lnTo>
                  <a:pt x="49185" y="27492"/>
                </a:lnTo>
                <a:lnTo>
                  <a:pt x="49090" y="27444"/>
                </a:lnTo>
                <a:lnTo>
                  <a:pt x="49233" y="27349"/>
                </a:lnTo>
                <a:lnTo>
                  <a:pt x="49138" y="27301"/>
                </a:lnTo>
                <a:lnTo>
                  <a:pt x="49292" y="27218"/>
                </a:lnTo>
                <a:lnTo>
                  <a:pt x="49197" y="27159"/>
                </a:lnTo>
                <a:lnTo>
                  <a:pt x="49340" y="27075"/>
                </a:lnTo>
                <a:lnTo>
                  <a:pt x="49245" y="27028"/>
                </a:lnTo>
                <a:lnTo>
                  <a:pt x="49388" y="26932"/>
                </a:lnTo>
                <a:lnTo>
                  <a:pt x="49292" y="26885"/>
                </a:lnTo>
                <a:lnTo>
                  <a:pt x="49447" y="26801"/>
                </a:lnTo>
                <a:lnTo>
                  <a:pt x="49352" y="26742"/>
                </a:lnTo>
                <a:lnTo>
                  <a:pt x="49495" y="26658"/>
                </a:lnTo>
                <a:lnTo>
                  <a:pt x="49400" y="26599"/>
                </a:lnTo>
                <a:lnTo>
                  <a:pt x="49542" y="26516"/>
                </a:lnTo>
                <a:lnTo>
                  <a:pt x="49447" y="26456"/>
                </a:lnTo>
                <a:lnTo>
                  <a:pt x="49602" y="26373"/>
                </a:lnTo>
                <a:lnTo>
                  <a:pt x="49507" y="26325"/>
                </a:lnTo>
                <a:lnTo>
                  <a:pt x="49650" y="26242"/>
                </a:lnTo>
                <a:lnTo>
                  <a:pt x="49554" y="26182"/>
                </a:lnTo>
                <a:lnTo>
                  <a:pt x="49697" y="26099"/>
                </a:lnTo>
                <a:lnTo>
                  <a:pt x="49602" y="26039"/>
                </a:lnTo>
                <a:lnTo>
                  <a:pt x="49757" y="25956"/>
                </a:lnTo>
                <a:lnTo>
                  <a:pt x="49662" y="25908"/>
                </a:lnTo>
                <a:lnTo>
                  <a:pt x="49804" y="25813"/>
                </a:lnTo>
                <a:lnTo>
                  <a:pt x="49709" y="25766"/>
                </a:lnTo>
                <a:lnTo>
                  <a:pt x="49852" y="25682"/>
                </a:lnTo>
                <a:lnTo>
                  <a:pt x="49757" y="25623"/>
                </a:lnTo>
                <a:lnTo>
                  <a:pt x="49900" y="25539"/>
                </a:lnTo>
                <a:lnTo>
                  <a:pt x="49804" y="25480"/>
                </a:lnTo>
                <a:lnTo>
                  <a:pt x="49959" y="25396"/>
                </a:lnTo>
                <a:lnTo>
                  <a:pt x="49864" y="25349"/>
                </a:lnTo>
                <a:lnTo>
                  <a:pt x="50007" y="25254"/>
                </a:lnTo>
                <a:lnTo>
                  <a:pt x="49912" y="25206"/>
                </a:lnTo>
                <a:lnTo>
                  <a:pt x="50054" y="25123"/>
                </a:lnTo>
                <a:lnTo>
                  <a:pt x="49959" y="25063"/>
                </a:lnTo>
                <a:lnTo>
                  <a:pt x="50114" y="24980"/>
                </a:lnTo>
                <a:lnTo>
                  <a:pt x="50019" y="24920"/>
                </a:lnTo>
                <a:lnTo>
                  <a:pt x="50162" y="24837"/>
                </a:lnTo>
                <a:lnTo>
                  <a:pt x="50066" y="24789"/>
                </a:lnTo>
                <a:lnTo>
                  <a:pt x="50209" y="24706"/>
                </a:lnTo>
                <a:lnTo>
                  <a:pt x="50114" y="24646"/>
                </a:lnTo>
                <a:lnTo>
                  <a:pt x="50269" y="24563"/>
                </a:lnTo>
                <a:lnTo>
                  <a:pt x="50174" y="24503"/>
                </a:lnTo>
                <a:lnTo>
                  <a:pt x="50316" y="24420"/>
                </a:lnTo>
                <a:lnTo>
                  <a:pt x="50221" y="24361"/>
                </a:lnTo>
                <a:lnTo>
                  <a:pt x="50364" y="24277"/>
                </a:lnTo>
                <a:lnTo>
                  <a:pt x="50269" y="24230"/>
                </a:lnTo>
                <a:lnTo>
                  <a:pt x="50424" y="24146"/>
                </a:lnTo>
                <a:lnTo>
                  <a:pt x="50328" y="24087"/>
                </a:lnTo>
                <a:lnTo>
                  <a:pt x="50471" y="24003"/>
                </a:lnTo>
                <a:lnTo>
                  <a:pt x="50376" y="23944"/>
                </a:lnTo>
                <a:lnTo>
                  <a:pt x="50519" y="23861"/>
                </a:lnTo>
                <a:lnTo>
                  <a:pt x="50424" y="23801"/>
                </a:lnTo>
                <a:lnTo>
                  <a:pt x="50578" y="23718"/>
                </a:lnTo>
                <a:lnTo>
                  <a:pt x="50483" y="23670"/>
                </a:lnTo>
                <a:lnTo>
                  <a:pt x="50626" y="23587"/>
                </a:lnTo>
                <a:lnTo>
                  <a:pt x="50531" y="23527"/>
                </a:lnTo>
                <a:lnTo>
                  <a:pt x="50674" y="23444"/>
                </a:lnTo>
                <a:lnTo>
                  <a:pt x="50578" y="23384"/>
                </a:lnTo>
                <a:lnTo>
                  <a:pt x="50721" y="23301"/>
                </a:lnTo>
                <a:lnTo>
                  <a:pt x="50626" y="23241"/>
                </a:lnTo>
                <a:lnTo>
                  <a:pt x="50781" y="23158"/>
                </a:lnTo>
                <a:lnTo>
                  <a:pt x="50685" y="23110"/>
                </a:lnTo>
                <a:lnTo>
                  <a:pt x="50828" y="23027"/>
                </a:lnTo>
                <a:lnTo>
                  <a:pt x="50733" y="22968"/>
                </a:lnTo>
                <a:lnTo>
                  <a:pt x="50876" y="22884"/>
                </a:lnTo>
                <a:lnTo>
                  <a:pt x="50781" y="22825"/>
                </a:lnTo>
                <a:lnTo>
                  <a:pt x="50936" y="22741"/>
                </a:lnTo>
                <a:lnTo>
                  <a:pt x="50840" y="22694"/>
                </a:lnTo>
                <a:lnTo>
                  <a:pt x="50983" y="22598"/>
                </a:lnTo>
                <a:lnTo>
                  <a:pt x="50888" y="22551"/>
                </a:lnTo>
                <a:lnTo>
                  <a:pt x="51031" y="22467"/>
                </a:lnTo>
                <a:lnTo>
                  <a:pt x="50936" y="22408"/>
                </a:lnTo>
                <a:lnTo>
                  <a:pt x="51090" y="22325"/>
                </a:lnTo>
                <a:lnTo>
                  <a:pt x="50995" y="22265"/>
                </a:lnTo>
                <a:lnTo>
                  <a:pt x="51138" y="22182"/>
                </a:lnTo>
                <a:lnTo>
                  <a:pt x="51043" y="22134"/>
                </a:lnTo>
                <a:lnTo>
                  <a:pt x="51186" y="22039"/>
                </a:lnTo>
                <a:lnTo>
                  <a:pt x="51090" y="21991"/>
                </a:lnTo>
                <a:lnTo>
                  <a:pt x="51245" y="21908"/>
                </a:lnTo>
                <a:lnTo>
                  <a:pt x="51150" y="21848"/>
                </a:lnTo>
                <a:lnTo>
                  <a:pt x="51293" y="21765"/>
                </a:lnTo>
                <a:lnTo>
                  <a:pt x="51197" y="21705"/>
                </a:lnTo>
                <a:lnTo>
                  <a:pt x="51340" y="21622"/>
                </a:lnTo>
                <a:lnTo>
                  <a:pt x="51245" y="21563"/>
                </a:lnTo>
                <a:lnTo>
                  <a:pt x="51400" y="21479"/>
                </a:lnTo>
                <a:lnTo>
                  <a:pt x="51305" y="21432"/>
                </a:lnTo>
                <a:lnTo>
                  <a:pt x="51447" y="21348"/>
                </a:lnTo>
                <a:lnTo>
                  <a:pt x="51352" y="21289"/>
                </a:lnTo>
                <a:lnTo>
                  <a:pt x="51495" y="21205"/>
                </a:lnTo>
                <a:lnTo>
                  <a:pt x="51400" y="21146"/>
                </a:lnTo>
                <a:lnTo>
                  <a:pt x="51555" y="21063"/>
                </a:lnTo>
                <a:lnTo>
                  <a:pt x="51459" y="21015"/>
                </a:lnTo>
                <a:lnTo>
                  <a:pt x="51602" y="20920"/>
                </a:lnTo>
                <a:lnTo>
                  <a:pt x="51507" y="20872"/>
                </a:lnTo>
                <a:lnTo>
                  <a:pt x="51650" y="20789"/>
                </a:lnTo>
                <a:lnTo>
                  <a:pt x="51555" y="20729"/>
                </a:lnTo>
                <a:lnTo>
                  <a:pt x="51698" y="20646"/>
                </a:lnTo>
                <a:lnTo>
                  <a:pt x="51602" y="20586"/>
                </a:lnTo>
                <a:lnTo>
                  <a:pt x="51757" y="20503"/>
                </a:lnTo>
                <a:lnTo>
                  <a:pt x="51662" y="20455"/>
                </a:lnTo>
                <a:lnTo>
                  <a:pt x="51805" y="20372"/>
                </a:lnTo>
                <a:lnTo>
                  <a:pt x="51709" y="20312"/>
                </a:lnTo>
                <a:lnTo>
                  <a:pt x="51852" y="20229"/>
                </a:lnTo>
                <a:lnTo>
                  <a:pt x="51757" y="20170"/>
                </a:lnTo>
                <a:lnTo>
                  <a:pt x="51912" y="20086"/>
                </a:lnTo>
                <a:lnTo>
                  <a:pt x="51817" y="20027"/>
                </a:lnTo>
                <a:lnTo>
                  <a:pt x="51959" y="19943"/>
                </a:lnTo>
                <a:lnTo>
                  <a:pt x="51864" y="19896"/>
                </a:lnTo>
                <a:lnTo>
                  <a:pt x="52007" y="19812"/>
                </a:lnTo>
                <a:lnTo>
                  <a:pt x="51912" y="19753"/>
                </a:lnTo>
                <a:lnTo>
                  <a:pt x="52067" y="19670"/>
                </a:lnTo>
                <a:lnTo>
                  <a:pt x="51971" y="19610"/>
                </a:lnTo>
                <a:lnTo>
                  <a:pt x="52114" y="19527"/>
                </a:lnTo>
                <a:lnTo>
                  <a:pt x="52019" y="19467"/>
                </a:lnTo>
                <a:lnTo>
                  <a:pt x="52162" y="19384"/>
                </a:lnTo>
                <a:lnTo>
                  <a:pt x="52067" y="19336"/>
                </a:lnTo>
                <a:lnTo>
                  <a:pt x="52221" y="19253"/>
                </a:lnTo>
                <a:lnTo>
                  <a:pt x="52126" y="19193"/>
                </a:lnTo>
                <a:lnTo>
                  <a:pt x="52269" y="19110"/>
                </a:lnTo>
                <a:lnTo>
                  <a:pt x="52174" y="19050"/>
                </a:lnTo>
                <a:lnTo>
                  <a:pt x="52317" y="18967"/>
                </a:lnTo>
                <a:lnTo>
                  <a:pt x="52221" y="18919"/>
                </a:lnTo>
                <a:lnTo>
                  <a:pt x="52376" y="18824"/>
                </a:lnTo>
                <a:lnTo>
                  <a:pt x="52281" y="18777"/>
                </a:lnTo>
                <a:lnTo>
                  <a:pt x="52424" y="18693"/>
                </a:lnTo>
                <a:lnTo>
                  <a:pt x="52329" y="18634"/>
                </a:lnTo>
                <a:lnTo>
                  <a:pt x="52471" y="18550"/>
                </a:lnTo>
                <a:lnTo>
                  <a:pt x="52376" y="18491"/>
                </a:lnTo>
                <a:lnTo>
                  <a:pt x="52519" y="18407"/>
                </a:lnTo>
                <a:lnTo>
                  <a:pt x="52424" y="18360"/>
                </a:lnTo>
                <a:lnTo>
                  <a:pt x="52579" y="18265"/>
                </a:lnTo>
                <a:lnTo>
                  <a:pt x="52483" y="18217"/>
                </a:lnTo>
                <a:lnTo>
                  <a:pt x="52626" y="18134"/>
                </a:lnTo>
                <a:lnTo>
                  <a:pt x="52531" y="18074"/>
                </a:lnTo>
                <a:lnTo>
                  <a:pt x="52674" y="17991"/>
                </a:lnTo>
                <a:lnTo>
                  <a:pt x="52579" y="17931"/>
                </a:lnTo>
                <a:lnTo>
                  <a:pt x="52733" y="17848"/>
                </a:lnTo>
                <a:lnTo>
                  <a:pt x="52638" y="17800"/>
                </a:lnTo>
                <a:lnTo>
                  <a:pt x="52781" y="17705"/>
                </a:lnTo>
                <a:lnTo>
                  <a:pt x="52686" y="17657"/>
                </a:lnTo>
                <a:lnTo>
                  <a:pt x="52829" y="17574"/>
                </a:lnTo>
                <a:lnTo>
                  <a:pt x="52733" y="17514"/>
                </a:lnTo>
                <a:lnTo>
                  <a:pt x="52888" y="17431"/>
                </a:lnTo>
                <a:lnTo>
                  <a:pt x="52793" y="17372"/>
                </a:lnTo>
                <a:lnTo>
                  <a:pt x="52936" y="17288"/>
                </a:lnTo>
                <a:lnTo>
                  <a:pt x="52841" y="17241"/>
                </a:lnTo>
                <a:lnTo>
                  <a:pt x="52983" y="17145"/>
                </a:lnTo>
                <a:lnTo>
                  <a:pt x="52888" y="17098"/>
                </a:lnTo>
                <a:lnTo>
                  <a:pt x="53043" y="17014"/>
                </a:lnTo>
                <a:lnTo>
                  <a:pt x="52948" y="16955"/>
                </a:lnTo>
                <a:lnTo>
                  <a:pt x="53091" y="16872"/>
                </a:lnTo>
                <a:lnTo>
                  <a:pt x="52995" y="16812"/>
                </a:lnTo>
                <a:lnTo>
                  <a:pt x="53138" y="16729"/>
                </a:lnTo>
                <a:lnTo>
                  <a:pt x="53043" y="16681"/>
                </a:lnTo>
                <a:lnTo>
                  <a:pt x="53198" y="16598"/>
                </a:lnTo>
                <a:lnTo>
                  <a:pt x="53102" y="16538"/>
                </a:lnTo>
                <a:lnTo>
                  <a:pt x="53245" y="16455"/>
                </a:lnTo>
                <a:lnTo>
                  <a:pt x="53150" y="16395"/>
                </a:lnTo>
                <a:lnTo>
                  <a:pt x="53293" y="16312"/>
                </a:lnTo>
                <a:lnTo>
                  <a:pt x="53198" y="16252"/>
                </a:lnTo>
                <a:lnTo>
                  <a:pt x="53352" y="16169"/>
                </a:lnTo>
                <a:lnTo>
                  <a:pt x="53245" y="16121"/>
                </a:lnTo>
                <a:lnTo>
                  <a:pt x="53400" y="16038"/>
                </a:lnTo>
                <a:lnTo>
                  <a:pt x="53305" y="15979"/>
                </a:lnTo>
                <a:lnTo>
                  <a:pt x="53448" y="15895"/>
                </a:lnTo>
                <a:lnTo>
                  <a:pt x="53352" y="15836"/>
                </a:lnTo>
                <a:lnTo>
                  <a:pt x="53495" y="15752"/>
                </a:lnTo>
                <a:lnTo>
                  <a:pt x="53400" y="15693"/>
                </a:lnTo>
                <a:lnTo>
                  <a:pt x="53555" y="15609"/>
                </a:lnTo>
                <a:lnTo>
                  <a:pt x="53460" y="15562"/>
                </a:lnTo>
                <a:lnTo>
                  <a:pt x="53603" y="15479"/>
                </a:lnTo>
                <a:lnTo>
                  <a:pt x="26897" y="60"/>
                </a:lnTo>
                <a:lnTo>
                  <a:pt x="26802" y="0"/>
                </a:lnTo>
                <a:close/>
              </a:path>
            </a:pathLst>
          </a:custGeom>
          <a:gradFill>
            <a:gsLst>
              <a:gs pos="0">
                <a:srgbClr val="9659F4">
                  <a:alpha val="2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7" name="Google Shape;1317;p23"/>
          <p:cNvCxnSpPr/>
          <p:nvPr/>
        </p:nvCxnSpPr>
        <p:spPr>
          <a:xfrm>
            <a:off x="1675910" y="4371249"/>
            <a:ext cx="0" cy="710700"/>
          </a:xfrm>
          <a:prstGeom prst="straightConnector1">
            <a:avLst/>
          </a:prstGeom>
          <a:noFill/>
          <a:ln w="76200" cap="flat" cmpd="sng">
            <a:solidFill>
              <a:schemeClr val="accent2"/>
            </a:solidFill>
            <a:prstDash val="solid"/>
            <a:round/>
            <a:headEnd type="none" w="med" len="med"/>
            <a:tailEnd type="none" w="med" len="med"/>
          </a:ln>
        </p:spPr>
      </p:cxnSp>
      <p:sp>
        <p:nvSpPr>
          <p:cNvPr id="1328" name="Google Shape;1328;p23"/>
          <p:cNvSpPr txBox="1">
            <a:spLocks noGrp="1"/>
          </p:cNvSpPr>
          <p:nvPr>
            <p:ph type="title"/>
          </p:nvPr>
        </p:nvSpPr>
        <p:spPr>
          <a:xfrm>
            <a:off x="514800" y="162931"/>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err="1"/>
              <a:t>Điều</a:t>
            </a:r>
            <a:r>
              <a:rPr lang="en-GB" dirty="0"/>
              <a:t> </a:t>
            </a:r>
            <a:r>
              <a:rPr lang="en-GB" dirty="0" err="1"/>
              <a:t>khiển</a:t>
            </a:r>
            <a:r>
              <a:rPr lang="en-GB" dirty="0"/>
              <a:t> </a:t>
            </a:r>
            <a:r>
              <a:rPr lang="en-GB" dirty="0" err="1"/>
              <a:t>đồng</a:t>
            </a:r>
            <a:r>
              <a:rPr lang="en-GB" dirty="0"/>
              <a:t> </a:t>
            </a:r>
            <a:r>
              <a:rPr lang="en-GB" dirty="0" err="1"/>
              <a:t>thời</a:t>
            </a:r>
            <a:r>
              <a:rPr lang="en-GB" dirty="0"/>
              <a:t> </a:t>
            </a:r>
            <a:r>
              <a:rPr lang="en-GB" dirty="0" err="1"/>
              <a:t>phân</a:t>
            </a:r>
            <a:r>
              <a:rPr lang="en-GB" dirty="0"/>
              <a:t> </a:t>
            </a:r>
            <a:r>
              <a:rPr lang="en-GB" dirty="0" err="1"/>
              <a:t>tán</a:t>
            </a:r>
            <a:endParaRPr dirty="0"/>
          </a:p>
        </p:txBody>
      </p:sp>
      <p:grpSp>
        <p:nvGrpSpPr>
          <p:cNvPr id="1329" name="Google Shape;1329;p23"/>
          <p:cNvGrpSpPr/>
          <p:nvPr/>
        </p:nvGrpSpPr>
        <p:grpSpPr>
          <a:xfrm>
            <a:off x="819520" y="1806256"/>
            <a:ext cx="1566164" cy="952753"/>
            <a:chOff x="960225" y="2400125"/>
            <a:chExt cx="1304050" cy="793300"/>
          </a:xfrm>
        </p:grpSpPr>
        <p:sp>
          <p:nvSpPr>
            <p:cNvPr id="1330" name="Google Shape;1330;p23"/>
            <p:cNvSpPr/>
            <p:nvPr/>
          </p:nvSpPr>
          <p:spPr>
            <a:xfrm>
              <a:off x="960225" y="2475425"/>
              <a:ext cx="595925" cy="698925"/>
            </a:xfrm>
            <a:custGeom>
              <a:avLst/>
              <a:gdLst/>
              <a:ahLst/>
              <a:cxnLst/>
              <a:rect l="l" t="t" r="r" b="b"/>
              <a:pathLst>
                <a:path w="23837" h="27957" extrusionOk="0">
                  <a:moveTo>
                    <a:pt x="18848" y="1"/>
                  </a:moveTo>
                  <a:cubicBezTo>
                    <a:pt x="18598" y="1"/>
                    <a:pt x="18336" y="13"/>
                    <a:pt x="18074" y="25"/>
                  </a:cubicBezTo>
                  <a:lnTo>
                    <a:pt x="17908" y="25"/>
                  </a:lnTo>
                  <a:cubicBezTo>
                    <a:pt x="17872" y="25"/>
                    <a:pt x="17836" y="48"/>
                    <a:pt x="17800" y="48"/>
                  </a:cubicBezTo>
                  <a:cubicBezTo>
                    <a:pt x="17396" y="96"/>
                    <a:pt x="16979" y="168"/>
                    <a:pt x="16586" y="275"/>
                  </a:cubicBezTo>
                  <a:cubicBezTo>
                    <a:pt x="16550" y="275"/>
                    <a:pt x="16526" y="275"/>
                    <a:pt x="16503" y="287"/>
                  </a:cubicBezTo>
                  <a:cubicBezTo>
                    <a:pt x="16360" y="322"/>
                    <a:pt x="16229" y="370"/>
                    <a:pt x="16086" y="418"/>
                  </a:cubicBezTo>
                  <a:cubicBezTo>
                    <a:pt x="15991" y="441"/>
                    <a:pt x="15907" y="465"/>
                    <a:pt x="15824" y="501"/>
                  </a:cubicBezTo>
                  <a:cubicBezTo>
                    <a:pt x="15550" y="596"/>
                    <a:pt x="15276" y="703"/>
                    <a:pt x="15002" y="822"/>
                  </a:cubicBezTo>
                  <a:cubicBezTo>
                    <a:pt x="14538" y="1025"/>
                    <a:pt x="14086" y="1263"/>
                    <a:pt x="13645" y="1537"/>
                  </a:cubicBezTo>
                  <a:lnTo>
                    <a:pt x="13502" y="1620"/>
                  </a:lnTo>
                  <a:lnTo>
                    <a:pt x="13395" y="1680"/>
                  </a:lnTo>
                  <a:cubicBezTo>
                    <a:pt x="13300" y="1751"/>
                    <a:pt x="13193" y="1811"/>
                    <a:pt x="13086" y="1882"/>
                  </a:cubicBezTo>
                  <a:cubicBezTo>
                    <a:pt x="12943" y="1977"/>
                    <a:pt x="12824" y="2096"/>
                    <a:pt x="12693" y="2192"/>
                  </a:cubicBezTo>
                  <a:cubicBezTo>
                    <a:pt x="12407" y="2394"/>
                    <a:pt x="12133" y="2608"/>
                    <a:pt x="11859" y="2835"/>
                  </a:cubicBezTo>
                  <a:cubicBezTo>
                    <a:pt x="11669" y="3001"/>
                    <a:pt x="11466" y="3168"/>
                    <a:pt x="11276" y="3347"/>
                  </a:cubicBezTo>
                  <a:cubicBezTo>
                    <a:pt x="11014" y="3597"/>
                    <a:pt x="10764" y="3835"/>
                    <a:pt x="10514" y="4097"/>
                  </a:cubicBezTo>
                  <a:cubicBezTo>
                    <a:pt x="10419" y="4192"/>
                    <a:pt x="10323" y="4287"/>
                    <a:pt x="10216" y="4394"/>
                  </a:cubicBezTo>
                  <a:cubicBezTo>
                    <a:pt x="10121" y="4501"/>
                    <a:pt x="10049" y="4609"/>
                    <a:pt x="9954" y="4716"/>
                  </a:cubicBezTo>
                  <a:cubicBezTo>
                    <a:pt x="9752" y="4954"/>
                    <a:pt x="9549" y="5204"/>
                    <a:pt x="9359" y="5454"/>
                  </a:cubicBezTo>
                  <a:cubicBezTo>
                    <a:pt x="9252" y="5585"/>
                    <a:pt x="9145" y="5704"/>
                    <a:pt x="9049" y="5835"/>
                  </a:cubicBezTo>
                  <a:cubicBezTo>
                    <a:pt x="8954" y="5966"/>
                    <a:pt x="8871" y="6097"/>
                    <a:pt x="8787" y="6216"/>
                  </a:cubicBezTo>
                  <a:cubicBezTo>
                    <a:pt x="8656" y="6395"/>
                    <a:pt x="8537" y="6573"/>
                    <a:pt x="8418" y="6764"/>
                  </a:cubicBezTo>
                  <a:cubicBezTo>
                    <a:pt x="8335" y="6883"/>
                    <a:pt x="8252" y="6990"/>
                    <a:pt x="8180" y="7121"/>
                  </a:cubicBezTo>
                  <a:cubicBezTo>
                    <a:pt x="8037" y="7335"/>
                    <a:pt x="7918" y="7561"/>
                    <a:pt x="7787" y="7788"/>
                  </a:cubicBezTo>
                  <a:cubicBezTo>
                    <a:pt x="7704" y="7919"/>
                    <a:pt x="7632" y="8049"/>
                    <a:pt x="7561" y="8180"/>
                  </a:cubicBezTo>
                  <a:cubicBezTo>
                    <a:pt x="7525" y="8240"/>
                    <a:pt x="7490" y="8288"/>
                    <a:pt x="7466" y="8335"/>
                  </a:cubicBezTo>
                  <a:cubicBezTo>
                    <a:pt x="7251" y="8740"/>
                    <a:pt x="7049" y="9145"/>
                    <a:pt x="6859" y="9550"/>
                  </a:cubicBezTo>
                  <a:cubicBezTo>
                    <a:pt x="6847" y="9585"/>
                    <a:pt x="6835" y="9621"/>
                    <a:pt x="6811" y="9657"/>
                  </a:cubicBezTo>
                  <a:cubicBezTo>
                    <a:pt x="6775" y="9752"/>
                    <a:pt x="6740" y="9859"/>
                    <a:pt x="6692" y="9954"/>
                  </a:cubicBezTo>
                  <a:cubicBezTo>
                    <a:pt x="6573" y="10228"/>
                    <a:pt x="6454" y="10502"/>
                    <a:pt x="6347" y="10788"/>
                  </a:cubicBezTo>
                  <a:cubicBezTo>
                    <a:pt x="6251" y="11014"/>
                    <a:pt x="6168" y="11252"/>
                    <a:pt x="6085" y="11478"/>
                  </a:cubicBezTo>
                  <a:lnTo>
                    <a:pt x="5823" y="11598"/>
                  </a:lnTo>
                  <a:cubicBezTo>
                    <a:pt x="5537" y="11728"/>
                    <a:pt x="5251" y="11883"/>
                    <a:pt x="4977" y="12050"/>
                  </a:cubicBezTo>
                  <a:cubicBezTo>
                    <a:pt x="4954" y="12074"/>
                    <a:pt x="4918" y="12086"/>
                    <a:pt x="4882" y="12109"/>
                  </a:cubicBezTo>
                  <a:lnTo>
                    <a:pt x="4751" y="12181"/>
                  </a:lnTo>
                  <a:cubicBezTo>
                    <a:pt x="4739" y="12205"/>
                    <a:pt x="4715" y="12217"/>
                    <a:pt x="4692" y="12229"/>
                  </a:cubicBezTo>
                  <a:cubicBezTo>
                    <a:pt x="4430" y="12419"/>
                    <a:pt x="4168" y="12621"/>
                    <a:pt x="3918" y="12824"/>
                  </a:cubicBezTo>
                  <a:lnTo>
                    <a:pt x="3763" y="12967"/>
                  </a:lnTo>
                  <a:cubicBezTo>
                    <a:pt x="3549" y="13157"/>
                    <a:pt x="3346" y="13372"/>
                    <a:pt x="3144" y="13586"/>
                  </a:cubicBezTo>
                  <a:cubicBezTo>
                    <a:pt x="3108" y="13622"/>
                    <a:pt x="3072" y="13645"/>
                    <a:pt x="3037" y="13681"/>
                  </a:cubicBezTo>
                  <a:cubicBezTo>
                    <a:pt x="3013" y="13717"/>
                    <a:pt x="3013" y="13717"/>
                    <a:pt x="2989" y="13741"/>
                  </a:cubicBezTo>
                  <a:cubicBezTo>
                    <a:pt x="2787" y="13979"/>
                    <a:pt x="2584" y="14217"/>
                    <a:pt x="2394" y="14479"/>
                  </a:cubicBezTo>
                  <a:cubicBezTo>
                    <a:pt x="2382" y="14491"/>
                    <a:pt x="2370" y="14503"/>
                    <a:pt x="2358" y="14515"/>
                  </a:cubicBezTo>
                  <a:cubicBezTo>
                    <a:pt x="2310" y="14574"/>
                    <a:pt x="2275" y="14646"/>
                    <a:pt x="2227" y="14705"/>
                  </a:cubicBezTo>
                  <a:cubicBezTo>
                    <a:pt x="2120" y="14860"/>
                    <a:pt x="2013" y="15015"/>
                    <a:pt x="1906" y="15181"/>
                  </a:cubicBezTo>
                  <a:cubicBezTo>
                    <a:pt x="1894" y="15217"/>
                    <a:pt x="1870" y="15241"/>
                    <a:pt x="1846" y="15265"/>
                  </a:cubicBezTo>
                  <a:cubicBezTo>
                    <a:pt x="1798" y="15348"/>
                    <a:pt x="1751" y="15431"/>
                    <a:pt x="1715" y="15503"/>
                  </a:cubicBezTo>
                  <a:cubicBezTo>
                    <a:pt x="1632" y="15634"/>
                    <a:pt x="1560" y="15753"/>
                    <a:pt x="1501" y="15872"/>
                  </a:cubicBezTo>
                  <a:cubicBezTo>
                    <a:pt x="1477" y="15908"/>
                    <a:pt x="1453" y="15943"/>
                    <a:pt x="1441" y="15979"/>
                  </a:cubicBezTo>
                  <a:cubicBezTo>
                    <a:pt x="1394" y="16062"/>
                    <a:pt x="1346" y="16158"/>
                    <a:pt x="1310" y="16241"/>
                  </a:cubicBezTo>
                  <a:cubicBezTo>
                    <a:pt x="1251" y="16348"/>
                    <a:pt x="1191" y="16467"/>
                    <a:pt x="1144" y="16574"/>
                  </a:cubicBezTo>
                  <a:cubicBezTo>
                    <a:pt x="1120" y="16610"/>
                    <a:pt x="1108" y="16646"/>
                    <a:pt x="1084" y="16681"/>
                  </a:cubicBezTo>
                  <a:cubicBezTo>
                    <a:pt x="1036" y="16777"/>
                    <a:pt x="1001" y="16884"/>
                    <a:pt x="965" y="16979"/>
                  </a:cubicBezTo>
                  <a:cubicBezTo>
                    <a:pt x="917" y="17074"/>
                    <a:pt x="870" y="17193"/>
                    <a:pt x="822" y="17301"/>
                  </a:cubicBezTo>
                  <a:lnTo>
                    <a:pt x="786" y="17396"/>
                  </a:lnTo>
                  <a:cubicBezTo>
                    <a:pt x="751" y="17503"/>
                    <a:pt x="715" y="17610"/>
                    <a:pt x="667" y="17717"/>
                  </a:cubicBezTo>
                  <a:cubicBezTo>
                    <a:pt x="632" y="17824"/>
                    <a:pt x="596" y="17944"/>
                    <a:pt x="560" y="18051"/>
                  </a:cubicBezTo>
                  <a:cubicBezTo>
                    <a:pt x="548" y="18075"/>
                    <a:pt x="536" y="18098"/>
                    <a:pt x="524" y="18122"/>
                  </a:cubicBezTo>
                  <a:cubicBezTo>
                    <a:pt x="501" y="18229"/>
                    <a:pt x="477" y="18336"/>
                    <a:pt x="441" y="18444"/>
                  </a:cubicBezTo>
                  <a:cubicBezTo>
                    <a:pt x="405" y="18575"/>
                    <a:pt x="370" y="18706"/>
                    <a:pt x="334" y="18837"/>
                  </a:cubicBezTo>
                  <a:cubicBezTo>
                    <a:pt x="334" y="18860"/>
                    <a:pt x="322" y="18884"/>
                    <a:pt x="310" y="18908"/>
                  </a:cubicBezTo>
                  <a:cubicBezTo>
                    <a:pt x="286" y="18991"/>
                    <a:pt x="274" y="19075"/>
                    <a:pt x="263" y="19158"/>
                  </a:cubicBezTo>
                  <a:cubicBezTo>
                    <a:pt x="227" y="19325"/>
                    <a:pt x="191" y="19503"/>
                    <a:pt x="155" y="19670"/>
                  </a:cubicBezTo>
                  <a:cubicBezTo>
                    <a:pt x="155" y="19718"/>
                    <a:pt x="143" y="19753"/>
                    <a:pt x="132" y="19789"/>
                  </a:cubicBezTo>
                  <a:cubicBezTo>
                    <a:pt x="132" y="19825"/>
                    <a:pt x="120" y="19908"/>
                    <a:pt x="120" y="19956"/>
                  </a:cubicBezTo>
                  <a:cubicBezTo>
                    <a:pt x="84" y="20206"/>
                    <a:pt x="60" y="20444"/>
                    <a:pt x="36" y="20682"/>
                  </a:cubicBezTo>
                  <a:cubicBezTo>
                    <a:pt x="36" y="20742"/>
                    <a:pt x="24" y="20801"/>
                    <a:pt x="12" y="20861"/>
                  </a:cubicBezTo>
                  <a:cubicBezTo>
                    <a:pt x="12" y="20920"/>
                    <a:pt x="12" y="20932"/>
                    <a:pt x="12" y="20968"/>
                  </a:cubicBezTo>
                  <a:cubicBezTo>
                    <a:pt x="1" y="21289"/>
                    <a:pt x="1" y="21611"/>
                    <a:pt x="12" y="21920"/>
                  </a:cubicBezTo>
                  <a:cubicBezTo>
                    <a:pt x="143" y="24432"/>
                    <a:pt x="1263" y="26218"/>
                    <a:pt x="2870" y="26921"/>
                  </a:cubicBezTo>
                  <a:lnTo>
                    <a:pt x="5287" y="27957"/>
                  </a:lnTo>
                  <a:cubicBezTo>
                    <a:pt x="3680" y="27254"/>
                    <a:pt x="2560" y="25480"/>
                    <a:pt x="2429" y="22968"/>
                  </a:cubicBezTo>
                  <a:cubicBezTo>
                    <a:pt x="2418" y="22647"/>
                    <a:pt x="2418" y="22325"/>
                    <a:pt x="2429" y="22004"/>
                  </a:cubicBezTo>
                  <a:cubicBezTo>
                    <a:pt x="2429" y="21908"/>
                    <a:pt x="2441" y="21825"/>
                    <a:pt x="2453" y="21730"/>
                  </a:cubicBezTo>
                  <a:cubicBezTo>
                    <a:pt x="2465" y="21480"/>
                    <a:pt x="2501" y="21242"/>
                    <a:pt x="2525" y="21003"/>
                  </a:cubicBezTo>
                  <a:cubicBezTo>
                    <a:pt x="2549" y="20908"/>
                    <a:pt x="2560" y="20813"/>
                    <a:pt x="2572" y="20718"/>
                  </a:cubicBezTo>
                  <a:cubicBezTo>
                    <a:pt x="2596" y="20539"/>
                    <a:pt x="2644" y="20372"/>
                    <a:pt x="2679" y="20206"/>
                  </a:cubicBezTo>
                  <a:cubicBezTo>
                    <a:pt x="2703" y="20099"/>
                    <a:pt x="2715" y="19991"/>
                    <a:pt x="2751" y="19884"/>
                  </a:cubicBezTo>
                  <a:cubicBezTo>
                    <a:pt x="2775" y="19741"/>
                    <a:pt x="2822" y="19610"/>
                    <a:pt x="2858" y="19479"/>
                  </a:cubicBezTo>
                  <a:cubicBezTo>
                    <a:pt x="2894" y="19348"/>
                    <a:pt x="2930" y="19218"/>
                    <a:pt x="2965" y="19098"/>
                  </a:cubicBezTo>
                  <a:cubicBezTo>
                    <a:pt x="3013" y="18967"/>
                    <a:pt x="3049" y="18872"/>
                    <a:pt x="3084" y="18765"/>
                  </a:cubicBezTo>
                  <a:cubicBezTo>
                    <a:pt x="3132" y="18622"/>
                    <a:pt x="3180" y="18479"/>
                    <a:pt x="3239" y="18348"/>
                  </a:cubicBezTo>
                  <a:cubicBezTo>
                    <a:pt x="3275" y="18241"/>
                    <a:pt x="3322" y="18134"/>
                    <a:pt x="3370" y="18015"/>
                  </a:cubicBezTo>
                  <a:cubicBezTo>
                    <a:pt x="3430" y="17884"/>
                    <a:pt x="3489" y="17753"/>
                    <a:pt x="3549" y="17622"/>
                  </a:cubicBezTo>
                  <a:cubicBezTo>
                    <a:pt x="3608" y="17491"/>
                    <a:pt x="3656" y="17396"/>
                    <a:pt x="3715" y="17289"/>
                  </a:cubicBezTo>
                  <a:cubicBezTo>
                    <a:pt x="3775" y="17170"/>
                    <a:pt x="3846" y="17039"/>
                    <a:pt x="3906" y="16920"/>
                  </a:cubicBezTo>
                  <a:cubicBezTo>
                    <a:pt x="3977" y="16801"/>
                    <a:pt x="4049" y="16670"/>
                    <a:pt x="4120" y="16551"/>
                  </a:cubicBezTo>
                  <a:cubicBezTo>
                    <a:pt x="4192" y="16431"/>
                    <a:pt x="4251" y="16336"/>
                    <a:pt x="4323" y="16229"/>
                  </a:cubicBezTo>
                  <a:cubicBezTo>
                    <a:pt x="4418" y="16062"/>
                    <a:pt x="4537" y="15908"/>
                    <a:pt x="4644" y="15753"/>
                  </a:cubicBezTo>
                  <a:cubicBezTo>
                    <a:pt x="4692" y="15681"/>
                    <a:pt x="4751" y="15598"/>
                    <a:pt x="4787" y="15527"/>
                  </a:cubicBezTo>
                  <a:cubicBezTo>
                    <a:pt x="4989" y="15265"/>
                    <a:pt x="5192" y="15027"/>
                    <a:pt x="5394" y="14788"/>
                  </a:cubicBezTo>
                  <a:cubicBezTo>
                    <a:pt x="5442" y="14729"/>
                    <a:pt x="5489" y="14681"/>
                    <a:pt x="5549" y="14634"/>
                  </a:cubicBezTo>
                  <a:cubicBezTo>
                    <a:pt x="5751" y="14419"/>
                    <a:pt x="5954" y="14205"/>
                    <a:pt x="6168" y="14014"/>
                  </a:cubicBezTo>
                  <a:cubicBezTo>
                    <a:pt x="6228" y="13967"/>
                    <a:pt x="6275" y="13919"/>
                    <a:pt x="6323" y="13884"/>
                  </a:cubicBezTo>
                  <a:cubicBezTo>
                    <a:pt x="6573" y="13669"/>
                    <a:pt x="6835" y="13467"/>
                    <a:pt x="7097" y="13288"/>
                  </a:cubicBezTo>
                  <a:cubicBezTo>
                    <a:pt x="7192" y="13217"/>
                    <a:pt x="7287" y="13157"/>
                    <a:pt x="7394" y="13098"/>
                  </a:cubicBezTo>
                  <a:cubicBezTo>
                    <a:pt x="7656" y="12931"/>
                    <a:pt x="7942" y="12776"/>
                    <a:pt x="8240" y="12645"/>
                  </a:cubicBezTo>
                  <a:lnTo>
                    <a:pt x="8502" y="12526"/>
                  </a:lnTo>
                  <a:cubicBezTo>
                    <a:pt x="8680" y="12014"/>
                    <a:pt x="8883" y="11502"/>
                    <a:pt x="9097" y="11002"/>
                  </a:cubicBezTo>
                  <a:cubicBezTo>
                    <a:pt x="9133" y="10907"/>
                    <a:pt x="9168" y="10812"/>
                    <a:pt x="9216" y="10705"/>
                  </a:cubicBezTo>
                  <a:cubicBezTo>
                    <a:pt x="9442" y="10204"/>
                    <a:pt x="9692" y="9716"/>
                    <a:pt x="9954" y="9228"/>
                  </a:cubicBezTo>
                  <a:cubicBezTo>
                    <a:pt x="10038" y="9097"/>
                    <a:pt x="10109" y="8966"/>
                    <a:pt x="10192" y="8835"/>
                  </a:cubicBezTo>
                  <a:cubicBezTo>
                    <a:pt x="10383" y="8490"/>
                    <a:pt x="10597" y="8145"/>
                    <a:pt x="10823" y="7811"/>
                  </a:cubicBezTo>
                  <a:cubicBezTo>
                    <a:pt x="10942" y="7633"/>
                    <a:pt x="11061" y="7454"/>
                    <a:pt x="11192" y="7276"/>
                  </a:cubicBezTo>
                  <a:cubicBezTo>
                    <a:pt x="11371" y="7014"/>
                    <a:pt x="11562" y="6764"/>
                    <a:pt x="11764" y="6514"/>
                  </a:cubicBezTo>
                  <a:cubicBezTo>
                    <a:pt x="11954" y="6264"/>
                    <a:pt x="12157" y="6014"/>
                    <a:pt x="12359" y="5763"/>
                  </a:cubicBezTo>
                  <a:cubicBezTo>
                    <a:pt x="12550" y="5549"/>
                    <a:pt x="12728" y="5347"/>
                    <a:pt x="12919" y="5144"/>
                  </a:cubicBezTo>
                  <a:cubicBezTo>
                    <a:pt x="13169" y="4894"/>
                    <a:pt x="13419" y="4644"/>
                    <a:pt x="13681" y="4406"/>
                  </a:cubicBezTo>
                  <a:cubicBezTo>
                    <a:pt x="13871" y="4228"/>
                    <a:pt x="14062" y="4049"/>
                    <a:pt x="14264" y="3882"/>
                  </a:cubicBezTo>
                  <a:cubicBezTo>
                    <a:pt x="14538" y="3656"/>
                    <a:pt x="14812" y="3454"/>
                    <a:pt x="15086" y="3251"/>
                  </a:cubicBezTo>
                  <a:cubicBezTo>
                    <a:pt x="15372" y="3049"/>
                    <a:pt x="15622" y="2846"/>
                    <a:pt x="15907" y="2680"/>
                  </a:cubicBezTo>
                  <a:cubicBezTo>
                    <a:pt x="15955" y="2644"/>
                    <a:pt x="16003" y="2620"/>
                    <a:pt x="16050" y="2585"/>
                  </a:cubicBezTo>
                  <a:cubicBezTo>
                    <a:pt x="16491" y="2323"/>
                    <a:pt x="16943" y="2084"/>
                    <a:pt x="17408" y="1870"/>
                  </a:cubicBezTo>
                  <a:cubicBezTo>
                    <a:pt x="17681" y="1751"/>
                    <a:pt x="17955" y="1644"/>
                    <a:pt x="18229" y="1549"/>
                  </a:cubicBezTo>
                  <a:cubicBezTo>
                    <a:pt x="18312" y="1525"/>
                    <a:pt x="18408" y="1501"/>
                    <a:pt x="18491" y="1465"/>
                  </a:cubicBezTo>
                  <a:cubicBezTo>
                    <a:pt x="18670" y="1418"/>
                    <a:pt x="18824" y="1370"/>
                    <a:pt x="18991" y="1322"/>
                  </a:cubicBezTo>
                  <a:cubicBezTo>
                    <a:pt x="19396" y="1215"/>
                    <a:pt x="19801" y="1144"/>
                    <a:pt x="20217" y="1096"/>
                  </a:cubicBezTo>
                  <a:cubicBezTo>
                    <a:pt x="20313" y="1096"/>
                    <a:pt x="20396" y="1084"/>
                    <a:pt x="20491" y="1072"/>
                  </a:cubicBezTo>
                  <a:cubicBezTo>
                    <a:pt x="20676" y="1064"/>
                    <a:pt x="20856" y="1056"/>
                    <a:pt x="21037" y="1056"/>
                  </a:cubicBezTo>
                  <a:cubicBezTo>
                    <a:pt x="21113" y="1056"/>
                    <a:pt x="21188" y="1057"/>
                    <a:pt x="21265" y="1061"/>
                  </a:cubicBezTo>
                  <a:lnTo>
                    <a:pt x="21515" y="1061"/>
                  </a:lnTo>
                  <a:cubicBezTo>
                    <a:pt x="21813" y="1072"/>
                    <a:pt x="22099" y="1108"/>
                    <a:pt x="22396" y="1156"/>
                  </a:cubicBezTo>
                  <a:cubicBezTo>
                    <a:pt x="22420" y="1156"/>
                    <a:pt x="22444" y="1168"/>
                    <a:pt x="22468" y="1180"/>
                  </a:cubicBezTo>
                  <a:cubicBezTo>
                    <a:pt x="22932" y="1275"/>
                    <a:pt x="23396" y="1418"/>
                    <a:pt x="23837" y="1596"/>
                  </a:cubicBezTo>
                  <a:lnTo>
                    <a:pt x="21420" y="560"/>
                  </a:lnTo>
                  <a:cubicBezTo>
                    <a:pt x="21241" y="477"/>
                    <a:pt x="21063" y="406"/>
                    <a:pt x="20872" y="346"/>
                  </a:cubicBezTo>
                  <a:cubicBezTo>
                    <a:pt x="20848" y="334"/>
                    <a:pt x="20825" y="334"/>
                    <a:pt x="20801" y="334"/>
                  </a:cubicBezTo>
                  <a:cubicBezTo>
                    <a:pt x="20551" y="251"/>
                    <a:pt x="20313" y="179"/>
                    <a:pt x="20051" y="132"/>
                  </a:cubicBezTo>
                  <a:lnTo>
                    <a:pt x="19991" y="120"/>
                  </a:lnTo>
                  <a:lnTo>
                    <a:pt x="19979" y="120"/>
                  </a:lnTo>
                  <a:cubicBezTo>
                    <a:pt x="19694" y="60"/>
                    <a:pt x="19396" y="37"/>
                    <a:pt x="19098" y="13"/>
                  </a:cubicBezTo>
                  <a:lnTo>
                    <a:pt x="19027"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3"/>
            <p:cNvSpPr/>
            <p:nvPr/>
          </p:nvSpPr>
          <p:spPr>
            <a:xfrm>
              <a:off x="1565075" y="2400125"/>
              <a:ext cx="288750" cy="169400"/>
            </a:xfrm>
            <a:custGeom>
              <a:avLst/>
              <a:gdLst/>
              <a:ahLst/>
              <a:cxnLst/>
              <a:rect l="l" t="t" r="r" b="b"/>
              <a:pathLst>
                <a:path w="11550" h="6776" extrusionOk="0">
                  <a:moveTo>
                    <a:pt x="11507" y="1387"/>
                  </a:moveTo>
                  <a:lnTo>
                    <a:pt x="11549" y="1406"/>
                  </a:lnTo>
                  <a:cubicBezTo>
                    <a:pt x="11535" y="1399"/>
                    <a:pt x="11521" y="1393"/>
                    <a:pt x="11507" y="1387"/>
                  </a:cubicBezTo>
                  <a:close/>
                  <a:moveTo>
                    <a:pt x="7596" y="1"/>
                  </a:moveTo>
                  <a:cubicBezTo>
                    <a:pt x="7513" y="1"/>
                    <a:pt x="7430" y="12"/>
                    <a:pt x="7334" y="12"/>
                  </a:cubicBezTo>
                  <a:lnTo>
                    <a:pt x="6894" y="12"/>
                  </a:lnTo>
                  <a:cubicBezTo>
                    <a:pt x="6727" y="24"/>
                    <a:pt x="6549" y="72"/>
                    <a:pt x="6382" y="108"/>
                  </a:cubicBezTo>
                  <a:cubicBezTo>
                    <a:pt x="6275" y="120"/>
                    <a:pt x="6179" y="132"/>
                    <a:pt x="6072" y="167"/>
                  </a:cubicBezTo>
                  <a:cubicBezTo>
                    <a:pt x="6048" y="167"/>
                    <a:pt x="6013" y="167"/>
                    <a:pt x="5989" y="179"/>
                  </a:cubicBezTo>
                  <a:cubicBezTo>
                    <a:pt x="5656" y="263"/>
                    <a:pt x="5334" y="382"/>
                    <a:pt x="5025" y="524"/>
                  </a:cubicBezTo>
                  <a:cubicBezTo>
                    <a:pt x="4715" y="655"/>
                    <a:pt x="4417" y="822"/>
                    <a:pt x="4132" y="1001"/>
                  </a:cubicBezTo>
                  <a:cubicBezTo>
                    <a:pt x="4108" y="1025"/>
                    <a:pt x="4072" y="1036"/>
                    <a:pt x="4036" y="1048"/>
                  </a:cubicBezTo>
                  <a:cubicBezTo>
                    <a:pt x="3941" y="1108"/>
                    <a:pt x="3858" y="1167"/>
                    <a:pt x="3762" y="1239"/>
                  </a:cubicBezTo>
                  <a:cubicBezTo>
                    <a:pt x="3727" y="1251"/>
                    <a:pt x="3703" y="1286"/>
                    <a:pt x="3667" y="1310"/>
                  </a:cubicBezTo>
                  <a:cubicBezTo>
                    <a:pt x="3381" y="1501"/>
                    <a:pt x="3096" y="1727"/>
                    <a:pt x="2834" y="1953"/>
                  </a:cubicBezTo>
                  <a:cubicBezTo>
                    <a:pt x="2572" y="2191"/>
                    <a:pt x="2310" y="2453"/>
                    <a:pt x="2060" y="2727"/>
                  </a:cubicBezTo>
                  <a:cubicBezTo>
                    <a:pt x="2036" y="2751"/>
                    <a:pt x="2012" y="2775"/>
                    <a:pt x="1988" y="2799"/>
                  </a:cubicBezTo>
                  <a:cubicBezTo>
                    <a:pt x="1929" y="2858"/>
                    <a:pt x="1893" y="2918"/>
                    <a:pt x="1834" y="2977"/>
                  </a:cubicBezTo>
                  <a:cubicBezTo>
                    <a:pt x="1667" y="3168"/>
                    <a:pt x="1512" y="3370"/>
                    <a:pt x="1345" y="3572"/>
                  </a:cubicBezTo>
                  <a:cubicBezTo>
                    <a:pt x="1310" y="3632"/>
                    <a:pt x="1262" y="3680"/>
                    <a:pt x="1226" y="3739"/>
                  </a:cubicBezTo>
                  <a:cubicBezTo>
                    <a:pt x="1179" y="3787"/>
                    <a:pt x="1143" y="3846"/>
                    <a:pt x="1107" y="3894"/>
                  </a:cubicBezTo>
                  <a:cubicBezTo>
                    <a:pt x="1012" y="4037"/>
                    <a:pt x="917" y="4180"/>
                    <a:pt x="810" y="4323"/>
                  </a:cubicBezTo>
                  <a:cubicBezTo>
                    <a:pt x="762" y="4406"/>
                    <a:pt x="703" y="4477"/>
                    <a:pt x="655" y="4561"/>
                  </a:cubicBezTo>
                  <a:cubicBezTo>
                    <a:pt x="619" y="4620"/>
                    <a:pt x="595" y="4668"/>
                    <a:pt x="560" y="4727"/>
                  </a:cubicBezTo>
                  <a:cubicBezTo>
                    <a:pt x="488" y="4846"/>
                    <a:pt x="405" y="4977"/>
                    <a:pt x="345" y="5096"/>
                  </a:cubicBezTo>
                  <a:cubicBezTo>
                    <a:pt x="298" y="5180"/>
                    <a:pt x="238" y="5263"/>
                    <a:pt x="191" y="5346"/>
                  </a:cubicBezTo>
                  <a:cubicBezTo>
                    <a:pt x="131" y="5477"/>
                    <a:pt x="60" y="5608"/>
                    <a:pt x="0" y="5727"/>
                  </a:cubicBezTo>
                  <a:lnTo>
                    <a:pt x="2417" y="6775"/>
                  </a:lnTo>
                  <a:cubicBezTo>
                    <a:pt x="2524" y="6561"/>
                    <a:pt x="2631" y="6359"/>
                    <a:pt x="2750" y="6144"/>
                  </a:cubicBezTo>
                  <a:cubicBezTo>
                    <a:pt x="2822" y="6025"/>
                    <a:pt x="2893" y="5894"/>
                    <a:pt x="2977" y="5775"/>
                  </a:cubicBezTo>
                  <a:cubicBezTo>
                    <a:pt x="3048" y="5656"/>
                    <a:pt x="3131" y="5513"/>
                    <a:pt x="3227" y="5382"/>
                  </a:cubicBezTo>
                  <a:cubicBezTo>
                    <a:pt x="3310" y="5239"/>
                    <a:pt x="3417" y="5096"/>
                    <a:pt x="3524" y="4954"/>
                  </a:cubicBezTo>
                  <a:cubicBezTo>
                    <a:pt x="3596" y="4846"/>
                    <a:pt x="3679" y="4739"/>
                    <a:pt x="3762" y="4632"/>
                  </a:cubicBezTo>
                  <a:cubicBezTo>
                    <a:pt x="3905" y="4430"/>
                    <a:pt x="4084" y="4227"/>
                    <a:pt x="4239" y="4037"/>
                  </a:cubicBezTo>
                  <a:cubicBezTo>
                    <a:pt x="4322" y="3953"/>
                    <a:pt x="4393" y="3858"/>
                    <a:pt x="4465" y="3775"/>
                  </a:cubicBezTo>
                  <a:cubicBezTo>
                    <a:pt x="4715" y="3513"/>
                    <a:pt x="4977" y="3251"/>
                    <a:pt x="5239" y="3013"/>
                  </a:cubicBezTo>
                  <a:cubicBezTo>
                    <a:pt x="5513" y="2775"/>
                    <a:pt x="5787" y="2560"/>
                    <a:pt x="6072" y="2358"/>
                  </a:cubicBezTo>
                  <a:cubicBezTo>
                    <a:pt x="6227" y="2251"/>
                    <a:pt x="6382" y="2156"/>
                    <a:pt x="6537" y="2060"/>
                  </a:cubicBezTo>
                  <a:cubicBezTo>
                    <a:pt x="6822" y="1882"/>
                    <a:pt x="7120" y="1715"/>
                    <a:pt x="7430" y="1572"/>
                  </a:cubicBezTo>
                  <a:cubicBezTo>
                    <a:pt x="7775" y="1429"/>
                    <a:pt x="8120" y="1310"/>
                    <a:pt x="8477" y="1215"/>
                  </a:cubicBezTo>
                  <a:cubicBezTo>
                    <a:pt x="8573" y="1191"/>
                    <a:pt x="8680" y="1179"/>
                    <a:pt x="8775" y="1167"/>
                  </a:cubicBezTo>
                  <a:cubicBezTo>
                    <a:pt x="9013" y="1108"/>
                    <a:pt x="9251" y="1084"/>
                    <a:pt x="9489" y="1060"/>
                  </a:cubicBezTo>
                  <a:lnTo>
                    <a:pt x="9739" y="1060"/>
                  </a:lnTo>
                  <a:cubicBezTo>
                    <a:pt x="10025" y="1060"/>
                    <a:pt x="10311" y="1072"/>
                    <a:pt x="10597" y="1132"/>
                  </a:cubicBezTo>
                  <a:lnTo>
                    <a:pt x="10620" y="1132"/>
                  </a:lnTo>
                  <a:cubicBezTo>
                    <a:pt x="10927" y="1177"/>
                    <a:pt x="11222" y="1266"/>
                    <a:pt x="11507" y="1387"/>
                  </a:cubicBezTo>
                  <a:lnTo>
                    <a:pt x="11507" y="1387"/>
                  </a:lnTo>
                  <a:lnTo>
                    <a:pt x="9132" y="358"/>
                  </a:lnTo>
                  <a:cubicBezTo>
                    <a:pt x="9013" y="310"/>
                    <a:pt x="8894" y="263"/>
                    <a:pt x="8775" y="227"/>
                  </a:cubicBezTo>
                  <a:cubicBezTo>
                    <a:pt x="8596" y="167"/>
                    <a:pt x="8406" y="108"/>
                    <a:pt x="8215" y="72"/>
                  </a:cubicBezTo>
                  <a:lnTo>
                    <a:pt x="8192" y="72"/>
                  </a:lnTo>
                  <a:cubicBezTo>
                    <a:pt x="8001" y="36"/>
                    <a:pt x="7799" y="12"/>
                    <a:pt x="7596"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3"/>
            <p:cNvSpPr/>
            <p:nvPr/>
          </p:nvSpPr>
          <p:spPr>
            <a:xfrm>
              <a:off x="1015300" y="2426475"/>
              <a:ext cx="1059075" cy="766950"/>
            </a:xfrm>
            <a:custGeom>
              <a:avLst/>
              <a:gdLst/>
              <a:ahLst/>
              <a:cxnLst/>
              <a:rect l="l" t="t" r="r" b="b"/>
              <a:pathLst>
                <a:path w="42363" h="30678" extrusionOk="0">
                  <a:moveTo>
                    <a:pt x="31771" y="1"/>
                  </a:moveTo>
                  <a:cubicBezTo>
                    <a:pt x="31030" y="1"/>
                    <a:pt x="30238" y="171"/>
                    <a:pt x="29421" y="530"/>
                  </a:cubicBezTo>
                  <a:cubicBezTo>
                    <a:pt x="27361" y="1447"/>
                    <a:pt x="25563" y="3400"/>
                    <a:pt x="24396" y="5745"/>
                  </a:cubicBezTo>
                  <a:cubicBezTo>
                    <a:pt x="23026" y="3983"/>
                    <a:pt x="21089" y="3004"/>
                    <a:pt x="18867" y="3004"/>
                  </a:cubicBezTo>
                  <a:cubicBezTo>
                    <a:pt x="17711" y="3004"/>
                    <a:pt x="16476" y="3270"/>
                    <a:pt x="15205" y="3828"/>
                  </a:cubicBezTo>
                  <a:cubicBezTo>
                    <a:pt x="11240" y="5590"/>
                    <a:pt x="7930" y="9746"/>
                    <a:pt x="6299" y="14484"/>
                  </a:cubicBezTo>
                  <a:lnTo>
                    <a:pt x="6037" y="14591"/>
                  </a:lnTo>
                  <a:cubicBezTo>
                    <a:pt x="2608" y="16103"/>
                    <a:pt x="0" y="20735"/>
                    <a:pt x="215" y="24914"/>
                  </a:cubicBezTo>
                  <a:cubicBezTo>
                    <a:pt x="383" y="28200"/>
                    <a:pt x="2241" y="30241"/>
                    <a:pt x="4683" y="30241"/>
                  </a:cubicBezTo>
                  <a:cubicBezTo>
                    <a:pt x="5356" y="30241"/>
                    <a:pt x="6073" y="30087"/>
                    <a:pt x="6811" y="29760"/>
                  </a:cubicBezTo>
                  <a:lnTo>
                    <a:pt x="8418" y="29046"/>
                  </a:lnTo>
                  <a:cubicBezTo>
                    <a:pt x="9660" y="30103"/>
                    <a:pt x="11193" y="30678"/>
                    <a:pt x="12894" y="30678"/>
                  </a:cubicBezTo>
                  <a:cubicBezTo>
                    <a:pt x="14048" y="30678"/>
                    <a:pt x="15280" y="30413"/>
                    <a:pt x="16550" y="29855"/>
                  </a:cubicBezTo>
                  <a:cubicBezTo>
                    <a:pt x="19693" y="28462"/>
                    <a:pt x="22420" y="25545"/>
                    <a:pt x="24229" y="22057"/>
                  </a:cubicBezTo>
                  <a:lnTo>
                    <a:pt x="36338" y="16711"/>
                  </a:lnTo>
                  <a:cubicBezTo>
                    <a:pt x="39755" y="15199"/>
                    <a:pt x="42363" y="10579"/>
                    <a:pt x="42148" y="6388"/>
                  </a:cubicBezTo>
                  <a:cubicBezTo>
                    <a:pt x="41980" y="3112"/>
                    <a:pt x="40122" y="1072"/>
                    <a:pt x="37681" y="1072"/>
                  </a:cubicBezTo>
                  <a:cubicBezTo>
                    <a:pt x="37008" y="1072"/>
                    <a:pt x="36291" y="1227"/>
                    <a:pt x="35552" y="1554"/>
                  </a:cubicBezTo>
                  <a:lnTo>
                    <a:pt x="35255" y="1685"/>
                  </a:lnTo>
                  <a:cubicBezTo>
                    <a:pt x="34384" y="604"/>
                    <a:pt x="33167" y="1"/>
                    <a:pt x="31771" y="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3"/>
            <p:cNvSpPr/>
            <p:nvPr/>
          </p:nvSpPr>
          <p:spPr>
            <a:xfrm>
              <a:off x="2163650" y="2658800"/>
              <a:ext cx="68200" cy="17275"/>
            </a:xfrm>
            <a:custGeom>
              <a:avLst/>
              <a:gdLst/>
              <a:ahLst/>
              <a:cxnLst/>
              <a:rect l="l" t="t" r="r" b="b"/>
              <a:pathLst>
                <a:path w="2728" h="691" extrusionOk="0">
                  <a:moveTo>
                    <a:pt x="834" y="0"/>
                  </a:moveTo>
                  <a:cubicBezTo>
                    <a:pt x="774" y="0"/>
                    <a:pt x="715" y="24"/>
                    <a:pt x="643" y="36"/>
                  </a:cubicBezTo>
                  <a:lnTo>
                    <a:pt x="524" y="48"/>
                  </a:lnTo>
                  <a:lnTo>
                    <a:pt x="489" y="60"/>
                  </a:lnTo>
                  <a:cubicBezTo>
                    <a:pt x="370" y="95"/>
                    <a:pt x="239" y="143"/>
                    <a:pt x="120" y="191"/>
                  </a:cubicBezTo>
                  <a:lnTo>
                    <a:pt x="1" y="250"/>
                  </a:lnTo>
                  <a:lnTo>
                    <a:pt x="1024" y="691"/>
                  </a:lnTo>
                  <a:lnTo>
                    <a:pt x="1144" y="643"/>
                  </a:lnTo>
                  <a:cubicBezTo>
                    <a:pt x="1275" y="584"/>
                    <a:pt x="1405" y="536"/>
                    <a:pt x="1548" y="500"/>
                  </a:cubicBezTo>
                  <a:cubicBezTo>
                    <a:pt x="1584" y="488"/>
                    <a:pt x="1632" y="488"/>
                    <a:pt x="1667" y="476"/>
                  </a:cubicBezTo>
                  <a:cubicBezTo>
                    <a:pt x="1763" y="464"/>
                    <a:pt x="1846" y="453"/>
                    <a:pt x="1941" y="441"/>
                  </a:cubicBezTo>
                  <a:lnTo>
                    <a:pt x="2037" y="441"/>
                  </a:lnTo>
                  <a:cubicBezTo>
                    <a:pt x="2144" y="441"/>
                    <a:pt x="2263" y="453"/>
                    <a:pt x="2370" y="464"/>
                  </a:cubicBezTo>
                  <a:cubicBezTo>
                    <a:pt x="2489" y="488"/>
                    <a:pt x="2608" y="524"/>
                    <a:pt x="2727" y="572"/>
                  </a:cubicBezTo>
                  <a:lnTo>
                    <a:pt x="1703" y="131"/>
                  </a:lnTo>
                  <a:cubicBezTo>
                    <a:pt x="1656" y="107"/>
                    <a:pt x="1608" y="95"/>
                    <a:pt x="1572" y="83"/>
                  </a:cubicBezTo>
                  <a:cubicBezTo>
                    <a:pt x="1501" y="60"/>
                    <a:pt x="1417" y="36"/>
                    <a:pt x="1346" y="24"/>
                  </a:cubicBezTo>
                  <a:cubicBezTo>
                    <a:pt x="1263" y="12"/>
                    <a:pt x="1191" y="0"/>
                    <a:pt x="112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3"/>
            <p:cNvSpPr/>
            <p:nvPr/>
          </p:nvSpPr>
          <p:spPr>
            <a:xfrm>
              <a:off x="2049050" y="2647475"/>
              <a:ext cx="121775" cy="71775"/>
            </a:xfrm>
            <a:custGeom>
              <a:avLst/>
              <a:gdLst/>
              <a:ahLst/>
              <a:cxnLst/>
              <a:rect l="l" t="t" r="r" b="b"/>
              <a:pathLst>
                <a:path w="4871" h="2871" extrusionOk="0">
                  <a:moveTo>
                    <a:pt x="4780" y="556"/>
                  </a:moveTo>
                  <a:lnTo>
                    <a:pt x="4870" y="596"/>
                  </a:lnTo>
                  <a:cubicBezTo>
                    <a:pt x="4841" y="581"/>
                    <a:pt x="4811" y="568"/>
                    <a:pt x="4780" y="556"/>
                  </a:cubicBezTo>
                  <a:close/>
                  <a:moveTo>
                    <a:pt x="2906" y="1"/>
                  </a:moveTo>
                  <a:cubicBezTo>
                    <a:pt x="2846" y="1"/>
                    <a:pt x="2763" y="24"/>
                    <a:pt x="2691" y="36"/>
                  </a:cubicBezTo>
                  <a:cubicBezTo>
                    <a:pt x="2656" y="48"/>
                    <a:pt x="2608" y="48"/>
                    <a:pt x="2572" y="60"/>
                  </a:cubicBezTo>
                  <a:cubicBezTo>
                    <a:pt x="2549" y="60"/>
                    <a:pt x="2537" y="60"/>
                    <a:pt x="2537" y="72"/>
                  </a:cubicBezTo>
                  <a:cubicBezTo>
                    <a:pt x="2394" y="108"/>
                    <a:pt x="2251" y="155"/>
                    <a:pt x="2120" y="215"/>
                  </a:cubicBezTo>
                  <a:cubicBezTo>
                    <a:pt x="1989" y="275"/>
                    <a:pt x="1870" y="346"/>
                    <a:pt x="1739" y="417"/>
                  </a:cubicBezTo>
                  <a:lnTo>
                    <a:pt x="1703" y="441"/>
                  </a:lnTo>
                  <a:cubicBezTo>
                    <a:pt x="1668" y="465"/>
                    <a:pt x="1620" y="489"/>
                    <a:pt x="1584" y="513"/>
                  </a:cubicBezTo>
                  <a:lnTo>
                    <a:pt x="1548" y="548"/>
                  </a:lnTo>
                  <a:cubicBezTo>
                    <a:pt x="1429" y="632"/>
                    <a:pt x="1310" y="727"/>
                    <a:pt x="1191" y="822"/>
                  </a:cubicBezTo>
                  <a:cubicBezTo>
                    <a:pt x="1084" y="929"/>
                    <a:pt x="977" y="1037"/>
                    <a:pt x="870" y="1144"/>
                  </a:cubicBezTo>
                  <a:cubicBezTo>
                    <a:pt x="858" y="1156"/>
                    <a:pt x="846" y="1167"/>
                    <a:pt x="834" y="1179"/>
                  </a:cubicBezTo>
                  <a:cubicBezTo>
                    <a:pt x="822" y="1191"/>
                    <a:pt x="798" y="1227"/>
                    <a:pt x="775" y="1251"/>
                  </a:cubicBezTo>
                  <a:cubicBezTo>
                    <a:pt x="703" y="1334"/>
                    <a:pt x="632" y="1418"/>
                    <a:pt x="572" y="1501"/>
                  </a:cubicBezTo>
                  <a:cubicBezTo>
                    <a:pt x="548" y="1525"/>
                    <a:pt x="536" y="1548"/>
                    <a:pt x="513" y="1572"/>
                  </a:cubicBezTo>
                  <a:lnTo>
                    <a:pt x="465" y="1644"/>
                  </a:lnTo>
                  <a:cubicBezTo>
                    <a:pt x="429" y="1703"/>
                    <a:pt x="382" y="1763"/>
                    <a:pt x="346" y="1822"/>
                  </a:cubicBezTo>
                  <a:cubicBezTo>
                    <a:pt x="322" y="1858"/>
                    <a:pt x="298" y="1894"/>
                    <a:pt x="274" y="1918"/>
                  </a:cubicBezTo>
                  <a:cubicBezTo>
                    <a:pt x="251" y="1953"/>
                    <a:pt x="251" y="1965"/>
                    <a:pt x="239" y="1989"/>
                  </a:cubicBezTo>
                  <a:cubicBezTo>
                    <a:pt x="203" y="2049"/>
                    <a:pt x="179" y="2096"/>
                    <a:pt x="144" y="2156"/>
                  </a:cubicBezTo>
                  <a:cubicBezTo>
                    <a:pt x="120" y="2203"/>
                    <a:pt x="96" y="2227"/>
                    <a:pt x="84" y="2263"/>
                  </a:cubicBezTo>
                  <a:cubicBezTo>
                    <a:pt x="60" y="2299"/>
                    <a:pt x="24" y="2370"/>
                    <a:pt x="1" y="2418"/>
                  </a:cubicBezTo>
                  <a:lnTo>
                    <a:pt x="1025" y="2870"/>
                  </a:lnTo>
                  <a:cubicBezTo>
                    <a:pt x="1060" y="2775"/>
                    <a:pt x="1120" y="2680"/>
                    <a:pt x="1167" y="2596"/>
                  </a:cubicBezTo>
                  <a:cubicBezTo>
                    <a:pt x="1203" y="2549"/>
                    <a:pt x="1227" y="2489"/>
                    <a:pt x="1263" y="2441"/>
                  </a:cubicBezTo>
                  <a:cubicBezTo>
                    <a:pt x="1287" y="2382"/>
                    <a:pt x="1322" y="2322"/>
                    <a:pt x="1358" y="2275"/>
                  </a:cubicBezTo>
                  <a:cubicBezTo>
                    <a:pt x="1406" y="2203"/>
                    <a:pt x="1441" y="2144"/>
                    <a:pt x="1489" y="2084"/>
                  </a:cubicBezTo>
                  <a:cubicBezTo>
                    <a:pt x="1525" y="2025"/>
                    <a:pt x="1548" y="2001"/>
                    <a:pt x="1584" y="1953"/>
                  </a:cubicBezTo>
                  <a:cubicBezTo>
                    <a:pt x="1656" y="1870"/>
                    <a:pt x="1715" y="1787"/>
                    <a:pt x="1787" y="1703"/>
                  </a:cubicBezTo>
                  <a:cubicBezTo>
                    <a:pt x="1822" y="1668"/>
                    <a:pt x="1858" y="1620"/>
                    <a:pt x="1882" y="1596"/>
                  </a:cubicBezTo>
                  <a:cubicBezTo>
                    <a:pt x="1989" y="1477"/>
                    <a:pt x="2096" y="1370"/>
                    <a:pt x="2215" y="1263"/>
                  </a:cubicBezTo>
                  <a:cubicBezTo>
                    <a:pt x="2322" y="1167"/>
                    <a:pt x="2441" y="1072"/>
                    <a:pt x="2560" y="989"/>
                  </a:cubicBezTo>
                  <a:cubicBezTo>
                    <a:pt x="2632" y="953"/>
                    <a:pt x="2691" y="906"/>
                    <a:pt x="2763" y="858"/>
                  </a:cubicBezTo>
                  <a:cubicBezTo>
                    <a:pt x="2882" y="786"/>
                    <a:pt x="3013" y="715"/>
                    <a:pt x="3144" y="656"/>
                  </a:cubicBezTo>
                  <a:cubicBezTo>
                    <a:pt x="3287" y="596"/>
                    <a:pt x="3430" y="548"/>
                    <a:pt x="3584" y="513"/>
                  </a:cubicBezTo>
                  <a:cubicBezTo>
                    <a:pt x="3632" y="501"/>
                    <a:pt x="3668" y="501"/>
                    <a:pt x="3715" y="489"/>
                  </a:cubicBezTo>
                  <a:cubicBezTo>
                    <a:pt x="3811" y="465"/>
                    <a:pt x="3918" y="453"/>
                    <a:pt x="4013" y="441"/>
                  </a:cubicBezTo>
                  <a:lnTo>
                    <a:pt x="4120" y="441"/>
                  </a:lnTo>
                  <a:cubicBezTo>
                    <a:pt x="4239" y="441"/>
                    <a:pt x="4358" y="453"/>
                    <a:pt x="4477" y="477"/>
                  </a:cubicBezTo>
                  <a:cubicBezTo>
                    <a:pt x="4585" y="495"/>
                    <a:pt x="4686" y="520"/>
                    <a:pt x="4780" y="556"/>
                  </a:cubicBezTo>
                  <a:lnTo>
                    <a:pt x="4780" y="556"/>
                  </a:lnTo>
                  <a:lnTo>
                    <a:pt x="3846" y="144"/>
                  </a:lnTo>
                  <a:cubicBezTo>
                    <a:pt x="3799" y="132"/>
                    <a:pt x="3751" y="108"/>
                    <a:pt x="3703" y="84"/>
                  </a:cubicBezTo>
                  <a:cubicBezTo>
                    <a:pt x="3620" y="60"/>
                    <a:pt x="3549" y="48"/>
                    <a:pt x="3465" y="24"/>
                  </a:cubicBezTo>
                  <a:cubicBezTo>
                    <a:pt x="3382" y="13"/>
                    <a:pt x="3299" y="1"/>
                    <a:pt x="3215"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3"/>
            <p:cNvSpPr/>
            <p:nvPr/>
          </p:nvSpPr>
          <p:spPr>
            <a:xfrm>
              <a:off x="1879975" y="2954350"/>
              <a:ext cx="43500" cy="22350"/>
            </a:xfrm>
            <a:custGeom>
              <a:avLst/>
              <a:gdLst/>
              <a:ahLst/>
              <a:cxnLst/>
              <a:rect l="l" t="t" r="r" b="b"/>
              <a:pathLst>
                <a:path w="1740" h="894" extrusionOk="0">
                  <a:moveTo>
                    <a:pt x="1" y="1"/>
                  </a:moveTo>
                  <a:cubicBezTo>
                    <a:pt x="215" y="180"/>
                    <a:pt x="465" y="334"/>
                    <a:pt x="727" y="453"/>
                  </a:cubicBezTo>
                  <a:lnTo>
                    <a:pt x="1646" y="853"/>
                  </a:lnTo>
                  <a:lnTo>
                    <a:pt x="1646" y="853"/>
                  </a:lnTo>
                  <a:cubicBezTo>
                    <a:pt x="1420" y="749"/>
                    <a:pt x="1213" y="611"/>
                    <a:pt x="1025" y="453"/>
                  </a:cubicBezTo>
                  <a:lnTo>
                    <a:pt x="1" y="1"/>
                  </a:lnTo>
                  <a:close/>
                  <a:moveTo>
                    <a:pt x="1646" y="853"/>
                  </a:moveTo>
                  <a:cubicBezTo>
                    <a:pt x="1676" y="867"/>
                    <a:pt x="1708" y="881"/>
                    <a:pt x="1739" y="894"/>
                  </a:cubicBezTo>
                  <a:lnTo>
                    <a:pt x="1646" y="85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3"/>
            <p:cNvSpPr/>
            <p:nvPr/>
          </p:nvSpPr>
          <p:spPr>
            <a:xfrm>
              <a:off x="1793375" y="2679025"/>
              <a:ext cx="251825" cy="295300"/>
            </a:xfrm>
            <a:custGeom>
              <a:avLst/>
              <a:gdLst/>
              <a:ahLst/>
              <a:cxnLst/>
              <a:rect l="l" t="t" r="r" b="b"/>
              <a:pathLst>
                <a:path w="10073" h="11812" extrusionOk="0">
                  <a:moveTo>
                    <a:pt x="7965" y="1"/>
                  </a:moveTo>
                  <a:cubicBezTo>
                    <a:pt x="7858" y="1"/>
                    <a:pt x="7751" y="1"/>
                    <a:pt x="7632" y="13"/>
                  </a:cubicBezTo>
                  <a:lnTo>
                    <a:pt x="7573" y="13"/>
                  </a:lnTo>
                  <a:cubicBezTo>
                    <a:pt x="7549" y="13"/>
                    <a:pt x="7537" y="13"/>
                    <a:pt x="7525" y="25"/>
                  </a:cubicBezTo>
                  <a:cubicBezTo>
                    <a:pt x="7346" y="36"/>
                    <a:pt x="7180" y="72"/>
                    <a:pt x="7001" y="108"/>
                  </a:cubicBezTo>
                  <a:lnTo>
                    <a:pt x="6965" y="108"/>
                  </a:lnTo>
                  <a:cubicBezTo>
                    <a:pt x="6918" y="132"/>
                    <a:pt x="6858" y="156"/>
                    <a:pt x="6799" y="167"/>
                  </a:cubicBezTo>
                  <a:lnTo>
                    <a:pt x="6680" y="203"/>
                  </a:lnTo>
                  <a:cubicBezTo>
                    <a:pt x="6572" y="239"/>
                    <a:pt x="6453" y="286"/>
                    <a:pt x="6334" y="346"/>
                  </a:cubicBezTo>
                  <a:cubicBezTo>
                    <a:pt x="6144" y="429"/>
                    <a:pt x="5953" y="525"/>
                    <a:pt x="5763" y="644"/>
                  </a:cubicBezTo>
                  <a:lnTo>
                    <a:pt x="5703" y="679"/>
                  </a:lnTo>
                  <a:lnTo>
                    <a:pt x="5656" y="703"/>
                  </a:lnTo>
                  <a:lnTo>
                    <a:pt x="5525" y="787"/>
                  </a:lnTo>
                  <a:cubicBezTo>
                    <a:pt x="5465" y="822"/>
                    <a:pt x="5418" y="870"/>
                    <a:pt x="5358" y="918"/>
                  </a:cubicBezTo>
                  <a:cubicBezTo>
                    <a:pt x="5239" y="1001"/>
                    <a:pt x="5120" y="1096"/>
                    <a:pt x="5013" y="1191"/>
                  </a:cubicBezTo>
                  <a:cubicBezTo>
                    <a:pt x="4929" y="1263"/>
                    <a:pt x="4846" y="1334"/>
                    <a:pt x="4763" y="1406"/>
                  </a:cubicBezTo>
                  <a:cubicBezTo>
                    <a:pt x="4656" y="1513"/>
                    <a:pt x="4548" y="1620"/>
                    <a:pt x="4441" y="1727"/>
                  </a:cubicBezTo>
                  <a:cubicBezTo>
                    <a:pt x="4394" y="1763"/>
                    <a:pt x="4358" y="1799"/>
                    <a:pt x="4310" y="1846"/>
                  </a:cubicBezTo>
                  <a:cubicBezTo>
                    <a:pt x="4275" y="1894"/>
                    <a:pt x="4239" y="1941"/>
                    <a:pt x="4203" y="1989"/>
                  </a:cubicBezTo>
                  <a:cubicBezTo>
                    <a:pt x="4120" y="2084"/>
                    <a:pt x="4036" y="2191"/>
                    <a:pt x="3953" y="2299"/>
                  </a:cubicBezTo>
                  <a:cubicBezTo>
                    <a:pt x="3905" y="2346"/>
                    <a:pt x="3858" y="2394"/>
                    <a:pt x="3822" y="2453"/>
                  </a:cubicBezTo>
                  <a:cubicBezTo>
                    <a:pt x="3774" y="2513"/>
                    <a:pt x="3751" y="2561"/>
                    <a:pt x="3703" y="2620"/>
                  </a:cubicBezTo>
                  <a:lnTo>
                    <a:pt x="3560" y="2846"/>
                  </a:lnTo>
                  <a:cubicBezTo>
                    <a:pt x="3524" y="2894"/>
                    <a:pt x="3489" y="2942"/>
                    <a:pt x="3453" y="3001"/>
                  </a:cubicBezTo>
                  <a:cubicBezTo>
                    <a:pt x="3405" y="3084"/>
                    <a:pt x="3346" y="3180"/>
                    <a:pt x="3286" y="3275"/>
                  </a:cubicBezTo>
                  <a:cubicBezTo>
                    <a:pt x="3262" y="3334"/>
                    <a:pt x="3227" y="3394"/>
                    <a:pt x="3191" y="3442"/>
                  </a:cubicBezTo>
                  <a:cubicBezTo>
                    <a:pt x="3179" y="3465"/>
                    <a:pt x="3167" y="3489"/>
                    <a:pt x="3155" y="3513"/>
                  </a:cubicBezTo>
                  <a:cubicBezTo>
                    <a:pt x="3072" y="3680"/>
                    <a:pt x="2977" y="3846"/>
                    <a:pt x="2905" y="4025"/>
                  </a:cubicBezTo>
                  <a:cubicBezTo>
                    <a:pt x="2893" y="4037"/>
                    <a:pt x="2893" y="4061"/>
                    <a:pt x="2881" y="4073"/>
                  </a:cubicBezTo>
                  <a:cubicBezTo>
                    <a:pt x="2870" y="4108"/>
                    <a:pt x="2846" y="4156"/>
                    <a:pt x="2834" y="4192"/>
                  </a:cubicBezTo>
                  <a:cubicBezTo>
                    <a:pt x="2786" y="4311"/>
                    <a:pt x="2727" y="4430"/>
                    <a:pt x="2679" y="4549"/>
                  </a:cubicBezTo>
                  <a:cubicBezTo>
                    <a:pt x="2643" y="4644"/>
                    <a:pt x="2608" y="4739"/>
                    <a:pt x="2572" y="4847"/>
                  </a:cubicBezTo>
                  <a:lnTo>
                    <a:pt x="2465" y="4894"/>
                  </a:lnTo>
                  <a:cubicBezTo>
                    <a:pt x="2346" y="4942"/>
                    <a:pt x="2215" y="5013"/>
                    <a:pt x="2108" y="5085"/>
                  </a:cubicBezTo>
                  <a:lnTo>
                    <a:pt x="2060" y="5108"/>
                  </a:lnTo>
                  <a:lnTo>
                    <a:pt x="2012" y="5144"/>
                  </a:lnTo>
                  <a:lnTo>
                    <a:pt x="1989" y="5156"/>
                  </a:lnTo>
                  <a:cubicBezTo>
                    <a:pt x="1869" y="5239"/>
                    <a:pt x="1762" y="5323"/>
                    <a:pt x="1655" y="5406"/>
                  </a:cubicBezTo>
                  <a:lnTo>
                    <a:pt x="1596" y="5466"/>
                  </a:lnTo>
                  <a:cubicBezTo>
                    <a:pt x="1500" y="5549"/>
                    <a:pt x="1417" y="5644"/>
                    <a:pt x="1322" y="5728"/>
                  </a:cubicBezTo>
                  <a:lnTo>
                    <a:pt x="1286" y="5775"/>
                  </a:lnTo>
                  <a:cubicBezTo>
                    <a:pt x="1274" y="5775"/>
                    <a:pt x="1274" y="5787"/>
                    <a:pt x="1262" y="5799"/>
                  </a:cubicBezTo>
                  <a:cubicBezTo>
                    <a:pt x="1179" y="5894"/>
                    <a:pt x="1096" y="6001"/>
                    <a:pt x="1012" y="6109"/>
                  </a:cubicBezTo>
                  <a:lnTo>
                    <a:pt x="1000" y="6121"/>
                  </a:lnTo>
                  <a:cubicBezTo>
                    <a:pt x="976" y="6144"/>
                    <a:pt x="965" y="6180"/>
                    <a:pt x="941" y="6204"/>
                  </a:cubicBezTo>
                  <a:cubicBezTo>
                    <a:pt x="893" y="6275"/>
                    <a:pt x="846" y="6335"/>
                    <a:pt x="810" y="6406"/>
                  </a:cubicBezTo>
                  <a:lnTo>
                    <a:pt x="774" y="6442"/>
                  </a:lnTo>
                  <a:cubicBezTo>
                    <a:pt x="762" y="6478"/>
                    <a:pt x="738" y="6513"/>
                    <a:pt x="726" y="6537"/>
                  </a:cubicBezTo>
                  <a:cubicBezTo>
                    <a:pt x="703" y="6573"/>
                    <a:pt x="655" y="6644"/>
                    <a:pt x="631" y="6692"/>
                  </a:cubicBezTo>
                  <a:lnTo>
                    <a:pt x="607" y="6740"/>
                  </a:lnTo>
                  <a:cubicBezTo>
                    <a:pt x="584" y="6775"/>
                    <a:pt x="572" y="6811"/>
                    <a:pt x="548" y="6847"/>
                  </a:cubicBezTo>
                  <a:cubicBezTo>
                    <a:pt x="524" y="6883"/>
                    <a:pt x="500" y="6942"/>
                    <a:pt x="476" y="6990"/>
                  </a:cubicBezTo>
                  <a:lnTo>
                    <a:pt x="453" y="7037"/>
                  </a:lnTo>
                  <a:cubicBezTo>
                    <a:pt x="441" y="7085"/>
                    <a:pt x="417" y="7121"/>
                    <a:pt x="405" y="7168"/>
                  </a:cubicBezTo>
                  <a:cubicBezTo>
                    <a:pt x="381" y="7204"/>
                    <a:pt x="369" y="7252"/>
                    <a:pt x="345" y="7299"/>
                  </a:cubicBezTo>
                  <a:cubicBezTo>
                    <a:pt x="345" y="7311"/>
                    <a:pt x="334" y="7323"/>
                    <a:pt x="334" y="7335"/>
                  </a:cubicBezTo>
                  <a:cubicBezTo>
                    <a:pt x="310" y="7383"/>
                    <a:pt x="298" y="7430"/>
                    <a:pt x="286" y="7478"/>
                  </a:cubicBezTo>
                  <a:cubicBezTo>
                    <a:pt x="262" y="7525"/>
                    <a:pt x="250" y="7573"/>
                    <a:pt x="226" y="7621"/>
                  </a:cubicBezTo>
                  <a:cubicBezTo>
                    <a:pt x="226" y="7633"/>
                    <a:pt x="226" y="7633"/>
                    <a:pt x="226" y="7645"/>
                  </a:cubicBezTo>
                  <a:cubicBezTo>
                    <a:pt x="214" y="7692"/>
                    <a:pt x="203" y="7740"/>
                    <a:pt x="179" y="7775"/>
                  </a:cubicBezTo>
                  <a:cubicBezTo>
                    <a:pt x="167" y="7823"/>
                    <a:pt x="155" y="7895"/>
                    <a:pt x="143" y="7954"/>
                  </a:cubicBezTo>
                  <a:lnTo>
                    <a:pt x="131" y="7978"/>
                  </a:lnTo>
                  <a:cubicBezTo>
                    <a:pt x="119" y="8014"/>
                    <a:pt x="119" y="8049"/>
                    <a:pt x="107" y="8085"/>
                  </a:cubicBezTo>
                  <a:cubicBezTo>
                    <a:pt x="95" y="8156"/>
                    <a:pt x="72" y="8228"/>
                    <a:pt x="60" y="8299"/>
                  </a:cubicBezTo>
                  <a:lnTo>
                    <a:pt x="60" y="8347"/>
                  </a:lnTo>
                  <a:cubicBezTo>
                    <a:pt x="60" y="8371"/>
                    <a:pt x="60" y="8407"/>
                    <a:pt x="48" y="8430"/>
                  </a:cubicBezTo>
                  <a:cubicBezTo>
                    <a:pt x="36" y="8526"/>
                    <a:pt x="24" y="8633"/>
                    <a:pt x="12" y="8728"/>
                  </a:cubicBezTo>
                  <a:cubicBezTo>
                    <a:pt x="12" y="8752"/>
                    <a:pt x="0" y="8776"/>
                    <a:pt x="0" y="8799"/>
                  </a:cubicBezTo>
                  <a:cubicBezTo>
                    <a:pt x="0" y="8835"/>
                    <a:pt x="0" y="8835"/>
                    <a:pt x="0" y="8847"/>
                  </a:cubicBezTo>
                  <a:cubicBezTo>
                    <a:pt x="0" y="8990"/>
                    <a:pt x="0" y="9121"/>
                    <a:pt x="0" y="9252"/>
                  </a:cubicBezTo>
                  <a:cubicBezTo>
                    <a:pt x="60" y="10312"/>
                    <a:pt x="524" y="11074"/>
                    <a:pt x="1215" y="11371"/>
                  </a:cubicBezTo>
                  <a:lnTo>
                    <a:pt x="2227" y="11812"/>
                  </a:lnTo>
                  <a:cubicBezTo>
                    <a:pt x="1548" y="11514"/>
                    <a:pt x="1084" y="10776"/>
                    <a:pt x="1024" y="9704"/>
                  </a:cubicBezTo>
                  <a:cubicBezTo>
                    <a:pt x="1012" y="9573"/>
                    <a:pt x="1024" y="9430"/>
                    <a:pt x="1024" y="9299"/>
                  </a:cubicBezTo>
                  <a:lnTo>
                    <a:pt x="1036" y="9180"/>
                  </a:lnTo>
                  <a:cubicBezTo>
                    <a:pt x="1036" y="9073"/>
                    <a:pt x="1048" y="8978"/>
                    <a:pt x="1072" y="8871"/>
                  </a:cubicBezTo>
                  <a:lnTo>
                    <a:pt x="1084" y="8752"/>
                  </a:lnTo>
                  <a:cubicBezTo>
                    <a:pt x="1096" y="8680"/>
                    <a:pt x="1107" y="8609"/>
                    <a:pt x="1131" y="8537"/>
                  </a:cubicBezTo>
                  <a:cubicBezTo>
                    <a:pt x="1143" y="8490"/>
                    <a:pt x="1143" y="8442"/>
                    <a:pt x="1155" y="8395"/>
                  </a:cubicBezTo>
                  <a:cubicBezTo>
                    <a:pt x="1167" y="8347"/>
                    <a:pt x="1191" y="8287"/>
                    <a:pt x="1203" y="8228"/>
                  </a:cubicBezTo>
                  <a:lnTo>
                    <a:pt x="1250" y="8061"/>
                  </a:lnTo>
                  <a:cubicBezTo>
                    <a:pt x="1274" y="8014"/>
                    <a:pt x="1286" y="7966"/>
                    <a:pt x="1298" y="7918"/>
                  </a:cubicBezTo>
                  <a:cubicBezTo>
                    <a:pt x="1322" y="7859"/>
                    <a:pt x="1346" y="7799"/>
                    <a:pt x="1369" y="7740"/>
                  </a:cubicBezTo>
                  <a:cubicBezTo>
                    <a:pt x="1393" y="7680"/>
                    <a:pt x="1405" y="7645"/>
                    <a:pt x="1429" y="7597"/>
                  </a:cubicBezTo>
                  <a:cubicBezTo>
                    <a:pt x="1441" y="7561"/>
                    <a:pt x="1477" y="7490"/>
                    <a:pt x="1500" y="7430"/>
                  </a:cubicBezTo>
                  <a:cubicBezTo>
                    <a:pt x="1524" y="7383"/>
                    <a:pt x="1548" y="7335"/>
                    <a:pt x="1572" y="7287"/>
                  </a:cubicBezTo>
                  <a:cubicBezTo>
                    <a:pt x="1596" y="7252"/>
                    <a:pt x="1619" y="7192"/>
                    <a:pt x="1655" y="7133"/>
                  </a:cubicBezTo>
                  <a:cubicBezTo>
                    <a:pt x="1679" y="7085"/>
                    <a:pt x="1715" y="7037"/>
                    <a:pt x="1738" y="6990"/>
                  </a:cubicBezTo>
                  <a:cubicBezTo>
                    <a:pt x="1774" y="6942"/>
                    <a:pt x="1798" y="6894"/>
                    <a:pt x="1822" y="6847"/>
                  </a:cubicBezTo>
                  <a:cubicBezTo>
                    <a:pt x="1869" y="6775"/>
                    <a:pt x="1917" y="6716"/>
                    <a:pt x="1965" y="6644"/>
                  </a:cubicBezTo>
                  <a:lnTo>
                    <a:pt x="2024" y="6549"/>
                  </a:lnTo>
                  <a:cubicBezTo>
                    <a:pt x="2108" y="6442"/>
                    <a:pt x="2191" y="6347"/>
                    <a:pt x="2286" y="6240"/>
                  </a:cubicBezTo>
                  <a:cubicBezTo>
                    <a:pt x="2310" y="6216"/>
                    <a:pt x="2322" y="6204"/>
                    <a:pt x="2346" y="6180"/>
                  </a:cubicBezTo>
                  <a:cubicBezTo>
                    <a:pt x="2429" y="6085"/>
                    <a:pt x="2524" y="6001"/>
                    <a:pt x="2608" y="5918"/>
                  </a:cubicBezTo>
                  <a:lnTo>
                    <a:pt x="2679" y="5859"/>
                  </a:lnTo>
                  <a:cubicBezTo>
                    <a:pt x="2786" y="5763"/>
                    <a:pt x="2893" y="5680"/>
                    <a:pt x="3001" y="5609"/>
                  </a:cubicBezTo>
                  <a:lnTo>
                    <a:pt x="3132" y="5525"/>
                  </a:lnTo>
                  <a:cubicBezTo>
                    <a:pt x="3239" y="5454"/>
                    <a:pt x="3358" y="5394"/>
                    <a:pt x="3489" y="5335"/>
                  </a:cubicBezTo>
                  <a:lnTo>
                    <a:pt x="3596" y="5287"/>
                  </a:lnTo>
                  <a:cubicBezTo>
                    <a:pt x="3667" y="5073"/>
                    <a:pt x="3763" y="4858"/>
                    <a:pt x="3846" y="4644"/>
                  </a:cubicBezTo>
                  <a:cubicBezTo>
                    <a:pt x="3870" y="4597"/>
                    <a:pt x="3882" y="4561"/>
                    <a:pt x="3905" y="4513"/>
                  </a:cubicBezTo>
                  <a:cubicBezTo>
                    <a:pt x="4001" y="4311"/>
                    <a:pt x="4108" y="4096"/>
                    <a:pt x="4215" y="3894"/>
                  </a:cubicBezTo>
                  <a:cubicBezTo>
                    <a:pt x="4251" y="3835"/>
                    <a:pt x="4286" y="3787"/>
                    <a:pt x="4310" y="3727"/>
                  </a:cubicBezTo>
                  <a:cubicBezTo>
                    <a:pt x="4394" y="3573"/>
                    <a:pt x="4489" y="3430"/>
                    <a:pt x="4584" y="3299"/>
                  </a:cubicBezTo>
                  <a:cubicBezTo>
                    <a:pt x="4632" y="3215"/>
                    <a:pt x="4679" y="3144"/>
                    <a:pt x="4739" y="3061"/>
                  </a:cubicBezTo>
                  <a:cubicBezTo>
                    <a:pt x="4810" y="2953"/>
                    <a:pt x="4894" y="2846"/>
                    <a:pt x="4977" y="2739"/>
                  </a:cubicBezTo>
                  <a:cubicBezTo>
                    <a:pt x="5060" y="2644"/>
                    <a:pt x="5144" y="2537"/>
                    <a:pt x="5227" y="2430"/>
                  </a:cubicBezTo>
                  <a:cubicBezTo>
                    <a:pt x="5322" y="2334"/>
                    <a:pt x="5382" y="2251"/>
                    <a:pt x="5465" y="2168"/>
                  </a:cubicBezTo>
                  <a:cubicBezTo>
                    <a:pt x="5572" y="2060"/>
                    <a:pt x="5679" y="1953"/>
                    <a:pt x="5787" y="1858"/>
                  </a:cubicBezTo>
                  <a:cubicBezTo>
                    <a:pt x="5870" y="1775"/>
                    <a:pt x="5953" y="1703"/>
                    <a:pt x="6037" y="1632"/>
                  </a:cubicBezTo>
                  <a:cubicBezTo>
                    <a:pt x="6156" y="1537"/>
                    <a:pt x="6263" y="1453"/>
                    <a:pt x="6382" y="1370"/>
                  </a:cubicBezTo>
                  <a:cubicBezTo>
                    <a:pt x="6501" y="1275"/>
                    <a:pt x="6608" y="1191"/>
                    <a:pt x="6727" y="1120"/>
                  </a:cubicBezTo>
                  <a:lnTo>
                    <a:pt x="6787" y="1084"/>
                  </a:lnTo>
                  <a:cubicBezTo>
                    <a:pt x="6977" y="977"/>
                    <a:pt x="7168" y="870"/>
                    <a:pt x="7370" y="787"/>
                  </a:cubicBezTo>
                  <a:cubicBezTo>
                    <a:pt x="7477" y="739"/>
                    <a:pt x="7596" y="691"/>
                    <a:pt x="7715" y="656"/>
                  </a:cubicBezTo>
                  <a:cubicBezTo>
                    <a:pt x="7751" y="644"/>
                    <a:pt x="7787" y="632"/>
                    <a:pt x="7823" y="620"/>
                  </a:cubicBezTo>
                  <a:cubicBezTo>
                    <a:pt x="7894" y="608"/>
                    <a:pt x="7954" y="584"/>
                    <a:pt x="8025" y="560"/>
                  </a:cubicBezTo>
                  <a:cubicBezTo>
                    <a:pt x="8192" y="525"/>
                    <a:pt x="8370" y="489"/>
                    <a:pt x="8549" y="465"/>
                  </a:cubicBezTo>
                  <a:lnTo>
                    <a:pt x="8656" y="453"/>
                  </a:lnTo>
                  <a:lnTo>
                    <a:pt x="9097" y="453"/>
                  </a:lnTo>
                  <a:cubicBezTo>
                    <a:pt x="9216" y="453"/>
                    <a:pt x="9347" y="477"/>
                    <a:pt x="9466" y="489"/>
                  </a:cubicBezTo>
                  <a:lnTo>
                    <a:pt x="9489" y="501"/>
                  </a:lnTo>
                  <a:cubicBezTo>
                    <a:pt x="9597" y="525"/>
                    <a:pt x="9704" y="548"/>
                    <a:pt x="9811" y="584"/>
                  </a:cubicBezTo>
                  <a:cubicBezTo>
                    <a:pt x="9894" y="608"/>
                    <a:pt x="9990" y="644"/>
                    <a:pt x="10073" y="679"/>
                  </a:cubicBezTo>
                  <a:lnTo>
                    <a:pt x="9049" y="239"/>
                  </a:lnTo>
                  <a:cubicBezTo>
                    <a:pt x="8977" y="203"/>
                    <a:pt x="8906" y="167"/>
                    <a:pt x="8823" y="144"/>
                  </a:cubicBezTo>
                  <a:lnTo>
                    <a:pt x="8787" y="132"/>
                  </a:lnTo>
                  <a:cubicBezTo>
                    <a:pt x="8680" y="108"/>
                    <a:pt x="8585" y="72"/>
                    <a:pt x="8477" y="60"/>
                  </a:cubicBezTo>
                  <a:lnTo>
                    <a:pt x="8442" y="48"/>
                  </a:lnTo>
                  <a:cubicBezTo>
                    <a:pt x="8323" y="25"/>
                    <a:pt x="8192" y="13"/>
                    <a:pt x="8073"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3"/>
            <p:cNvSpPr/>
            <p:nvPr/>
          </p:nvSpPr>
          <p:spPr>
            <a:xfrm>
              <a:off x="1816575" y="2658350"/>
              <a:ext cx="447700" cy="324350"/>
            </a:xfrm>
            <a:custGeom>
              <a:avLst/>
              <a:gdLst/>
              <a:ahLst/>
              <a:cxnLst/>
              <a:rect l="l" t="t" r="r" b="b"/>
              <a:pathLst>
                <a:path w="17908" h="12974" extrusionOk="0">
                  <a:moveTo>
                    <a:pt x="13433" y="0"/>
                  </a:moveTo>
                  <a:cubicBezTo>
                    <a:pt x="13120" y="0"/>
                    <a:pt x="12787" y="71"/>
                    <a:pt x="12443" y="221"/>
                  </a:cubicBezTo>
                  <a:cubicBezTo>
                    <a:pt x="11562" y="613"/>
                    <a:pt x="10812" y="1435"/>
                    <a:pt x="10312" y="2435"/>
                  </a:cubicBezTo>
                  <a:cubicBezTo>
                    <a:pt x="9734" y="1686"/>
                    <a:pt x="8921" y="1274"/>
                    <a:pt x="7987" y="1274"/>
                  </a:cubicBezTo>
                  <a:cubicBezTo>
                    <a:pt x="7496" y="1274"/>
                    <a:pt x="6971" y="1388"/>
                    <a:pt x="6430" y="1625"/>
                  </a:cubicBezTo>
                  <a:cubicBezTo>
                    <a:pt x="4751" y="2364"/>
                    <a:pt x="3358" y="4126"/>
                    <a:pt x="2656" y="6126"/>
                  </a:cubicBezTo>
                  <a:lnTo>
                    <a:pt x="2549" y="6174"/>
                  </a:lnTo>
                  <a:cubicBezTo>
                    <a:pt x="1096" y="6817"/>
                    <a:pt x="1" y="8769"/>
                    <a:pt x="84" y="10543"/>
                  </a:cubicBezTo>
                  <a:cubicBezTo>
                    <a:pt x="159" y="11923"/>
                    <a:pt x="942" y="12785"/>
                    <a:pt x="1975" y="12785"/>
                  </a:cubicBezTo>
                  <a:cubicBezTo>
                    <a:pt x="2262" y="12785"/>
                    <a:pt x="2567" y="12719"/>
                    <a:pt x="2882" y="12579"/>
                  </a:cubicBezTo>
                  <a:lnTo>
                    <a:pt x="3561" y="12282"/>
                  </a:lnTo>
                  <a:cubicBezTo>
                    <a:pt x="4087" y="12729"/>
                    <a:pt x="4736" y="12973"/>
                    <a:pt x="5454" y="12973"/>
                  </a:cubicBezTo>
                  <a:cubicBezTo>
                    <a:pt x="5940" y="12973"/>
                    <a:pt x="6457" y="12862"/>
                    <a:pt x="6990" y="12627"/>
                  </a:cubicBezTo>
                  <a:cubicBezTo>
                    <a:pt x="8323" y="12043"/>
                    <a:pt x="9478" y="10805"/>
                    <a:pt x="10240" y="9329"/>
                  </a:cubicBezTo>
                  <a:lnTo>
                    <a:pt x="15360" y="7067"/>
                  </a:lnTo>
                  <a:cubicBezTo>
                    <a:pt x="16812" y="6424"/>
                    <a:pt x="17908" y="4471"/>
                    <a:pt x="17825" y="2709"/>
                  </a:cubicBezTo>
                  <a:cubicBezTo>
                    <a:pt x="17750" y="1319"/>
                    <a:pt x="16967" y="456"/>
                    <a:pt x="15933" y="456"/>
                  </a:cubicBezTo>
                  <a:cubicBezTo>
                    <a:pt x="15647" y="456"/>
                    <a:pt x="15341" y="522"/>
                    <a:pt x="15027" y="661"/>
                  </a:cubicBezTo>
                  <a:lnTo>
                    <a:pt x="14907" y="709"/>
                  </a:lnTo>
                  <a:cubicBezTo>
                    <a:pt x="14535" y="251"/>
                    <a:pt x="14020" y="0"/>
                    <a:pt x="13433" y="0"/>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3"/>
          <p:cNvGrpSpPr/>
          <p:nvPr/>
        </p:nvGrpSpPr>
        <p:grpSpPr>
          <a:xfrm flipH="1">
            <a:off x="1586812" y="2614077"/>
            <a:ext cx="183956" cy="545814"/>
            <a:chOff x="4482322" y="2464909"/>
            <a:chExt cx="173872" cy="515844"/>
          </a:xfrm>
        </p:grpSpPr>
        <p:sp>
          <p:nvSpPr>
            <p:cNvPr id="1339" name="Google Shape;1339;p23"/>
            <p:cNvSpPr/>
            <p:nvPr/>
          </p:nvSpPr>
          <p:spPr>
            <a:xfrm>
              <a:off x="4510935" y="2893753"/>
              <a:ext cx="87000" cy="870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3"/>
            <p:cNvSpPr/>
            <p:nvPr/>
          </p:nvSpPr>
          <p:spPr>
            <a:xfrm>
              <a:off x="4482322" y="2779038"/>
              <a:ext cx="65400" cy="654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3"/>
            <p:cNvSpPr/>
            <p:nvPr/>
          </p:nvSpPr>
          <p:spPr>
            <a:xfrm>
              <a:off x="4582394" y="2709659"/>
              <a:ext cx="73800" cy="73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3"/>
            <p:cNvSpPr/>
            <p:nvPr/>
          </p:nvSpPr>
          <p:spPr>
            <a:xfrm>
              <a:off x="4493409" y="2621315"/>
              <a:ext cx="59700" cy="597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3"/>
            <p:cNvSpPr/>
            <p:nvPr/>
          </p:nvSpPr>
          <p:spPr>
            <a:xfrm>
              <a:off x="4582399" y="2536883"/>
              <a:ext cx="50400" cy="504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3"/>
            <p:cNvSpPr/>
            <p:nvPr/>
          </p:nvSpPr>
          <p:spPr>
            <a:xfrm>
              <a:off x="4510935" y="2464909"/>
              <a:ext cx="40500" cy="4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62" name="Google Shape;1362;p23"/>
          <p:cNvCxnSpPr>
            <a:cxnSpLocks/>
          </p:cNvCxnSpPr>
          <p:nvPr/>
        </p:nvCxnSpPr>
        <p:spPr>
          <a:xfrm>
            <a:off x="1664887" y="1612049"/>
            <a:ext cx="0" cy="3552717"/>
          </a:xfrm>
          <a:prstGeom prst="straightConnector1">
            <a:avLst/>
          </a:prstGeom>
          <a:noFill/>
          <a:ln w="28575" cap="flat" cmpd="sng">
            <a:solidFill>
              <a:schemeClr val="accent4"/>
            </a:solidFill>
            <a:prstDash val="solid"/>
            <a:round/>
            <a:headEnd type="none" w="med" len="med"/>
            <a:tailEnd type="none" w="med" len="med"/>
          </a:ln>
        </p:spPr>
      </p:cxnSp>
      <p:cxnSp>
        <p:nvCxnSpPr>
          <p:cNvPr id="1363" name="Google Shape;1363;p23"/>
          <p:cNvCxnSpPr/>
          <p:nvPr/>
        </p:nvCxnSpPr>
        <p:spPr>
          <a:xfrm>
            <a:off x="1675935" y="4382724"/>
            <a:ext cx="0" cy="699300"/>
          </a:xfrm>
          <a:prstGeom prst="straightConnector1">
            <a:avLst/>
          </a:prstGeom>
          <a:noFill/>
          <a:ln w="28575" cap="flat" cmpd="sng">
            <a:solidFill>
              <a:schemeClr val="accent4"/>
            </a:solidFill>
            <a:prstDash val="solid"/>
            <a:round/>
            <a:headEnd type="none" w="med" len="med"/>
            <a:tailEnd type="none" w="med" len="med"/>
          </a:ln>
        </p:spPr>
      </p:cxnSp>
      <p:grpSp>
        <p:nvGrpSpPr>
          <p:cNvPr id="1364" name="Google Shape;1364;p23"/>
          <p:cNvGrpSpPr/>
          <p:nvPr/>
        </p:nvGrpSpPr>
        <p:grpSpPr>
          <a:xfrm>
            <a:off x="1026771" y="3261492"/>
            <a:ext cx="1298307" cy="1499050"/>
            <a:chOff x="3669150" y="1828675"/>
            <a:chExt cx="1805712" cy="2084909"/>
          </a:xfrm>
        </p:grpSpPr>
        <p:sp>
          <p:nvSpPr>
            <p:cNvPr id="1365" name="Google Shape;1365;p23"/>
            <p:cNvSpPr/>
            <p:nvPr/>
          </p:nvSpPr>
          <p:spPr>
            <a:xfrm>
              <a:off x="5038625"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3"/>
            <p:cNvSpPr/>
            <p:nvPr/>
          </p:nvSpPr>
          <p:spPr>
            <a:xfrm>
              <a:off x="5038625" y="3140436"/>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3"/>
            <p:cNvSpPr/>
            <p:nvPr/>
          </p:nvSpPr>
          <p:spPr>
            <a:xfrm>
              <a:off x="5256944" y="3140436"/>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3"/>
            <p:cNvSpPr/>
            <p:nvPr/>
          </p:nvSpPr>
          <p:spPr>
            <a:xfrm>
              <a:off x="5038625"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3"/>
            <p:cNvSpPr/>
            <p:nvPr/>
          </p:nvSpPr>
          <p:spPr>
            <a:xfrm>
              <a:off x="5038625"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3"/>
            <p:cNvSpPr/>
            <p:nvPr/>
          </p:nvSpPr>
          <p:spPr>
            <a:xfrm>
              <a:off x="5256944"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3"/>
            <p:cNvSpPr/>
            <p:nvPr/>
          </p:nvSpPr>
          <p:spPr>
            <a:xfrm>
              <a:off x="4696378" y="3212020"/>
              <a:ext cx="436237" cy="251920"/>
            </a:xfrm>
            <a:custGeom>
              <a:avLst/>
              <a:gdLst/>
              <a:ahLst/>
              <a:cxnLst/>
              <a:rect l="l" t="t" r="r" b="b"/>
              <a:pathLst>
                <a:path w="11609" h="6704" extrusionOk="0">
                  <a:moveTo>
                    <a:pt x="5810" y="6704"/>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3"/>
            <p:cNvSpPr/>
            <p:nvPr/>
          </p:nvSpPr>
          <p:spPr>
            <a:xfrm>
              <a:off x="4696378" y="3338165"/>
              <a:ext cx="218363" cy="377654"/>
            </a:xfrm>
            <a:custGeom>
              <a:avLst/>
              <a:gdLst/>
              <a:ahLst/>
              <a:cxnLst/>
              <a:rect l="l" t="t" r="r" b="b"/>
              <a:pathLst>
                <a:path w="5811" h="10050" extrusionOk="0">
                  <a:moveTo>
                    <a:pt x="0" y="1"/>
                  </a:moveTo>
                  <a:lnTo>
                    <a:pt x="0" y="6704"/>
                  </a:lnTo>
                  <a:lnTo>
                    <a:pt x="5810" y="10050"/>
                  </a:lnTo>
                  <a:lnTo>
                    <a:pt x="5810" y="3347"/>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3"/>
            <p:cNvSpPr/>
            <p:nvPr/>
          </p:nvSpPr>
          <p:spPr>
            <a:xfrm>
              <a:off x="4914697" y="3338165"/>
              <a:ext cx="217912" cy="377654"/>
            </a:xfrm>
            <a:custGeom>
              <a:avLst/>
              <a:gdLst/>
              <a:ahLst/>
              <a:cxnLst/>
              <a:rect l="l" t="t" r="r" b="b"/>
              <a:pathLst>
                <a:path w="5799" h="10050" extrusionOk="0">
                  <a:moveTo>
                    <a:pt x="5799" y="1"/>
                  </a:moveTo>
                  <a:lnTo>
                    <a:pt x="0" y="3347"/>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3"/>
            <p:cNvSpPr/>
            <p:nvPr/>
          </p:nvSpPr>
          <p:spPr>
            <a:xfrm>
              <a:off x="4696378" y="2816977"/>
              <a:ext cx="436237" cy="251920"/>
            </a:xfrm>
            <a:custGeom>
              <a:avLst/>
              <a:gdLst/>
              <a:ahLst/>
              <a:cxnLst/>
              <a:rect l="l" t="t" r="r" b="b"/>
              <a:pathLst>
                <a:path w="11609" h="6704" extrusionOk="0">
                  <a:moveTo>
                    <a:pt x="5810" y="6703"/>
                  </a:moveTo>
                  <a:lnTo>
                    <a:pt x="0" y="3346"/>
                  </a:lnTo>
                  <a:lnTo>
                    <a:pt x="5798"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3"/>
            <p:cNvSpPr/>
            <p:nvPr/>
          </p:nvSpPr>
          <p:spPr>
            <a:xfrm>
              <a:off x="4696378" y="2942671"/>
              <a:ext cx="218363" cy="378105"/>
            </a:xfrm>
            <a:custGeom>
              <a:avLst/>
              <a:gdLst/>
              <a:ahLst/>
              <a:cxnLst/>
              <a:rect l="l" t="t" r="r" b="b"/>
              <a:pathLst>
                <a:path w="5811" h="10062" extrusionOk="0">
                  <a:moveTo>
                    <a:pt x="0" y="1"/>
                  </a:moveTo>
                  <a:lnTo>
                    <a:pt x="0" y="6704"/>
                  </a:lnTo>
                  <a:lnTo>
                    <a:pt x="5810" y="10062"/>
                  </a:lnTo>
                  <a:lnTo>
                    <a:pt x="5810"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3"/>
            <p:cNvSpPr/>
            <p:nvPr/>
          </p:nvSpPr>
          <p:spPr>
            <a:xfrm>
              <a:off x="4914697" y="2942671"/>
              <a:ext cx="217912" cy="378105"/>
            </a:xfrm>
            <a:custGeom>
              <a:avLst/>
              <a:gdLst/>
              <a:ahLst/>
              <a:cxnLst/>
              <a:rect l="l" t="t" r="r" b="b"/>
              <a:pathLst>
                <a:path w="5799" h="10062" extrusionOk="0">
                  <a:moveTo>
                    <a:pt x="5799" y="1"/>
                  </a:moveTo>
                  <a:lnTo>
                    <a:pt x="0" y="3358"/>
                  </a:lnTo>
                  <a:lnTo>
                    <a:pt x="0" y="10062"/>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3"/>
            <p:cNvSpPr/>
            <p:nvPr/>
          </p:nvSpPr>
          <p:spPr>
            <a:xfrm>
              <a:off x="4354094" y="1828675"/>
              <a:ext cx="436275" cy="251920"/>
            </a:xfrm>
            <a:custGeom>
              <a:avLst/>
              <a:gdLst/>
              <a:ahLst/>
              <a:cxnLst/>
              <a:rect l="l" t="t" r="r" b="b"/>
              <a:pathLst>
                <a:path w="11610" h="6704" extrusionOk="0">
                  <a:moveTo>
                    <a:pt x="5799" y="6704"/>
                  </a:moveTo>
                  <a:lnTo>
                    <a:pt x="1" y="3346"/>
                  </a:lnTo>
                  <a:lnTo>
                    <a:pt x="5799"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3"/>
            <p:cNvSpPr/>
            <p:nvPr/>
          </p:nvSpPr>
          <p:spPr>
            <a:xfrm>
              <a:off x="4354094" y="1954406"/>
              <a:ext cx="217950" cy="378067"/>
            </a:xfrm>
            <a:custGeom>
              <a:avLst/>
              <a:gdLst/>
              <a:ahLst/>
              <a:cxnLst/>
              <a:rect l="l" t="t" r="r" b="b"/>
              <a:pathLst>
                <a:path w="5800" h="10061" extrusionOk="0">
                  <a:moveTo>
                    <a:pt x="1" y="0"/>
                  </a:moveTo>
                  <a:lnTo>
                    <a:pt x="1" y="6703"/>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3"/>
            <p:cNvSpPr/>
            <p:nvPr/>
          </p:nvSpPr>
          <p:spPr>
            <a:xfrm>
              <a:off x="4572000" y="1954406"/>
              <a:ext cx="218363" cy="378067"/>
            </a:xfrm>
            <a:custGeom>
              <a:avLst/>
              <a:gdLst/>
              <a:ahLst/>
              <a:cxnLst/>
              <a:rect l="l" t="t" r="r" b="b"/>
              <a:pathLst>
                <a:path w="5811" h="10061" extrusionOk="0">
                  <a:moveTo>
                    <a:pt x="5810" y="0"/>
                  </a:moveTo>
                  <a:lnTo>
                    <a:pt x="0" y="3358"/>
                  </a:lnTo>
                  <a:lnTo>
                    <a:pt x="0" y="10061"/>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3"/>
            <p:cNvSpPr/>
            <p:nvPr/>
          </p:nvSpPr>
          <p:spPr>
            <a:xfrm>
              <a:off x="4696378" y="2026403"/>
              <a:ext cx="436237" cy="251957"/>
            </a:xfrm>
            <a:custGeom>
              <a:avLst/>
              <a:gdLst/>
              <a:ahLst/>
              <a:cxnLst/>
              <a:rect l="l" t="t" r="r" b="b"/>
              <a:pathLst>
                <a:path w="11609" h="6705" extrusionOk="0">
                  <a:moveTo>
                    <a:pt x="5798" y="6704"/>
                  </a:moveTo>
                  <a:lnTo>
                    <a:pt x="0" y="3347"/>
                  </a:lnTo>
                  <a:lnTo>
                    <a:pt x="5798" y="1"/>
                  </a:lnTo>
                  <a:lnTo>
                    <a:pt x="11609"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3"/>
            <p:cNvSpPr/>
            <p:nvPr/>
          </p:nvSpPr>
          <p:spPr>
            <a:xfrm>
              <a:off x="4696378" y="2152134"/>
              <a:ext cx="217912" cy="378105"/>
            </a:xfrm>
            <a:custGeom>
              <a:avLst/>
              <a:gdLst/>
              <a:ahLst/>
              <a:cxnLst/>
              <a:rect l="l" t="t" r="r" b="b"/>
              <a:pathLst>
                <a:path w="5799" h="10062" extrusionOk="0">
                  <a:moveTo>
                    <a:pt x="0" y="1"/>
                  </a:moveTo>
                  <a:lnTo>
                    <a:pt x="0" y="6704"/>
                  </a:lnTo>
                  <a:lnTo>
                    <a:pt x="5798" y="10061"/>
                  </a:lnTo>
                  <a:lnTo>
                    <a:pt x="5798"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3"/>
            <p:cNvSpPr/>
            <p:nvPr/>
          </p:nvSpPr>
          <p:spPr>
            <a:xfrm>
              <a:off x="4914247" y="2152134"/>
              <a:ext cx="218363" cy="378105"/>
            </a:xfrm>
            <a:custGeom>
              <a:avLst/>
              <a:gdLst/>
              <a:ahLst/>
              <a:cxnLst/>
              <a:rect l="l" t="t" r="r" b="b"/>
              <a:pathLst>
                <a:path w="5811" h="10062" extrusionOk="0">
                  <a:moveTo>
                    <a:pt x="5811" y="1"/>
                  </a:moveTo>
                  <a:lnTo>
                    <a:pt x="0" y="3358"/>
                  </a:lnTo>
                  <a:lnTo>
                    <a:pt x="0"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3"/>
            <p:cNvSpPr/>
            <p:nvPr/>
          </p:nvSpPr>
          <p:spPr>
            <a:xfrm>
              <a:off x="5038625"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3"/>
            <p:cNvSpPr/>
            <p:nvPr/>
          </p:nvSpPr>
          <p:spPr>
            <a:xfrm>
              <a:off x="5038625"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3"/>
            <p:cNvSpPr/>
            <p:nvPr/>
          </p:nvSpPr>
          <p:spPr>
            <a:xfrm>
              <a:off x="5256944"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3"/>
            <p:cNvSpPr/>
            <p:nvPr/>
          </p:nvSpPr>
          <p:spPr>
            <a:xfrm>
              <a:off x="4011397" y="2026403"/>
              <a:ext cx="436726" cy="251957"/>
            </a:xfrm>
            <a:custGeom>
              <a:avLst/>
              <a:gdLst/>
              <a:ahLst/>
              <a:cxnLst/>
              <a:rect l="l" t="t" r="r" b="b"/>
              <a:pathLst>
                <a:path w="11622" h="6705" extrusionOk="0">
                  <a:moveTo>
                    <a:pt x="5811" y="6704"/>
                  </a:moveTo>
                  <a:lnTo>
                    <a:pt x="1" y="3347"/>
                  </a:lnTo>
                  <a:lnTo>
                    <a:pt x="5811" y="1"/>
                  </a:lnTo>
                  <a:lnTo>
                    <a:pt x="11621"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3"/>
            <p:cNvSpPr/>
            <p:nvPr/>
          </p:nvSpPr>
          <p:spPr>
            <a:xfrm>
              <a:off x="4011397" y="2152134"/>
              <a:ext cx="218363" cy="378105"/>
            </a:xfrm>
            <a:custGeom>
              <a:avLst/>
              <a:gdLst/>
              <a:ahLst/>
              <a:cxnLst/>
              <a:rect l="l" t="t" r="r" b="b"/>
              <a:pathLst>
                <a:path w="5811" h="10062" extrusionOk="0">
                  <a:moveTo>
                    <a:pt x="1" y="1"/>
                  </a:moveTo>
                  <a:lnTo>
                    <a:pt x="1" y="6704"/>
                  </a:lnTo>
                  <a:lnTo>
                    <a:pt x="5811" y="10061"/>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3"/>
            <p:cNvSpPr/>
            <p:nvPr/>
          </p:nvSpPr>
          <p:spPr>
            <a:xfrm>
              <a:off x="4229716" y="2152134"/>
              <a:ext cx="218400" cy="378105"/>
            </a:xfrm>
            <a:custGeom>
              <a:avLst/>
              <a:gdLst/>
              <a:ahLst/>
              <a:cxnLst/>
              <a:rect l="l" t="t" r="r" b="b"/>
              <a:pathLst>
                <a:path w="5812" h="10062" extrusionOk="0">
                  <a:moveTo>
                    <a:pt x="5811" y="1"/>
                  </a:moveTo>
                  <a:lnTo>
                    <a:pt x="1" y="3358"/>
                  </a:lnTo>
                  <a:lnTo>
                    <a:pt x="1"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3"/>
            <p:cNvSpPr/>
            <p:nvPr/>
          </p:nvSpPr>
          <p:spPr>
            <a:xfrm>
              <a:off x="4354094" y="2223718"/>
              <a:ext cx="436275" cy="251920"/>
            </a:xfrm>
            <a:custGeom>
              <a:avLst/>
              <a:gdLst/>
              <a:ahLst/>
              <a:cxnLst/>
              <a:rect l="l" t="t" r="r" b="b"/>
              <a:pathLst>
                <a:path w="11610" h="6704" extrusionOk="0">
                  <a:moveTo>
                    <a:pt x="5799" y="6704"/>
                  </a:moveTo>
                  <a:lnTo>
                    <a:pt x="1" y="3358"/>
                  </a:lnTo>
                  <a:lnTo>
                    <a:pt x="5799"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3"/>
            <p:cNvSpPr/>
            <p:nvPr/>
          </p:nvSpPr>
          <p:spPr>
            <a:xfrm>
              <a:off x="4354094" y="2349900"/>
              <a:ext cx="217950" cy="377616"/>
            </a:xfrm>
            <a:custGeom>
              <a:avLst/>
              <a:gdLst/>
              <a:ahLst/>
              <a:cxnLst/>
              <a:rect l="l" t="t" r="r" b="b"/>
              <a:pathLst>
                <a:path w="5800" h="10049" extrusionOk="0">
                  <a:moveTo>
                    <a:pt x="1" y="0"/>
                  </a:moveTo>
                  <a:lnTo>
                    <a:pt x="1" y="6703"/>
                  </a:lnTo>
                  <a:lnTo>
                    <a:pt x="5799" y="10049"/>
                  </a:lnTo>
                  <a:lnTo>
                    <a:pt x="5799" y="3346"/>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3"/>
            <p:cNvSpPr/>
            <p:nvPr/>
          </p:nvSpPr>
          <p:spPr>
            <a:xfrm>
              <a:off x="4572000" y="2349900"/>
              <a:ext cx="218363" cy="377616"/>
            </a:xfrm>
            <a:custGeom>
              <a:avLst/>
              <a:gdLst/>
              <a:ahLst/>
              <a:cxnLst/>
              <a:rect l="l" t="t" r="r" b="b"/>
              <a:pathLst>
                <a:path w="5811" h="10049" extrusionOk="0">
                  <a:moveTo>
                    <a:pt x="5810" y="0"/>
                  </a:moveTo>
                  <a:lnTo>
                    <a:pt x="0" y="3346"/>
                  </a:lnTo>
                  <a:lnTo>
                    <a:pt x="0" y="10049"/>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3"/>
            <p:cNvSpPr/>
            <p:nvPr/>
          </p:nvSpPr>
          <p:spPr>
            <a:xfrm>
              <a:off x="4696378" y="2421483"/>
              <a:ext cx="436237" cy="251920"/>
            </a:xfrm>
            <a:custGeom>
              <a:avLst/>
              <a:gdLst/>
              <a:ahLst/>
              <a:cxnLst/>
              <a:rect l="l" t="t" r="r" b="b"/>
              <a:pathLst>
                <a:path w="11609" h="6704" extrusionOk="0">
                  <a:moveTo>
                    <a:pt x="5810" y="6703"/>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3"/>
            <p:cNvSpPr/>
            <p:nvPr/>
          </p:nvSpPr>
          <p:spPr>
            <a:xfrm>
              <a:off x="4696378" y="2547628"/>
              <a:ext cx="218363" cy="377654"/>
            </a:xfrm>
            <a:custGeom>
              <a:avLst/>
              <a:gdLst/>
              <a:ahLst/>
              <a:cxnLst/>
              <a:rect l="l" t="t" r="r" b="b"/>
              <a:pathLst>
                <a:path w="5811" h="10050" extrusionOk="0">
                  <a:moveTo>
                    <a:pt x="0" y="1"/>
                  </a:moveTo>
                  <a:lnTo>
                    <a:pt x="0" y="6704"/>
                  </a:lnTo>
                  <a:lnTo>
                    <a:pt x="5810" y="10050"/>
                  </a:lnTo>
                  <a:lnTo>
                    <a:pt x="5810" y="3346"/>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3"/>
            <p:cNvSpPr/>
            <p:nvPr/>
          </p:nvSpPr>
          <p:spPr>
            <a:xfrm>
              <a:off x="4914697" y="2547628"/>
              <a:ext cx="217912" cy="377654"/>
            </a:xfrm>
            <a:custGeom>
              <a:avLst/>
              <a:gdLst/>
              <a:ahLst/>
              <a:cxnLst/>
              <a:rect l="l" t="t" r="r" b="b"/>
              <a:pathLst>
                <a:path w="5799" h="10050" extrusionOk="0">
                  <a:moveTo>
                    <a:pt x="5799" y="1"/>
                  </a:moveTo>
                  <a:lnTo>
                    <a:pt x="0" y="3346"/>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3"/>
            <p:cNvSpPr/>
            <p:nvPr/>
          </p:nvSpPr>
          <p:spPr>
            <a:xfrm>
              <a:off x="3669150"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3"/>
            <p:cNvSpPr/>
            <p:nvPr/>
          </p:nvSpPr>
          <p:spPr>
            <a:xfrm>
              <a:off x="3669150" y="3140436"/>
              <a:ext cx="218363" cy="377654"/>
            </a:xfrm>
            <a:custGeom>
              <a:avLst/>
              <a:gdLst/>
              <a:ahLst/>
              <a:cxnLst/>
              <a:rect l="l" t="t" r="r" b="b"/>
              <a:pathLst>
                <a:path w="5811" h="10050" extrusionOk="0">
                  <a:moveTo>
                    <a:pt x="0" y="0"/>
                  </a:moveTo>
                  <a:lnTo>
                    <a:pt x="0" y="6704"/>
                  </a:lnTo>
                  <a:lnTo>
                    <a:pt x="5811" y="10049"/>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3"/>
            <p:cNvSpPr/>
            <p:nvPr/>
          </p:nvSpPr>
          <p:spPr>
            <a:xfrm>
              <a:off x="3887469" y="3140436"/>
              <a:ext cx="217912" cy="377654"/>
            </a:xfrm>
            <a:custGeom>
              <a:avLst/>
              <a:gdLst/>
              <a:ahLst/>
              <a:cxnLst/>
              <a:rect l="l" t="t" r="r" b="b"/>
              <a:pathLst>
                <a:path w="5799" h="10050" extrusionOk="0">
                  <a:moveTo>
                    <a:pt x="5799" y="0"/>
                  </a:moveTo>
                  <a:lnTo>
                    <a:pt x="1" y="3358"/>
                  </a:lnTo>
                  <a:lnTo>
                    <a:pt x="1" y="10049"/>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3"/>
            <p:cNvSpPr/>
            <p:nvPr/>
          </p:nvSpPr>
          <p:spPr>
            <a:xfrm>
              <a:off x="4011397" y="3212020"/>
              <a:ext cx="436726" cy="251920"/>
            </a:xfrm>
            <a:custGeom>
              <a:avLst/>
              <a:gdLst/>
              <a:ahLst/>
              <a:cxnLst/>
              <a:rect l="l" t="t" r="r" b="b"/>
              <a:pathLst>
                <a:path w="11622" h="6704" extrusionOk="0">
                  <a:moveTo>
                    <a:pt x="5811" y="6704"/>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3"/>
            <p:cNvSpPr/>
            <p:nvPr/>
          </p:nvSpPr>
          <p:spPr>
            <a:xfrm>
              <a:off x="4011397" y="3338165"/>
              <a:ext cx="218363" cy="377654"/>
            </a:xfrm>
            <a:custGeom>
              <a:avLst/>
              <a:gdLst/>
              <a:ahLst/>
              <a:cxnLst/>
              <a:rect l="l" t="t" r="r" b="b"/>
              <a:pathLst>
                <a:path w="5811" h="10050" extrusionOk="0">
                  <a:moveTo>
                    <a:pt x="1" y="1"/>
                  </a:moveTo>
                  <a:lnTo>
                    <a:pt x="1" y="6704"/>
                  </a:lnTo>
                  <a:lnTo>
                    <a:pt x="5811" y="10050"/>
                  </a:lnTo>
                  <a:lnTo>
                    <a:pt x="5811" y="3347"/>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3"/>
            <p:cNvSpPr/>
            <p:nvPr/>
          </p:nvSpPr>
          <p:spPr>
            <a:xfrm>
              <a:off x="4229716" y="3338165"/>
              <a:ext cx="218400" cy="377654"/>
            </a:xfrm>
            <a:custGeom>
              <a:avLst/>
              <a:gdLst/>
              <a:ahLst/>
              <a:cxnLst/>
              <a:rect l="l" t="t" r="r" b="b"/>
              <a:pathLst>
                <a:path w="5812" h="10050" extrusionOk="0">
                  <a:moveTo>
                    <a:pt x="5811" y="1"/>
                  </a:moveTo>
                  <a:lnTo>
                    <a:pt x="1" y="3347"/>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3"/>
            <p:cNvSpPr/>
            <p:nvPr/>
          </p:nvSpPr>
          <p:spPr>
            <a:xfrm>
              <a:off x="4354094" y="3409748"/>
              <a:ext cx="436275" cy="251957"/>
            </a:xfrm>
            <a:custGeom>
              <a:avLst/>
              <a:gdLst/>
              <a:ahLst/>
              <a:cxnLst/>
              <a:rect l="l" t="t" r="r" b="b"/>
              <a:pathLst>
                <a:path w="11610" h="6705" extrusionOk="0">
                  <a:moveTo>
                    <a:pt x="5799" y="6704"/>
                  </a:moveTo>
                  <a:lnTo>
                    <a:pt x="1" y="3359"/>
                  </a:lnTo>
                  <a:lnTo>
                    <a:pt x="5799" y="1"/>
                  </a:lnTo>
                  <a:lnTo>
                    <a:pt x="11609" y="3359"/>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3"/>
            <p:cNvSpPr/>
            <p:nvPr/>
          </p:nvSpPr>
          <p:spPr>
            <a:xfrm>
              <a:off x="4354094" y="3535930"/>
              <a:ext cx="217950" cy="377654"/>
            </a:xfrm>
            <a:custGeom>
              <a:avLst/>
              <a:gdLst/>
              <a:ahLst/>
              <a:cxnLst/>
              <a:rect l="l" t="t" r="r" b="b"/>
              <a:pathLst>
                <a:path w="5800" h="10050" extrusionOk="0">
                  <a:moveTo>
                    <a:pt x="1" y="1"/>
                  </a:moveTo>
                  <a:lnTo>
                    <a:pt x="1" y="6704"/>
                  </a:lnTo>
                  <a:lnTo>
                    <a:pt x="5799" y="10049"/>
                  </a:lnTo>
                  <a:lnTo>
                    <a:pt x="5799"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3"/>
            <p:cNvSpPr/>
            <p:nvPr/>
          </p:nvSpPr>
          <p:spPr>
            <a:xfrm>
              <a:off x="4572000" y="3535930"/>
              <a:ext cx="218363" cy="377654"/>
            </a:xfrm>
            <a:custGeom>
              <a:avLst/>
              <a:gdLst/>
              <a:ahLst/>
              <a:cxnLst/>
              <a:rect l="l" t="t" r="r" b="b"/>
              <a:pathLst>
                <a:path w="5811" h="10050" extrusionOk="0">
                  <a:moveTo>
                    <a:pt x="5810" y="1"/>
                  </a:moveTo>
                  <a:lnTo>
                    <a:pt x="0" y="3346"/>
                  </a:lnTo>
                  <a:lnTo>
                    <a:pt x="0" y="10049"/>
                  </a:lnTo>
                  <a:lnTo>
                    <a:pt x="5810" y="6704"/>
                  </a:lnTo>
                  <a:lnTo>
                    <a:pt x="581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3"/>
            <p:cNvSpPr/>
            <p:nvPr/>
          </p:nvSpPr>
          <p:spPr>
            <a:xfrm>
              <a:off x="3669150"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3"/>
            <p:cNvSpPr/>
            <p:nvPr/>
          </p:nvSpPr>
          <p:spPr>
            <a:xfrm>
              <a:off x="3669150"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3"/>
            <p:cNvSpPr/>
            <p:nvPr/>
          </p:nvSpPr>
          <p:spPr>
            <a:xfrm>
              <a:off x="3887469"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3"/>
            <p:cNvSpPr/>
            <p:nvPr/>
          </p:nvSpPr>
          <p:spPr>
            <a:xfrm>
              <a:off x="4011397" y="2816977"/>
              <a:ext cx="436726" cy="251920"/>
            </a:xfrm>
            <a:custGeom>
              <a:avLst/>
              <a:gdLst/>
              <a:ahLst/>
              <a:cxnLst/>
              <a:rect l="l" t="t" r="r" b="b"/>
              <a:pathLst>
                <a:path w="11622" h="6704" extrusionOk="0">
                  <a:moveTo>
                    <a:pt x="5811" y="6703"/>
                  </a:moveTo>
                  <a:lnTo>
                    <a:pt x="1" y="3346"/>
                  </a:lnTo>
                  <a:lnTo>
                    <a:pt x="5811" y="0"/>
                  </a:lnTo>
                  <a:lnTo>
                    <a:pt x="11621"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3"/>
            <p:cNvSpPr/>
            <p:nvPr/>
          </p:nvSpPr>
          <p:spPr>
            <a:xfrm>
              <a:off x="4011397" y="2942671"/>
              <a:ext cx="218363" cy="378105"/>
            </a:xfrm>
            <a:custGeom>
              <a:avLst/>
              <a:gdLst/>
              <a:ahLst/>
              <a:cxnLst/>
              <a:rect l="l" t="t" r="r" b="b"/>
              <a:pathLst>
                <a:path w="5811" h="10062" extrusionOk="0">
                  <a:moveTo>
                    <a:pt x="1" y="1"/>
                  </a:moveTo>
                  <a:lnTo>
                    <a:pt x="1" y="6704"/>
                  </a:lnTo>
                  <a:lnTo>
                    <a:pt x="5811" y="10062"/>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3"/>
            <p:cNvSpPr/>
            <p:nvPr/>
          </p:nvSpPr>
          <p:spPr>
            <a:xfrm>
              <a:off x="4229716" y="2942671"/>
              <a:ext cx="218400" cy="378105"/>
            </a:xfrm>
            <a:custGeom>
              <a:avLst/>
              <a:gdLst/>
              <a:ahLst/>
              <a:cxnLst/>
              <a:rect l="l" t="t" r="r" b="b"/>
              <a:pathLst>
                <a:path w="5812" h="10062" extrusionOk="0">
                  <a:moveTo>
                    <a:pt x="5811" y="1"/>
                  </a:moveTo>
                  <a:lnTo>
                    <a:pt x="1" y="3358"/>
                  </a:lnTo>
                  <a:lnTo>
                    <a:pt x="1" y="10062"/>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3"/>
            <p:cNvSpPr/>
            <p:nvPr/>
          </p:nvSpPr>
          <p:spPr>
            <a:xfrm>
              <a:off x="4354094" y="3014705"/>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3"/>
            <p:cNvSpPr/>
            <p:nvPr/>
          </p:nvSpPr>
          <p:spPr>
            <a:xfrm>
              <a:off x="4354094" y="3140436"/>
              <a:ext cx="217950" cy="377654"/>
            </a:xfrm>
            <a:custGeom>
              <a:avLst/>
              <a:gdLst/>
              <a:ahLst/>
              <a:cxnLst/>
              <a:rect l="l" t="t" r="r" b="b"/>
              <a:pathLst>
                <a:path w="5800" h="10050" extrusionOk="0">
                  <a:moveTo>
                    <a:pt x="1" y="0"/>
                  </a:moveTo>
                  <a:lnTo>
                    <a:pt x="1" y="6704"/>
                  </a:lnTo>
                  <a:lnTo>
                    <a:pt x="5799" y="10049"/>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3"/>
            <p:cNvSpPr/>
            <p:nvPr/>
          </p:nvSpPr>
          <p:spPr>
            <a:xfrm>
              <a:off x="4572000" y="3140436"/>
              <a:ext cx="218363" cy="377654"/>
            </a:xfrm>
            <a:custGeom>
              <a:avLst/>
              <a:gdLst/>
              <a:ahLst/>
              <a:cxnLst/>
              <a:rect l="l" t="t" r="r" b="b"/>
              <a:pathLst>
                <a:path w="5811" h="10050" extrusionOk="0">
                  <a:moveTo>
                    <a:pt x="5810" y="0"/>
                  </a:moveTo>
                  <a:lnTo>
                    <a:pt x="0" y="3358"/>
                  </a:lnTo>
                  <a:lnTo>
                    <a:pt x="0" y="10049"/>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3"/>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3"/>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3"/>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3"/>
            <p:cNvSpPr/>
            <p:nvPr/>
          </p:nvSpPr>
          <p:spPr>
            <a:xfrm>
              <a:off x="4011397" y="2421483"/>
              <a:ext cx="436726" cy="251920"/>
            </a:xfrm>
            <a:custGeom>
              <a:avLst/>
              <a:gdLst/>
              <a:ahLst/>
              <a:cxnLst/>
              <a:rect l="l" t="t" r="r" b="b"/>
              <a:pathLst>
                <a:path w="11622" h="6704" extrusionOk="0">
                  <a:moveTo>
                    <a:pt x="5811" y="6703"/>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3"/>
            <p:cNvSpPr/>
            <p:nvPr/>
          </p:nvSpPr>
          <p:spPr>
            <a:xfrm>
              <a:off x="4011397" y="2547628"/>
              <a:ext cx="218363" cy="377654"/>
            </a:xfrm>
            <a:custGeom>
              <a:avLst/>
              <a:gdLst/>
              <a:ahLst/>
              <a:cxnLst/>
              <a:rect l="l" t="t" r="r" b="b"/>
              <a:pathLst>
                <a:path w="5811" h="10050" extrusionOk="0">
                  <a:moveTo>
                    <a:pt x="1" y="1"/>
                  </a:moveTo>
                  <a:lnTo>
                    <a:pt x="1" y="6704"/>
                  </a:lnTo>
                  <a:lnTo>
                    <a:pt x="5811" y="10050"/>
                  </a:lnTo>
                  <a:lnTo>
                    <a:pt x="5811"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3"/>
            <p:cNvSpPr/>
            <p:nvPr/>
          </p:nvSpPr>
          <p:spPr>
            <a:xfrm>
              <a:off x="4229716" y="2547628"/>
              <a:ext cx="218400" cy="377654"/>
            </a:xfrm>
            <a:custGeom>
              <a:avLst/>
              <a:gdLst/>
              <a:ahLst/>
              <a:cxnLst/>
              <a:rect l="l" t="t" r="r" b="b"/>
              <a:pathLst>
                <a:path w="5812" h="10050" extrusionOk="0">
                  <a:moveTo>
                    <a:pt x="5811" y="1"/>
                  </a:moveTo>
                  <a:lnTo>
                    <a:pt x="1" y="3346"/>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3"/>
            <p:cNvSpPr/>
            <p:nvPr/>
          </p:nvSpPr>
          <p:spPr>
            <a:xfrm>
              <a:off x="4354094" y="2619211"/>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3"/>
            <p:cNvSpPr/>
            <p:nvPr/>
          </p:nvSpPr>
          <p:spPr>
            <a:xfrm>
              <a:off x="4354094" y="2744943"/>
              <a:ext cx="217950" cy="378105"/>
            </a:xfrm>
            <a:custGeom>
              <a:avLst/>
              <a:gdLst/>
              <a:ahLst/>
              <a:cxnLst/>
              <a:rect l="l" t="t" r="r" b="b"/>
              <a:pathLst>
                <a:path w="5800" h="10062" extrusionOk="0">
                  <a:moveTo>
                    <a:pt x="1" y="0"/>
                  </a:moveTo>
                  <a:lnTo>
                    <a:pt x="1" y="6704"/>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3"/>
            <p:cNvSpPr/>
            <p:nvPr/>
          </p:nvSpPr>
          <p:spPr>
            <a:xfrm>
              <a:off x="4572000" y="2744943"/>
              <a:ext cx="218363" cy="378105"/>
            </a:xfrm>
            <a:custGeom>
              <a:avLst/>
              <a:gdLst/>
              <a:ahLst/>
              <a:cxnLst/>
              <a:rect l="l" t="t" r="r" b="b"/>
              <a:pathLst>
                <a:path w="5811" h="10062" extrusionOk="0">
                  <a:moveTo>
                    <a:pt x="5810" y="0"/>
                  </a:moveTo>
                  <a:lnTo>
                    <a:pt x="0" y="3358"/>
                  </a:lnTo>
                  <a:lnTo>
                    <a:pt x="0" y="10061"/>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Table&#10;&#10;Description automatically generated">
            <a:extLst>
              <a:ext uri="{FF2B5EF4-FFF2-40B4-BE49-F238E27FC236}">
                <a16:creationId xmlns:a16="http://schemas.microsoft.com/office/drawing/2014/main" id="{8C8E823C-3752-5E4E-63FF-76FB34298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8229" y="702249"/>
            <a:ext cx="5494496" cy="3360711"/>
          </a:xfrm>
          <a:prstGeom prst="rect">
            <a:avLst/>
          </a:prstGeom>
        </p:spPr>
      </p:pic>
      <p:sp>
        <p:nvSpPr>
          <p:cNvPr id="4" name="TextBox 3">
            <a:extLst>
              <a:ext uri="{FF2B5EF4-FFF2-40B4-BE49-F238E27FC236}">
                <a16:creationId xmlns:a16="http://schemas.microsoft.com/office/drawing/2014/main" id="{61FFBD19-D62D-DA8C-861C-CA6F52457287}"/>
              </a:ext>
            </a:extLst>
          </p:cNvPr>
          <p:cNvSpPr txBox="1"/>
          <p:nvPr/>
        </p:nvSpPr>
        <p:spPr>
          <a:xfrm>
            <a:off x="2815983" y="4266575"/>
            <a:ext cx="6156742" cy="769441"/>
          </a:xfrm>
          <a:prstGeom prst="rect">
            <a:avLst/>
          </a:prstGeom>
          <a:solidFill>
            <a:schemeClr val="accent2">
              <a:lumMod val="40000"/>
              <a:lumOff val="60000"/>
            </a:schemeClr>
          </a:solidFill>
        </p:spPr>
        <p:txBody>
          <a:bodyPr wrap="square" rtlCol="0">
            <a:spAutoFit/>
          </a:bodyPr>
          <a:lstStyle/>
          <a:p>
            <a:pPr marL="285750" indent="-285750">
              <a:buFont typeface="Arial" panose="020B0604020202020204" pitchFamily="34" charset="0"/>
              <a:buChar char="•"/>
            </a:pPr>
            <a:endParaRPr lang="vi-VN" sz="1100">
              <a:solidFill>
                <a:schemeClr val="tx1"/>
              </a:solidFill>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vi-VN" sz="1100">
                <a:solidFill>
                  <a:schemeClr val="tx1"/>
                </a:solidFill>
                <a:latin typeface="Roboto" panose="02000000000000000000" pitchFamily="2" charset="0"/>
                <a:ea typeface="Roboto" panose="02000000000000000000" pitchFamily="2" charset="0"/>
              </a:rPr>
              <a:t>Transaction </a:t>
            </a:r>
            <a:r>
              <a:rPr lang="vi-VN" sz="1100" dirty="0">
                <a:solidFill>
                  <a:schemeClr val="tx1"/>
                </a:solidFill>
                <a:latin typeface="Roboto" panose="02000000000000000000" pitchFamily="2" charset="0"/>
                <a:ea typeface="Roboto" panose="02000000000000000000" pitchFamily="2" charset="0"/>
              </a:rPr>
              <a:t>T1 sửa đổi SLton nhưng chưa commit, transaction T2 đọc Slton và sửa.</a:t>
            </a:r>
          </a:p>
          <a:p>
            <a:pPr marL="285750" indent="-285750">
              <a:buFont typeface="Arial" panose="020B0604020202020204" pitchFamily="34" charset="0"/>
              <a:buChar char="•"/>
            </a:pPr>
            <a:r>
              <a:rPr lang="vi-VN" sz="1100" dirty="0">
                <a:solidFill>
                  <a:schemeClr val="tx1"/>
                </a:solidFill>
                <a:latin typeface="Roboto" panose="02000000000000000000" pitchFamily="2" charset="0"/>
                <a:ea typeface="Roboto" panose="02000000000000000000" pitchFamily="2" charset="0"/>
              </a:rPr>
              <a:t>Khi Transaction T1 rollback trên Slton. </a:t>
            </a:r>
            <a:r>
              <a:rPr lang="vi-VN" sz="1100" b="1" dirty="0">
                <a:solidFill>
                  <a:schemeClr val="tx1"/>
                </a:solidFill>
                <a:latin typeface="Roboto" panose="02000000000000000000" pitchFamily="2" charset="0"/>
                <a:ea typeface="Roboto" panose="02000000000000000000" pitchFamily="2" charset="0"/>
              </a:rPr>
              <a:t>Dữ liệu </a:t>
            </a:r>
            <a:r>
              <a:rPr lang="vi-VN" sz="1100" dirty="0">
                <a:solidFill>
                  <a:schemeClr val="tx1"/>
                </a:solidFill>
                <a:latin typeface="Roboto" panose="02000000000000000000" pitchFamily="2" charset="0"/>
                <a:ea typeface="Roboto" panose="02000000000000000000" pitchFamily="2" charset="0"/>
              </a:rPr>
              <a:t>mà Transaction T2 đã đọc </a:t>
            </a:r>
            <a:r>
              <a:rPr lang="vi-VN" sz="1100" b="1" dirty="0">
                <a:solidFill>
                  <a:schemeClr val="tx1"/>
                </a:solidFill>
                <a:latin typeface="Roboto" panose="02000000000000000000" pitchFamily="2" charset="0"/>
                <a:ea typeface="Roboto" panose="02000000000000000000" pitchFamily="2" charset="0"/>
              </a:rPr>
              <a:t>chưa hề tồn tại.</a:t>
            </a:r>
            <a:endParaRPr lang="en-US" sz="1100" b="1" dirty="0">
              <a:solidFill>
                <a:schemeClr val="tx1"/>
              </a:solidFill>
              <a:latin typeface="Roboto" panose="02000000000000000000" pitchFamily="2" charset="0"/>
              <a:ea typeface="Roboto" panose="02000000000000000000" pitchFamily="2" charset="0"/>
            </a:endParaRPr>
          </a:p>
          <a:p>
            <a:endParaRPr lang="en-VN" sz="11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37" name="Google Shape;1437;p24"/>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ĐIỀU KHIỂN ĐỒNG THỜI PHÂN TÁN</a:t>
            </a:r>
          </a:p>
        </p:txBody>
      </p:sp>
      <p:pic>
        <p:nvPicPr>
          <p:cNvPr id="2" name="Picture 1" descr="Table&#10;&#10;Description automatically generated">
            <a:extLst>
              <a:ext uri="{FF2B5EF4-FFF2-40B4-BE49-F238E27FC236}">
                <a16:creationId xmlns:a16="http://schemas.microsoft.com/office/drawing/2014/main" id="{267CA53F-6F30-F9F0-9A5B-673476876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926" y="1873965"/>
            <a:ext cx="5048628" cy="3189342"/>
          </a:xfrm>
          <a:prstGeom prst="rect">
            <a:avLst/>
          </a:prstGeom>
        </p:spPr>
      </p:pic>
      <p:sp>
        <p:nvSpPr>
          <p:cNvPr id="5" name="TextBox 4">
            <a:extLst>
              <a:ext uri="{FF2B5EF4-FFF2-40B4-BE49-F238E27FC236}">
                <a16:creationId xmlns:a16="http://schemas.microsoft.com/office/drawing/2014/main" id="{C1C522AA-6B94-9C8D-DADF-1D6E3573A657}"/>
              </a:ext>
            </a:extLst>
          </p:cNvPr>
          <p:cNvSpPr txBox="1"/>
          <p:nvPr/>
        </p:nvSpPr>
        <p:spPr>
          <a:xfrm>
            <a:off x="1167359" y="859304"/>
            <a:ext cx="6809232" cy="738664"/>
          </a:xfrm>
          <a:prstGeom prst="rect">
            <a:avLst/>
          </a:prstGeom>
          <a:noFill/>
        </p:spPr>
        <p:txBody>
          <a:bodyPr wrap="square">
            <a:spAutoFit/>
          </a:bodyPr>
          <a:lstStyle/>
          <a:p>
            <a:pPr marL="285750" indent="-285750">
              <a:buFont typeface="Wingdings" panose="05000000000000000000" pitchFamily="2" charset="2"/>
              <a:buChar char="v"/>
            </a:pPr>
            <a:r>
              <a:rPr lang="en-US" i="1" dirty="0">
                <a:solidFill>
                  <a:schemeClr val="tx1">
                    <a:lumMod val="95000"/>
                    <a:lumOff val="5000"/>
                  </a:schemeClr>
                </a:solidFill>
                <a:latin typeface="Roboto" panose="02000000000000000000" pitchFamily="2" charset="0"/>
                <a:ea typeface="Roboto" panose="02000000000000000000" pitchFamily="2" charset="0"/>
              </a:rPr>
              <a:t>Thao </a:t>
            </a:r>
            <a:r>
              <a:rPr lang="en-US" i="1" dirty="0" err="1">
                <a:solidFill>
                  <a:schemeClr val="tx1">
                    <a:lumMod val="95000"/>
                    <a:lumOff val="5000"/>
                  </a:schemeClr>
                </a:solidFill>
                <a:latin typeface="Roboto" panose="02000000000000000000" pitchFamily="2" charset="0"/>
                <a:ea typeface="Roboto" panose="02000000000000000000" pitchFamily="2" charset="0"/>
              </a:rPr>
              <a:t>tác</a:t>
            </a:r>
            <a:r>
              <a:rPr lang="en-US" i="1" dirty="0">
                <a:solidFill>
                  <a:schemeClr val="tx1">
                    <a:lumMod val="95000"/>
                    <a:lumOff val="5000"/>
                  </a:schemeClr>
                </a:solidFill>
                <a:latin typeface="Roboto" panose="02000000000000000000" pitchFamily="2" charset="0"/>
                <a:ea typeface="Roboto" panose="02000000000000000000" pitchFamily="2" charset="0"/>
              </a:rPr>
              <a:t> </a:t>
            </a:r>
            <a:r>
              <a:rPr lang="en-US" i="1" dirty="0" err="1">
                <a:solidFill>
                  <a:schemeClr val="tx1">
                    <a:lumMod val="95000"/>
                    <a:lumOff val="5000"/>
                  </a:schemeClr>
                </a:solidFill>
                <a:latin typeface="Roboto" panose="02000000000000000000" pitchFamily="2" charset="0"/>
                <a:ea typeface="Roboto" panose="02000000000000000000" pitchFamily="2" charset="0"/>
              </a:rPr>
              <a:t>đọc</a:t>
            </a:r>
            <a:r>
              <a:rPr lang="en-US" i="1" dirty="0">
                <a:solidFill>
                  <a:schemeClr val="tx1">
                    <a:lumMod val="95000"/>
                    <a:lumOff val="5000"/>
                  </a:schemeClr>
                </a:solidFill>
                <a:latin typeface="Roboto" panose="02000000000000000000" pitchFamily="2" charset="0"/>
                <a:ea typeface="Roboto" panose="02000000000000000000" pitchFamily="2" charset="0"/>
              </a:rPr>
              <a:t> </a:t>
            </a:r>
            <a:r>
              <a:rPr lang="en-US" i="1" dirty="0" err="1">
                <a:solidFill>
                  <a:schemeClr val="tx1">
                    <a:lumMod val="95000"/>
                    <a:lumOff val="5000"/>
                  </a:schemeClr>
                </a:solidFill>
                <a:latin typeface="Roboto" panose="02000000000000000000" pitchFamily="2" charset="0"/>
                <a:ea typeface="Roboto" panose="02000000000000000000" pitchFamily="2" charset="0"/>
              </a:rPr>
              <a:t>không</a:t>
            </a:r>
            <a:r>
              <a:rPr lang="en-US" i="1" dirty="0">
                <a:solidFill>
                  <a:schemeClr val="tx1">
                    <a:lumMod val="95000"/>
                    <a:lumOff val="5000"/>
                  </a:schemeClr>
                </a:solidFill>
                <a:latin typeface="Roboto" panose="02000000000000000000" pitchFamily="2" charset="0"/>
                <a:ea typeface="Roboto" panose="02000000000000000000" pitchFamily="2" charset="0"/>
              </a:rPr>
              <a:t> </a:t>
            </a:r>
            <a:r>
              <a:rPr lang="en-US" i="1" dirty="0" err="1">
                <a:solidFill>
                  <a:schemeClr val="tx1">
                    <a:lumMod val="95000"/>
                    <a:lumOff val="5000"/>
                  </a:schemeClr>
                </a:solidFill>
                <a:latin typeface="Roboto" panose="02000000000000000000" pitchFamily="2" charset="0"/>
                <a:ea typeface="Roboto" panose="02000000000000000000" pitchFamily="2" charset="0"/>
              </a:rPr>
              <a:t>thể</a:t>
            </a:r>
            <a:r>
              <a:rPr lang="en-US" i="1" dirty="0">
                <a:solidFill>
                  <a:schemeClr val="tx1">
                    <a:lumMod val="95000"/>
                    <a:lumOff val="5000"/>
                  </a:schemeClr>
                </a:solidFill>
                <a:latin typeface="Roboto" panose="02000000000000000000" pitchFamily="2" charset="0"/>
                <a:ea typeface="Roboto" panose="02000000000000000000" pitchFamily="2" charset="0"/>
              </a:rPr>
              <a:t> </a:t>
            </a:r>
            <a:r>
              <a:rPr lang="en-US" i="1" dirty="0" err="1">
                <a:solidFill>
                  <a:schemeClr val="tx1">
                    <a:lumMod val="95000"/>
                    <a:lumOff val="5000"/>
                  </a:schemeClr>
                </a:solidFill>
                <a:latin typeface="Roboto" panose="02000000000000000000" pitchFamily="2" charset="0"/>
                <a:ea typeface="Roboto" panose="02000000000000000000" pitchFamily="2" charset="0"/>
              </a:rPr>
              <a:t>lặp</a:t>
            </a:r>
            <a:r>
              <a:rPr lang="en-US" i="1" dirty="0">
                <a:solidFill>
                  <a:schemeClr val="tx1">
                    <a:lumMod val="95000"/>
                    <a:lumOff val="5000"/>
                  </a:schemeClr>
                </a:solidFill>
                <a:latin typeface="Roboto" panose="02000000000000000000" pitchFamily="2" charset="0"/>
                <a:ea typeface="Roboto" panose="02000000000000000000" pitchFamily="2" charset="0"/>
              </a:rPr>
              <a:t> </a:t>
            </a:r>
            <a:r>
              <a:rPr lang="en-US" i="1" dirty="0" err="1">
                <a:solidFill>
                  <a:schemeClr val="tx1">
                    <a:lumMod val="95000"/>
                    <a:lumOff val="5000"/>
                  </a:schemeClr>
                </a:solidFill>
                <a:latin typeface="Roboto" panose="02000000000000000000" pitchFamily="2" charset="0"/>
                <a:ea typeface="Roboto" panose="02000000000000000000" pitchFamily="2" charset="0"/>
              </a:rPr>
              <a:t>lại</a:t>
            </a:r>
            <a:r>
              <a:rPr lang="en-US" i="1" dirty="0">
                <a:solidFill>
                  <a:schemeClr val="tx1">
                    <a:lumMod val="95000"/>
                    <a:lumOff val="5000"/>
                  </a:schemeClr>
                </a:solidFill>
                <a:latin typeface="Roboto" panose="02000000000000000000" pitchFamily="2" charset="0"/>
                <a:ea typeface="Roboto" panose="02000000000000000000" pitchFamily="2" charset="0"/>
              </a:rPr>
              <a:t> (unrepeatable data): </a:t>
            </a:r>
          </a:p>
          <a:p>
            <a:pPr marL="742950" lvl="1" indent="-285750">
              <a:buFont typeface="Arial" panose="020B0604020202020204" pitchFamily="34" charset="0"/>
              <a:buChar char="•"/>
            </a:pPr>
            <a:r>
              <a:rPr lang="en-US" dirty="0" err="1">
                <a:solidFill>
                  <a:schemeClr val="tx1">
                    <a:lumMod val="95000"/>
                    <a:lumOff val="5000"/>
                  </a:schemeClr>
                </a:solidFill>
                <a:latin typeface="Roboto" panose="02000000000000000000" pitchFamily="2" charset="0"/>
                <a:ea typeface="Roboto" panose="02000000000000000000" pitchFamily="2" charset="0"/>
              </a:rPr>
              <a:t>Ví</a:t>
            </a:r>
            <a:r>
              <a:rPr lang="en-US" dirty="0">
                <a:solidFill>
                  <a:schemeClr val="tx1">
                    <a:lumMod val="95000"/>
                    <a:lumOff val="5000"/>
                  </a:schemeClr>
                </a:solidFill>
                <a:latin typeface="Roboto" panose="02000000000000000000" pitchFamily="2" charset="0"/>
                <a:ea typeface="Roboto" panose="02000000000000000000" pitchFamily="2" charset="0"/>
              </a:rPr>
              <a:t> </a:t>
            </a:r>
            <a:r>
              <a:rPr lang="en-US" dirty="0" err="1">
                <a:solidFill>
                  <a:schemeClr val="tx1">
                    <a:lumMod val="95000"/>
                    <a:lumOff val="5000"/>
                  </a:schemeClr>
                </a:solidFill>
                <a:latin typeface="Roboto" panose="02000000000000000000" pitchFamily="2" charset="0"/>
                <a:ea typeface="Roboto" panose="02000000000000000000" pitchFamily="2" charset="0"/>
              </a:rPr>
              <a:t>dụ</a:t>
            </a:r>
            <a:r>
              <a:rPr lang="en-US" dirty="0">
                <a:solidFill>
                  <a:schemeClr val="tx1">
                    <a:lumMod val="95000"/>
                    <a:lumOff val="5000"/>
                  </a:schemeClr>
                </a:solidFill>
                <a:latin typeface="Roboto" panose="02000000000000000000" pitchFamily="2" charset="0"/>
                <a:ea typeface="Roboto" panose="02000000000000000000" pitchFamily="2" charset="0"/>
              </a:rPr>
              <a:t>: </a:t>
            </a:r>
            <a:r>
              <a:rPr lang="en-US" dirty="0" err="1">
                <a:solidFill>
                  <a:schemeClr val="tx1">
                    <a:lumMod val="95000"/>
                    <a:lumOff val="5000"/>
                  </a:schemeClr>
                </a:solidFill>
                <a:latin typeface="Roboto" panose="02000000000000000000" pitchFamily="2" charset="0"/>
                <a:ea typeface="Roboto" panose="02000000000000000000" pitchFamily="2" charset="0"/>
              </a:rPr>
              <a:t>Xét</a:t>
            </a:r>
            <a:r>
              <a:rPr lang="en-US" dirty="0">
                <a:solidFill>
                  <a:schemeClr val="tx1">
                    <a:lumMod val="95000"/>
                    <a:lumOff val="5000"/>
                  </a:schemeClr>
                </a:solidFill>
                <a:latin typeface="Roboto" panose="02000000000000000000" pitchFamily="2" charset="0"/>
                <a:ea typeface="Roboto" panose="02000000000000000000" pitchFamily="2" charset="0"/>
              </a:rPr>
              <a:t> 2 </a:t>
            </a:r>
            <a:r>
              <a:rPr lang="en-US" dirty="0" err="1">
                <a:solidFill>
                  <a:schemeClr val="tx1">
                    <a:lumMod val="95000"/>
                    <a:lumOff val="5000"/>
                  </a:schemeClr>
                </a:solidFill>
                <a:latin typeface="Roboto" panose="02000000000000000000" pitchFamily="2" charset="0"/>
                <a:ea typeface="Roboto" panose="02000000000000000000" pitchFamily="2" charset="0"/>
              </a:rPr>
              <a:t>giao</a:t>
            </a:r>
            <a:r>
              <a:rPr lang="en-US" dirty="0">
                <a:solidFill>
                  <a:schemeClr val="tx1">
                    <a:lumMod val="95000"/>
                    <a:lumOff val="5000"/>
                  </a:schemeClr>
                </a:solidFill>
                <a:latin typeface="Roboto" panose="02000000000000000000" pitchFamily="2" charset="0"/>
                <a:ea typeface="Roboto" panose="02000000000000000000" pitchFamily="2" charset="0"/>
              </a:rPr>
              <a:t> </a:t>
            </a:r>
            <a:r>
              <a:rPr lang="en-US" dirty="0" err="1">
                <a:solidFill>
                  <a:schemeClr val="tx1">
                    <a:lumMod val="95000"/>
                    <a:lumOff val="5000"/>
                  </a:schemeClr>
                </a:solidFill>
                <a:latin typeface="Roboto" panose="02000000000000000000" pitchFamily="2" charset="0"/>
                <a:ea typeface="Roboto" panose="02000000000000000000" pitchFamily="2" charset="0"/>
              </a:rPr>
              <a:t>tác</a:t>
            </a:r>
            <a:r>
              <a:rPr lang="en-US" dirty="0">
                <a:solidFill>
                  <a:schemeClr val="tx1">
                    <a:lumMod val="95000"/>
                    <a:lumOff val="5000"/>
                  </a:schemeClr>
                </a:solidFill>
                <a:latin typeface="Roboto" panose="02000000000000000000" pitchFamily="2" charset="0"/>
                <a:ea typeface="Roboto" panose="02000000000000000000" pitchFamily="2" charset="0"/>
              </a:rPr>
              <a:t>: T1 </a:t>
            </a:r>
            <a:r>
              <a:rPr lang="en-US" dirty="0" err="1">
                <a:solidFill>
                  <a:schemeClr val="tx1">
                    <a:lumMod val="95000"/>
                    <a:lumOff val="5000"/>
                  </a:schemeClr>
                </a:solidFill>
                <a:latin typeface="Roboto" panose="02000000000000000000" pitchFamily="2" charset="0"/>
                <a:ea typeface="Roboto" panose="02000000000000000000" pitchFamily="2" charset="0"/>
              </a:rPr>
              <a:t>và</a:t>
            </a:r>
            <a:r>
              <a:rPr lang="en-US" dirty="0">
                <a:solidFill>
                  <a:schemeClr val="tx1">
                    <a:lumMod val="95000"/>
                    <a:lumOff val="5000"/>
                  </a:schemeClr>
                </a:solidFill>
                <a:latin typeface="Roboto" panose="02000000000000000000" pitchFamily="2" charset="0"/>
                <a:ea typeface="Roboto" panose="02000000000000000000" pitchFamily="2" charset="0"/>
              </a:rPr>
              <a:t> T2</a:t>
            </a:r>
          </a:p>
          <a:p>
            <a:pPr marL="1200150" lvl="2" indent="-285750">
              <a:buFont typeface="Roboto" panose="02000000000000000000" pitchFamily="2" charset="0"/>
              <a:buChar char="-"/>
            </a:pPr>
            <a:r>
              <a:rPr lang="en-US" dirty="0" err="1">
                <a:solidFill>
                  <a:schemeClr val="tx1">
                    <a:lumMod val="95000"/>
                    <a:lumOff val="5000"/>
                  </a:schemeClr>
                </a:solidFill>
                <a:latin typeface="Roboto" panose="02000000000000000000" pitchFamily="2" charset="0"/>
                <a:ea typeface="Roboto" panose="02000000000000000000" pitchFamily="2" charset="0"/>
              </a:rPr>
              <a:t>Giả</a:t>
            </a:r>
            <a:r>
              <a:rPr lang="en-US" dirty="0">
                <a:solidFill>
                  <a:schemeClr val="tx1">
                    <a:lumMod val="95000"/>
                    <a:lumOff val="5000"/>
                  </a:schemeClr>
                </a:solidFill>
                <a:latin typeface="Roboto" panose="02000000000000000000" pitchFamily="2" charset="0"/>
                <a:ea typeface="Roboto" panose="02000000000000000000" pitchFamily="2" charset="0"/>
              </a:rPr>
              <a:t> </a:t>
            </a:r>
            <a:r>
              <a:rPr lang="en-US" dirty="0" err="1">
                <a:solidFill>
                  <a:schemeClr val="tx1">
                    <a:lumMod val="95000"/>
                    <a:lumOff val="5000"/>
                  </a:schemeClr>
                </a:solidFill>
                <a:latin typeface="Roboto" panose="02000000000000000000" pitchFamily="2" charset="0"/>
                <a:ea typeface="Roboto" panose="02000000000000000000" pitchFamily="2" charset="0"/>
              </a:rPr>
              <a:t>sử</a:t>
            </a:r>
            <a:r>
              <a:rPr lang="en-US" dirty="0">
                <a:solidFill>
                  <a:schemeClr val="tx1">
                    <a:lumMod val="95000"/>
                    <a:lumOff val="5000"/>
                  </a:schemeClr>
                </a:solidFill>
                <a:latin typeface="Roboto" panose="02000000000000000000" pitchFamily="2" charset="0"/>
                <a:ea typeface="Roboto" panose="02000000000000000000" pitchFamily="2" charset="0"/>
              </a:rPr>
              <a:t> A = 20 </a:t>
            </a:r>
            <a:r>
              <a:rPr lang="en-US" dirty="0" err="1">
                <a:solidFill>
                  <a:schemeClr val="tx1">
                    <a:lumMod val="95000"/>
                    <a:lumOff val="5000"/>
                  </a:schemeClr>
                </a:solidFill>
                <a:latin typeface="Roboto" panose="02000000000000000000" pitchFamily="2" charset="0"/>
                <a:ea typeface="Roboto" panose="02000000000000000000" pitchFamily="2" charset="0"/>
              </a:rPr>
              <a:t>và</a:t>
            </a:r>
            <a:r>
              <a:rPr lang="en-US" dirty="0">
                <a:solidFill>
                  <a:schemeClr val="tx1">
                    <a:lumMod val="95000"/>
                    <a:lumOff val="5000"/>
                  </a:schemeClr>
                </a:solidFill>
                <a:latin typeface="Roboto" panose="02000000000000000000" pitchFamily="2" charset="0"/>
                <a:ea typeface="Roboto" panose="02000000000000000000" pitchFamily="2" charset="0"/>
              </a:rPr>
              <a:t> 2 </a:t>
            </a:r>
            <a:r>
              <a:rPr lang="en-US" dirty="0" err="1">
                <a:solidFill>
                  <a:schemeClr val="tx1">
                    <a:lumMod val="95000"/>
                    <a:lumOff val="5000"/>
                  </a:schemeClr>
                </a:solidFill>
                <a:latin typeface="Roboto" panose="02000000000000000000" pitchFamily="2" charset="0"/>
                <a:ea typeface="Roboto" panose="02000000000000000000" pitchFamily="2" charset="0"/>
              </a:rPr>
              <a:t>giao</a:t>
            </a:r>
            <a:r>
              <a:rPr lang="en-US" dirty="0">
                <a:solidFill>
                  <a:schemeClr val="tx1">
                    <a:lumMod val="95000"/>
                    <a:lumOff val="5000"/>
                  </a:schemeClr>
                </a:solidFill>
                <a:latin typeface="Roboto" panose="02000000000000000000" pitchFamily="2" charset="0"/>
                <a:ea typeface="Roboto" panose="02000000000000000000" pitchFamily="2" charset="0"/>
              </a:rPr>
              <a:t> </a:t>
            </a:r>
            <a:r>
              <a:rPr lang="en-US" dirty="0" err="1">
                <a:solidFill>
                  <a:schemeClr val="tx1">
                    <a:lumMod val="95000"/>
                    <a:lumOff val="5000"/>
                  </a:schemeClr>
                </a:solidFill>
                <a:latin typeface="Roboto" panose="02000000000000000000" pitchFamily="2" charset="0"/>
                <a:ea typeface="Roboto" panose="02000000000000000000" pitchFamily="2" charset="0"/>
              </a:rPr>
              <a:t>tác</a:t>
            </a:r>
            <a:r>
              <a:rPr lang="en-US" dirty="0">
                <a:solidFill>
                  <a:schemeClr val="tx1">
                    <a:lumMod val="95000"/>
                    <a:lumOff val="5000"/>
                  </a:schemeClr>
                </a:solidFill>
                <a:latin typeface="Roboto" panose="02000000000000000000" pitchFamily="2" charset="0"/>
                <a:ea typeface="Roboto" panose="02000000000000000000" pitchFamily="2" charset="0"/>
              </a:rPr>
              <a:t> </a:t>
            </a:r>
            <a:r>
              <a:rPr lang="en-US" dirty="0" err="1">
                <a:solidFill>
                  <a:schemeClr val="tx1">
                    <a:lumMod val="95000"/>
                    <a:lumOff val="5000"/>
                  </a:schemeClr>
                </a:solidFill>
                <a:latin typeface="Roboto" panose="02000000000000000000" pitchFamily="2" charset="0"/>
                <a:ea typeface="Roboto" panose="02000000000000000000" pitchFamily="2" charset="0"/>
              </a:rPr>
              <a:t>này</a:t>
            </a:r>
            <a:r>
              <a:rPr lang="en-US" dirty="0">
                <a:solidFill>
                  <a:schemeClr val="tx1">
                    <a:lumMod val="95000"/>
                    <a:lumOff val="5000"/>
                  </a:schemeClr>
                </a:solidFill>
                <a:latin typeface="Roboto" panose="02000000000000000000" pitchFamily="2" charset="0"/>
                <a:ea typeface="Roboto" panose="02000000000000000000" pitchFamily="2" charset="0"/>
              </a:rPr>
              <a:t> </a:t>
            </a:r>
            <a:r>
              <a:rPr lang="en-US" dirty="0" err="1">
                <a:solidFill>
                  <a:schemeClr val="tx1">
                    <a:lumMod val="95000"/>
                    <a:lumOff val="5000"/>
                  </a:schemeClr>
                </a:solidFill>
                <a:latin typeface="Roboto" panose="02000000000000000000" pitchFamily="2" charset="0"/>
                <a:ea typeface="Roboto" panose="02000000000000000000" pitchFamily="2" charset="0"/>
              </a:rPr>
              <a:t>thực</a:t>
            </a:r>
            <a:r>
              <a:rPr lang="en-US" dirty="0">
                <a:solidFill>
                  <a:schemeClr val="tx1">
                    <a:lumMod val="95000"/>
                    <a:lumOff val="5000"/>
                  </a:schemeClr>
                </a:solidFill>
                <a:latin typeface="Roboto" panose="02000000000000000000" pitchFamily="2" charset="0"/>
                <a:ea typeface="Roboto" panose="02000000000000000000" pitchFamily="2" charset="0"/>
              </a:rPr>
              <a:t> </a:t>
            </a:r>
            <a:r>
              <a:rPr lang="en-US" dirty="0" err="1">
                <a:solidFill>
                  <a:schemeClr val="tx1">
                    <a:lumMod val="95000"/>
                    <a:lumOff val="5000"/>
                  </a:schemeClr>
                </a:solidFill>
                <a:latin typeface="Roboto" panose="02000000000000000000" pitchFamily="2" charset="0"/>
                <a:ea typeface="Roboto" panose="02000000000000000000" pitchFamily="2" charset="0"/>
              </a:rPr>
              <a:t>hiện</a:t>
            </a:r>
            <a:r>
              <a:rPr lang="en-US" dirty="0">
                <a:solidFill>
                  <a:schemeClr val="tx1">
                    <a:lumMod val="95000"/>
                    <a:lumOff val="5000"/>
                  </a:schemeClr>
                </a:solidFill>
                <a:latin typeface="Roboto" panose="02000000000000000000" pitchFamily="2" charset="0"/>
                <a:ea typeface="Roboto" panose="02000000000000000000" pitchFamily="2" charset="0"/>
              </a:rPr>
              <a:t> </a:t>
            </a:r>
            <a:r>
              <a:rPr lang="en-US" dirty="0" err="1">
                <a:solidFill>
                  <a:schemeClr val="tx1">
                    <a:lumMod val="95000"/>
                    <a:lumOff val="5000"/>
                  </a:schemeClr>
                </a:solidFill>
                <a:latin typeface="Roboto" panose="02000000000000000000" pitchFamily="2" charset="0"/>
                <a:ea typeface="Roboto" panose="02000000000000000000" pitchFamily="2" charset="0"/>
              </a:rPr>
              <a:t>đồng</a:t>
            </a:r>
            <a:r>
              <a:rPr lang="en-US" dirty="0">
                <a:solidFill>
                  <a:schemeClr val="tx1">
                    <a:lumMod val="95000"/>
                    <a:lumOff val="5000"/>
                  </a:schemeClr>
                </a:solidFill>
                <a:latin typeface="Roboto" panose="02000000000000000000" pitchFamily="2" charset="0"/>
                <a:ea typeface="Roboto" panose="02000000000000000000" pitchFamily="2" charset="0"/>
              </a:rPr>
              <a:t> </a:t>
            </a:r>
            <a:r>
              <a:rPr lang="en-US" dirty="0" err="1">
                <a:solidFill>
                  <a:schemeClr val="tx1">
                    <a:lumMod val="95000"/>
                    <a:lumOff val="5000"/>
                  </a:schemeClr>
                </a:solidFill>
                <a:latin typeface="Roboto" panose="02000000000000000000" pitchFamily="2" charset="0"/>
                <a:ea typeface="Roboto" panose="02000000000000000000" pitchFamily="2" charset="0"/>
              </a:rPr>
              <a:t>thời</a:t>
            </a:r>
            <a:r>
              <a:rPr lang="en-US" dirty="0">
                <a:solidFill>
                  <a:schemeClr val="tx1">
                    <a:lumMod val="95000"/>
                    <a:lumOff val="5000"/>
                  </a:schemeClr>
                </a:solidFill>
                <a:latin typeface="Roboto" panose="02000000000000000000" pitchFamily="2" charset="0"/>
                <a:ea typeface="Roboto" panose="02000000000000000000" pitchFamily="2" charset="0"/>
              </a:rPr>
              <a:t> </a:t>
            </a:r>
            <a:r>
              <a:rPr lang="en-US" dirty="0" err="1">
                <a:solidFill>
                  <a:schemeClr val="tx1">
                    <a:lumMod val="95000"/>
                    <a:lumOff val="5000"/>
                  </a:schemeClr>
                </a:solidFill>
                <a:latin typeface="Roboto" panose="02000000000000000000" pitchFamily="2" charset="0"/>
                <a:ea typeface="Roboto" panose="02000000000000000000" pitchFamily="2" charset="0"/>
              </a:rPr>
              <a:t>theo</a:t>
            </a:r>
            <a:r>
              <a:rPr lang="en-US" dirty="0">
                <a:solidFill>
                  <a:schemeClr val="tx1">
                    <a:lumMod val="95000"/>
                    <a:lumOff val="5000"/>
                  </a:schemeClr>
                </a:solidFill>
                <a:latin typeface="Roboto" panose="02000000000000000000" pitchFamily="2" charset="0"/>
                <a:ea typeface="Roboto" panose="02000000000000000000" pitchFamily="2" charset="0"/>
              </a:rPr>
              <a:t> </a:t>
            </a:r>
            <a:r>
              <a:rPr lang="en-US" dirty="0" err="1">
                <a:solidFill>
                  <a:schemeClr val="tx1">
                    <a:lumMod val="95000"/>
                    <a:lumOff val="5000"/>
                  </a:schemeClr>
                </a:solidFill>
                <a:latin typeface="Roboto" panose="02000000000000000000" pitchFamily="2" charset="0"/>
                <a:ea typeface="Roboto" panose="02000000000000000000" pitchFamily="2" charset="0"/>
              </a:rPr>
              <a:t>thứ</a:t>
            </a:r>
            <a:r>
              <a:rPr lang="en-US" dirty="0">
                <a:solidFill>
                  <a:schemeClr val="tx1">
                    <a:lumMod val="95000"/>
                    <a:lumOff val="5000"/>
                  </a:schemeClr>
                </a:solidFill>
                <a:latin typeface="Roboto" panose="02000000000000000000" pitchFamily="2" charset="0"/>
                <a:ea typeface="Roboto" panose="02000000000000000000" pitchFamily="2" charset="0"/>
              </a:rPr>
              <a:t> </a:t>
            </a:r>
            <a:r>
              <a:rPr lang="en-US" dirty="0" err="1">
                <a:solidFill>
                  <a:schemeClr val="tx1">
                    <a:lumMod val="95000"/>
                    <a:lumOff val="5000"/>
                  </a:schemeClr>
                </a:solidFill>
                <a:latin typeface="Roboto" panose="02000000000000000000" pitchFamily="2" charset="0"/>
                <a:ea typeface="Roboto" panose="02000000000000000000" pitchFamily="2" charset="0"/>
              </a:rPr>
              <a:t>tự</a:t>
            </a:r>
            <a:r>
              <a:rPr lang="en-US" dirty="0">
                <a:solidFill>
                  <a:schemeClr val="tx1">
                    <a:lumMod val="95000"/>
                    <a:lumOff val="5000"/>
                  </a:schemeClr>
                </a:solidFill>
                <a:latin typeface="Roboto" panose="02000000000000000000" pitchFamily="2" charset="0"/>
                <a:ea typeface="Roboto" panose="02000000000000000000" pitchFamily="2" charset="0"/>
              </a:rPr>
              <a:t> </a:t>
            </a:r>
            <a:r>
              <a:rPr lang="en-US" dirty="0" err="1">
                <a:solidFill>
                  <a:schemeClr val="tx1">
                    <a:lumMod val="95000"/>
                    <a:lumOff val="5000"/>
                  </a:schemeClr>
                </a:solidFill>
                <a:latin typeface="Roboto" panose="02000000000000000000" pitchFamily="2" charset="0"/>
                <a:ea typeface="Roboto" panose="02000000000000000000" pitchFamily="2" charset="0"/>
              </a:rPr>
              <a:t>sau</a:t>
            </a:r>
            <a:endParaRPr lang="vi-VN" dirty="0">
              <a:solidFill>
                <a:schemeClr val="tx1">
                  <a:lumMod val="95000"/>
                  <a:lumOff val="5000"/>
                </a:schemeClr>
              </a:solidFill>
            </a:endParaRPr>
          </a:p>
        </p:txBody>
      </p:sp>
      <p:sp>
        <p:nvSpPr>
          <p:cNvPr id="6" name="Google Shape;1111;p20">
            <a:extLst>
              <a:ext uri="{FF2B5EF4-FFF2-40B4-BE49-F238E27FC236}">
                <a16:creationId xmlns:a16="http://schemas.microsoft.com/office/drawing/2014/main" id="{12765C99-8620-3385-EF0E-3A4B3A887902}"/>
              </a:ext>
            </a:extLst>
          </p:cNvPr>
          <p:cNvSpPr/>
          <p:nvPr/>
        </p:nvSpPr>
        <p:spPr>
          <a:xfrm>
            <a:off x="1167358" y="859304"/>
            <a:ext cx="6809231" cy="908503"/>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603;p26">
            <a:extLst>
              <a:ext uri="{FF2B5EF4-FFF2-40B4-BE49-F238E27FC236}">
                <a16:creationId xmlns:a16="http://schemas.microsoft.com/office/drawing/2014/main" id="{E50CBBAC-1894-C844-EE79-056C4EA9D9CF}"/>
              </a:ext>
            </a:extLst>
          </p:cNvPr>
          <p:cNvGrpSpPr/>
          <p:nvPr/>
        </p:nvGrpSpPr>
        <p:grpSpPr>
          <a:xfrm flipH="1">
            <a:off x="6604990" y="2979523"/>
            <a:ext cx="1570267" cy="2083784"/>
            <a:chOff x="1047817" y="1158425"/>
            <a:chExt cx="2532953" cy="3574389"/>
          </a:xfrm>
        </p:grpSpPr>
        <p:sp>
          <p:nvSpPr>
            <p:cNvPr id="8" name="Google Shape;1604;p26">
              <a:extLst>
                <a:ext uri="{FF2B5EF4-FFF2-40B4-BE49-F238E27FC236}">
                  <a16:creationId xmlns:a16="http://schemas.microsoft.com/office/drawing/2014/main" id="{A343B0A9-1B8A-645F-C53C-CE973C7A5430}"/>
                </a:ext>
              </a:extLst>
            </p:cNvPr>
            <p:cNvSpPr/>
            <p:nvPr/>
          </p:nvSpPr>
          <p:spPr>
            <a:xfrm>
              <a:off x="2444996" y="1158425"/>
              <a:ext cx="801628" cy="1427472"/>
            </a:xfrm>
            <a:custGeom>
              <a:avLst/>
              <a:gdLst/>
              <a:ahLst/>
              <a:cxnLst/>
              <a:rect l="l" t="t" r="r" b="b"/>
              <a:pathLst>
                <a:path w="24539" h="43697" extrusionOk="0">
                  <a:moveTo>
                    <a:pt x="11787" y="43696"/>
                  </a:moveTo>
                  <a:cubicBezTo>
                    <a:pt x="10751" y="43661"/>
                    <a:pt x="10406" y="42839"/>
                    <a:pt x="10406" y="41458"/>
                  </a:cubicBezTo>
                  <a:cubicBezTo>
                    <a:pt x="10430" y="30897"/>
                    <a:pt x="10430" y="20336"/>
                    <a:pt x="10418" y="9788"/>
                  </a:cubicBezTo>
                  <a:lnTo>
                    <a:pt x="10418" y="8585"/>
                  </a:lnTo>
                  <a:cubicBezTo>
                    <a:pt x="10108" y="9097"/>
                    <a:pt x="9906" y="9418"/>
                    <a:pt x="9716" y="9740"/>
                  </a:cubicBezTo>
                  <a:cubicBezTo>
                    <a:pt x="7489" y="13586"/>
                    <a:pt x="5263" y="17431"/>
                    <a:pt x="3048" y="21265"/>
                  </a:cubicBezTo>
                  <a:cubicBezTo>
                    <a:pt x="2488" y="22218"/>
                    <a:pt x="1869" y="22801"/>
                    <a:pt x="1107" y="22825"/>
                  </a:cubicBezTo>
                  <a:cubicBezTo>
                    <a:pt x="452" y="22837"/>
                    <a:pt x="0" y="22408"/>
                    <a:pt x="12" y="21551"/>
                  </a:cubicBezTo>
                  <a:cubicBezTo>
                    <a:pt x="36" y="20896"/>
                    <a:pt x="191" y="20003"/>
                    <a:pt x="524" y="19408"/>
                  </a:cubicBezTo>
                  <a:cubicBezTo>
                    <a:pt x="3953" y="13395"/>
                    <a:pt x="7406" y="7418"/>
                    <a:pt x="10894" y="1453"/>
                  </a:cubicBezTo>
                  <a:cubicBezTo>
                    <a:pt x="11144" y="1048"/>
                    <a:pt x="11490" y="715"/>
                    <a:pt x="11787" y="346"/>
                  </a:cubicBezTo>
                  <a:lnTo>
                    <a:pt x="12549" y="1"/>
                  </a:lnTo>
                  <a:cubicBezTo>
                    <a:pt x="13002" y="203"/>
                    <a:pt x="13478" y="334"/>
                    <a:pt x="13871" y="644"/>
                  </a:cubicBezTo>
                  <a:cubicBezTo>
                    <a:pt x="17169" y="3251"/>
                    <a:pt x="20443" y="5894"/>
                    <a:pt x="23729" y="8526"/>
                  </a:cubicBezTo>
                  <a:cubicBezTo>
                    <a:pt x="24277" y="8966"/>
                    <a:pt x="24539" y="9633"/>
                    <a:pt x="24289" y="10704"/>
                  </a:cubicBezTo>
                  <a:cubicBezTo>
                    <a:pt x="24063" y="11681"/>
                    <a:pt x="23563" y="12419"/>
                    <a:pt x="22848" y="12883"/>
                  </a:cubicBezTo>
                  <a:cubicBezTo>
                    <a:pt x="22134" y="13336"/>
                    <a:pt x="21646" y="13133"/>
                    <a:pt x="21169" y="12752"/>
                  </a:cubicBezTo>
                  <a:cubicBezTo>
                    <a:pt x="19014" y="10990"/>
                    <a:pt x="16847" y="9252"/>
                    <a:pt x="14680" y="7502"/>
                  </a:cubicBezTo>
                  <a:cubicBezTo>
                    <a:pt x="14490" y="7323"/>
                    <a:pt x="14311" y="7132"/>
                    <a:pt x="14145" y="6942"/>
                  </a:cubicBezTo>
                  <a:lnTo>
                    <a:pt x="13930" y="7121"/>
                  </a:lnTo>
                  <a:lnTo>
                    <a:pt x="13930" y="8085"/>
                  </a:lnTo>
                  <a:cubicBezTo>
                    <a:pt x="13930" y="18682"/>
                    <a:pt x="13907" y="29278"/>
                    <a:pt x="13942" y="39851"/>
                  </a:cubicBezTo>
                  <a:cubicBezTo>
                    <a:pt x="13942" y="41244"/>
                    <a:pt x="13573" y="42351"/>
                    <a:pt x="12549" y="43351"/>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05;p26">
              <a:extLst>
                <a:ext uri="{FF2B5EF4-FFF2-40B4-BE49-F238E27FC236}">
                  <a16:creationId xmlns:a16="http://schemas.microsoft.com/office/drawing/2014/main" id="{418F834E-AB1D-6C34-B9A3-2A6304F89C50}"/>
                </a:ext>
              </a:extLst>
            </p:cNvPr>
            <p:cNvSpPr/>
            <p:nvPr/>
          </p:nvSpPr>
          <p:spPr>
            <a:xfrm>
              <a:off x="1047817" y="2283181"/>
              <a:ext cx="1538345" cy="1835750"/>
            </a:xfrm>
            <a:custGeom>
              <a:avLst/>
              <a:gdLst/>
              <a:ahLst/>
              <a:cxnLst/>
              <a:rect l="l" t="t" r="r" b="b"/>
              <a:pathLst>
                <a:path w="47091" h="56195" extrusionOk="0">
                  <a:moveTo>
                    <a:pt x="46352" y="1"/>
                  </a:moveTo>
                  <a:cubicBezTo>
                    <a:pt x="46138" y="1"/>
                    <a:pt x="45890" y="72"/>
                    <a:pt x="45626" y="224"/>
                  </a:cubicBezTo>
                  <a:lnTo>
                    <a:pt x="24659" y="12333"/>
                  </a:lnTo>
                  <a:lnTo>
                    <a:pt x="1465" y="25727"/>
                  </a:lnTo>
                  <a:cubicBezTo>
                    <a:pt x="656" y="26179"/>
                    <a:pt x="1" y="27227"/>
                    <a:pt x="1" y="28025"/>
                  </a:cubicBezTo>
                  <a:lnTo>
                    <a:pt x="1" y="55350"/>
                  </a:lnTo>
                  <a:cubicBezTo>
                    <a:pt x="1" y="55893"/>
                    <a:pt x="295" y="56195"/>
                    <a:pt x="734" y="56195"/>
                  </a:cubicBezTo>
                  <a:cubicBezTo>
                    <a:pt x="949" y="56195"/>
                    <a:pt x="1199" y="56122"/>
                    <a:pt x="1465" y="55969"/>
                  </a:cubicBezTo>
                  <a:lnTo>
                    <a:pt x="16491" y="47301"/>
                  </a:lnTo>
                  <a:lnTo>
                    <a:pt x="45626" y="30478"/>
                  </a:lnTo>
                  <a:cubicBezTo>
                    <a:pt x="46435" y="30013"/>
                    <a:pt x="47090" y="28977"/>
                    <a:pt x="47090" y="28168"/>
                  </a:cubicBezTo>
                  <a:lnTo>
                    <a:pt x="47090" y="843"/>
                  </a:lnTo>
                  <a:cubicBezTo>
                    <a:pt x="47090" y="306"/>
                    <a:pt x="46793" y="1"/>
                    <a:pt x="46352"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06;p26">
              <a:extLst>
                <a:ext uri="{FF2B5EF4-FFF2-40B4-BE49-F238E27FC236}">
                  <a16:creationId xmlns:a16="http://schemas.microsoft.com/office/drawing/2014/main" id="{139733C6-39F9-D3FF-1384-2B5116F06120}"/>
                </a:ext>
              </a:extLst>
            </p:cNvPr>
            <p:cNvSpPr/>
            <p:nvPr/>
          </p:nvSpPr>
          <p:spPr>
            <a:xfrm>
              <a:off x="1055233" y="2281548"/>
              <a:ext cx="1538313" cy="1851398"/>
            </a:xfrm>
            <a:custGeom>
              <a:avLst/>
              <a:gdLst/>
              <a:ahLst/>
              <a:cxnLst/>
              <a:rect l="l" t="t" r="r" b="b"/>
              <a:pathLst>
                <a:path w="47090" h="56674" extrusionOk="0">
                  <a:moveTo>
                    <a:pt x="0" y="28265"/>
                  </a:moveTo>
                  <a:lnTo>
                    <a:pt x="0" y="55590"/>
                  </a:lnTo>
                  <a:cubicBezTo>
                    <a:pt x="0" y="56388"/>
                    <a:pt x="655" y="56674"/>
                    <a:pt x="1465" y="56209"/>
                  </a:cubicBezTo>
                  <a:lnTo>
                    <a:pt x="16490" y="47530"/>
                  </a:lnTo>
                  <a:lnTo>
                    <a:pt x="45625" y="30718"/>
                  </a:lnTo>
                  <a:cubicBezTo>
                    <a:pt x="46435" y="30254"/>
                    <a:pt x="47089" y="29206"/>
                    <a:pt x="47089" y="28408"/>
                  </a:cubicBezTo>
                  <a:lnTo>
                    <a:pt x="47089" y="1084"/>
                  </a:lnTo>
                  <a:cubicBezTo>
                    <a:pt x="47089" y="274"/>
                    <a:pt x="46435" y="0"/>
                    <a:pt x="45625" y="464"/>
                  </a:cubicBezTo>
                  <a:lnTo>
                    <a:pt x="24658" y="12573"/>
                  </a:lnTo>
                  <a:lnTo>
                    <a:pt x="1465" y="25968"/>
                  </a:lnTo>
                  <a:cubicBezTo>
                    <a:pt x="655" y="26420"/>
                    <a:pt x="0" y="27456"/>
                    <a:pt x="0" y="2826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07;p26">
              <a:extLst>
                <a:ext uri="{FF2B5EF4-FFF2-40B4-BE49-F238E27FC236}">
                  <a16:creationId xmlns:a16="http://schemas.microsoft.com/office/drawing/2014/main" id="{65096370-4664-7E66-F796-2CDD852E5D19}"/>
                </a:ext>
              </a:extLst>
            </p:cNvPr>
            <p:cNvSpPr/>
            <p:nvPr/>
          </p:nvSpPr>
          <p:spPr>
            <a:xfrm>
              <a:off x="1062616" y="2287754"/>
              <a:ext cx="1538313" cy="1851431"/>
            </a:xfrm>
            <a:custGeom>
              <a:avLst/>
              <a:gdLst/>
              <a:ahLst/>
              <a:cxnLst/>
              <a:rect l="l" t="t" r="r" b="b"/>
              <a:pathLst>
                <a:path w="47090" h="56675" extrusionOk="0">
                  <a:moveTo>
                    <a:pt x="0" y="28266"/>
                  </a:moveTo>
                  <a:lnTo>
                    <a:pt x="0" y="55591"/>
                  </a:lnTo>
                  <a:cubicBezTo>
                    <a:pt x="0" y="56388"/>
                    <a:pt x="655" y="56674"/>
                    <a:pt x="1465" y="56210"/>
                  </a:cubicBezTo>
                  <a:lnTo>
                    <a:pt x="16502" y="47530"/>
                  </a:lnTo>
                  <a:lnTo>
                    <a:pt x="45625" y="30707"/>
                  </a:lnTo>
                  <a:cubicBezTo>
                    <a:pt x="46435" y="30242"/>
                    <a:pt x="47090" y="29207"/>
                    <a:pt x="47090" y="28409"/>
                  </a:cubicBezTo>
                  <a:lnTo>
                    <a:pt x="47090" y="1084"/>
                  </a:lnTo>
                  <a:cubicBezTo>
                    <a:pt x="47090" y="274"/>
                    <a:pt x="46435" y="1"/>
                    <a:pt x="45625" y="465"/>
                  </a:cubicBezTo>
                  <a:lnTo>
                    <a:pt x="24658" y="12562"/>
                  </a:lnTo>
                  <a:lnTo>
                    <a:pt x="1465" y="25956"/>
                  </a:lnTo>
                  <a:cubicBezTo>
                    <a:pt x="655" y="26420"/>
                    <a:pt x="0" y="27456"/>
                    <a:pt x="0" y="2826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08;p26">
              <a:extLst>
                <a:ext uri="{FF2B5EF4-FFF2-40B4-BE49-F238E27FC236}">
                  <a16:creationId xmlns:a16="http://schemas.microsoft.com/office/drawing/2014/main" id="{66654185-E0B2-93BC-4826-89B6A5E216D1}"/>
                </a:ext>
              </a:extLst>
            </p:cNvPr>
            <p:cNvSpPr/>
            <p:nvPr/>
          </p:nvSpPr>
          <p:spPr>
            <a:xfrm>
              <a:off x="1101176" y="2362981"/>
              <a:ext cx="1460139" cy="1704394"/>
            </a:xfrm>
            <a:custGeom>
              <a:avLst/>
              <a:gdLst/>
              <a:ahLst/>
              <a:cxnLst/>
              <a:rect l="l" t="t" r="r" b="b"/>
              <a:pathLst>
                <a:path w="44697" h="52174" extrusionOk="0">
                  <a:moveTo>
                    <a:pt x="44697" y="0"/>
                  </a:moveTo>
                  <a:lnTo>
                    <a:pt x="1" y="25837"/>
                  </a:lnTo>
                  <a:lnTo>
                    <a:pt x="1" y="52173"/>
                  </a:lnTo>
                  <a:lnTo>
                    <a:pt x="44673" y="26194"/>
                  </a:lnTo>
                  <a:lnTo>
                    <a:pt x="44697"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09;p26">
              <a:extLst>
                <a:ext uri="{FF2B5EF4-FFF2-40B4-BE49-F238E27FC236}">
                  <a16:creationId xmlns:a16="http://schemas.microsoft.com/office/drawing/2014/main" id="{1EDFF4BA-7259-F427-B2A8-2CEA82319BAC}"/>
                </a:ext>
              </a:extLst>
            </p:cNvPr>
            <p:cNvSpPr/>
            <p:nvPr/>
          </p:nvSpPr>
          <p:spPr>
            <a:xfrm>
              <a:off x="1105769" y="2375661"/>
              <a:ext cx="1460531" cy="1692732"/>
            </a:xfrm>
            <a:custGeom>
              <a:avLst/>
              <a:gdLst/>
              <a:ahLst/>
              <a:cxnLst/>
              <a:rect l="l" t="t" r="r" b="b"/>
              <a:pathLst>
                <a:path w="44709" h="51817" extrusionOk="0">
                  <a:moveTo>
                    <a:pt x="1" y="25801"/>
                  </a:moveTo>
                  <a:lnTo>
                    <a:pt x="1" y="51661"/>
                  </a:lnTo>
                  <a:cubicBezTo>
                    <a:pt x="1" y="51757"/>
                    <a:pt x="108" y="51816"/>
                    <a:pt x="203" y="51769"/>
                  </a:cubicBezTo>
                  <a:lnTo>
                    <a:pt x="44637" y="26075"/>
                  </a:lnTo>
                  <a:cubicBezTo>
                    <a:pt x="44685" y="26063"/>
                    <a:pt x="44709" y="26015"/>
                    <a:pt x="44709" y="25968"/>
                  </a:cubicBezTo>
                  <a:lnTo>
                    <a:pt x="44673" y="167"/>
                  </a:lnTo>
                  <a:cubicBezTo>
                    <a:pt x="44673" y="60"/>
                    <a:pt x="44566" y="0"/>
                    <a:pt x="44471" y="48"/>
                  </a:cubicBezTo>
                  <a:lnTo>
                    <a:pt x="72" y="25682"/>
                  </a:lnTo>
                  <a:cubicBezTo>
                    <a:pt x="25" y="25706"/>
                    <a:pt x="1" y="25754"/>
                    <a:pt x="1" y="2580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10;p26">
              <a:extLst>
                <a:ext uri="{FF2B5EF4-FFF2-40B4-BE49-F238E27FC236}">
                  <a16:creationId xmlns:a16="http://schemas.microsoft.com/office/drawing/2014/main" id="{6EFA9905-B6D2-135B-DB2C-531780C488E3}"/>
                </a:ext>
              </a:extLst>
            </p:cNvPr>
            <p:cNvSpPr/>
            <p:nvPr/>
          </p:nvSpPr>
          <p:spPr>
            <a:xfrm>
              <a:off x="1817940" y="2742052"/>
              <a:ext cx="27245" cy="35804"/>
            </a:xfrm>
            <a:custGeom>
              <a:avLst/>
              <a:gdLst/>
              <a:ahLst/>
              <a:cxnLst/>
              <a:rect l="l" t="t" r="r" b="b"/>
              <a:pathLst>
                <a:path w="834" h="1096" extrusionOk="0">
                  <a:moveTo>
                    <a:pt x="0" y="786"/>
                  </a:moveTo>
                  <a:cubicBezTo>
                    <a:pt x="36" y="512"/>
                    <a:pt x="191" y="274"/>
                    <a:pt x="417" y="131"/>
                  </a:cubicBezTo>
                  <a:cubicBezTo>
                    <a:pt x="655" y="0"/>
                    <a:pt x="834" y="71"/>
                    <a:pt x="834" y="310"/>
                  </a:cubicBezTo>
                  <a:cubicBezTo>
                    <a:pt x="810" y="583"/>
                    <a:pt x="655" y="822"/>
                    <a:pt x="417" y="964"/>
                  </a:cubicBezTo>
                  <a:cubicBezTo>
                    <a:pt x="191" y="1095"/>
                    <a:pt x="0" y="1012"/>
                    <a:pt x="0" y="786"/>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11;p26">
              <a:extLst>
                <a:ext uri="{FF2B5EF4-FFF2-40B4-BE49-F238E27FC236}">
                  <a16:creationId xmlns:a16="http://schemas.microsoft.com/office/drawing/2014/main" id="{B36C2B3D-E988-C6F8-C928-1FEA0B267DCD}"/>
                </a:ext>
              </a:extLst>
            </p:cNvPr>
            <p:cNvSpPr/>
            <p:nvPr/>
          </p:nvSpPr>
          <p:spPr>
            <a:xfrm>
              <a:off x="1814883" y="2741883"/>
              <a:ext cx="15615" cy="17640"/>
            </a:xfrm>
            <a:custGeom>
              <a:avLst/>
              <a:gdLst/>
              <a:ahLst/>
              <a:cxnLst/>
              <a:rect l="l" t="t" r="r" b="b"/>
              <a:pathLst>
                <a:path w="478" h="540" extrusionOk="0">
                  <a:moveTo>
                    <a:pt x="353" y="0"/>
                  </a:moveTo>
                  <a:cubicBezTo>
                    <a:pt x="319" y="0"/>
                    <a:pt x="280" y="11"/>
                    <a:pt x="239" y="34"/>
                  </a:cubicBezTo>
                  <a:cubicBezTo>
                    <a:pt x="108" y="117"/>
                    <a:pt x="25" y="248"/>
                    <a:pt x="1" y="403"/>
                  </a:cubicBezTo>
                  <a:cubicBezTo>
                    <a:pt x="1" y="489"/>
                    <a:pt x="48" y="539"/>
                    <a:pt x="117" y="539"/>
                  </a:cubicBezTo>
                  <a:cubicBezTo>
                    <a:pt x="153" y="539"/>
                    <a:pt x="195" y="526"/>
                    <a:pt x="239" y="498"/>
                  </a:cubicBezTo>
                  <a:cubicBezTo>
                    <a:pt x="370" y="427"/>
                    <a:pt x="453" y="284"/>
                    <a:pt x="477" y="141"/>
                  </a:cubicBezTo>
                  <a:cubicBezTo>
                    <a:pt x="477" y="51"/>
                    <a:pt x="427" y="0"/>
                    <a:pt x="353"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12;p26">
              <a:extLst>
                <a:ext uri="{FF2B5EF4-FFF2-40B4-BE49-F238E27FC236}">
                  <a16:creationId xmlns:a16="http://schemas.microsoft.com/office/drawing/2014/main" id="{0C79058A-1E0D-637E-79FF-A1BCC6CB0DE3}"/>
                </a:ext>
              </a:extLst>
            </p:cNvPr>
            <p:cNvSpPr/>
            <p:nvPr/>
          </p:nvSpPr>
          <p:spPr>
            <a:xfrm>
              <a:off x="1096145" y="3257529"/>
              <a:ext cx="2484625" cy="1443413"/>
            </a:xfrm>
            <a:custGeom>
              <a:avLst/>
              <a:gdLst/>
              <a:ahLst/>
              <a:cxnLst/>
              <a:rect l="l" t="t" r="r" b="b"/>
              <a:pathLst>
                <a:path w="76058" h="44185" extrusionOk="0">
                  <a:moveTo>
                    <a:pt x="0" y="26885"/>
                  </a:moveTo>
                  <a:lnTo>
                    <a:pt x="0" y="26968"/>
                  </a:lnTo>
                  <a:cubicBezTo>
                    <a:pt x="12" y="27313"/>
                    <a:pt x="238" y="27659"/>
                    <a:pt x="691" y="27921"/>
                  </a:cubicBezTo>
                  <a:lnTo>
                    <a:pt x="27932" y="43649"/>
                  </a:lnTo>
                  <a:cubicBezTo>
                    <a:pt x="28873" y="44185"/>
                    <a:pt x="30397" y="44185"/>
                    <a:pt x="31337" y="43649"/>
                  </a:cubicBezTo>
                  <a:lnTo>
                    <a:pt x="75355" y="18229"/>
                  </a:lnTo>
                  <a:cubicBezTo>
                    <a:pt x="75819" y="17967"/>
                    <a:pt x="76045" y="17634"/>
                    <a:pt x="76057" y="17288"/>
                  </a:cubicBezTo>
                  <a:lnTo>
                    <a:pt x="76057" y="17205"/>
                  </a:lnTo>
                  <a:cubicBezTo>
                    <a:pt x="76045" y="16872"/>
                    <a:pt x="75807" y="16526"/>
                    <a:pt x="75355" y="16264"/>
                  </a:cubicBezTo>
                  <a:lnTo>
                    <a:pt x="48125" y="548"/>
                  </a:lnTo>
                  <a:cubicBezTo>
                    <a:pt x="47185" y="1"/>
                    <a:pt x="45661" y="1"/>
                    <a:pt x="44720" y="548"/>
                  </a:cubicBezTo>
                  <a:lnTo>
                    <a:pt x="691" y="25956"/>
                  </a:lnTo>
                  <a:cubicBezTo>
                    <a:pt x="250" y="26218"/>
                    <a:pt x="12" y="26551"/>
                    <a:pt x="0" y="2688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13;p26">
              <a:extLst>
                <a:ext uri="{FF2B5EF4-FFF2-40B4-BE49-F238E27FC236}">
                  <a16:creationId xmlns:a16="http://schemas.microsoft.com/office/drawing/2014/main" id="{4FA02994-740C-0B28-A20D-BC4848F6A88B}"/>
                </a:ext>
              </a:extLst>
            </p:cNvPr>
            <p:cNvSpPr/>
            <p:nvPr/>
          </p:nvSpPr>
          <p:spPr>
            <a:xfrm>
              <a:off x="1287116" y="3359808"/>
              <a:ext cx="1874363" cy="1085606"/>
            </a:xfrm>
            <a:custGeom>
              <a:avLst/>
              <a:gdLst/>
              <a:ahLst/>
              <a:cxnLst/>
              <a:rect l="l" t="t" r="r" b="b"/>
              <a:pathLst>
                <a:path w="57377" h="33232" extrusionOk="0">
                  <a:moveTo>
                    <a:pt x="60" y="23468"/>
                  </a:moveTo>
                  <a:cubicBezTo>
                    <a:pt x="119" y="23670"/>
                    <a:pt x="262" y="23837"/>
                    <a:pt x="464" y="23932"/>
                  </a:cubicBezTo>
                  <a:lnTo>
                    <a:pt x="16014" y="32910"/>
                  </a:lnTo>
                  <a:cubicBezTo>
                    <a:pt x="16633" y="33231"/>
                    <a:pt x="17383" y="33231"/>
                    <a:pt x="18002" y="32910"/>
                  </a:cubicBezTo>
                  <a:lnTo>
                    <a:pt x="56924" y="10443"/>
                  </a:lnTo>
                  <a:cubicBezTo>
                    <a:pt x="57114" y="10347"/>
                    <a:pt x="57257" y="10181"/>
                    <a:pt x="57317" y="9966"/>
                  </a:cubicBezTo>
                  <a:cubicBezTo>
                    <a:pt x="57376" y="9728"/>
                    <a:pt x="57245" y="9478"/>
                    <a:pt x="56924" y="9288"/>
                  </a:cubicBezTo>
                  <a:lnTo>
                    <a:pt x="41374" y="310"/>
                  </a:lnTo>
                  <a:cubicBezTo>
                    <a:pt x="40743" y="1"/>
                    <a:pt x="40005" y="1"/>
                    <a:pt x="39386" y="310"/>
                  </a:cubicBezTo>
                  <a:lnTo>
                    <a:pt x="464" y="22789"/>
                  </a:lnTo>
                  <a:cubicBezTo>
                    <a:pt x="143" y="22968"/>
                    <a:pt x="0" y="23218"/>
                    <a:pt x="60" y="23468"/>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14;p26">
              <a:extLst>
                <a:ext uri="{FF2B5EF4-FFF2-40B4-BE49-F238E27FC236}">
                  <a16:creationId xmlns:a16="http://schemas.microsoft.com/office/drawing/2014/main" id="{9143BF77-02DF-DF3E-4B8E-07AF2205DBE1}"/>
                </a:ext>
              </a:extLst>
            </p:cNvPr>
            <p:cNvSpPr/>
            <p:nvPr/>
          </p:nvSpPr>
          <p:spPr>
            <a:xfrm>
              <a:off x="2306129" y="3952548"/>
              <a:ext cx="717640" cy="415433"/>
            </a:xfrm>
            <a:custGeom>
              <a:avLst/>
              <a:gdLst/>
              <a:ahLst/>
              <a:cxnLst/>
              <a:rect l="l" t="t" r="r" b="b"/>
              <a:pathLst>
                <a:path w="21968" h="12717" extrusionOk="0">
                  <a:moveTo>
                    <a:pt x="36" y="7835"/>
                  </a:moveTo>
                  <a:cubicBezTo>
                    <a:pt x="60" y="7931"/>
                    <a:pt x="131" y="8002"/>
                    <a:pt x="215" y="8038"/>
                  </a:cubicBezTo>
                  <a:lnTo>
                    <a:pt x="8073" y="12574"/>
                  </a:lnTo>
                  <a:cubicBezTo>
                    <a:pt x="8359" y="12717"/>
                    <a:pt x="8692" y="12717"/>
                    <a:pt x="8978" y="12574"/>
                  </a:cubicBezTo>
                  <a:lnTo>
                    <a:pt x="21753" y="5204"/>
                  </a:lnTo>
                  <a:cubicBezTo>
                    <a:pt x="21837" y="5156"/>
                    <a:pt x="21896" y="5085"/>
                    <a:pt x="21932" y="5002"/>
                  </a:cubicBezTo>
                  <a:cubicBezTo>
                    <a:pt x="21968" y="4883"/>
                    <a:pt x="21908" y="4763"/>
                    <a:pt x="21753" y="4680"/>
                  </a:cubicBezTo>
                  <a:lnTo>
                    <a:pt x="13895" y="144"/>
                  </a:lnTo>
                  <a:cubicBezTo>
                    <a:pt x="13609" y="1"/>
                    <a:pt x="13276" y="1"/>
                    <a:pt x="12990" y="144"/>
                  </a:cubicBezTo>
                  <a:lnTo>
                    <a:pt x="215" y="7514"/>
                  </a:lnTo>
                  <a:cubicBezTo>
                    <a:pt x="60" y="7609"/>
                    <a:pt x="1" y="7728"/>
                    <a:pt x="36" y="7835"/>
                  </a:cubicBezTo>
                  <a:close/>
                </a:path>
              </a:pathLst>
            </a:custGeom>
            <a:solidFill>
              <a:srgbClr val="2D1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15;p26">
              <a:extLst>
                <a:ext uri="{FF2B5EF4-FFF2-40B4-BE49-F238E27FC236}">
                  <a16:creationId xmlns:a16="http://schemas.microsoft.com/office/drawing/2014/main" id="{FCDE3F7A-7907-3E22-76C8-F219F688D624}"/>
                </a:ext>
              </a:extLst>
            </p:cNvPr>
            <p:cNvSpPr/>
            <p:nvPr/>
          </p:nvSpPr>
          <p:spPr>
            <a:xfrm>
              <a:off x="2307305" y="3956468"/>
              <a:ext cx="716856" cy="411512"/>
            </a:xfrm>
            <a:custGeom>
              <a:avLst/>
              <a:gdLst/>
              <a:ahLst/>
              <a:cxnLst/>
              <a:rect l="l" t="t" r="r" b="b"/>
              <a:pathLst>
                <a:path w="21944" h="12597" extrusionOk="0">
                  <a:moveTo>
                    <a:pt x="0" y="7715"/>
                  </a:moveTo>
                  <a:cubicBezTo>
                    <a:pt x="24" y="7811"/>
                    <a:pt x="95" y="7882"/>
                    <a:pt x="179" y="7918"/>
                  </a:cubicBezTo>
                  <a:lnTo>
                    <a:pt x="8037" y="12454"/>
                  </a:lnTo>
                  <a:cubicBezTo>
                    <a:pt x="8323" y="12597"/>
                    <a:pt x="8656" y="12597"/>
                    <a:pt x="8942" y="12454"/>
                  </a:cubicBezTo>
                  <a:lnTo>
                    <a:pt x="21717" y="5084"/>
                  </a:lnTo>
                  <a:cubicBezTo>
                    <a:pt x="21943" y="5048"/>
                    <a:pt x="21943" y="4715"/>
                    <a:pt x="21717" y="4679"/>
                  </a:cubicBezTo>
                  <a:lnTo>
                    <a:pt x="13859" y="143"/>
                  </a:lnTo>
                  <a:cubicBezTo>
                    <a:pt x="13573" y="0"/>
                    <a:pt x="13240" y="0"/>
                    <a:pt x="12954" y="143"/>
                  </a:cubicBezTo>
                  <a:lnTo>
                    <a:pt x="179" y="7513"/>
                  </a:lnTo>
                  <a:cubicBezTo>
                    <a:pt x="95" y="7560"/>
                    <a:pt x="24" y="7632"/>
                    <a:pt x="0" y="7715"/>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16;p26">
              <a:extLst>
                <a:ext uri="{FF2B5EF4-FFF2-40B4-BE49-F238E27FC236}">
                  <a16:creationId xmlns:a16="http://schemas.microsoft.com/office/drawing/2014/main" id="{5BB7EE3D-9F37-A307-CBE2-1DB64BAB386A}"/>
                </a:ext>
              </a:extLst>
            </p:cNvPr>
            <p:cNvSpPr/>
            <p:nvPr/>
          </p:nvSpPr>
          <p:spPr>
            <a:xfrm>
              <a:off x="1320567" y="3382773"/>
              <a:ext cx="1824970" cy="1029582"/>
            </a:xfrm>
            <a:custGeom>
              <a:avLst/>
              <a:gdLst/>
              <a:ahLst/>
              <a:cxnLst/>
              <a:rect l="l" t="t" r="r" b="b"/>
              <a:pathLst>
                <a:path w="55865" h="31517" extrusionOk="0">
                  <a:moveTo>
                    <a:pt x="4584" y="25456"/>
                  </a:moveTo>
                  <a:cubicBezTo>
                    <a:pt x="4441" y="25527"/>
                    <a:pt x="4274" y="25527"/>
                    <a:pt x="4132" y="25456"/>
                  </a:cubicBezTo>
                  <a:lnTo>
                    <a:pt x="2238" y="24360"/>
                  </a:lnTo>
                  <a:cubicBezTo>
                    <a:pt x="2119" y="24313"/>
                    <a:pt x="2119" y="24146"/>
                    <a:pt x="2238" y="24110"/>
                  </a:cubicBezTo>
                  <a:lnTo>
                    <a:pt x="4560" y="22765"/>
                  </a:lnTo>
                  <a:cubicBezTo>
                    <a:pt x="4703" y="22694"/>
                    <a:pt x="4870" y="22694"/>
                    <a:pt x="5013" y="22765"/>
                  </a:cubicBezTo>
                  <a:lnTo>
                    <a:pt x="6906" y="23860"/>
                  </a:lnTo>
                  <a:cubicBezTo>
                    <a:pt x="7025" y="23908"/>
                    <a:pt x="7025" y="24075"/>
                    <a:pt x="6906" y="24122"/>
                  </a:cubicBezTo>
                  <a:close/>
                  <a:moveTo>
                    <a:pt x="44089" y="2655"/>
                  </a:moveTo>
                  <a:cubicBezTo>
                    <a:pt x="44208" y="2608"/>
                    <a:pt x="44208" y="2441"/>
                    <a:pt x="44089" y="2394"/>
                  </a:cubicBezTo>
                  <a:lnTo>
                    <a:pt x="42196" y="1298"/>
                  </a:lnTo>
                  <a:cubicBezTo>
                    <a:pt x="42053" y="1227"/>
                    <a:pt x="41886" y="1227"/>
                    <a:pt x="41743" y="1298"/>
                  </a:cubicBezTo>
                  <a:lnTo>
                    <a:pt x="36778" y="4168"/>
                  </a:lnTo>
                  <a:cubicBezTo>
                    <a:pt x="36659" y="4203"/>
                    <a:pt x="36659" y="4382"/>
                    <a:pt x="36778" y="4418"/>
                  </a:cubicBezTo>
                  <a:lnTo>
                    <a:pt x="38672" y="5513"/>
                  </a:lnTo>
                  <a:cubicBezTo>
                    <a:pt x="38814" y="5584"/>
                    <a:pt x="38981" y="5584"/>
                    <a:pt x="39124" y="5513"/>
                  </a:cubicBezTo>
                  <a:close/>
                  <a:moveTo>
                    <a:pt x="46684" y="4144"/>
                  </a:moveTo>
                  <a:cubicBezTo>
                    <a:pt x="46804" y="4108"/>
                    <a:pt x="46804" y="3929"/>
                    <a:pt x="46684" y="3894"/>
                  </a:cubicBezTo>
                  <a:lnTo>
                    <a:pt x="44791" y="2798"/>
                  </a:lnTo>
                  <a:cubicBezTo>
                    <a:pt x="44649" y="2727"/>
                    <a:pt x="44482" y="2727"/>
                    <a:pt x="44339" y="2798"/>
                  </a:cubicBezTo>
                  <a:lnTo>
                    <a:pt x="40684" y="4918"/>
                  </a:lnTo>
                  <a:cubicBezTo>
                    <a:pt x="40553" y="4953"/>
                    <a:pt x="40553" y="5132"/>
                    <a:pt x="40684" y="5180"/>
                  </a:cubicBezTo>
                  <a:lnTo>
                    <a:pt x="42577" y="6263"/>
                  </a:lnTo>
                  <a:cubicBezTo>
                    <a:pt x="42720" y="6334"/>
                    <a:pt x="42874" y="6334"/>
                    <a:pt x="43017" y="6263"/>
                  </a:cubicBezTo>
                  <a:close/>
                  <a:moveTo>
                    <a:pt x="49375" y="5703"/>
                  </a:moveTo>
                  <a:cubicBezTo>
                    <a:pt x="49494" y="5656"/>
                    <a:pt x="49494" y="5489"/>
                    <a:pt x="49375" y="5441"/>
                  </a:cubicBezTo>
                  <a:lnTo>
                    <a:pt x="47470" y="4346"/>
                  </a:lnTo>
                  <a:cubicBezTo>
                    <a:pt x="47327" y="4275"/>
                    <a:pt x="47173" y="4275"/>
                    <a:pt x="47030" y="4346"/>
                  </a:cubicBezTo>
                  <a:lnTo>
                    <a:pt x="41398" y="7597"/>
                  </a:lnTo>
                  <a:cubicBezTo>
                    <a:pt x="41267" y="7644"/>
                    <a:pt x="41267" y="7811"/>
                    <a:pt x="41398" y="7858"/>
                  </a:cubicBezTo>
                  <a:lnTo>
                    <a:pt x="43291" y="8954"/>
                  </a:lnTo>
                  <a:cubicBezTo>
                    <a:pt x="43434" y="9025"/>
                    <a:pt x="43589" y="9025"/>
                    <a:pt x="43732" y="8954"/>
                  </a:cubicBezTo>
                  <a:close/>
                  <a:moveTo>
                    <a:pt x="52054" y="7251"/>
                  </a:moveTo>
                  <a:cubicBezTo>
                    <a:pt x="52173" y="7216"/>
                    <a:pt x="52173" y="7037"/>
                    <a:pt x="52054" y="6989"/>
                  </a:cubicBezTo>
                  <a:lnTo>
                    <a:pt x="50149" y="5894"/>
                  </a:lnTo>
                  <a:cubicBezTo>
                    <a:pt x="50006" y="5822"/>
                    <a:pt x="49852" y="5822"/>
                    <a:pt x="49709" y="5894"/>
                  </a:cubicBezTo>
                  <a:lnTo>
                    <a:pt x="42744" y="9918"/>
                  </a:lnTo>
                  <a:cubicBezTo>
                    <a:pt x="42624" y="9954"/>
                    <a:pt x="42624" y="10133"/>
                    <a:pt x="42744" y="10168"/>
                  </a:cubicBezTo>
                  <a:lnTo>
                    <a:pt x="44637" y="11264"/>
                  </a:lnTo>
                  <a:cubicBezTo>
                    <a:pt x="44779" y="11335"/>
                    <a:pt x="44946" y="11335"/>
                    <a:pt x="45089" y="11264"/>
                  </a:cubicBezTo>
                  <a:close/>
                  <a:moveTo>
                    <a:pt x="10823" y="24849"/>
                  </a:moveTo>
                  <a:cubicBezTo>
                    <a:pt x="10942" y="24801"/>
                    <a:pt x="10942" y="24634"/>
                    <a:pt x="10823" y="24587"/>
                  </a:cubicBezTo>
                  <a:lnTo>
                    <a:pt x="8930" y="23491"/>
                  </a:lnTo>
                  <a:cubicBezTo>
                    <a:pt x="8787" y="23420"/>
                    <a:pt x="8620" y="23420"/>
                    <a:pt x="8477" y="23491"/>
                  </a:cubicBezTo>
                  <a:lnTo>
                    <a:pt x="4834" y="25611"/>
                  </a:lnTo>
                  <a:cubicBezTo>
                    <a:pt x="4715" y="25646"/>
                    <a:pt x="4715" y="25813"/>
                    <a:pt x="4834" y="25861"/>
                  </a:cubicBezTo>
                  <a:lnTo>
                    <a:pt x="6727" y="26956"/>
                  </a:lnTo>
                  <a:cubicBezTo>
                    <a:pt x="6870" y="27027"/>
                    <a:pt x="7037" y="27027"/>
                    <a:pt x="7180" y="26956"/>
                  </a:cubicBezTo>
                  <a:close/>
                  <a:moveTo>
                    <a:pt x="14085" y="25968"/>
                  </a:moveTo>
                  <a:cubicBezTo>
                    <a:pt x="14204" y="25920"/>
                    <a:pt x="14204" y="25754"/>
                    <a:pt x="14085" y="25706"/>
                  </a:cubicBezTo>
                  <a:lnTo>
                    <a:pt x="12180" y="24611"/>
                  </a:lnTo>
                  <a:cubicBezTo>
                    <a:pt x="12037" y="24539"/>
                    <a:pt x="11883" y="24539"/>
                    <a:pt x="11740" y="24611"/>
                  </a:cubicBezTo>
                  <a:lnTo>
                    <a:pt x="7418" y="27099"/>
                  </a:lnTo>
                  <a:cubicBezTo>
                    <a:pt x="7299" y="27147"/>
                    <a:pt x="7299" y="27313"/>
                    <a:pt x="7418" y="27361"/>
                  </a:cubicBezTo>
                  <a:lnTo>
                    <a:pt x="9323" y="28456"/>
                  </a:lnTo>
                  <a:cubicBezTo>
                    <a:pt x="9454" y="28528"/>
                    <a:pt x="9620" y="28528"/>
                    <a:pt x="9763" y="28456"/>
                  </a:cubicBezTo>
                  <a:close/>
                  <a:moveTo>
                    <a:pt x="17967" y="26706"/>
                  </a:moveTo>
                  <a:cubicBezTo>
                    <a:pt x="18086" y="26658"/>
                    <a:pt x="18086" y="26492"/>
                    <a:pt x="17967" y="26444"/>
                  </a:cubicBezTo>
                  <a:lnTo>
                    <a:pt x="16074" y="25349"/>
                  </a:lnTo>
                  <a:cubicBezTo>
                    <a:pt x="15931" y="25289"/>
                    <a:pt x="15764" y="25289"/>
                    <a:pt x="15633" y="25349"/>
                  </a:cubicBezTo>
                  <a:lnTo>
                    <a:pt x="10013" y="28599"/>
                  </a:lnTo>
                  <a:cubicBezTo>
                    <a:pt x="9894" y="28635"/>
                    <a:pt x="9894" y="28813"/>
                    <a:pt x="10013" y="28849"/>
                  </a:cubicBezTo>
                  <a:lnTo>
                    <a:pt x="11930" y="29956"/>
                  </a:lnTo>
                  <a:cubicBezTo>
                    <a:pt x="12061" y="30028"/>
                    <a:pt x="12228" y="30028"/>
                    <a:pt x="12371" y="29956"/>
                  </a:cubicBezTo>
                  <a:close/>
                  <a:moveTo>
                    <a:pt x="17919" y="29730"/>
                  </a:moveTo>
                  <a:cubicBezTo>
                    <a:pt x="18038" y="29683"/>
                    <a:pt x="18038" y="29516"/>
                    <a:pt x="17919" y="29468"/>
                  </a:cubicBezTo>
                  <a:lnTo>
                    <a:pt x="16026" y="28373"/>
                  </a:lnTo>
                  <a:cubicBezTo>
                    <a:pt x="15883" y="28313"/>
                    <a:pt x="15716" y="28313"/>
                    <a:pt x="15573" y="28373"/>
                  </a:cubicBezTo>
                  <a:lnTo>
                    <a:pt x="12597" y="30087"/>
                  </a:lnTo>
                  <a:cubicBezTo>
                    <a:pt x="12478" y="30135"/>
                    <a:pt x="12478" y="30302"/>
                    <a:pt x="12597" y="30349"/>
                  </a:cubicBezTo>
                  <a:lnTo>
                    <a:pt x="14502" y="31445"/>
                  </a:lnTo>
                  <a:cubicBezTo>
                    <a:pt x="14633" y="31516"/>
                    <a:pt x="14800" y="31516"/>
                    <a:pt x="14942" y="31445"/>
                  </a:cubicBezTo>
                  <a:close/>
                  <a:moveTo>
                    <a:pt x="38850" y="17657"/>
                  </a:moveTo>
                  <a:cubicBezTo>
                    <a:pt x="38969" y="17610"/>
                    <a:pt x="38969" y="17443"/>
                    <a:pt x="38850" y="17395"/>
                  </a:cubicBezTo>
                  <a:lnTo>
                    <a:pt x="36957" y="16300"/>
                  </a:lnTo>
                  <a:cubicBezTo>
                    <a:pt x="36814" y="16229"/>
                    <a:pt x="36648" y="16229"/>
                    <a:pt x="36505" y="16300"/>
                  </a:cubicBezTo>
                  <a:lnTo>
                    <a:pt x="24098" y="23468"/>
                  </a:lnTo>
                  <a:cubicBezTo>
                    <a:pt x="23979" y="23515"/>
                    <a:pt x="23979" y="23682"/>
                    <a:pt x="24098" y="23729"/>
                  </a:cubicBezTo>
                  <a:lnTo>
                    <a:pt x="26003" y="24825"/>
                  </a:lnTo>
                  <a:cubicBezTo>
                    <a:pt x="26134" y="24884"/>
                    <a:pt x="26301" y="24884"/>
                    <a:pt x="26444" y="24825"/>
                  </a:cubicBezTo>
                  <a:close/>
                  <a:moveTo>
                    <a:pt x="3751" y="22944"/>
                  </a:moveTo>
                  <a:cubicBezTo>
                    <a:pt x="3870" y="22896"/>
                    <a:pt x="3870" y="22729"/>
                    <a:pt x="3751" y="22682"/>
                  </a:cubicBezTo>
                  <a:lnTo>
                    <a:pt x="2322" y="21860"/>
                  </a:lnTo>
                  <a:cubicBezTo>
                    <a:pt x="2179" y="21789"/>
                    <a:pt x="2024" y="21789"/>
                    <a:pt x="1881" y="21860"/>
                  </a:cubicBezTo>
                  <a:lnTo>
                    <a:pt x="119" y="22884"/>
                  </a:lnTo>
                  <a:cubicBezTo>
                    <a:pt x="0" y="22920"/>
                    <a:pt x="0" y="23098"/>
                    <a:pt x="119" y="23134"/>
                  </a:cubicBezTo>
                  <a:lnTo>
                    <a:pt x="1536" y="23968"/>
                  </a:lnTo>
                  <a:cubicBezTo>
                    <a:pt x="1679" y="24027"/>
                    <a:pt x="1846" y="24027"/>
                    <a:pt x="1988" y="23968"/>
                  </a:cubicBezTo>
                  <a:close/>
                  <a:moveTo>
                    <a:pt x="6215" y="21527"/>
                  </a:moveTo>
                  <a:cubicBezTo>
                    <a:pt x="6334" y="21479"/>
                    <a:pt x="6334" y="21301"/>
                    <a:pt x="6215" y="21265"/>
                  </a:cubicBezTo>
                  <a:lnTo>
                    <a:pt x="4786" y="20443"/>
                  </a:lnTo>
                  <a:cubicBezTo>
                    <a:pt x="4644" y="20372"/>
                    <a:pt x="4477" y="20372"/>
                    <a:pt x="4334" y="20443"/>
                  </a:cubicBezTo>
                  <a:lnTo>
                    <a:pt x="2572" y="21467"/>
                  </a:lnTo>
                  <a:cubicBezTo>
                    <a:pt x="2453" y="21503"/>
                    <a:pt x="2453" y="21670"/>
                    <a:pt x="2572" y="21717"/>
                  </a:cubicBezTo>
                  <a:lnTo>
                    <a:pt x="4001" y="22539"/>
                  </a:lnTo>
                  <a:cubicBezTo>
                    <a:pt x="4132" y="22610"/>
                    <a:pt x="4298" y="22610"/>
                    <a:pt x="4441" y="22539"/>
                  </a:cubicBezTo>
                  <a:close/>
                  <a:moveTo>
                    <a:pt x="8549" y="20169"/>
                  </a:moveTo>
                  <a:cubicBezTo>
                    <a:pt x="8668" y="20134"/>
                    <a:pt x="8668" y="19955"/>
                    <a:pt x="8549" y="19919"/>
                  </a:cubicBezTo>
                  <a:lnTo>
                    <a:pt x="7120" y="19098"/>
                  </a:lnTo>
                  <a:cubicBezTo>
                    <a:pt x="6977" y="19015"/>
                    <a:pt x="6822" y="19015"/>
                    <a:pt x="6679" y="19098"/>
                  </a:cubicBezTo>
                  <a:lnTo>
                    <a:pt x="4917" y="20110"/>
                  </a:lnTo>
                  <a:cubicBezTo>
                    <a:pt x="4786" y="20146"/>
                    <a:pt x="4786" y="20324"/>
                    <a:pt x="4917" y="20372"/>
                  </a:cubicBezTo>
                  <a:lnTo>
                    <a:pt x="6334" y="21193"/>
                  </a:lnTo>
                  <a:cubicBezTo>
                    <a:pt x="6477" y="21265"/>
                    <a:pt x="6644" y="21265"/>
                    <a:pt x="6787" y="21193"/>
                  </a:cubicBezTo>
                  <a:close/>
                  <a:moveTo>
                    <a:pt x="10882" y="18824"/>
                  </a:moveTo>
                  <a:cubicBezTo>
                    <a:pt x="11001" y="18776"/>
                    <a:pt x="11001" y="18610"/>
                    <a:pt x="10882" y="18562"/>
                  </a:cubicBezTo>
                  <a:lnTo>
                    <a:pt x="9454" y="17741"/>
                  </a:lnTo>
                  <a:cubicBezTo>
                    <a:pt x="9311" y="17669"/>
                    <a:pt x="9156" y="17669"/>
                    <a:pt x="9013" y="17741"/>
                  </a:cubicBezTo>
                  <a:lnTo>
                    <a:pt x="7251" y="18765"/>
                  </a:lnTo>
                  <a:cubicBezTo>
                    <a:pt x="7132" y="18800"/>
                    <a:pt x="7132" y="18967"/>
                    <a:pt x="7251" y="19015"/>
                  </a:cubicBezTo>
                  <a:lnTo>
                    <a:pt x="8680" y="19836"/>
                  </a:lnTo>
                  <a:cubicBezTo>
                    <a:pt x="8823" y="19908"/>
                    <a:pt x="8989" y="19908"/>
                    <a:pt x="9120" y="19836"/>
                  </a:cubicBezTo>
                  <a:close/>
                  <a:moveTo>
                    <a:pt x="13216" y="17467"/>
                  </a:moveTo>
                  <a:cubicBezTo>
                    <a:pt x="13347" y="17431"/>
                    <a:pt x="13347" y="17252"/>
                    <a:pt x="13216" y="17217"/>
                  </a:cubicBezTo>
                  <a:lnTo>
                    <a:pt x="11799" y="16395"/>
                  </a:lnTo>
                  <a:cubicBezTo>
                    <a:pt x="11656" y="16324"/>
                    <a:pt x="11490" y="16324"/>
                    <a:pt x="11347" y="16395"/>
                  </a:cubicBezTo>
                  <a:lnTo>
                    <a:pt x="9585" y="17407"/>
                  </a:lnTo>
                  <a:cubicBezTo>
                    <a:pt x="9466" y="17455"/>
                    <a:pt x="9466" y="17622"/>
                    <a:pt x="9585" y="17669"/>
                  </a:cubicBezTo>
                  <a:lnTo>
                    <a:pt x="11013" y="18491"/>
                  </a:lnTo>
                  <a:cubicBezTo>
                    <a:pt x="11156" y="18562"/>
                    <a:pt x="11323" y="18562"/>
                    <a:pt x="11454" y="18491"/>
                  </a:cubicBezTo>
                  <a:close/>
                  <a:moveTo>
                    <a:pt x="15562" y="16121"/>
                  </a:moveTo>
                  <a:cubicBezTo>
                    <a:pt x="15681" y="16074"/>
                    <a:pt x="15681" y="15907"/>
                    <a:pt x="15562" y="15859"/>
                  </a:cubicBezTo>
                  <a:lnTo>
                    <a:pt x="14145" y="15038"/>
                  </a:lnTo>
                  <a:cubicBezTo>
                    <a:pt x="14002" y="14966"/>
                    <a:pt x="13835" y="14966"/>
                    <a:pt x="13692" y="15038"/>
                  </a:cubicBezTo>
                  <a:lnTo>
                    <a:pt x="11930" y="16062"/>
                  </a:lnTo>
                  <a:cubicBezTo>
                    <a:pt x="11811" y="16098"/>
                    <a:pt x="11811" y="16276"/>
                    <a:pt x="11930" y="16312"/>
                  </a:cubicBezTo>
                  <a:lnTo>
                    <a:pt x="13359" y="17133"/>
                  </a:lnTo>
                  <a:cubicBezTo>
                    <a:pt x="13502" y="17205"/>
                    <a:pt x="13657" y="17205"/>
                    <a:pt x="13799" y="17133"/>
                  </a:cubicBezTo>
                  <a:close/>
                  <a:moveTo>
                    <a:pt x="17895" y="14764"/>
                  </a:moveTo>
                  <a:cubicBezTo>
                    <a:pt x="18014" y="14728"/>
                    <a:pt x="18014" y="14562"/>
                    <a:pt x="17895" y="14514"/>
                  </a:cubicBezTo>
                  <a:lnTo>
                    <a:pt x="16478" y="13693"/>
                  </a:lnTo>
                  <a:cubicBezTo>
                    <a:pt x="16335" y="13621"/>
                    <a:pt x="16169" y="13621"/>
                    <a:pt x="16026" y="13693"/>
                  </a:cubicBezTo>
                  <a:lnTo>
                    <a:pt x="14264" y="14705"/>
                  </a:lnTo>
                  <a:cubicBezTo>
                    <a:pt x="14145" y="14752"/>
                    <a:pt x="14145" y="14919"/>
                    <a:pt x="14264" y="14966"/>
                  </a:cubicBezTo>
                  <a:lnTo>
                    <a:pt x="15693" y="15788"/>
                  </a:lnTo>
                  <a:cubicBezTo>
                    <a:pt x="15823" y="15859"/>
                    <a:pt x="15990" y="15859"/>
                    <a:pt x="16133" y="15788"/>
                  </a:cubicBezTo>
                  <a:close/>
                  <a:moveTo>
                    <a:pt x="20241" y="13419"/>
                  </a:moveTo>
                  <a:cubicBezTo>
                    <a:pt x="20360" y="13371"/>
                    <a:pt x="20360" y="13204"/>
                    <a:pt x="20241" y="13157"/>
                  </a:cubicBezTo>
                  <a:lnTo>
                    <a:pt x="18812" y="12335"/>
                  </a:lnTo>
                  <a:cubicBezTo>
                    <a:pt x="18669" y="12264"/>
                    <a:pt x="18502" y="12264"/>
                    <a:pt x="18371" y="12335"/>
                  </a:cubicBezTo>
                  <a:lnTo>
                    <a:pt x="16597" y="13359"/>
                  </a:lnTo>
                  <a:cubicBezTo>
                    <a:pt x="16478" y="13407"/>
                    <a:pt x="16478" y="13573"/>
                    <a:pt x="16597" y="13609"/>
                  </a:cubicBezTo>
                  <a:lnTo>
                    <a:pt x="18026" y="14443"/>
                  </a:lnTo>
                  <a:cubicBezTo>
                    <a:pt x="18169" y="14514"/>
                    <a:pt x="18336" y="14514"/>
                    <a:pt x="18479" y="14443"/>
                  </a:cubicBezTo>
                  <a:close/>
                  <a:moveTo>
                    <a:pt x="22574" y="12073"/>
                  </a:moveTo>
                  <a:cubicBezTo>
                    <a:pt x="22693" y="12026"/>
                    <a:pt x="22693" y="11859"/>
                    <a:pt x="22574" y="11811"/>
                  </a:cubicBezTo>
                  <a:lnTo>
                    <a:pt x="21157" y="10990"/>
                  </a:lnTo>
                  <a:cubicBezTo>
                    <a:pt x="21015" y="10918"/>
                    <a:pt x="20848" y="10918"/>
                    <a:pt x="20705" y="10990"/>
                  </a:cubicBezTo>
                  <a:lnTo>
                    <a:pt x="18943" y="12002"/>
                  </a:lnTo>
                  <a:cubicBezTo>
                    <a:pt x="18824" y="12049"/>
                    <a:pt x="18824" y="12216"/>
                    <a:pt x="18943" y="12264"/>
                  </a:cubicBezTo>
                  <a:lnTo>
                    <a:pt x="20372" y="13085"/>
                  </a:lnTo>
                  <a:cubicBezTo>
                    <a:pt x="20515" y="13157"/>
                    <a:pt x="20669" y="13157"/>
                    <a:pt x="20812" y="13085"/>
                  </a:cubicBezTo>
                  <a:close/>
                  <a:moveTo>
                    <a:pt x="24920" y="10728"/>
                  </a:moveTo>
                  <a:cubicBezTo>
                    <a:pt x="25039" y="10680"/>
                    <a:pt x="25039" y="10514"/>
                    <a:pt x="24920" y="10466"/>
                  </a:cubicBezTo>
                  <a:lnTo>
                    <a:pt x="23503" y="9644"/>
                  </a:lnTo>
                  <a:cubicBezTo>
                    <a:pt x="23360" y="9573"/>
                    <a:pt x="23193" y="9573"/>
                    <a:pt x="23051" y="9644"/>
                  </a:cubicBezTo>
                  <a:lnTo>
                    <a:pt x="21288" y="10656"/>
                  </a:lnTo>
                  <a:cubicBezTo>
                    <a:pt x="21169" y="10704"/>
                    <a:pt x="21169" y="10871"/>
                    <a:pt x="21288" y="10918"/>
                  </a:cubicBezTo>
                  <a:lnTo>
                    <a:pt x="22717" y="11740"/>
                  </a:lnTo>
                  <a:cubicBezTo>
                    <a:pt x="22860" y="11811"/>
                    <a:pt x="23015" y="11811"/>
                    <a:pt x="23158" y="11740"/>
                  </a:cubicBezTo>
                  <a:close/>
                  <a:moveTo>
                    <a:pt x="27265" y="9371"/>
                  </a:moveTo>
                  <a:cubicBezTo>
                    <a:pt x="27384" y="9323"/>
                    <a:pt x="27384" y="9156"/>
                    <a:pt x="27265" y="9109"/>
                  </a:cubicBezTo>
                  <a:lnTo>
                    <a:pt x="25837" y="8287"/>
                  </a:lnTo>
                  <a:cubicBezTo>
                    <a:pt x="25694" y="8216"/>
                    <a:pt x="25527" y="8216"/>
                    <a:pt x="25396" y="8287"/>
                  </a:cubicBezTo>
                  <a:lnTo>
                    <a:pt x="23622" y="9311"/>
                  </a:lnTo>
                  <a:cubicBezTo>
                    <a:pt x="23503" y="9359"/>
                    <a:pt x="23503" y="9525"/>
                    <a:pt x="23622" y="9573"/>
                  </a:cubicBezTo>
                  <a:lnTo>
                    <a:pt x="25051" y="10394"/>
                  </a:lnTo>
                  <a:cubicBezTo>
                    <a:pt x="25194" y="10466"/>
                    <a:pt x="25360" y="10466"/>
                    <a:pt x="25503" y="10394"/>
                  </a:cubicBezTo>
                  <a:close/>
                  <a:moveTo>
                    <a:pt x="29599" y="8025"/>
                  </a:moveTo>
                  <a:cubicBezTo>
                    <a:pt x="29718" y="7978"/>
                    <a:pt x="29718" y="7811"/>
                    <a:pt x="29599" y="7763"/>
                  </a:cubicBezTo>
                  <a:lnTo>
                    <a:pt x="28182" y="6942"/>
                  </a:lnTo>
                  <a:cubicBezTo>
                    <a:pt x="28039" y="6870"/>
                    <a:pt x="27873" y="6870"/>
                    <a:pt x="27730" y="6942"/>
                  </a:cubicBezTo>
                  <a:lnTo>
                    <a:pt x="25968" y="7954"/>
                  </a:lnTo>
                  <a:cubicBezTo>
                    <a:pt x="25849" y="8001"/>
                    <a:pt x="25849" y="8168"/>
                    <a:pt x="25968" y="8216"/>
                  </a:cubicBezTo>
                  <a:lnTo>
                    <a:pt x="27396" y="9037"/>
                  </a:lnTo>
                  <a:cubicBezTo>
                    <a:pt x="27527" y="9109"/>
                    <a:pt x="27694" y="9109"/>
                    <a:pt x="27837" y="9037"/>
                  </a:cubicBezTo>
                  <a:close/>
                  <a:moveTo>
                    <a:pt x="31945" y="6668"/>
                  </a:moveTo>
                  <a:cubicBezTo>
                    <a:pt x="32064" y="6632"/>
                    <a:pt x="32064" y="6454"/>
                    <a:pt x="31945" y="6418"/>
                  </a:cubicBezTo>
                  <a:lnTo>
                    <a:pt x="30516" y="5584"/>
                  </a:lnTo>
                  <a:cubicBezTo>
                    <a:pt x="30373" y="5525"/>
                    <a:pt x="30206" y="5525"/>
                    <a:pt x="30075" y="5584"/>
                  </a:cubicBezTo>
                  <a:lnTo>
                    <a:pt x="28301" y="6608"/>
                  </a:lnTo>
                  <a:cubicBezTo>
                    <a:pt x="28182" y="6656"/>
                    <a:pt x="28182" y="6823"/>
                    <a:pt x="28301" y="6870"/>
                  </a:cubicBezTo>
                  <a:lnTo>
                    <a:pt x="29730" y="7692"/>
                  </a:lnTo>
                  <a:cubicBezTo>
                    <a:pt x="29873" y="7763"/>
                    <a:pt x="30040" y="7763"/>
                    <a:pt x="30182" y="7692"/>
                  </a:cubicBezTo>
                  <a:close/>
                  <a:moveTo>
                    <a:pt x="34469" y="5203"/>
                  </a:moveTo>
                  <a:cubicBezTo>
                    <a:pt x="34600" y="5168"/>
                    <a:pt x="34600" y="4989"/>
                    <a:pt x="34469" y="4953"/>
                  </a:cubicBezTo>
                  <a:lnTo>
                    <a:pt x="33064" y="4120"/>
                  </a:lnTo>
                  <a:cubicBezTo>
                    <a:pt x="32921" y="4048"/>
                    <a:pt x="32754" y="4048"/>
                    <a:pt x="32611" y="4120"/>
                  </a:cubicBezTo>
                  <a:lnTo>
                    <a:pt x="30849" y="5144"/>
                  </a:lnTo>
                  <a:cubicBezTo>
                    <a:pt x="30730" y="5180"/>
                    <a:pt x="30730" y="5358"/>
                    <a:pt x="30849" y="5394"/>
                  </a:cubicBezTo>
                  <a:lnTo>
                    <a:pt x="32278" y="6227"/>
                  </a:lnTo>
                  <a:cubicBezTo>
                    <a:pt x="32409" y="6299"/>
                    <a:pt x="32576" y="6299"/>
                    <a:pt x="32718" y="6227"/>
                  </a:cubicBezTo>
                  <a:close/>
                  <a:moveTo>
                    <a:pt x="36814" y="3858"/>
                  </a:moveTo>
                  <a:cubicBezTo>
                    <a:pt x="36933" y="3810"/>
                    <a:pt x="36933" y="3644"/>
                    <a:pt x="36814" y="3596"/>
                  </a:cubicBezTo>
                  <a:lnTo>
                    <a:pt x="35385" y="2775"/>
                  </a:lnTo>
                  <a:cubicBezTo>
                    <a:pt x="35243" y="2703"/>
                    <a:pt x="35076" y="2703"/>
                    <a:pt x="34945" y="2775"/>
                  </a:cubicBezTo>
                  <a:lnTo>
                    <a:pt x="33171" y="3798"/>
                  </a:lnTo>
                  <a:cubicBezTo>
                    <a:pt x="33052" y="3834"/>
                    <a:pt x="33052" y="4013"/>
                    <a:pt x="33171" y="4048"/>
                  </a:cubicBezTo>
                  <a:lnTo>
                    <a:pt x="34600" y="4870"/>
                  </a:lnTo>
                  <a:cubicBezTo>
                    <a:pt x="34743" y="4941"/>
                    <a:pt x="34909" y="4941"/>
                    <a:pt x="35052" y="4870"/>
                  </a:cubicBezTo>
                  <a:close/>
                  <a:moveTo>
                    <a:pt x="39160" y="2501"/>
                  </a:moveTo>
                  <a:cubicBezTo>
                    <a:pt x="39279" y="2453"/>
                    <a:pt x="39279" y="2286"/>
                    <a:pt x="39160" y="2251"/>
                  </a:cubicBezTo>
                  <a:lnTo>
                    <a:pt x="37731" y="1417"/>
                  </a:lnTo>
                  <a:cubicBezTo>
                    <a:pt x="37588" y="1346"/>
                    <a:pt x="37433" y="1346"/>
                    <a:pt x="37290" y="1417"/>
                  </a:cubicBezTo>
                  <a:lnTo>
                    <a:pt x="35528" y="2441"/>
                  </a:lnTo>
                  <a:cubicBezTo>
                    <a:pt x="35397" y="2489"/>
                    <a:pt x="35397" y="2655"/>
                    <a:pt x="35528" y="2703"/>
                  </a:cubicBezTo>
                  <a:lnTo>
                    <a:pt x="36945" y="3525"/>
                  </a:lnTo>
                  <a:cubicBezTo>
                    <a:pt x="37088" y="3596"/>
                    <a:pt x="37255" y="3596"/>
                    <a:pt x="37398" y="3525"/>
                  </a:cubicBezTo>
                  <a:close/>
                  <a:moveTo>
                    <a:pt x="41505" y="1155"/>
                  </a:moveTo>
                  <a:cubicBezTo>
                    <a:pt x="41624" y="1108"/>
                    <a:pt x="41624" y="941"/>
                    <a:pt x="41505" y="893"/>
                  </a:cubicBezTo>
                  <a:lnTo>
                    <a:pt x="40077" y="72"/>
                  </a:lnTo>
                  <a:cubicBezTo>
                    <a:pt x="39934" y="0"/>
                    <a:pt x="39767" y="0"/>
                    <a:pt x="39624" y="72"/>
                  </a:cubicBezTo>
                  <a:lnTo>
                    <a:pt x="37862" y="1096"/>
                  </a:lnTo>
                  <a:cubicBezTo>
                    <a:pt x="37743" y="1131"/>
                    <a:pt x="37743" y="1298"/>
                    <a:pt x="37862" y="1346"/>
                  </a:cubicBezTo>
                  <a:lnTo>
                    <a:pt x="39291" y="2167"/>
                  </a:lnTo>
                  <a:cubicBezTo>
                    <a:pt x="39434" y="2239"/>
                    <a:pt x="39600" y="2239"/>
                    <a:pt x="39731" y="2167"/>
                  </a:cubicBezTo>
                  <a:close/>
                  <a:moveTo>
                    <a:pt x="9513" y="22610"/>
                  </a:moveTo>
                  <a:cubicBezTo>
                    <a:pt x="9632" y="22575"/>
                    <a:pt x="9632" y="22396"/>
                    <a:pt x="9513" y="22360"/>
                  </a:cubicBezTo>
                  <a:lnTo>
                    <a:pt x="7620" y="21265"/>
                  </a:lnTo>
                  <a:cubicBezTo>
                    <a:pt x="7477" y="21193"/>
                    <a:pt x="7311" y="21193"/>
                    <a:pt x="7168" y="21265"/>
                  </a:cubicBezTo>
                  <a:lnTo>
                    <a:pt x="5275" y="22360"/>
                  </a:lnTo>
                  <a:cubicBezTo>
                    <a:pt x="5155" y="22396"/>
                    <a:pt x="5155" y="22563"/>
                    <a:pt x="5275" y="22610"/>
                  </a:cubicBezTo>
                  <a:lnTo>
                    <a:pt x="7168" y="23706"/>
                  </a:lnTo>
                  <a:cubicBezTo>
                    <a:pt x="7311" y="23777"/>
                    <a:pt x="7477" y="23777"/>
                    <a:pt x="7620" y="23706"/>
                  </a:cubicBezTo>
                  <a:close/>
                  <a:moveTo>
                    <a:pt x="14776" y="19574"/>
                  </a:moveTo>
                  <a:cubicBezTo>
                    <a:pt x="14895" y="19527"/>
                    <a:pt x="14895" y="19360"/>
                    <a:pt x="14776" y="19312"/>
                  </a:cubicBezTo>
                  <a:lnTo>
                    <a:pt x="12883" y="18217"/>
                  </a:lnTo>
                  <a:cubicBezTo>
                    <a:pt x="12740" y="18145"/>
                    <a:pt x="12573" y="18145"/>
                    <a:pt x="12430" y="18217"/>
                  </a:cubicBezTo>
                  <a:lnTo>
                    <a:pt x="10537" y="19312"/>
                  </a:lnTo>
                  <a:cubicBezTo>
                    <a:pt x="10406" y="19360"/>
                    <a:pt x="10406" y="19527"/>
                    <a:pt x="10537" y="19574"/>
                  </a:cubicBezTo>
                  <a:lnTo>
                    <a:pt x="12430" y="20670"/>
                  </a:lnTo>
                  <a:cubicBezTo>
                    <a:pt x="12573" y="20741"/>
                    <a:pt x="12740" y="20741"/>
                    <a:pt x="12883" y="20670"/>
                  </a:cubicBezTo>
                  <a:close/>
                  <a:moveTo>
                    <a:pt x="12144" y="21098"/>
                  </a:moveTo>
                  <a:cubicBezTo>
                    <a:pt x="12264" y="21051"/>
                    <a:pt x="12264" y="20872"/>
                    <a:pt x="12144" y="20836"/>
                  </a:cubicBezTo>
                  <a:lnTo>
                    <a:pt x="10251" y="19741"/>
                  </a:lnTo>
                  <a:cubicBezTo>
                    <a:pt x="10108" y="19669"/>
                    <a:pt x="9942" y="19669"/>
                    <a:pt x="9799" y="19741"/>
                  </a:cubicBezTo>
                  <a:lnTo>
                    <a:pt x="7906" y="20848"/>
                  </a:lnTo>
                  <a:cubicBezTo>
                    <a:pt x="7787" y="20884"/>
                    <a:pt x="7787" y="21062"/>
                    <a:pt x="7906" y="21098"/>
                  </a:cubicBezTo>
                  <a:lnTo>
                    <a:pt x="9799" y="22182"/>
                  </a:lnTo>
                  <a:cubicBezTo>
                    <a:pt x="9942" y="22253"/>
                    <a:pt x="10108" y="22253"/>
                    <a:pt x="10251" y="22182"/>
                  </a:cubicBezTo>
                  <a:close/>
                  <a:moveTo>
                    <a:pt x="17407" y="18050"/>
                  </a:moveTo>
                  <a:cubicBezTo>
                    <a:pt x="17526" y="18014"/>
                    <a:pt x="17526" y="17836"/>
                    <a:pt x="17407" y="17800"/>
                  </a:cubicBezTo>
                  <a:lnTo>
                    <a:pt x="15514" y="16705"/>
                  </a:lnTo>
                  <a:cubicBezTo>
                    <a:pt x="15371" y="16633"/>
                    <a:pt x="15204" y="16633"/>
                    <a:pt x="15061" y="16705"/>
                  </a:cubicBezTo>
                  <a:lnTo>
                    <a:pt x="13168" y="17800"/>
                  </a:lnTo>
                  <a:cubicBezTo>
                    <a:pt x="13049" y="17836"/>
                    <a:pt x="13049" y="18014"/>
                    <a:pt x="13168" y="18050"/>
                  </a:cubicBezTo>
                  <a:lnTo>
                    <a:pt x="15061" y="19146"/>
                  </a:lnTo>
                  <a:cubicBezTo>
                    <a:pt x="15204" y="19217"/>
                    <a:pt x="15371" y="19217"/>
                    <a:pt x="15514" y="19146"/>
                  </a:cubicBezTo>
                  <a:close/>
                  <a:moveTo>
                    <a:pt x="20038" y="16538"/>
                  </a:moveTo>
                  <a:cubicBezTo>
                    <a:pt x="20157" y="16490"/>
                    <a:pt x="20157" y="16324"/>
                    <a:pt x="20038" y="16276"/>
                  </a:cubicBezTo>
                  <a:lnTo>
                    <a:pt x="18145" y="15193"/>
                  </a:lnTo>
                  <a:cubicBezTo>
                    <a:pt x="18002" y="15109"/>
                    <a:pt x="17836" y="15109"/>
                    <a:pt x="17693" y="15193"/>
                  </a:cubicBezTo>
                  <a:lnTo>
                    <a:pt x="15800" y="16276"/>
                  </a:lnTo>
                  <a:cubicBezTo>
                    <a:pt x="15669" y="16324"/>
                    <a:pt x="15669" y="16490"/>
                    <a:pt x="15800" y="16538"/>
                  </a:cubicBezTo>
                  <a:lnTo>
                    <a:pt x="17693" y="17633"/>
                  </a:lnTo>
                  <a:cubicBezTo>
                    <a:pt x="17836" y="17705"/>
                    <a:pt x="17990" y="17705"/>
                    <a:pt x="18133" y="17633"/>
                  </a:cubicBezTo>
                  <a:close/>
                  <a:moveTo>
                    <a:pt x="22670" y="15014"/>
                  </a:moveTo>
                  <a:cubicBezTo>
                    <a:pt x="22789" y="14966"/>
                    <a:pt x="22789" y="14800"/>
                    <a:pt x="22670" y="14764"/>
                  </a:cubicBezTo>
                  <a:lnTo>
                    <a:pt x="20776" y="13669"/>
                  </a:lnTo>
                  <a:cubicBezTo>
                    <a:pt x="20634" y="13585"/>
                    <a:pt x="20467" y="13585"/>
                    <a:pt x="20324" y="13669"/>
                  </a:cubicBezTo>
                  <a:lnTo>
                    <a:pt x="18431" y="14764"/>
                  </a:lnTo>
                  <a:cubicBezTo>
                    <a:pt x="18312" y="14800"/>
                    <a:pt x="18312" y="14966"/>
                    <a:pt x="18431" y="15014"/>
                  </a:cubicBezTo>
                  <a:lnTo>
                    <a:pt x="20324" y="16109"/>
                  </a:lnTo>
                  <a:cubicBezTo>
                    <a:pt x="20467" y="16181"/>
                    <a:pt x="20634" y="16181"/>
                    <a:pt x="20776" y="16109"/>
                  </a:cubicBezTo>
                  <a:close/>
                  <a:moveTo>
                    <a:pt x="25301" y="13502"/>
                  </a:moveTo>
                  <a:cubicBezTo>
                    <a:pt x="25420" y="13454"/>
                    <a:pt x="25420" y="13288"/>
                    <a:pt x="25301" y="13240"/>
                  </a:cubicBezTo>
                  <a:lnTo>
                    <a:pt x="23408" y="12145"/>
                  </a:lnTo>
                  <a:cubicBezTo>
                    <a:pt x="23265" y="12073"/>
                    <a:pt x="23098" y="12073"/>
                    <a:pt x="22955" y="12145"/>
                  </a:cubicBezTo>
                  <a:lnTo>
                    <a:pt x="21062" y="13240"/>
                  </a:lnTo>
                  <a:cubicBezTo>
                    <a:pt x="20943" y="13276"/>
                    <a:pt x="20943" y="13454"/>
                    <a:pt x="21062" y="13502"/>
                  </a:cubicBezTo>
                  <a:lnTo>
                    <a:pt x="22955" y="14597"/>
                  </a:lnTo>
                  <a:cubicBezTo>
                    <a:pt x="23098" y="14669"/>
                    <a:pt x="23265" y="14669"/>
                    <a:pt x="23408" y="14597"/>
                  </a:cubicBezTo>
                  <a:close/>
                  <a:moveTo>
                    <a:pt x="27932" y="11978"/>
                  </a:moveTo>
                  <a:cubicBezTo>
                    <a:pt x="28051" y="11930"/>
                    <a:pt x="28051" y="11764"/>
                    <a:pt x="27932" y="11716"/>
                  </a:cubicBezTo>
                  <a:lnTo>
                    <a:pt x="26039" y="10621"/>
                  </a:lnTo>
                  <a:cubicBezTo>
                    <a:pt x="25896" y="10549"/>
                    <a:pt x="25729" y="10549"/>
                    <a:pt x="25587" y="10621"/>
                  </a:cubicBezTo>
                  <a:lnTo>
                    <a:pt x="23694" y="11716"/>
                  </a:lnTo>
                  <a:cubicBezTo>
                    <a:pt x="23574" y="11764"/>
                    <a:pt x="23574" y="11930"/>
                    <a:pt x="23694" y="11978"/>
                  </a:cubicBezTo>
                  <a:lnTo>
                    <a:pt x="25587" y="13073"/>
                  </a:lnTo>
                  <a:cubicBezTo>
                    <a:pt x="25729" y="13145"/>
                    <a:pt x="25896" y="13145"/>
                    <a:pt x="26039" y="13073"/>
                  </a:cubicBezTo>
                  <a:close/>
                  <a:moveTo>
                    <a:pt x="30563" y="10454"/>
                  </a:moveTo>
                  <a:cubicBezTo>
                    <a:pt x="30682" y="10418"/>
                    <a:pt x="30682" y="10240"/>
                    <a:pt x="30563" y="10204"/>
                  </a:cubicBezTo>
                  <a:lnTo>
                    <a:pt x="28670" y="9109"/>
                  </a:lnTo>
                  <a:cubicBezTo>
                    <a:pt x="28527" y="9037"/>
                    <a:pt x="28361" y="9037"/>
                    <a:pt x="28218" y="9109"/>
                  </a:cubicBezTo>
                  <a:lnTo>
                    <a:pt x="26325" y="10204"/>
                  </a:lnTo>
                  <a:cubicBezTo>
                    <a:pt x="26206" y="10240"/>
                    <a:pt x="26206" y="10418"/>
                    <a:pt x="26325" y="10454"/>
                  </a:cubicBezTo>
                  <a:lnTo>
                    <a:pt x="28218" y="11549"/>
                  </a:lnTo>
                  <a:cubicBezTo>
                    <a:pt x="28361" y="11621"/>
                    <a:pt x="28527" y="11621"/>
                    <a:pt x="28670" y="11549"/>
                  </a:cubicBezTo>
                  <a:close/>
                  <a:moveTo>
                    <a:pt x="33195" y="8942"/>
                  </a:moveTo>
                  <a:cubicBezTo>
                    <a:pt x="33326" y="8894"/>
                    <a:pt x="33326" y="8716"/>
                    <a:pt x="33195" y="8680"/>
                  </a:cubicBezTo>
                  <a:lnTo>
                    <a:pt x="31302" y="7585"/>
                  </a:lnTo>
                  <a:cubicBezTo>
                    <a:pt x="31159" y="7513"/>
                    <a:pt x="30992" y="7513"/>
                    <a:pt x="30849" y="7585"/>
                  </a:cubicBezTo>
                  <a:lnTo>
                    <a:pt x="28956" y="8680"/>
                  </a:lnTo>
                  <a:cubicBezTo>
                    <a:pt x="28837" y="8728"/>
                    <a:pt x="28837" y="8894"/>
                    <a:pt x="28956" y="8942"/>
                  </a:cubicBezTo>
                  <a:lnTo>
                    <a:pt x="30849" y="10037"/>
                  </a:lnTo>
                  <a:cubicBezTo>
                    <a:pt x="30992" y="10097"/>
                    <a:pt x="31159" y="10097"/>
                    <a:pt x="31302" y="10037"/>
                  </a:cubicBezTo>
                  <a:close/>
                  <a:moveTo>
                    <a:pt x="35826" y="7418"/>
                  </a:moveTo>
                  <a:cubicBezTo>
                    <a:pt x="35945" y="7370"/>
                    <a:pt x="35945" y="7204"/>
                    <a:pt x="35826" y="7156"/>
                  </a:cubicBezTo>
                  <a:lnTo>
                    <a:pt x="33933" y="6061"/>
                  </a:lnTo>
                  <a:cubicBezTo>
                    <a:pt x="33790" y="5989"/>
                    <a:pt x="33623" y="5989"/>
                    <a:pt x="33480" y="6061"/>
                  </a:cubicBezTo>
                  <a:lnTo>
                    <a:pt x="31587" y="7156"/>
                  </a:lnTo>
                  <a:cubicBezTo>
                    <a:pt x="31468" y="7204"/>
                    <a:pt x="31468" y="7370"/>
                    <a:pt x="31587" y="7418"/>
                  </a:cubicBezTo>
                  <a:lnTo>
                    <a:pt x="33480" y="8513"/>
                  </a:lnTo>
                  <a:cubicBezTo>
                    <a:pt x="33623" y="8585"/>
                    <a:pt x="33790" y="8585"/>
                    <a:pt x="33933" y="8513"/>
                  </a:cubicBezTo>
                  <a:close/>
                  <a:moveTo>
                    <a:pt x="38457" y="5894"/>
                  </a:moveTo>
                  <a:cubicBezTo>
                    <a:pt x="38576" y="5858"/>
                    <a:pt x="38576" y="5680"/>
                    <a:pt x="38457" y="5644"/>
                  </a:cubicBezTo>
                  <a:lnTo>
                    <a:pt x="36564" y="4549"/>
                  </a:lnTo>
                  <a:cubicBezTo>
                    <a:pt x="36421" y="4477"/>
                    <a:pt x="36255" y="4477"/>
                    <a:pt x="36112" y="4549"/>
                  </a:cubicBezTo>
                  <a:lnTo>
                    <a:pt x="34219" y="5644"/>
                  </a:lnTo>
                  <a:cubicBezTo>
                    <a:pt x="34100" y="5680"/>
                    <a:pt x="34100" y="5858"/>
                    <a:pt x="34219" y="5894"/>
                  </a:cubicBezTo>
                  <a:lnTo>
                    <a:pt x="36124" y="7001"/>
                  </a:lnTo>
                  <a:cubicBezTo>
                    <a:pt x="36255" y="7073"/>
                    <a:pt x="36421" y="7073"/>
                    <a:pt x="36564" y="7001"/>
                  </a:cubicBezTo>
                  <a:close/>
                  <a:moveTo>
                    <a:pt x="13418" y="23360"/>
                  </a:moveTo>
                  <a:cubicBezTo>
                    <a:pt x="13537" y="23313"/>
                    <a:pt x="13537" y="23146"/>
                    <a:pt x="13418" y="23098"/>
                  </a:cubicBezTo>
                  <a:lnTo>
                    <a:pt x="11513" y="22003"/>
                  </a:lnTo>
                  <a:cubicBezTo>
                    <a:pt x="11371" y="21932"/>
                    <a:pt x="11204" y="21932"/>
                    <a:pt x="11073" y="22003"/>
                  </a:cubicBezTo>
                  <a:lnTo>
                    <a:pt x="9168" y="23098"/>
                  </a:lnTo>
                  <a:cubicBezTo>
                    <a:pt x="9049" y="23146"/>
                    <a:pt x="9049" y="23313"/>
                    <a:pt x="9168" y="23360"/>
                  </a:cubicBezTo>
                  <a:lnTo>
                    <a:pt x="11073" y="24456"/>
                  </a:lnTo>
                  <a:cubicBezTo>
                    <a:pt x="11204" y="24527"/>
                    <a:pt x="11371" y="24527"/>
                    <a:pt x="11513" y="24456"/>
                  </a:cubicBezTo>
                  <a:close/>
                  <a:moveTo>
                    <a:pt x="16050" y="21836"/>
                  </a:moveTo>
                  <a:cubicBezTo>
                    <a:pt x="16169" y="21801"/>
                    <a:pt x="16169" y="21622"/>
                    <a:pt x="16050" y="21586"/>
                  </a:cubicBezTo>
                  <a:lnTo>
                    <a:pt x="14145" y="20491"/>
                  </a:lnTo>
                  <a:cubicBezTo>
                    <a:pt x="14002" y="20420"/>
                    <a:pt x="13847" y="20420"/>
                    <a:pt x="13704" y="20491"/>
                  </a:cubicBezTo>
                  <a:lnTo>
                    <a:pt x="11799" y="21586"/>
                  </a:lnTo>
                  <a:cubicBezTo>
                    <a:pt x="11680" y="21634"/>
                    <a:pt x="11680" y="21801"/>
                    <a:pt x="11799" y="21848"/>
                  </a:cubicBezTo>
                  <a:lnTo>
                    <a:pt x="13692" y="22944"/>
                  </a:lnTo>
                  <a:cubicBezTo>
                    <a:pt x="13835" y="23015"/>
                    <a:pt x="14002" y="23015"/>
                    <a:pt x="14145" y="22944"/>
                  </a:cubicBezTo>
                  <a:close/>
                  <a:moveTo>
                    <a:pt x="18681" y="20324"/>
                  </a:moveTo>
                  <a:cubicBezTo>
                    <a:pt x="18800" y="20277"/>
                    <a:pt x="18800" y="20110"/>
                    <a:pt x="18681" y="20062"/>
                  </a:cubicBezTo>
                  <a:lnTo>
                    <a:pt x="16776" y="18967"/>
                  </a:lnTo>
                  <a:cubicBezTo>
                    <a:pt x="16633" y="18896"/>
                    <a:pt x="16478" y="18896"/>
                    <a:pt x="16335" y="18967"/>
                  </a:cubicBezTo>
                  <a:lnTo>
                    <a:pt x="14430" y="20062"/>
                  </a:lnTo>
                  <a:cubicBezTo>
                    <a:pt x="14311" y="20110"/>
                    <a:pt x="14311" y="20277"/>
                    <a:pt x="14430" y="20324"/>
                  </a:cubicBezTo>
                  <a:lnTo>
                    <a:pt x="16335" y="21420"/>
                  </a:lnTo>
                  <a:cubicBezTo>
                    <a:pt x="16478" y="21491"/>
                    <a:pt x="16633" y="21491"/>
                    <a:pt x="16776" y="21420"/>
                  </a:cubicBezTo>
                  <a:close/>
                  <a:moveTo>
                    <a:pt x="21300" y="18800"/>
                  </a:moveTo>
                  <a:cubicBezTo>
                    <a:pt x="21419" y="18765"/>
                    <a:pt x="21419" y="18586"/>
                    <a:pt x="21300" y="18550"/>
                  </a:cubicBezTo>
                  <a:lnTo>
                    <a:pt x="19407" y="17455"/>
                  </a:lnTo>
                  <a:cubicBezTo>
                    <a:pt x="19264" y="17372"/>
                    <a:pt x="19098" y="17372"/>
                    <a:pt x="18955" y="17455"/>
                  </a:cubicBezTo>
                  <a:lnTo>
                    <a:pt x="17062" y="18550"/>
                  </a:lnTo>
                  <a:cubicBezTo>
                    <a:pt x="16943" y="18586"/>
                    <a:pt x="16943" y="18753"/>
                    <a:pt x="17062" y="18800"/>
                  </a:cubicBezTo>
                  <a:lnTo>
                    <a:pt x="18955" y="19896"/>
                  </a:lnTo>
                  <a:cubicBezTo>
                    <a:pt x="19098" y="19967"/>
                    <a:pt x="19264" y="19967"/>
                    <a:pt x="19407" y="19896"/>
                  </a:cubicBezTo>
                  <a:close/>
                  <a:moveTo>
                    <a:pt x="23932" y="17288"/>
                  </a:moveTo>
                  <a:cubicBezTo>
                    <a:pt x="24051" y="17241"/>
                    <a:pt x="24051" y="17074"/>
                    <a:pt x="23932" y="17026"/>
                  </a:cubicBezTo>
                  <a:lnTo>
                    <a:pt x="22039" y="15931"/>
                  </a:lnTo>
                  <a:cubicBezTo>
                    <a:pt x="21896" y="15859"/>
                    <a:pt x="21729" y="15859"/>
                    <a:pt x="21586" y="15931"/>
                  </a:cubicBezTo>
                  <a:lnTo>
                    <a:pt x="19693" y="17026"/>
                  </a:lnTo>
                  <a:cubicBezTo>
                    <a:pt x="19574" y="17062"/>
                    <a:pt x="19574" y="17241"/>
                    <a:pt x="19693" y="17288"/>
                  </a:cubicBezTo>
                  <a:lnTo>
                    <a:pt x="21598" y="18372"/>
                  </a:lnTo>
                  <a:cubicBezTo>
                    <a:pt x="21741" y="18443"/>
                    <a:pt x="21908" y="18443"/>
                    <a:pt x="22050" y="18372"/>
                  </a:cubicBezTo>
                  <a:close/>
                  <a:moveTo>
                    <a:pt x="26563" y="15764"/>
                  </a:moveTo>
                  <a:cubicBezTo>
                    <a:pt x="26682" y="15717"/>
                    <a:pt x="26682" y="15550"/>
                    <a:pt x="26563" y="15502"/>
                  </a:cubicBezTo>
                  <a:lnTo>
                    <a:pt x="24670" y="14407"/>
                  </a:lnTo>
                  <a:cubicBezTo>
                    <a:pt x="24527" y="14335"/>
                    <a:pt x="24360" y="14335"/>
                    <a:pt x="24217" y="14407"/>
                  </a:cubicBezTo>
                  <a:lnTo>
                    <a:pt x="22324" y="15502"/>
                  </a:lnTo>
                  <a:cubicBezTo>
                    <a:pt x="22205" y="15550"/>
                    <a:pt x="22205" y="15717"/>
                    <a:pt x="22324" y="15764"/>
                  </a:cubicBezTo>
                  <a:lnTo>
                    <a:pt x="24217" y="16860"/>
                  </a:lnTo>
                  <a:cubicBezTo>
                    <a:pt x="24360" y="16931"/>
                    <a:pt x="24527" y="16931"/>
                    <a:pt x="24670" y="16860"/>
                  </a:cubicBezTo>
                  <a:close/>
                  <a:moveTo>
                    <a:pt x="29194" y="14240"/>
                  </a:moveTo>
                  <a:cubicBezTo>
                    <a:pt x="29313" y="14204"/>
                    <a:pt x="29313" y="14026"/>
                    <a:pt x="29194" y="13990"/>
                  </a:cubicBezTo>
                  <a:lnTo>
                    <a:pt x="27301" y="12895"/>
                  </a:lnTo>
                  <a:cubicBezTo>
                    <a:pt x="27158" y="12823"/>
                    <a:pt x="26992" y="12823"/>
                    <a:pt x="26849" y="12895"/>
                  </a:cubicBezTo>
                  <a:lnTo>
                    <a:pt x="24956" y="13990"/>
                  </a:lnTo>
                  <a:cubicBezTo>
                    <a:pt x="24837" y="14026"/>
                    <a:pt x="24837" y="14204"/>
                    <a:pt x="24956" y="14240"/>
                  </a:cubicBezTo>
                  <a:lnTo>
                    <a:pt x="26849" y="15336"/>
                  </a:lnTo>
                  <a:cubicBezTo>
                    <a:pt x="26992" y="15407"/>
                    <a:pt x="27158" y="15407"/>
                    <a:pt x="27301" y="15336"/>
                  </a:cubicBezTo>
                  <a:close/>
                  <a:moveTo>
                    <a:pt x="31825" y="12728"/>
                  </a:moveTo>
                  <a:cubicBezTo>
                    <a:pt x="31956" y="12680"/>
                    <a:pt x="31956" y="12502"/>
                    <a:pt x="31825" y="12466"/>
                  </a:cubicBezTo>
                  <a:lnTo>
                    <a:pt x="29932" y="11371"/>
                  </a:lnTo>
                  <a:cubicBezTo>
                    <a:pt x="29790" y="11299"/>
                    <a:pt x="29623" y="11299"/>
                    <a:pt x="29492" y="11371"/>
                  </a:cubicBezTo>
                  <a:lnTo>
                    <a:pt x="27587" y="12466"/>
                  </a:lnTo>
                  <a:cubicBezTo>
                    <a:pt x="27468" y="12514"/>
                    <a:pt x="27468" y="12680"/>
                    <a:pt x="27587" y="12728"/>
                  </a:cubicBezTo>
                  <a:lnTo>
                    <a:pt x="29492" y="13823"/>
                  </a:lnTo>
                  <a:cubicBezTo>
                    <a:pt x="29623" y="13895"/>
                    <a:pt x="29790" y="13895"/>
                    <a:pt x="29932" y="13823"/>
                  </a:cubicBezTo>
                  <a:close/>
                  <a:moveTo>
                    <a:pt x="34457" y="11204"/>
                  </a:moveTo>
                  <a:cubicBezTo>
                    <a:pt x="34576" y="11156"/>
                    <a:pt x="34576" y="10990"/>
                    <a:pt x="34457" y="10942"/>
                  </a:cubicBezTo>
                  <a:lnTo>
                    <a:pt x="32564" y="9847"/>
                  </a:lnTo>
                  <a:cubicBezTo>
                    <a:pt x="32421" y="9775"/>
                    <a:pt x="32254" y="9775"/>
                    <a:pt x="32111" y="9847"/>
                  </a:cubicBezTo>
                  <a:lnTo>
                    <a:pt x="30218" y="10942"/>
                  </a:lnTo>
                  <a:cubicBezTo>
                    <a:pt x="30099" y="10990"/>
                    <a:pt x="30099" y="11168"/>
                    <a:pt x="30218" y="11204"/>
                  </a:cubicBezTo>
                  <a:lnTo>
                    <a:pt x="32111" y="12299"/>
                  </a:lnTo>
                  <a:cubicBezTo>
                    <a:pt x="32254" y="12371"/>
                    <a:pt x="32421" y="12371"/>
                    <a:pt x="32564" y="12299"/>
                  </a:cubicBezTo>
                  <a:close/>
                  <a:moveTo>
                    <a:pt x="37088" y="9680"/>
                  </a:moveTo>
                  <a:cubicBezTo>
                    <a:pt x="37207" y="9632"/>
                    <a:pt x="37207" y="9466"/>
                    <a:pt x="37088" y="9418"/>
                  </a:cubicBezTo>
                  <a:lnTo>
                    <a:pt x="35195" y="8347"/>
                  </a:lnTo>
                  <a:cubicBezTo>
                    <a:pt x="35052" y="8263"/>
                    <a:pt x="34885" y="8263"/>
                    <a:pt x="34743" y="8347"/>
                  </a:cubicBezTo>
                  <a:lnTo>
                    <a:pt x="32849" y="9430"/>
                  </a:lnTo>
                  <a:cubicBezTo>
                    <a:pt x="32730" y="9478"/>
                    <a:pt x="32730" y="9644"/>
                    <a:pt x="32849" y="9692"/>
                  </a:cubicBezTo>
                  <a:lnTo>
                    <a:pt x="34743" y="10787"/>
                  </a:lnTo>
                  <a:cubicBezTo>
                    <a:pt x="34885" y="10859"/>
                    <a:pt x="35052" y="10859"/>
                    <a:pt x="35195" y="10787"/>
                  </a:cubicBezTo>
                  <a:close/>
                  <a:moveTo>
                    <a:pt x="39719" y="8156"/>
                  </a:moveTo>
                  <a:cubicBezTo>
                    <a:pt x="39838" y="8120"/>
                    <a:pt x="39838" y="7942"/>
                    <a:pt x="39719" y="7906"/>
                  </a:cubicBezTo>
                  <a:lnTo>
                    <a:pt x="37826" y="6811"/>
                  </a:lnTo>
                  <a:cubicBezTo>
                    <a:pt x="37683" y="6739"/>
                    <a:pt x="37517" y="6739"/>
                    <a:pt x="37374" y="6811"/>
                  </a:cubicBezTo>
                  <a:lnTo>
                    <a:pt x="35481" y="7906"/>
                  </a:lnTo>
                  <a:cubicBezTo>
                    <a:pt x="35362" y="7954"/>
                    <a:pt x="35362" y="8120"/>
                    <a:pt x="35481" y="8168"/>
                  </a:cubicBezTo>
                  <a:lnTo>
                    <a:pt x="37374" y="9263"/>
                  </a:lnTo>
                  <a:cubicBezTo>
                    <a:pt x="37517" y="9335"/>
                    <a:pt x="37683" y="9335"/>
                    <a:pt x="37826" y="9263"/>
                  </a:cubicBezTo>
                  <a:close/>
                  <a:moveTo>
                    <a:pt x="42351" y="6644"/>
                  </a:moveTo>
                  <a:cubicBezTo>
                    <a:pt x="42482" y="6596"/>
                    <a:pt x="42482" y="6430"/>
                    <a:pt x="42351" y="6382"/>
                  </a:cubicBezTo>
                  <a:lnTo>
                    <a:pt x="40458" y="5287"/>
                  </a:lnTo>
                  <a:cubicBezTo>
                    <a:pt x="40315" y="5215"/>
                    <a:pt x="40148" y="5215"/>
                    <a:pt x="40017" y="5287"/>
                  </a:cubicBezTo>
                  <a:lnTo>
                    <a:pt x="38124" y="6394"/>
                  </a:lnTo>
                  <a:cubicBezTo>
                    <a:pt x="37993" y="6430"/>
                    <a:pt x="37993" y="6608"/>
                    <a:pt x="38124" y="6644"/>
                  </a:cubicBezTo>
                  <a:lnTo>
                    <a:pt x="40017" y="7751"/>
                  </a:lnTo>
                  <a:cubicBezTo>
                    <a:pt x="40148" y="7823"/>
                    <a:pt x="40315" y="7823"/>
                    <a:pt x="40458" y="7751"/>
                  </a:cubicBezTo>
                  <a:close/>
                  <a:moveTo>
                    <a:pt x="16657" y="24587"/>
                  </a:moveTo>
                  <a:cubicBezTo>
                    <a:pt x="16776" y="24551"/>
                    <a:pt x="16776" y="24372"/>
                    <a:pt x="16657" y="24337"/>
                  </a:cubicBezTo>
                  <a:lnTo>
                    <a:pt x="14752" y="23241"/>
                  </a:lnTo>
                  <a:cubicBezTo>
                    <a:pt x="14609" y="23170"/>
                    <a:pt x="14442" y="23170"/>
                    <a:pt x="14311" y="23241"/>
                  </a:cubicBezTo>
                  <a:lnTo>
                    <a:pt x="12406" y="24337"/>
                  </a:lnTo>
                  <a:cubicBezTo>
                    <a:pt x="12287" y="24372"/>
                    <a:pt x="12287" y="24551"/>
                    <a:pt x="12406" y="24587"/>
                  </a:cubicBezTo>
                  <a:lnTo>
                    <a:pt x="14311" y="25682"/>
                  </a:lnTo>
                  <a:cubicBezTo>
                    <a:pt x="14442" y="25754"/>
                    <a:pt x="14609" y="25754"/>
                    <a:pt x="14752" y="25682"/>
                  </a:cubicBezTo>
                  <a:close/>
                  <a:moveTo>
                    <a:pt x="19288" y="23075"/>
                  </a:moveTo>
                  <a:cubicBezTo>
                    <a:pt x="19407" y="23027"/>
                    <a:pt x="19407" y="22860"/>
                    <a:pt x="19288" y="22813"/>
                  </a:cubicBezTo>
                  <a:lnTo>
                    <a:pt x="17383" y="21717"/>
                  </a:lnTo>
                  <a:cubicBezTo>
                    <a:pt x="17240" y="21658"/>
                    <a:pt x="17086" y="21658"/>
                    <a:pt x="16943" y="21717"/>
                  </a:cubicBezTo>
                  <a:lnTo>
                    <a:pt x="15050" y="22813"/>
                  </a:lnTo>
                  <a:cubicBezTo>
                    <a:pt x="14931" y="22860"/>
                    <a:pt x="14931" y="23027"/>
                    <a:pt x="15050" y="23075"/>
                  </a:cubicBezTo>
                  <a:lnTo>
                    <a:pt x="16943" y="24170"/>
                  </a:lnTo>
                  <a:cubicBezTo>
                    <a:pt x="17086" y="24230"/>
                    <a:pt x="17252" y="24230"/>
                    <a:pt x="17395" y="24170"/>
                  </a:cubicBezTo>
                  <a:close/>
                  <a:moveTo>
                    <a:pt x="21919" y="21551"/>
                  </a:moveTo>
                  <a:cubicBezTo>
                    <a:pt x="22039" y="21515"/>
                    <a:pt x="22039" y="21336"/>
                    <a:pt x="21919" y="21301"/>
                  </a:cubicBezTo>
                  <a:lnTo>
                    <a:pt x="20014" y="20205"/>
                  </a:lnTo>
                  <a:cubicBezTo>
                    <a:pt x="19872" y="20134"/>
                    <a:pt x="19717" y="20134"/>
                    <a:pt x="19574" y="20205"/>
                  </a:cubicBezTo>
                  <a:lnTo>
                    <a:pt x="17681" y="21289"/>
                  </a:lnTo>
                  <a:cubicBezTo>
                    <a:pt x="17550" y="21336"/>
                    <a:pt x="17550" y="21503"/>
                    <a:pt x="17681" y="21551"/>
                  </a:cubicBezTo>
                  <a:lnTo>
                    <a:pt x="19574" y="22646"/>
                  </a:lnTo>
                  <a:cubicBezTo>
                    <a:pt x="19717" y="22706"/>
                    <a:pt x="19872" y="22706"/>
                    <a:pt x="20014" y="22646"/>
                  </a:cubicBezTo>
                  <a:close/>
                  <a:moveTo>
                    <a:pt x="24551" y="20039"/>
                  </a:moveTo>
                  <a:cubicBezTo>
                    <a:pt x="24670" y="19991"/>
                    <a:pt x="24670" y="19824"/>
                    <a:pt x="24551" y="19777"/>
                  </a:cubicBezTo>
                  <a:lnTo>
                    <a:pt x="22646" y="18681"/>
                  </a:lnTo>
                  <a:cubicBezTo>
                    <a:pt x="22503" y="18610"/>
                    <a:pt x="22348" y="18610"/>
                    <a:pt x="22205" y="18681"/>
                  </a:cubicBezTo>
                  <a:lnTo>
                    <a:pt x="20300" y="19777"/>
                  </a:lnTo>
                  <a:cubicBezTo>
                    <a:pt x="20181" y="19824"/>
                    <a:pt x="20181" y="19991"/>
                    <a:pt x="20300" y="20039"/>
                  </a:cubicBezTo>
                  <a:lnTo>
                    <a:pt x="22205" y="21134"/>
                  </a:lnTo>
                  <a:cubicBezTo>
                    <a:pt x="22348" y="21205"/>
                    <a:pt x="22503" y="21205"/>
                    <a:pt x="22646" y="21134"/>
                  </a:cubicBezTo>
                  <a:close/>
                  <a:moveTo>
                    <a:pt x="27182" y="18515"/>
                  </a:moveTo>
                  <a:cubicBezTo>
                    <a:pt x="27301" y="18467"/>
                    <a:pt x="27301" y="18300"/>
                    <a:pt x="27182" y="18253"/>
                  </a:cubicBezTo>
                  <a:lnTo>
                    <a:pt x="25277" y="17169"/>
                  </a:lnTo>
                  <a:cubicBezTo>
                    <a:pt x="25134" y="17098"/>
                    <a:pt x="24979" y="17098"/>
                    <a:pt x="24837" y="17169"/>
                  </a:cubicBezTo>
                  <a:lnTo>
                    <a:pt x="22943" y="18253"/>
                  </a:lnTo>
                  <a:cubicBezTo>
                    <a:pt x="22812" y="18300"/>
                    <a:pt x="22812" y="18467"/>
                    <a:pt x="22943" y="18515"/>
                  </a:cubicBezTo>
                  <a:lnTo>
                    <a:pt x="24837" y="19610"/>
                  </a:lnTo>
                  <a:cubicBezTo>
                    <a:pt x="24979" y="19681"/>
                    <a:pt x="25134" y="19681"/>
                    <a:pt x="25277" y="19610"/>
                  </a:cubicBezTo>
                  <a:close/>
                  <a:moveTo>
                    <a:pt x="29813" y="16991"/>
                  </a:moveTo>
                  <a:cubicBezTo>
                    <a:pt x="29932" y="16955"/>
                    <a:pt x="29932" y="16788"/>
                    <a:pt x="29813" y="16741"/>
                  </a:cubicBezTo>
                  <a:lnTo>
                    <a:pt x="27908" y="15645"/>
                  </a:lnTo>
                  <a:cubicBezTo>
                    <a:pt x="27765" y="15574"/>
                    <a:pt x="27611" y="15574"/>
                    <a:pt x="27468" y="15645"/>
                  </a:cubicBezTo>
                  <a:lnTo>
                    <a:pt x="25575" y="16741"/>
                  </a:lnTo>
                  <a:cubicBezTo>
                    <a:pt x="25444" y="16788"/>
                    <a:pt x="25444" y="16955"/>
                    <a:pt x="25575" y="16991"/>
                  </a:cubicBezTo>
                  <a:lnTo>
                    <a:pt x="27468" y="18086"/>
                  </a:lnTo>
                  <a:cubicBezTo>
                    <a:pt x="27611" y="18157"/>
                    <a:pt x="27765" y="18157"/>
                    <a:pt x="27908" y="18086"/>
                  </a:cubicBezTo>
                  <a:close/>
                  <a:moveTo>
                    <a:pt x="32445" y="15478"/>
                  </a:moveTo>
                  <a:cubicBezTo>
                    <a:pt x="32564" y="15431"/>
                    <a:pt x="32564" y="15264"/>
                    <a:pt x="32445" y="15217"/>
                  </a:cubicBezTo>
                  <a:lnTo>
                    <a:pt x="30540" y="14121"/>
                  </a:lnTo>
                  <a:cubicBezTo>
                    <a:pt x="30409" y="14050"/>
                    <a:pt x="30242" y="14050"/>
                    <a:pt x="30099" y="14121"/>
                  </a:cubicBezTo>
                  <a:lnTo>
                    <a:pt x="28206" y="15217"/>
                  </a:lnTo>
                  <a:cubicBezTo>
                    <a:pt x="28075" y="15264"/>
                    <a:pt x="28075" y="15431"/>
                    <a:pt x="28206" y="15478"/>
                  </a:cubicBezTo>
                  <a:lnTo>
                    <a:pt x="30099" y="16574"/>
                  </a:lnTo>
                  <a:cubicBezTo>
                    <a:pt x="30242" y="16645"/>
                    <a:pt x="30409" y="16645"/>
                    <a:pt x="30540" y="16574"/>
                  </a:cubicBezTo>
                  <a:close/>
                  <a:moveTo>
                    <a:pt x="35076" y="13954"/>
                  </a:moveTo>
                  <a:cubicBezTo>
                    <a:pt x="35195" y="13919"/>
                    <a:pt x="35195" y="13740"/>
                    <a:pt x="35076" y="13704"/>
                  </a:cubicBezTo>
                  <a:lnTo>
                    <a:pt x="33171" y="12609"/>
                  </a:lnTo>
                  <a:cubicBezTo>
                    <a:pt x="33040" y="12538"/>
                    <a:pt x="32873" y="12538"/>
                    <a:pt x="32730" y="12609"/>
                  </a:cubicBezTo>
                  <a:lnTo>
                    <a:pt x="30837" y="13704"/>
                  </a:lnTo>
                  <a:cubicBezTo>
                    <a:pt x="30706" y="13740"/>
                    <a:pt x="30706" y="13907"/>
                    <a:pt x="30837" y="13954"/>
                  </a:cubicBezTo>
                  <a:lnTo>
                    <a:pt x="32730" y="15050"/>
                  </a:lnTo>
                  <a:cubicBezTo>
                    <a:pt x="32873" y="15121"/>
                    <a:pt x="33040" y="15121"/>
                    <a:pt x="33183" y="15050"/>
                  </a:cubicBezTo>
                  <a:close/>
                  <a:moveTo>
                    <a:pt x="37707" y="12442"/>
                  </a:moveTo>
                  <a:cubicBezTo>
                    <a:pt x="37826" y="12395"/>
                    <a:pt x="37826" y="12228"/>
                    <a:pt x="37707" y="12180"/>
                  </a:cubicBezTo>
                  <a:lnTo>
                    <a:pt x="35802" y="11085"/>
                  </a:lnTo>
                  <a:cubicBezTo>
                    <a:pt x="35671" y="11014"/>
                    <a:pt x="35505" y="11014"/>
                    <a:pt x="35362" y="11085"/>
                  </a:cubicBezTo>
                  <a:lnTo>
                    <a:pt x="33469" y="12180"/>
                  </a:lnTo>
                  <a:cubicBezTo>
                    <a:pt x="33338" y="12228"/>
                    <a:pt x="33338" y="12395"/>
                    <a:pt x="33469" y="12442"/>
                  </a:cubicBezTo>
                  <a:lnTo>
                    <a:pt x="35362" y="13538"/>
                  </a:lnTo>
                  <a:cubicBezTo>
                    <a:pt x="35505" y="13609"/>
                    <a:pt x="35671" y="13609"/>
                    <a:pt x="35802" y="13538"/>
                  </a:cubicBezTo>
                  <a:close/>
                  <a:moveTo>
                    <a:pt x="40338" y="10918"/>
                  </a:moveTo>
                  <a:cubicBezTo>
                    <a:pt x="40458" y="10871"/>
                    <a:pt x="40458" y="10704"/>
                    <a:pt x="40338" y="10656"/>
                  </a:cubicBezTo>
                  <a:lnTo>
                    <a:pt x="38433" y="9561"/>
                  </a:lnTo>
                  <a:cubicBezTo>
                    <a:pt x="38302" y="9490"/>
                    <a:pt x="38136" y="9490"/>
                    <a:pt x="37993" y="9561"/>
                  </a:cubicBezTo>
                  <a:lnTo>
                    <a:pt x="36100" y="10656"/>
                  </a:lnTo>
                  <a:cubicBezTo>
                    <a:pt x="35969" y="10704"/>
                    <a:pt x="35969" y="10871"/>
                    <a:pt x="36100" y="10918"/>
                  </a:cubicBezTo>
                  <a:lnTo>
                    <a:pt x="37993" y="12014"/>
                  </a:lnTo>
                  <a:cubicBezTo>
                    <a:pt x="38136" y="12085"/>
                    <a:pt x="38302" y="12085"/>
                    <a:pt x="38433" y="12014"/>
                  </a:cubicBezTo>
                  <a:close/>
                  <a:moveTo>
                    <a:pt x="42970" y="9394"/>
                  </a:moveTo>
                  <a:cubicBezTo>
                    <a:pt x="43089" y="9347"/>
                    <a:pt x="43089" y="9180"/>
                    <a:pt x="42970" y="9132"/>
                  </a:cubicBezTo>
                  <a:lnTo>
                    <a:pt x="41077" y="8049"/>
                  </a:lnTo>
                  <a:cubicBezTo>
                    <a:pt x="40934" y="7978"/>
                    <a:pt x="40767" y="7978"/>
                    <a:pt x="40624" y="8049"/>
                  </a:cubicBezTo>
                  <a:lnTo>
                    <a:pt x="38731" y="9144"/>
                  </a:lnTo>
                  <a:cubicBezTo>
                    <a:pt x="38612" y="9180"/>
                    <a:pt x="38612" y="9347"/>
                    <a:pt x="38731" y="9394"/>
                  </a:cubicBezTo>
                  <a:lnTo>
                    <a:pt x="40624" y="10490"/>
                  </a:lnTo>
                  <a:cubicBezTo>
                    <a:pt x="40767" y="10561"/>
                    <a:pt x="40934" y="10561"/>
                    <a:pt x="41077" y="10490"/>
                  </a:cubicBezTo>
                  <a:close/>
                  <a:moveTo>
                    <a:pt x="23217" y="23682"/>
                  </a:moveTo>
                  <a:cubicBezTo>
                    <a:pt x="23336" y="23646"/>
                    <a:pt x="23336" y="23468"/>
                    <a:pt x="23217" y="23420"/>
                  </a:cubicBezTo>
                  <a:lnTo>
                    <a:pt x="21312" y="22336"/>
                  </a:lnTo>
                  <a:cubicBezTo>
                    <a:pt x="21181" y="22265"/>
                    <a:pt x="21015" y="22265"/>
                    <a:pt x="20872" y="22336"/>
                  </a:cubicBezTo>
                  <a:lnTo>
                    <a:pt x="18979" y="23432"/>
                  </a:lnTo>
                  <a:cubicBezTo>
                    <a:pt x="18848" y="23468"/>
                    <a:pt x="18848" y="23634"/>
                    <a:pt x="18979" y="23682"/>
                  </a:cubicBezTo>
                  <a:lnTo>
                    <a:pt x="20872" y="24777"/>
                  </a:lnTo>
                  <a:cubicBezTo>
                    <a:pt x="21015" y="24849"/>
                    <a:pt x="21181" y="24849"/>
                    <a:pt x="21312" y="24777"/>
                  </a:cubicBezTo>
                  <a:close/>
                  <a:moveTo>
                    <a:pt x="25849" y="22158"/>
                  </a:moveTo>
                  <a:cubicBezTo>
                    <a:pt x="25968" y="22122"/>
                    <a:pt x="25968" y="21944"/>
                    <a:pt x="25849" y="21908"/>
                  </a:cubicBezTo>
                  <a:lnTo>
                    <a:pt x="23944" y="20812"/>
                  </a:lnTo>
                  <a:cubicBezTo>
                    <a:pt x="23813" y="20741"/>
                    <a:pt x="23646" y="20741"/>
                    <a:pt x="23503" y="20812"/>
                  </a:cubicBezTo>
                  <a:lnTo>
                    <a:pt x="21610" y="21908"/>
                  </a:lnTo>
                  <a:cubicBezTo>
                    <a:pt x="21479" y="21944"/>
                    <a:pt x="21479" y="22122"/>
                    <a:pt x="21610" y="22158"/>
                  </a:cubicBezTo>
                  <a:lnTo>
                    <a:pt x="23503" y="23253"/>
                  </a:lnTo>
                  <a:cubicBezTo>
                    <a:pt x="23646" y="23325"/>
                    <a:pt x="23813" y="23325"/>
                    <a:pt x="23944" y="23253"/>
                  </a:cubicBezTo>
                  <a:close/>
                  <a:moveTo>
                    <a:pt x="20443" y="28290"/>
                  </a:moveTo>
                  <a:cubicBezTo>
                    <a:pt x="20562" y="28242"/>
                    <a:pt x="20562" y="28075"/>
                    <a:pt x="20443" y="28028"/>
                  </a:cubicBezTo>
                  <a:lnTo>
                    <a:pt x="18550" y="26932"/>
                  </a:lnTo>
                  <a:cubicBezTo>
                    <a:pt x="18407" y="26861"/>
                    <a:pt x="18240" y="26861"/>
                    <a:pt x="18109" y="26932"/>
                  </a:cubicBezTo>
                  <a:lnTo>
                    <a:pt x="16204" y="28028"/>
                  </a:lnTo>
                  <a:cubicBezTo>
                    <a:pt x="16085" y="28063"/>
                    <a:pt x="16085" y="28242"/>
                    <a:pt x="16204" y="28290"/>
                  </a:cubicBezTo>
                  <a:lnTo>
                    <a:pt x="18109" y="29373"/>
                  </a:lnTo>
                  <a:cubicBezTo>
                    <a:pt x="18240" y="29444"/>
                    <a:pt x="18407" y="29444"/>
                    <a:pt x="18550" y="29373"/>
                  </a:cubicBezTo>
                  <a:close/>
                  <a:moveTo>
                    <a:pt x="23086" y="26766"/>
                  </a:moveTo>
                  <a:cubicBezTo>
                    <a:pt x="23205" y="26718"/>
                    <a:pt x="23205" y="26551"/>
                    <a:pt x="23086" y="26504"/>
                  </a:cubicBezTo>
                  <a:lnTo>
                    <a:pt x="21193" y="25408"/>
                  </a:lnTo>
                  <a:cubicBezTo>
                    <a:pt x="21050" y="25337"/>
                    <a:pt x="20884" y="25337"/>
                    <a:pt x="20741" y="25408"/>
                  </a:cubicBezTo>
                  <a:lnTo>
                    <a:pt x="18848" y="26504"/>
                  </a:lnTo>
                  <a:cubicBezTo>
                    <a:pt x="18729" y="26551"/>
                    <a:pt x="18729" y="26718"/>
                    <a:pt x="18848" y="26766"/>
                  </a:cubicBezTo>
                  <a:lnTo>
                    <a:pt x="20741" y="27861"/>
                  </a:lnTo>
                  <a:cubicBezTo>
                    <a:pt x="20884" y="27932"/>
                    <a:pt x="21050" y="27932"/>
                    <a:pt x="21193" y="27861"/>
                  </a:cubicBezTo>
                  <a:close/>
                  <a:moveTo>
                    <a:pt x="25718" y="25242"/>
                  </a:moveTo>
                  <a:cubicBezTo>
                    <a:pt x="25837" y="25194"/>
                    <a:pt x="25837" y="25027"/>
                    <a:pt x="25718" y="24980"/>
                  </a:cubicBezTo>
                  <a:lnTo>
                    <a:pt x="23824" y="23884"/>
                  </a:lnTo>
                  <a:cubicBezTo>
                    <a:pt x="23682" y="23825"/>
                    <a:pt x="23515" y="23825"/>
                    <a:pt x="23372" y="23884"/>
                  </a:cubicBezTo>
                  <a:lnTo>
                    <a:pt x="21479" y="24980"/>
                  </a:lnTo>
                  <a:cubicBezTo>
                    <a:pt x="21360" y="25027"/>
                    <a:pt x="21360" y="25194"/>
                    <a:pt x="21479" y="25242"/>
                  </a:cubicBezTo>
                  <a:lnTo>
                    <a:pt x="23372" y="26337"/>
                  </a:lnTo>
                  <a:cubicBezTo>
                    <a:pt x="23515" y="26408"/>
                    <a:pt x="23682" y="26408"/>
                    <a:pt x="23824" y="26337"/>
                  </a:cubicBezTo>
                  <a:close/>
                  <a:moveTo>
                    <a:pt x="41601" y="16074"/>
                  </a:moveTo>
                  <a:cubicBezTo>
                    <a:pt x="41720" y="16026"/>
                    <a:pt x="41720" y="15859"/>
                    <a:pt x="41601" y="15812"/>
                  </a:cubicBezTo>
                  <a:lnTo>
                    <a:pt x="39707" y="14716"/>
                  </a:lnTo>
                  <a:cubicBezTo>
                    <a:pt x="39565" y="14645"/>
                    <a:pt x="39398" y="14645"/>
                    <a:pt x="39267" y="14716"/>
                  </a:cubicBezTo>
                  <a:lnTo>
                    <a:pt x="37362" y="15812"/>
                  </a:lnTo>
                  <a:cubicBezTo>
                    <a:pt x="37243" y="15859"/>
                    <a:pt x="37243" y="16026"/>
                    <a:pt x="37362" y="16074"/>
                  </a:cubicBezTo>
                  <a:lnTo>
                    <a:pt x="39267" y="17169"/>
                  </a:lnTo>
                  <a:cubicBezTo>
                    <a:pt x="39398" y="17241"/>
                    <a:pt x="39565" y="17241"/>
                    <a:pt x="39707" y="17169"/>
                  </a:cubicBezTo>
                  <a:close/>
                  <a:moveTo>
                    <a:pt x="44232" y="14550"/>
                  </a:moveTo>
                  <a:cubicBezTo>
                    <a:pt x="44351" y="14502"/>
                    <a:pt x="44351" y="14335"/>
                    <a:pt x="44232" y="14288"/>
                  </a:cubicBezTo>
                  <a:lnTo>
                    <a:pt x="42339" y="13192"/>
                  </a:lnTo>
                  <a:cubicBezTo>
                    <a:pt x="42196" y="13133"/>
                    <a:pt x="42029" y="13133"/>
                    <a:pt x="41898" y="13192"/>
                  </a:cubicBezTo>
                  <a:lnTo>
                    <a:pt x="39993" y="14300"/>
                  </a:lnTo>
                  <a:cubicBezTo>
                    <a:pt x="39874" y="14335"/>
                    <a:pt x="39874" y="14502"/>
                    <a:pt x="39993" y="14550"/>
                  </a:cubicBezTo>
                  <a:lnTo>
                    <a:pt x="41886" y="15645"/>
                  </a:lnTo>
                  <a:cubicBezTo>
                    <a:pt x="42029" y="15717"/>
                    <a:pt x="42196" y="15717"/>
                    <a:pt x="42339" y="15645"/>
                  </a:cubicBezTo>
                  <a:close/>
                  <a:moveTo>
                    <a:pt x="46863" y="13026"/>
                  </a:moveTo>
                  <a:cubicBezTo>
                    <a:pt x="46994" y="12990"/>
                    <a:pt x="46994" y="12811"/>
                    <a:pt x="46863" y="12776"/>
                  </a:cubicBezTo>
                  <a:lnTo>
                    <a:pt x="44970" y="11680"/>
                  </a:lnTo>
                  <a:cubicBezTo>
                    <a:pt x="44827" y="11609"/>
                    <a:pt x="44660" y="11609"/>
                    <a:pt x="44518" y="11680"/>
                  </a:cubicBezTo>
                  <a:lnTo>
                    <a:pt x="42624" y="12776"/>
                  </a:lnTo>
                  <a:cubicBezTo>
                    <a:pt x="42505" y="12823"/>
                    <a:pt x="42505" y="12990"/>
                    <a:pt x="42624" y="13038"/>
                  </a:cubicBezTo>
                  <a:lnTo>
                    <a:pt x="44518" y="14133"/>
                  </a:lnTo>
                  <a:cubicBezTo>
                    <a:pt x="44660" y="14193"/>
                    <a:pt x="44827" y="14193"/>
                    <a:pt x="44970" y="14133"/>
                  </a:cubicBezTo>
                  <a:close/>
                  <a:moveTo>
                    <a:pt x="51483" y="9835"/>
                  </a:moveTo>
                  <a:cubicBezTo>
                    <a:pt x="51602" y="9799"/>
                    <a:pt x="51602" y="9621"/>
                    <a:pt x="51483" y="9585"/>
                  </a:cubicBezTo>
                  <a:lnTo>
                    <a:pt x="50042" y="8751"/>
                  </a:lnTo>
                  <a:cubicBezTo>
                    <a:pt x="49899" y="8680"/>
                    <a:pt x="49732" y="8680"/>
                    <a:pt x="49590" y="8751"/>
                  </a:cubicBezTo>
                  <a:lnTo>
                    <a:pt x="47697" y="9847"/>
                  </a:lnTo>
                  <a:cubicBezTo>
                    <a:pt x="47577" y="9894"/>
                    <a:pt x="47577" y="10061"/>
                    <a:pt x="47697" y="10109"/>
                  </a:cubicBezTo>
                  <a:lnTo>
                    <a:pt x="49137" y="10930"/>
                  </a:lnTo>
                  <a:cubicBezTo>
                    <a:pt x="49280" y="11002"/>
                    <a:pt x="49447" y="11002"/>
                    <a:pt x="49590" y="10930"/>
                  </a:cubicBezTo>
                  <a:close/>
                  <a:moveTo>
                    <a:pt x="53209" y="10835"/>
                  </a:moveTo>
                  <a:cubicBezTo>
                    <a:pt x="53328" y="10799"/>
                    <a:pt x="53328" y="10621"/>
                    <a:pt x="53209" y="10585"/>
                  </a:cubicBezTo>
                  <a:lnTo>
                    <a:pt x="51768" y="9752"/>
                  </a:lnTo>
                  <a:cubicBezTo>
                    <a:pt x="51626" y="9680"/>
                    <a:pt x="51471" y="9680"/>
                    <a:pt x="51328" y="9752"/>
                  </a:cubicBezTo>
                  <a:lnTo>
                    <a:pt x="49435" y="10847"/>
                  </a:lnTo>
                  <a:cubicBezTo>
                    <a:pt x="49304" y="10895"/>
                    <a:pt x="49304" y="11061"/>
                    <a:pt x="49435" y="11109"/>
                  </a:cubicBezTo>
                  <a:lnTo>
                    <a:pt x="50875" y="11930"/>
                  </a:lnTo>
                  <a:cubicBezTo>
                    <a:pt x="51006" y="12002"/>
                    <a:pt x="51173" y="12002"/>
                    <a:pt x="51316" y="11930"/>
                  </a:cubicBezTo>
                  <a:close/>
                  <a:moveTo>
                    <a:pt x="50685" y="12299"/>
                  </a:moveTo>
                  <a:cubicBezTo>
                    <a:pt x="50804" y="12264"/>
                    <a:pt x="50804" y="12085"/>
                    <a:pt x="50685" y="12049"/>
                  </a:cubicBezTo>
                  <a:lnTo>
                    <a:pt x="49244" y="11216"/>
                  </a:lnTo>
                  <a:cubicBezTo>
                    <a:pt x="49101" y="11145"/>
                    <a:pt x="48935" y="11145"/>
                    <a:pt x="48792" y="11216"/>
                  </a:cubicBezTo>
                  <a:lnTo>
                    <a:pt x="46899" y="12311"/>
                  </a:lnTo>
                  <a:cubicBezTo>
                    <a:pt x="46780" y="12359"/>
                    <a:pt x="46780" y="12526"/>
                    <a:pt x="46899" y="12561"/>
                  </a:cubicBezTo>
                  <a:lnTo>
                    <a:pt x="48339" y="13395"/>
                  </a:lnTo>
                  <a:cubicBezTo>
                    <a:pt x="48482" y="13466"/>
                    <a:pt x="48649" y="13466"/>
                    <a:pt x="48792" y="13395"/>
                  </a:cubicBezTo>
                  <a:close/>
                  <a:moveTo>
                    <a:pt x="55745" y="9382"/>
                  </a:moveTo>
                  <a:cubicBezTo>
                    <a:pt x="55864" y="9335"/>
                    <a:pt x="55864" y="9168"/>
                    <a:pt x="55745" y="9132"/>
                  </a:cubicBezTo>
                  <a:lnTo>
                    <a:pt x="54304" y="8287"/>
                  </a:lnTo>
                  <a:cubicBezTo>
                    <a:pt x="54162" y="8228"/>
                    <a:pt x="53995" y="8228"/>
                    <a:pt x="53852" y="8287"/>
                  </a:cubicBezTo>
                  <a:lnTo>
                    <a:pt x="51959" y="9382"/>
                  </a:lnTo>
                  <a:cubicBezTo>
                    <a:pt x="51840" y="9430"/>
                    <a:pt x="51840" y="9597"/>
                    <a:pt x="51959" y="9644"/>
                  </a:cubicBezTo>
                  <a:lnTo>
                    <a:pt x="53400" y="10478"/>
                  </a:lnTo>
                  <a:cubicBezTo>
                    <a:pt x="53542" y="10537"/>
                    <a:pt x="53709" y="10537"/>
                    <a:pt x="53852" y="10478"/>
                  </a:cubicBezTo>
                  <a:close/>
                  <a:moveTo>
                    <a:pt x="28480" y="20658"/>
                  </a:moveTo>
                  <a:cubicBezTo>
                    <a:pt x="28599" y="20610"/>
                    <a:pt x="28599" y="20443"/>
                    <a:pt x="28480" y="20396"/>
                  </a:cubicBezTo>
                  <a:lnTo>
                    <a:pt x="26575" y="19300"/>
                  </a:lnTo>
                  <a:cubicBezTo>
                    <a:pt x="26444" y="19229"/>
                    <a:pt x="26277" y="19229"/>
                    <a:pt x="26134" y="19300"/>
                  </a:cubicBezTo>
                  <a:lnTo>
                    <a:pt x="24241" y="20396"/>
                  </a:lnTo>
                  <a:cubicBezTo>
                    <a:pt x="24110" y="20431"/>
                    <a:pt x="24110" y="20610"/>
                    <a:pt x="24241" y="20658"/>
                  </a:cubicBezTo>
                  <a:lnTo>
                    <a:pt x="26134" y="21753"/>
                  </a:lnTo>
                  <a:cubicBezTo>
                    <a:pt x="26277" y="21824"/>
                    <a:pt x="26444" y="21824"/>
                    <a:pt x="26587" y="21753"/>
                  </a:cubicBezTo>
                  <a:close/>
                  <a:moveTo>
                    <a:pt x="31111" y="19134"/>
                  </a:moveTo>
                  <a:cubicBezTo>
                    <a:pt x="31230" y="19086"/>
                    <a:pt x="31230" y="18919"/>
                    <a:pt x="31111" y="18872"/>
                  </a:cubicBezTo>
                  <a:lnTo>
                    <a:pt x="29218" y="17776"/>
                  </a:lnTo>
                  <a:cubicBezTo>
                    <a:pt x="29075" y="17705"/>
                    <a:pt x="28908" y="17705"/>
                    <a:pt x="28766" y="17776"/>
                  </a:cubicBezTo>
                  <a:lnTo>
                    <a:pt x="26872" y="18872"/>
                  </a:lnTo>
                  <a:cubicBezTo>
                    <a:pt x="26753" y="18919"/>
                    <a:pt x="26753" y="19086"/>
                    <a:pt x="26872" y="19134"/>
                  </a:cubicBezTo>
                  <a:lnTo>
                    <a:pt x="28766" y="20229"/>
                  </a:lnTo>
                  <a:cubicBezTo>
                    <a:pt x="28908" y="20300"/>
                    <a:pt x="29075" y="20300"/>
                    <a:pt x="29218" y="20229"/>
                  </a:cubicBezTo>
                  <a:close/>
                  <a:moveTo>
                    <a:pt x="33742" y="17610"/>
                  </a:moveTo>
                  <a:cubicBezTo>
                    <a:pt x="33861" y="17562"/>
                    <a:pt x="33861" y="17395"/>
                    <a:pt x="33742" y="17360"/>
                  </a:cubicBezTo>
                  <a:lnTo>
                    <a:pt x="31849" y="16264"/>
                  </a:lnTo>
                  <a:cubicBezTo>
                    <a:pt x="31706" y="16193"/>
                    <a:pt x="31540" y="16193"/>
                    <a:pt x="31397" y="16264"/>
                  </a:cubicBezTo>
                  <a:lnTo>
                    <a:pt x="29504" y="17360"/>
                  </a:lnTo>
                  <a:cubicBezTo>
                    <a:pt x="29385" y="17395"/>
                    <a:pt x="29385" y="17562"/>
                    <a:pt x="29504" y="17610"/>
                  </a:cubicBezTo>
                  <a:lnTo>
                    <a:pt x="31397" y="18705"/>
                  </a:lnTo>
                  <a:cubicBezTo>
                    <a:pt x="31540" y="18776"/>
                    <a:pt x="31706" y="18776"/>
                    <a:pt x="31849" y="18705"/>
                  </a:cubicBezTo>
                  <a:close/>
                  <a:moveTo>
                    <a:pt x="36374" y="16098"/>
                  </a:moveTo>
                  <a:cubicBezTo>
                    <a:pt x="36493" y="16050"/>
                    <a:pt x="36493" y="15871"/>
                    <a:pt x="36374" y="15836"/>
                  </a:cubicBezTo>
                  <a:lnTo>
                    <a:pt x="34481" y="14740"/>
                  </a:lnTo>
                  <a:cubicBezTo>
                    <a:pt x="34338" y="14669"/>
                    <a:pt x="34171" y="14669"/>
                    <a:pt x="34028" y="14740"/>
                  </a:cubicBezTo>
                  <a:lnTo>
                    <a:pt x="32135" y="15836"/>
                  </a:lnTo>
                  <a:cubicBezTo>
                    <a:pt x="32016" y="15883"/>
                    <a:pt x="32016" y="16050"/>
                    <a:pt x="32135" y="16098"/>
                  </a:cubicBezTo>
                  <a:lnTo>
                    <a:pt x="34028" y="17193"/>
                  </a:lnTo>
                  <a:cubicBezTo>
                    <a:pt x="34171" y="17264"/>
                    <a:pt x="34338" y="17264"/>
                    <a:pt x="34481" y="17193"/>
                  </a:cubicBezTo>
                  <a:close/>
                  <a:moveTo>
                    <a:pt x="39017" y="14574"/>
                  </a:moveTo>
                  <a:cubicBezTo>
                    <a:pt x="39136" y="14526"/>
                    <a:pt x="39136" y="14359"/>
                    <a:pt x="39017" y="14312"/>
                  </a:cubicBezTo>
                  <a:lnTo>
                    <a:pt x="37112" y="13216"/>
                  </a:lnTo>
                  <a:cubicBezTo>
                    <a:pt x="36969" y="13145"/>
                    <a:pt x="36802" y="13145"/>
                    <a:pt x="36671" y="13216"/>
                  </a:cubicBezTo>
                  <a:lnTo>
                    <a:pt x="34766" y="14312"/>
                  </a:lnTo>
                  <a:cubicBezTo>
                    <a:pt x="34647" y="14359"/>
                    <a:pt x="34647" y="14526"/>
                    <a:pt x="34766" y="14574"/>
                  </a:cubicBezTo>
                  <a:lnTo>
                    <a:pt x="36671" y="15669"/>
                  </a:lnTo>
                  <a:cubicBezTo>
                    <a:pt x="36802" y="15740"/>
                    <a:pt x="36969" y="15740"/>
                    <a:pt x="37112" y="15669"/>
                  </a:cubicBezTo>
                  <a:close/>
                  <a:moveTo>
                    <a:pt x="41648" y="13050"/>
                  </a:moveTo>
                  <a:cubicBezTo>
                    <a:pt x="41767" y="13014"/>
                    <a:pt x="41767" y="12835"/>
                    <a:pt x="41648" y="12800"/>
                  </a:cubicBezTo>
                  <a:lnTo>
                    <a:pt x="39743" y="11704"/>
                  </a:lnTo>
                  <a:cubicBezTo>
                    <a:pt x="39600" y="11633"/>
                    <a:pt x="39445" y="11633"/>
                    <a:pt x="39303" y="11704"/>
                  </a:cubicBezTo>
                  <a:lnTo>
                    <a:pt x="37410" y="12800"/>
                  </a:lnTo>
                  <a:cubicBezTo>
                    <a:pt x="37279" y="12835"/>
                    <a:pt x="37279" y="13014"/>
                    <a:pt x="37410" y="13050"/>
                  </a:cubicBezTo>
                  <a:lnTo>
                    <a:pt x="39291" y="14145"/>
                  </a:lnTo>
                  <a:cubicBezTo>
                    <a:pt x="39434" y="14216"/>
                    <a:pt x="39600" y="14216"/>
                    <a:pt x="39743" y="14145"/>
                  </a:cubicBezTo>
                  <a:close/>
                  <a:moveTo>
                    <a:pt x="44279" y="11537"/>
                  </a:moveTo>
                  <a:cubicBezTo>
                    <a:pt x="44398" y="11490"/>
                    <a:pt x="44398" y="11323"/>
                    <a:pt x="44279" y="11276"/>
                  </a:cubicBezTo>
                  <a:lnTo>
                    <a:pt x="42374" y="10180"/>
                  </a:lnTo>
                  <a:cubicBezTo>
                    <a:pt x="42232" y="10109"/>
                    <a:pt x="42077" y="10109"/>
                    <a:pt x="41934" y="10180"/>
                  </a:cubicBezTo>
                  <a:lnTo>
                    <a:pt x="40041" y="11276"/>
                  </a:lnTo>
                  <a:cubicBezTo>
                    <a:pt x="39910" y="11323"/>
                    <a:pt x="39910" y="11490"/>
                    <a:pt x="40041" y="11537"/>
                  </a:cubicBezTo>
                  <a:lnTo>
                    <a:pt x="41934" y="12633"/>
                  </a:lnTo>
                  <a:cubicBezTo>
                    <a:pt x="42077" y="12704"/>
                    <a:pt x="42232" y="12704"/>
                    <a:pt x="42374" y="12633"/>
                  </a:cubicBezTo>
                  <a:close/>
                  <a:moveTo>
                    <a:pt x="20586" y="25206"/>
                  </a:moveTo>
                  <a:cubicBezTo>
                    <a:pt x="20705" y="25170"/>
                    <a:pt x="20705" y="24992"/>
                    <a:pt x="20586" y="24956"/>
                  </a:cubicBezTo>
                  <a:lnTo>
                    <a:pt x="18681" y="23860"/>
                  </a:lnTo>
                  <a:cubicBezTo>
                    <a:pt x="18550" y="23789"/>
                    <a:pt x="18383" y="23789"/>
                    <a:pt x="18240" y="23860"/>
                  </a:cubicBezTo>
                  <a:lnTo>
                    <a:pt x="16347" y="24956"/>
                  </a:lnTo>
                  <a:cubicBezTo>
                    <a:pt x="16228" y="24992"/>
                    <a:pt x="16228" y="25170"/>
                    <a:pt x="16347" y="25206"/>
                  </a:cubicBezTo>
                  <a:lnTo>
                    <a:pt x="18240" y="26301"/>
                  </a:lnTo>
                  <a:cubicBezTo>
                    <a:pt x="18383" y="26373"/>
                    <a:pt x="18550" y="26373"/>
                    <a:pt x="18681" y="26301"/>
                  </a:cubicBezTo>
                  <a:close/>
                  <a:moveTo>
                    <a:pt x="5013" y="22765"/>
                  </a:moveTo>
                  <a:cubicBezTo>
                    <a:pt x="4870" y="22694"/>
                    <a:pt x="4703" y="22694"/>
                    <a:pt x="4560" y="22765"/>
                  </a:cubicBezTo>
                  <a:lnTo>
                    <a:pt x="2405" y="24027"/>
                  </a:lnTo>
                  <a:cubicBezTo>
                    <a:pt x="2274" y="24063"/>
                    <a:pt x="2274" y="24241"/>
                    <a:pt x="2405" y="24277"/>
                  </a:cubicBezTo>
                  <a:lnTo>
                    <a:pt x="4143" y="25289"/>
                  </a:lnTo>
                  <a:cubicBezTo>
                    <a:pt x="4274" y="25361"/>
                    <a:pt x="4441" y="25361"/>
                    <a:pt x="4584" y="25289"/>
                  </a:cubicBezTo>
                  <a:lnTo>
                    <a:pt x="6763" y="24027"/>
                  </a:lnTo>
                  <a:cubicBezTo>
                    <a:pt x="6882" y="23991"/>
                    <a:pt x="6882" y="23813"/>
                    <a:pt x="6763" y="23777"/>
                  </a:cubicBezTo>
                  <a:close/>
                  <a:moveTo>
                    <a:pt x="42196" y="1298"/>
                  </a:moveTo>
                  <a:cubicBezTo>
                    <a:pt x="42053" y="1239"/>
                    <a:pt x="41886" y="1239"/>
                    <a:pt x="41743" y="1298"/>
                  </a:cubicBezTo>
                  <a:lnTo>
                    <a:pt x="36933" y="4084"/>
                  </a:lnTo>
                  <a:cubicBezTo>
                    <a:pt x="36814" y="4120"/>
                    <a:pt x="36814" y="4298"/>
                    <a:pt x="36933" y="4334"/>
                  </a:cubicBezTo>
                  <a:lnTo>
                    <a:pt x="38672" y="5346"/>
                  </a:lnTo>
                  <a:cubicBezTo>
                    <a:pt x="38814" y="5418"/>
                    <a:pt x="38981" y="5418"/>
                    <a:pt x="39124" y="5346"/>
                  </a:cubicBezTo>
                  <a:lnTo>
                    <a:pt x="43934" y="2560"/>
                  </a:lnTo>
                  <a:cubicBezTo>
                    <a:pt x="44053" y="2524"/>
                    <a:pt x="44053" y="2346"/>
                    <a:pt x="43934" y="2310"/>
                  </a:cubicBezTo>
                  <a:close/>
                  <a:moveTo>
                    <a:pt x="44791" y="2798"/>
                  </a:moveTo>
                  <a:cubicBezTo>
                    <a:pt x="44649" y="2727"/>
                    <a:pt x="44482" y="2727"/>
                    <a:pt x="44339" y="2798"/>
                  </a:cubicBezTo>
                  <a:lnTo>
                    <a:pt x="40839" y="4822"/>
                  </a:lnTo>
                  <a:cubicBezTo>
                    <a:pt x="40708" y="4870"/>
                    <a:pt x="40708" y="5037"/>
                    <a:pt x="40839" y="5084"/>
                  </a:cubicBezTo>
                  <a:lnTo>
                    <a:pt x="42577" y="6084"/>
                  </a:lnTo>
                  <a:cubicBezTo>
                    <a:pt x="42720" y="6156"/>
                    <a:pt x="42874" y="6156"/>
                    <a:pt x="43017" y="6084"/>
                  </a:cubicBezTo>
                  <a:lnTo>
                    <a:pt x="46530" y="4060"/>
                  </a:lnTo>
                  <a:cubicBezTo>
                    <a:pt x="46649" y="4025"/>
                    <a:pt x="46649" y="3846"/>
                    <a:pt x="46530" y="3810"/>
                  </a:cubicBezTo>
                  <a:close/>
                  <a:moveTo>
                    <a:pt x="47470" y="4358"/>
                  </a:moveTo>
                  <a:cubicBezTo>
                    <a:pt x="47327" y="4287"/>
                    <a:pt x="47173" y="4287"/>
                    <a:pt x="47030" y="4358"/>
                  </a:cubicBezTo>
                  <a:lnTo>
                    <a:pt x="41541" y="7525"/>
                  </a:lnTo>
                  <a:cubicBezTo>
                    <a:pt x="41422" y="7561"/>
                    <a:pt x="41422" y="7727"/>
                    <a:pt x="41541" y="7775"/>
                  </a:cubicBezTo>
                  <a:lnTo>
                    <a:pt x="43279" y="8787"/>
                  </a:lnTo>
                  <a:cubicBezTo>
                    <a:pt x="43422" y="8859"/>
                    <a:pt x="43589" y="8859"/>
                    <a:pt x="43732" y="8787"/>
                  </a:cubicBezTo>
                  <a:lnTo>
                    <a:pt x="49221" y="5620"/>
                  </a:lnTo>
                  <a:cubicBezTo>
                    <a:pt x="49340" y="5572"/>
                    <a:pt x="49340" y="5406"/>
                    <a:pt x="49221" y="5370"/>
                  </a:cubicBezTo>
                  <a:close/>
                  <a:moveTo>
                    <a:pt x="50161" y="5906"/>
                  </a:moveTo>
                  <a:cubicBezTo>
                    <a:pt x="50018" y="5834"/>
                    <a:pt x="49852" y="5834"/>
                    <a:pt x="49709" y="5906"/>
                  </a:cubicBezTo>
                  <a:lnTo>
                    <a:pt x="42910" y="9835"/>
                  </a:lnTo>
                  <a:cubicBezTo>
                    <a:pt x="42791" y="9871"/>
                    <a:pt x="42791" y="10037"/>
                    <a:pt x="42910" y="10085"/>
                  </a:cubicBezTo>
                  <a:lnTo>
                    <a:pt x="44649" y="11097"/>
                  </a:lnTo>
                  <a:cubicBezTo>
                    <a:pt x="44791" y="11156"/>
                    <a:pt x="44958" y="11156"/>
                    <a:pt x="45101" y="11097"/>
                  </a:cubicBezTo>
                  <a:lnTo>
                    <a:pt x="51899" y="7168"/>
                  </a:lnTo>
                  <a:cubicBezTo>
                    <a:pt x="52018" y="7120"/>
                    <a:pt x="52018" y="6954"/>
                    <a:pt x="51899" y="6906"/>
                  </a:cubicBezTo>
                  <a:close/>
                  <a:moveTo>
                    <a:pt x="8930" y="23503"/>
                  </a:moveTo>
                  <a:cubicBezTo>
                    <a:pt x="8799" y="23432"/>
                    <a:pt x="8632" y="23432"/>
                    <a:pt x="8489" y="23503"/>
                  </a:cubicBezTo>
                  <a:lnTo>
                    <a:pt x="4989" y="25515"/>
                  </a:lnTo>
                  <a:cubicBezTo>
                    <a:pt x="4870" y="25563"/>
                    <a:pt x="4870" y="25742"/>
                    <a:pt x="4989" y="25777"/>
                  </a:cubicBezTo>
                  <a:lnTo>
                    <a:pt x="6727" y="26777"/>
                  </a:lnTo>
                  <a:cubicBezTo>
                    <a:pt x="6870" y="26849"/>
                    <a:pt x="7037" y="26849"/>
                    <a:pt x="7180" y="26777"/>
                  </a:cubicBezTo>
                  <a:lnTo>
                    <a:pt x="10680" y="24765"/>
                  </a:lnTo>
                  <a:cubicBezTo>
                    <a:pt x="10799" y="24718"/>
                    <a:pt x="10799" y="24551"/>
                    <a:pt x="10680" y="24503"/>
                  </a:cubicBezTo>
                  <a:close/>
                  <a:moveTo>
                    <a:pt x="12192" y="24611"/>
                  </a:moveTo>
                  <a:cubicBezTo>
                    <a:pt x="12049" y="24539"/>
                    <a:pt x="11883" y="24539"/>
                    <a:pt x="11752" y="24611"/>
                  </a:cubicBezTo>
                  <a:lnTo>
                    <a:pt x="7584" y="27016"/>
                  </a:lnTo>
                  <a:cubicBezTo>
                    <a:pt x="7453" y="27063"/>
                    <a:pt x="7453" y="27230"/>
                    <a:pt x="7584" y="27278"/>
                  </a:cubicBezTo>
                  <a:lnTo>
                    <a:pt x="9323" y="28278"/>
                  </a:lnTo>
                  <a:cubicBezTo>
                    <a:pt x="9466" y="28349"/>
                    <a:pt x="9620" y="28349"/>
                    <a:pt x="9763" y="28278"/>
                  </a:cubicBezTo>
                  <a:lnTo>
                    <a:pt x="13930" y="25873"/>
                  </a:lnTo>
                  <a:cubicBezTo>
                    <a:pt x="14049" y="25837"/>
                    <a:pt x="14049" y="25658"/>
                    <a:pt x="13930" y="25623"/>
                  </a:cubicBezTo>
                  <a:close/>
                  <a:moveTo>
                    <a:pt x="16085" y="25361"/>
                  </a:moveTo>
                  <a:cubicBezTo>
                    <a:pt x="15943" y="25289"/>
                    <a:pt x="15776" y="25289"/>
                    <a:pt x="15633" y="25361"/>
                  </a:cubicBezTo>
                  <a:lnTo>
                    <a:pt x="10180" y="28516"/>
                  </a:lnTo>
                  <a:cubicBezTo>
                    <a:pt x="10061" y="28551"/>
                    <a:pt x="10061" y="28718"/>
                    <a:pt x="10180" y="28766"/>
                  </a:cubicBezTo>
                  <a:lnTo>
                    <a:pt x="11930" y="29778"/>
                  </a:lnTo>
                  <a:cubicBezTo>
                    <a:pt x="12061" y="29849"/>
                    <a:pt x="12228" y="29849"/>
                    <a:pt x="12371" y="29778"/>
                  </a:cubicBezTo>
                  <a:lnTo>
                    <a:pt x="17824" y="26623"/>
                  </a:lnTo>
                  <a:cubicBezTo>
                    <a:pt x="17943" y="26575"/>
                    <a:pt x="17943" y="26408"/>
                    <a:pt x="17824" y="26361"/>
                  </a:cubicBezTo>
                  <a:close/>
                  <a:moveTo>
                    <a:pt x="16038" y="28385"/>
                  </a:moveTo>
                  <a:cubicBezTo>
                    <a:pt x="15895" y="28313"/>
                    <a:pt x="15728" y="28313"/>
                    <a:pt x="15585" y="28385"/>
                  </a:cubicBezTo>
                  <a:lnTo>
                    <a:pt x="12775" y="30004"/>
                  </a:lnTo>
                  <a:cubicBezTo>
                    <a:pt x="12645" y="30052"/>
                    <a:pt x="12645" y="30230"/>
                    <a:pt x="12775" y="30266"/>
                  </a:cubicBezTo>
                  <a:lnTo>
                    <a:pt x="14514" y="31266"/>
                  </a:lnTo>
                  <a:cubicBezTo>
                    <a:pt x="14657" y="31338"/>
                    <a:pt x="14823" y="31338"/>
                    <a:pt x="14966" y="31266"/>
                  </a:cubicBezTo>
                  <a:lnTo>
                    <a:pt x="17776" y="29647"/>
                  </a:lnTo>
                  <a:cubicBezTo>
                    <a:pt x="17895" y="29599"/>
                    <a:pt x="17895" y="29433"/>
                    <a:pt x="17776" y="29385"/>
                  </a:cubicBezTo>
                  <a:close/>
                  <a:moveTo>
                    <a:pt x="36957" y="16300"/>
                  </a:moveTo>
                  <a:cubicBezTo>
                    <a:pt x="36814" y="16229"/>
                    <a:pt x="36648" y="16229"/>
                    <a:pt x="36505" y="16300"/>
                  </a:cubicBezTo>
                  <a:lnTo>
                    <a:pt x="24265" y="23372"/>
                  </a:lnTo>
                  <a:cubicBezTo>
                    <a:pt x="24134" y="23420"/>
                    <a:pt x="24134" y="23598"/>
                    <a:pt x="24265" y="23634"/>
                  </a:cubicBezTo>
                  <a:lnTo>
                    <a:pt x="26003" y="24634"/>
                  </a:lnTo>
                  <a:cubicBezTo>
                    <a:pt x="26134" y="24706"/>
                    <a:pt x="26301" y="24706"/>
                    <a:pt x="26444" y="24634"/>
                  </a:cubicBezTo>
                  <a:lnTo>
                    <a:pt x="38695" y="17574"/>
                  </a:lnTo>
                  <a:cubicBezTo>
                    <a:pt x="38814" y="17526"/>
                    <a:pt x="38814" y="17360"/>
                    <a:pt x="38695" y="17312"/>
                  </a:cubicBezTo>
                  <a:close/>
                  <a:moveTo>
                    <a:pt x="2322" y="21872"/>
                  </a:moveTo>
                  <a:cubicBezTo>
                    <a:pt x="2179" y="21801"/>
                    <a:pt x="2024" y="21801"/>
                    <a:pt x="1881" y="21872"/>
                  </a:cubicBezTo>
                  <a:lnTo>
                    <a:pt x="274" y="22801"/>
                  </a:lnTo>
                  <a:cubicBezTo>
                    <a:pt x="155" y="22836"/>
                    <a:pt x="155" y="23015"/>
                    <a:pt x="274" y="23051"/>
                  </a:cubicBezTo>
                  <a:lnTo>
                    <a:pt x="1536" y="23789"/>
                  </a:lnTo>
                  <a:cubicBezTo>
                    <a:pt x="1679" y="23860"/>
                    <a:pt x="1846" y="23860"/>
                    <a:pt x="1988" y="23789"/>
                  </a:cubicBezTo>
                  <a:lnTo>
                    <a:pt x="3596" y="22860"/>
                  </a:lnTo>
                  <a:cubicBezTo>
                    <a:pt x="3715" y="22813"/>
                    <a:pt x="3715" y="22646"/>
                    <a:pt x="3596" y="22598"/>
                  </a:cubicBezTo>
                  <a:close/>
                  <a:moveTo>
                    <a:pt x="4786" y="20443"/>
                  </a:moveTo>
                  <a:cubicBezTo>
                    <a:pt x="4644" y="20372"/>
                    <a:pt x="4477" y="20372"/>
                    <a:pt x="4334" y="20443"/>
                  </a:cubicBezTo>
                  <a:lnTo>
                    <a:pt x="2727" y="21372"/>
                  </a:lnTo>
                  <a:cubicBezTo>
                    <a:pt x="2608" y="21420"/>
                    <a:pt x="2608" y="21598"/>
                    <a:pt x="2727" y="21634"/>
                  </a:cubicBezTo>
                  <a:lnTo>
                    <a:pt x="4001" y="22372"/>
                  </a:lnTo>
                  <a:cubicBezTo>
                    <a:pt x="4132" y="22444"/>
                    <a:pt x="4298" y="22444"/>
                    <a:pt x="4441" y="22372"/>
                  </a:cubicBezTo>
                  <a:lnTo>
                    <a:pt x="6048" y="21443"/>
                  </a:lnTo>
                  <a:cubicBezTo>
                    <a:pt x="6179" y="21396"/>
                    <a:pt x="6179" y="21217"/>
                    <a:pt x="6048" y="21182"/>
                  </a:cubicBezTo>
                  <a:close/>
                  <a:moveTo>
                    <a:pt x="7120" y="19098"/>
                  </a:moveTo>
                  <a:cubicBezTo>
                    <a:pt x="6977" y="19027"/>
                    <a:pt x="6810" y="19027"/>
                    <a:pt x="6679" y="19098"/>
                  </a:cubicBezTo>
                  <a:lnTo>
                    <a:pt x="5060" y="20027"/>
                  </a:lnTo>
                  <a:cubicBezTo>
                    <a:pt x="4941" y="20074"/>
                    <a:pt x="4941" y="20241"/>
                    <a:pt x="5060" y="20289"/>
                  </a:cubicBezTo>
                  <a:lnTo>
                    <a:pt x="6334" y="21015"/>
                  </a:lnTo>
                  <a:cubicBezTo>
                    <a:pt x="6477" y="21086"/>
                    <a:pt x="6644" y="21086"/>
                    <a:pt x="6787" y="21015"/>
                  </a:cubicBezTo>
                  <a:lnTo>
                    <a:pt x="8394" y="20086"/>
                  </a:lnTo>
                  <a:cubicBezTo>
                    <a:pt x="8513" y="20039"/>
                    <a:pt x="8513" y="19872"/>
                    <a:pt x="8394" y="19836"/>
                  </a:cubicBezTo>
                  <a:close/>
                  <a:moveTo>
                    <a:pt x="9466" y="17753"/>
                  </a:moveTo>
                  <a:cubicBezTo>
                    <a:pt x="9323" y="17681"/>
                    <a:pt x="9156" y="17681"/>
                    <a:pt x="9013" y="17753"/>
                  </a:cubicBezTo>
                  <a:lnTo>
                    <a:pt x="7406" y="18681"/>
                  </a:lnTo>
                  <a:cubicBezTo>
                    <a:pt x="7287" y="18717"/>
                    <a:pt x="7287" y="18884"/>
                    <a:pt x="7406" y="18931"/>
                  </a:cubicBezTo>
                  <a:lnTo>
                    <a:pt x="8680" y="19669"/>
                  </a:lnTo>
                  <a:cubicBezTo>
                    <a:pt x="8811" y="19741"/>
                    <a:pt x="8977" y="19741"/>
                    <a:pt x="9120" y="19669"/>
                  </a:cubicBezTo>
                  <a:lnTo>
                    <a:pt x="10740" y="18741"/>
                  </a:lnTo>
                  <a:cubicBezTo>
                    <a:pt x="10859" y="18693"/>
                    <a:pt x="10859" y="18526"/>
                    <a:pt x="10740" y="18479"/>
                  </a:cubicBezTo>
                  <a:close/>
                  <a:moveTo>
                    <a:pt x="11799" y="16395"/>
                  </a:moveTo>
                  <a:cubicBezTo>
                    <a:pt x="11656" y="16324"/>
                    <a:pt x="11490" y="16324"/>
                    <a:pt x="11359" y="16395"/>
                  </a:cubicBezTo>
                  <a:lnTo>
                    <a:pt x="9751" y="17324"/>
                  </a:lnTo>
                  <a:cubicBezTo>
                    <a:pt x="9620" y="17372"/>
                    <a:pt x="9620" y="17538"/>
                    <a:pt x="9751" y="17586"/>
                  </a:cubicBezTo>
                  <a:lnTo>
                    <a:pt x="11013" y="18312"/>
                  </a:lnTo>
                  <a:cubicBezTo>
                    <a:pt x="11156" y="18384"/>
                    <a:pt x="11323" y="18384"/>
                    <a:pt x="11466" y="18312"/>
                  </a:cubicBezTo>
                  <a:lnTo>
                    <a:pt x="13073" y="17383"/>
                  </a:lnTo>
                  <a:cubicBezTo>
                    <a:pt x="13192" y="17348"/>
                    <a:pt x="13192" y="17169"/>
                    <a:pt x="13073" y="17133"/>
                  </a:cubicBezTo>
                  <a:close/>
                  <a:moveTo>
                    <a:pt x="14145" y="15050"/>
                  </a:moveTo>
                  <a:cubicBezTo>
                    <a:pt x="14002" y="14978"/>
                    <a:pt x="13835" y="14978"/>
                    <a:pt x="13692" y="15050"/>
                  </a:cubicBezTo>
                  <a:lnTo>
                    <a:pt x="12085" y="15979"/>
                  </a:lnTo>
                  <a:cubicBezTo>
                    <a:pt x="11966" y="16014"/>
                    <a:pt x="11966" y="16193"/>
                    <a:pt x="12085" y="16229"/>
                  </a:cubicBezTo>
                  <a:lnTo>
                    <a:pt x="13359" y="16967"/>
                  </a:lnTo>
                  <a:cubicBezTo>
                    <a:pt x="13490" y="17038"/>
                    <a:pt x="13657" y="17038"/>
                    <a:pt x="13799" y="16967"/>
                  </a:cubicBezTo>
                  <a:lnTo>
                    <a:pt x="15407" y="16038"/>
                  </a:lnTo>
                  <a:cubicBezTo>
                    <a:pt x="15538" y="15990"/>
                    <a:pt x="15538" y="15824"/>
                    <a:pt x="15407" y="15776"/>
                  </a:cubicBezTo>
                  <a:close/>
                  <a:moveTo>
                    <a:pt x="16478" y="13704"/>
                  </a:moveTo>
                  <a:cubicBezTo>
                    <a:pt x="16335" y="13621"/>
                    <a:pt x="16169" y="13621"/>
                    <a:pt x="16038" y="13704"/>
                  </a:cubicBezTo>
                  <a:lnTo>
                    <a:pt x="14430" y="14633"/>
                  </a:lnTo>
                  <a:cubicBezTo>
                    <a:pt x="14299" y="14669"/>
                    <a:pt x="14299" y="14836"/>
                    <a:pt x="14430" y="14883"/>
                  </a:cubicBezTo>
                  <a:lnTo>
                    <a:pt x="15693" y="15621"/>
                  </a:lnTo>
                  <a:cubicBezTo>
                    <a:pt x="15835" y="15681"/>
                    <a:pt x="16002" y="15681"/>
                    <a:pt x="16145" y="15621"/>
                  </a:cubicBezTo>
                  <a:lnTo>
                    <a:pt x="17752" y="14693"/>
                  </a:lnTo>
                  <a:cubicBezTo>
                    <a:pt x="17871" y="14645"/>
                    <a:pt x="17871" y="14478"/>
                    <a:pt x="17752" y="14431"/>
                  </a:cubicBezTo>
                  <a:close/>
                  <a:moveTo>
                    <a:pt x="18824" y="12347"/>
                  </a:moveTo>
                  <a:cubicBezTo>
                    <a:pt x="18681" y="12276"/>
                    <a:pt x="18514" y="12276"/>
                    <a:pt x="18371" y="12347"/>
                  </a:cubicBezTo>
                  <a:lnTo>
                    <a:pt x="16764" y="13276"/>
                  </a:lnTo>
                  <a:cubicBezTo>
                    <a:pt x="16645" y="13323"/>
                    <a:pt x="16645" y="13490"/>
                    <a:pt x="16764" y="13538"/>
                  </a:cubicBezTo>
                  <a:lnTo>
                    <a:pt x="18038" y="14264"/>
                  </a:lnTo>
                  <a:cubicBezTo>
                    <a:pt x="18169" y="14335"/>
                    <a:pt x="18336" y="14335"/>
                    <a:pt x="18479" y="14264"/>
                  </a:cubicBezTo>
                  <a:lnTo>
                    <a:pt x="20086" y="13335"/>
                  </a:lnTo>
                  <a:cubicBezTo>
                    <a:pt x="20205" y="13300"/>
                    <a:pt x="20205" y="13121"/>
                    <a:pt x="20086" y="13085"/>
                  </a:cubicBezTo>
                  <a:close/>
                  <a:moveTo>
                    <a:pt x="21157" y="11002"/>
                  </a:moveTo>
                  <a:cubicBezTo>
                    <a:pt x="21015" y="10930"/>
                    <a:pt x="20848" y="10930"/>
                    <a:pt x="20717" y="11002"/>
                  </a:cubicBezTo>
                  <a:lnTo>
                    <a:pt x="19110" y="11930"/>
                  </a:lnTo>
                  <a:cubicBezTo>
                    <a:pt x="18991" y="11966"/>
                    <a:pt x="18991" y="12145"/>
                    <a:pt x="19110" y="12180"/>
                  </a:cubicBezTo>
                  <a:lnTo>
                    <a:pt x="20372" y="12919"/>
                  </a:lnTo>
                  <a:cubicBezTo>
                    <a:pt x="20515" y="12990"/>
                    <a:pt x="20681" y="12990"/>
                    <a:pt x="20824" y="12919"/>
                  </a:cubicBezTo>
                  <a:lnTo>
                    <a:pt x="22431" y="11990"/>
                  </a:lnTo>
                  <a:cubicBezTo>
                    <a:pt x="22551" y="11942"/>
                    <a:pt x="22551" y="11776"/>
                    <a:pt x="22431" y="11728"/>
                  </a:cubicBezTo>
                  <a:close/>
                  <a:moveTo>
                    <a:pt x="23503" y="9644"/>
                  </a:moveTo>
                  <a:cubicBezTo>
                    <a:pt x="23360" y="9573"/>
                    <a:pt x="23193" y="9573"/>
                    <a:pt x="23051" y="9644"/>
                  </a:cubicBezTo>
                  <a:lnTo>
                    <a:pt x="21455" y="10573"/>
                  </a:lnTo>
                  <a:cubicBezTo>
                    <a:pt x="21324" y="10609"/>
                    <a:pt x="21324" y="10787"/>
                    <a:pt x="21455" y="10835"/>
                  </a:cubicBezTo>
                  <a:lnTo>
                    <a:pt x="22717" y="11561"/>
                  </a:lnTo>
                  <a:cubicBezTo>
                    <a:pt x="22860" y="11633"/>
                    <a:pt x="23027" y="11633"/>
                    <a:pt x="23170" y="11561"/>
                  </a:cubicBezTo>
                  <a:lnTo>
                    <a:pt x="24777" y="10633"/>
                  </a:lnTo>
                  <a:cubicBezTo>
                    <a:pt x="24896" y="10597"/>
                    <a:pt x="24896" y="10418"/>
                    <a:pt x="24777" y="10383"/>
                  </a:cubicBezTo>
                  <a:close/>
                  <a:moveTo>
                    <a:pt x="25837" y="8299"/>
                  </a:moveTo>
                  <a:cubicBezTo>
                    <a:pt x="25694" y="8228"/>
                    <a:pt x="25527" y="8228"/>
                    <a:pt x="25396" y="8299"/>
                  </a:cubicBezTo>
                  <a:lnTo>
                    <a:pt x="23789" y="9228"/>
                  </a:lnTo>
                  <a:cubicBezTo>
                    <a:pt x="23658" y="9263"/>
                    <a:pt x="23658" y="9442"/>
                    <a:pt x="23789" y="9478"/>
                  </a:cubicBezTo>
                  <a:lnTo>
                    <a:pt x="25051" y="10216"/>
                  </a:lnTo>
                  <a:cubicBezTo>
                    <a:pt x="25194" y="10287"/>
                    <a:pt x="25360" y="10287"/>
                    <a:pt x="25503" y="10216"/>
                  </a:cubicBezTo>
                  <a:lnTo>
                    <a:pt x="27111" y="9287"/>
                  </a:lnTo>
                  <a:cubicBezTo>
                    <a:pt x="27230" y="9240"/>
                    <a:pt x="27230" y="9073"/>
                    <a:pt x="27111" y="9025"/>
                  </a:cubicBezTo>
                  <a:close/>
                  <a:moveTo>
                    <a:pt x="28182" y="6942"/>
                  </a:moveTo>
                  <a:cubicBezTo>
                    <a:pt x="28039" y="6870"/>
                    <a:pt x="27873" y="6870"/>
                    <a:pt x="27730" y="6942"/>
                  </a:cubicBezTo>
                  <a:lnTo>
                    <a:pt x="26122" y="7870"/>
                  </a:lnTo>
                  <a:cubicBezTo>
                    <a:pt x="26003" y="7918"/>
                    <a:pt x="26003" y="8085"/>
                    <a:pt x="26122" y="8132"/>
                  </a:cubicBezTo>
                  <a:lnTo>
                    <a:pt x="27396" y="8859"/>
                  </a:lnTo>
                  <a:cubicBezTo>
                    <a:pt x="27527" y="8930"/>
                    <a:pt x="27694" y="8930"/>
                    <a:pt x="27837" y="8859"/>
                  </a:cubicBezTo>
                  <a:lnTo>
                    <a:pt x="29444" y="7930"/>
                  </a:lnTo>
                  <a:cubicBezTo>
                    <a:pt x="29563" y="7894"/>
                    <a:pt x="29563" y="7727"/>
                    <a:pt x="29444" y="7680"/>
                  </a:cubicBezTo>
                  <a:close/>
                  <a:moveTo>
                    <a:pt x="30516" y="5596"/>
                  </a:moveTo>
                  <a:cubicBezTo>
                    <a:pt x="30373" y="5525"/>
                    <a:pt x="30206" y="5525"/>
                    <a:pt x="30075" y="5596"/>
                  </a:cubicBezTo>
                  <a:lnTo>
                    <a:pt x="28468" y="6525"/>
                  </a:lnTo>
                  <a:cubicBezTo>
                    <a:pt x="28337" y="6573"/>
                    <a:pt x="28337" y="6739"/>
                    <a:pt x="28468" y="6775"/>
                  </a:cubicBezTo>
                  <a:lnTo>
                    <a:pt x="29730" y="7513"/>
                  </a:lnTo>
                  <a:cubicBezTo>
                    <a:pt x="29873" y="7585"/>
                    <a:pt x="30040" y="7585"/>
                    <a:pt x="30182" y="7513"/>
                  </a:cubicBezTo>
                  <a:lnTo>
                    <a:pt x="31790" y="6584"/>
                  </a:lnTo>
                  <a:cubicBezTo>
                    <a:pt x="31909" y="6537"/>
                    <a:pt x="31909" y="6370"/>
                    <a:pt x="31790" y="6323"/>
                  </a:cubicBezTo>
                  <a:close/>
                  <a:moveTo>
                    <a:pt x="33052" y="4132"/>
                  </a:moveTo>
                  <a:cubicBezTo>
                    <a:pt x="32909" y="4060"/>
                    <a:pt x="32742" y="4060"/>
                    <a:pt x="32599" y="4132"/>
                  </a:cubicBezTo>
                  <a:lnTo>
                    <a:pt x="30992" y="5060"/>
                  </a:lnTo>
                  <a:cubicBezTo>
                    <a:pt x="30873" y="5096"/>
                    <a:pt x="30873" y="5275"/>
                    <a:pt x="30992" y="5322"/>
                  </a:cubicBezTo>
                  <a:lnTo>
                    <a:pt x="32266" y="6049"/>
                  </a:lnTo>
                  <a:cubicBezTo>
                    <a:pt x="32397" y="6120"/>
                    <a:pt x="32564" y="6120"/>
                    <a:pt x="32707" y="6049"/>
                  </a:cubicBezTo>
                  <a:lnTo>
                    <a:pt x="34314" y="5120"/>
                  </a:lnTo>
                  <a:cubicBezTo>
                    <a:pt x="34433" y="5084"/>
                    <a:pt x="34433" y="4906"/>
                    <a:pt x="34314" y="4870"/>
                  </a:cubicBezTo>
                  <a:close/>
                  <a:moveTo>
                    <a:pt x="35385" y="2786"/>
                  </a:moveTo>
                  <a:cubicBezTo>
                    <a:pt x="35243" y="2715"/>
                    <a:pt x="35076" y="2715"/>
                    <a:pt x="34933" y="2786"/>
                  </a:cubicBezTo>
                  <a:lnTo>
                    <a:pt x="33326" y="3703"/>
                  </a:lnTo>
                  <a:cubicBezTo>
                    <a:pt x="33207" y="3751"/>
                    <a:pt x="33207" y="3929"/>
                    <a:pt x="33326" y="3965"/>
                  </a:cubicBezTo>
                  <a:lnTo>
                    <a:pt x="34600" y="4703"/>
                  </a:lnTo>
                  <a:cubicBezTo>
                    <a:pt x="34743" y="4775"/>
                    <a:pt x="34909" y="4775"/>
                    <a:pt x="35040" y="4703"/>
                  </a:cubicBezTo>
                  <a:lnTo>
                    <a:pt x="36648" y="3775"/>
                  </a:lnTo>
                  <a:cubicBezTo>
                    <a:pt x="36778" y="3727"/>
                    <a:pt x="36778" y="3560"/>
                    <a:pt x="36648" y="3513"/>
                  </a:cubicBezTo>
                  <a:close/>
                  <a:moveTo>
                    <a:pt x="37719" y="1429"/>
                  </a:moveTo>
                  <a:cubicBezTo>
                    <a:pt x="37588" y="1358"/>
                    <a:pt x="37421" y="1358"/>
                    <a:pt x="37279" y="1429"/>
                  </a:cubicBezTo>
                  <a:lnTo>
                    <a:pt x="35671" y="2358"/>
                  </a:lnTo>
                  <a:cubicBezTo>
                    <a:pt x="35552" y="2405"/>
                    <a:pt x="35552" y="2572"/>
                    <a:pt x="35671" y="2620"/>
                  </a:cubicBezTo>
                  <a:lnTo>
                    <a:pt x="36933" y="3346"/>
                  </a:lnTo>
                  <a:cubicBezTo>
                    <a:pt x="37076" y="3417"/>
                    <a:pt x="37243" y="3417"/>
                    <a:pt x="37386" y="3346"/>
                  </a:cubicBezTo>
                  <a:lnTo>
                    <a:pt x="38993" y="2417"/>
                  </a:lnTo>
                  <a:cubicBezTo>
                    <a:pt x="39112" y="2382"/>
                    <a:pt x="39112" y="2203"/>
                    <a:pt x="38993" y="2167"/>
                  </a:cubicBezTo>
                  <a:close/>
                  <a:moveTo>
                    <a:pt x="40065" y="84"/>
                  </a:moveTo>
                  <a:cubicBezTo>
                    <a:pt x="39922" y="12"/>
                    <a:pt x="39755" y="12"/>
                    <a:pt x="39612" y="84"/>
                  </a:cubicBezTo>
                  <a:lnTo>
                    <a:pt x="38005" y="1012"/>
                  </a:lnTo>
                  <a:cubicBezTo>
                    <a:pt x="37886" y="1048"/>
                    <a:pt x="37886" y="1227"/>
                    <a:pt x="38005" y="1262"/>
                  </a:cubicBezTo>
                  <a:lnTo>
                    <a:pt x="39279" y="2001"/>
                  </a:lnTo>
                  <a:cubicBezTo>
                    <a:pt x="39422" y="2072"/>
                    <a:pt x="39588" y="2072"/>
                    <a:pt x="39731" y="2001"/>
                  </a:cubicBezTo>
                  <a:lnTo>
                    <a:pt x="41339" y="1072"/>
                  </a:lnTo>
                  <a:cubicBezTo>
                    <a:pt x="41458" y="1024"/>
                    <a:pt x="41458" y="858"/>
                    <a:pt x="41339" y="810"/>
                  </a:cubicBezTo>
                  <a:close/>
                  <a:moveTo>
                    <a:pt x="7620" y="21265"/>
                  </a:moveTo>
                  <a:cubicBezTo>
                    <a:pt x="7477" y="21193"/>
                    <a:pt x="7311" y="21193"/>
                    <a:pt x="7168" y="21265"/>
                  </a:cubicBezTo>
                  <a:lnTo>
                    <a:pt x="5429" y="22277"/>
                  </a:lnTo>
                  <a:cubicBezTo>
                    <a:pt x="5310" y="22313"/>
                    <a:pt x="5310" y="22491"/>
                    <a:pt x="5429" y="22527"/>
                  </a:cubicBezTo>
                  <a:lnTo>
                    <a:pt x="7168" y="23539"/>
                  </a:lnTo>
                  <a:cubicBezTo>
                    <a:pt x="7311" y="23610"/>
                    <a:pt x="7477" y="23610"/>
                    <a:pt x="7620" y="23539"/>
                  </a:cubicBezTo>
                  <a:lnTo>
                    <a:pt x="9358" y="22527"/>
                  </a:lnTo>
                  <a:cubicBezTo>
                    <a:pt x="9477" y="22491"/>
                    <a:pt x="9477" y="22313"/>
                    <a:pt x="9358" y="22277"/>
                  </a:cubicBezTo>
                  <a:close/>
                  <a:moveTo>
                    <a:pt x="12883" y="18229"/>
                  </a:moveTo>
                  <a:cubicBezTo>
                    <a:pt x="12740" y="18157"/>
                    <a:pt x="12573" y="18157"/>
                    <a:pt x="12430" y="18229"/>
                  </a:cubicBezTo>
                  <a:lnTo>
                    <a:pt x="10692" y="19229"/>
                  </a:lnTo>
                  <a:cubicBezTo>
                    <a:pt x="10573" y="19277"/>
                    <a:pt x="10573" y="19443"/>
                    <a:pt x="10692" y="19491"/>
                  </a:cubicBezTo>
                  <a:lnTo>
                    <a:pt x="12430" y="20491"/>
                  </a:lnTo>
                  <a:cubicBezTo>
                    <a:pt x="12573" y="20562"/>
                    <a:pt x="12740" y="20562"/>
                    <a:pt x="12883" y="20491"/>
                  </a:cubicBezTo>
                  <a:lnTo>
                    <a:pt x="14621" y="19491"/>
                  </a:lnTo>
                  <a:cubicBezTo>
                    <a:pt x="14740" y="19443"/>
                    <a:pt x="14740" y="19277"/>
                    <a:pt x="14621" y="19229"/>
                  </a:cubicBezTo>
                  <a:close/>
                  <a:moveTo>
                    <a:pt x="10251" y="19753"/>
                  </a:moveTo>
                  <a:cubicBezTo>
                    <a:pt x="10108" y="19681"/>
                    <a:pt x="9942" y="19681"/>
                    <a:pt x="9799" y="19753"/>
                  </a:cubicBezTo>
                  <a:lnTo>
                    <a:pt x="8061" y="20753"/>
                  </a:lnTo>
                  <a:cubicBezTo>
                    <a:pt x="7930" y="20789"/>
                    <a:pt x="7930" y="20967"/>
                    <a:pt x="8061" y="21003"/>
                  </a:cubicBezTo>
                  <a:lnTo>
                    <a:pt x="9799" y="22015"/>
                  </a:lnTo>
                  <a:cubicBezTo>
                    <a:pt x="9942" y="22086"/>
                    <a:pt x="10097" y="22086"/>
                    <a:pt x="10239" y="22015"/>
                  </a:cubicBezTo>
                  <a:lnTo>
                    <a:pt x="11978" y="21003"/>
                  </a:lnTo>
                  <a:cubicBezTo>
                    <a:pt x="12109" y="20967"/>
                    <a:pt x="12109" y="20789"/>
                    <a:pt x="11978" y="20753"/>
                  </a:cubicBezTo>
                  <a:close/>
                  <a:moveTo>
                    <a:pt x="15514" y="16705"/>
                  </a:moveTo>
                  <a:cubicBezTo>
                    <a:pt x="15371" y="16645"/>
                    <a:pt x="15204" y="16645"/>
                    <a:pt x="15073" y="16705"/>
                  </a:cubicBezTo>
                  <a:lnTo>
                    <a:pt x="13323" y="17717"/>
                  </a:lnTo>
                  <a:cubicBezTo>
                    <a:pt x="13204" y="17753"/>
                    <a:pt x="13204" y="17931"/>
                    <a:pt x="13323" y="17979"/>
                  </a:cubicBezTo>
                  <a:lnTo>
                    <a:pt x="15061" y="18979"/>
                  </a:lnTo>
                  <a:cubicBezTo>
                    <a:pt x="15204" y="19050"/>
                    <a:pt x="15371" y="19050"/>
                    <a:pt x="15514" y="18979"/>
                  </a:cubicBezTo>
                  <a:lnTo>
                    <a:pt x="17252" y="17979"/>
                  </a:lnTo>
                  <a:cubicBezTo>
                    <a:pt x="17371" y="17931"/>
                    <a:pt x="17371" y="17764"/>
                    <a:pt x="17252" y="17717"/>
                  </a:cubicBezTo>
                  <a:close/>
                  <a:moveTo>
                    <a:pt x="18145" y="15193"/>
                  </a:moveTo>
                  <a:cubicBezTo>
                    <a:pt x="18002" y="15109"/>
                    <a:pt x="17836" y="15109"/>
                    <a:pt x="17693" y="15193"/>
                  </a:cubicBezTo>
                  <a:lnTo>
                    <a:pt x="15954" y="16193"/>
                  </a:lnTo>
                  <a:cubicBezTo>
                    <a:pt x="15835" y="16240"/>
                    <a:pt x="15835" y="16407"/>
                    <a:pt x="15954" y="16455"/>
                  </a:cubicBezTo>
                  <a:lnTo>
                    <a:pt x="17693" y="17455"/>
                  </a:lnTo>
                  <a:cubicBezTo>
                    <a:pt x="17836" y="17526"/>
                    <a:pt x="18002" y="17526"/>
                    <a:pt x="18145" y="17455"/>
                  </a:cubicBezTo>
                  <a:lnTo>
                    <a:pt x="19884" y="16455"/>
                  </a:lnTo>
                  <a:cubicBezTo>
                    <a:pt x="20003" y="16407"/>
                    <a:pt x="20003" y="16229"/>
                    <a:pt x="19884" y="16193"/>
                  </a:cubicBezTo>
                  <a:close/>
                  <a:moveTo>
                    <a:pt x="20776" y="13669"/>
                  </a:moveTo>
                  <a:cubicBezTo>
                    <a:pt x="20634" y="13597"/>
                    <a:pt x="20467" y="13597"/>
                    <a:pt x="20324" y="13669"/>
                  </a:cubicBezTo>
                  <a:lnTo>
                    <a:pt x="18586" y="14669"/>
                  </a:lnTo>
                  <a:cubicBezTo>
                    <a:pt x="18467" y="14716"/>
                    <a:pt x="18467" y="14883"/>
                    <a:pt x="18586" y="14931"/>
                  </a:cubicBezTo>
                  <a:lnTo>
                    <a:pt x="20324" y="15931"/>
                  </a:lnTo>
                  <a:cubicBezTo>
                    <a:pt x="20467" y="16002"/>
                    <a:pt x="20634" y="16002"/>
                    <a:pt x="20776" y="15931"/>
                  </a:cubicBezTo>
                  <a:lnTo>
                    <a:pt x="22515" y="14931"/>
                  </a:lnTo>
                  <a:cubicBezTo>
                    <a:pt x="22634" y="14883"/>
                    <a:pt x="22634" y="14716"/>
                    <a:pt x="22515" y="14669"/>
                  </a:cubicBezTo>
                  <a:close/>
                  <a:moveTo>
                    <a:pt x="23408" y="12145"/>
                  </a:moveTo>
                  <a:cubicBezTo>
                    <a:pt x="23265" y="12073"/>
                    <a:pt x="23098" y="12073"/>
                    <a:pt x="22955" y="12145"/>
                  </a:cubicBezTo>
                  <a:lnTo>
                    <a:pt x="21217" y="13157"/>
                  </a:lnTo>
                  <a:cubicBezTo>
                    <a:pt x="21098" y="13192"/>
                    <a:pt x="21098" y="13371"/>
                    <a:pt x="21217" y="13407"/>
                  </a:cubicBezTo>
                  <a:lnTo>
                    <a:pt x="22955" y="14419"/>
                  </a:lnTo>
                  <a:cubicBezTo>
                    <a:pt x="23098" y="14490"/>
                    <a:pt x="23265" y="14490"/>
                    <a:pt x="23408" y="14419"/>
                  </a:cubicBezTo>
                  <a:lnTo>
                    <a:pt x="25146" y="13407"/>
                  </a:lnTo>
                  <a:cubicBezTo>
                    <a:pt x="25265" y="13371"/>
                    <a:pt x="25265" y="13192"/>
                    <a:pt x="25146" y="13157"/>
                  </a:cubicBezTo>
                  <a:close/>
                  <a:moveTo>
                    <a:pt x="26039" y="10633"/>
                  </a:moveTo>
                  <a:cubicBezTo>
                    <a:pt x="25896" y="10561"/>
                    <a:pt x="25729" y="10561"/>
                    <a:pt x="25587" y="10633"/>
                  </a:cubicBezTo>
                  <a:lnTo>
                    <a:pt x="23848" y="11633"/>
                  </a:lnTo>
                  <a:cubicBezTo>
                    <a:pt x="23729" y="11668"/>
                    <a:pt x="23729" y="11847"/>
                    <a:pt x="23848" y="11895"/>
                  </a:cubicBezTo>
                  <a:lnTo>
                    <a:pt x="25587" y="12895"/>
                  </a:lnTo>
                  <a:cubicBezTo>
                    <a:pt x="25729" y="12966"/>
                    <a:pt x="25896" y="12966"/>
                    <a:pt x="26039" y="12895"/>
                  </a:cubicBezTo>
                  <a:lnTo>
                    <a:pt x="27777" y="11895"/>
                  </a:lnTo>
                  <a:cubicBezTo>
                    <a:pt x="27896" y="11847"/>
                    <a:pt x="27896" y="11680"/>
                    <a:pt x="27777" y="11633"/>
                  </a:cubicBezTo>
                  <a:close/>
                  <a:moveTo>
                    <a:pt x="28670" y="9109"/>
                  </a:moveTo>
                  <a:cubicBezTo>
                    <a:pt x="28527" y="9037"/>
                    <a:pt x="28361" y="9037"/>
                    <a:pt x="28218" y="9109"/>
                  </a:cubicBezTo>
                  <a:lnTo>
                    <a:pt x="26480" y="10109"/>
                  </a:lnTo>
                  <a:cubicBezTo>
                    <a:pt x="26361" y="10156"/>
                    <a:pt x="26361" y="10323"/>
                    <a:pt x="26480" y="10371"/>
                  </a:cubicBezTo>
                  <a:lnTo>
                    <a:pt x="28218" y="11371"/>
                  </a:lnTo>
                  <a:cubicBezTo>
                    <a:pt x="28361" y="11442"/>
                    <a:pt x="28527" y="11442"/>
                    <a:pt x="28670" y="11371"/>
                  </a:cubicBezTo>
                  <a:lnTo>
                    <a:pt x="30409" y="10371"/>
                  </a:lnTo>
                  <a:cubicBezTo>
                    <a:pt x="30528" y="10335"/>
                    <a:pt x="30528" y="10156"/>
                    <a:pt x="30409" y="10109"/>
                  </a:cubicBezTo>
                  <a:close/>
                  <a:moveTo>
                    <a:pt x="31302" y="7597"/>
                  </a:moveTo>
                  <a:cubicBezTo>
                    <a:pt x="31159" y="7525"/>
                    <a:pt x="30992" y="7525"/>
                    <a:pt x="30849" y="7597"/>
                  </a:cubicBezTo>
                  <a:lnTo>
                    <a:pt x="29111" y="8597"/>
                  </a:lnTo>
                  <a:cubicBezTo>
                    <a:pt x="28992" y="8644"/>
                    <a:pt x="28992" y="8811"/>
                    <a:pt x="29111" y="8859"/>
                  </a:cubicBezTo>
                  <a:lnTo>
                    <a:pt x="30849" y="9859"/>
                  </a:lnTo>
                  <a:cubicBezTo>
                    <a:pt x="30992" y="9930"/>
                    <a:pt x="31159" y="9930"/>
                    <a:pt x="31302" y="9859"/>
                  </a:cubicBezTo>
                  <a:lnTo>
                    <a:pt x="33040" y="8859"/>
                  </a:lnTo>
                  <a:cubicBezTo>
                    <a:pt x="33159" y="8823"/>
                    <a:pt x="33159" y="8644"/>
                    <a:pt x="33040" y="8597"/>
                  </a:cubicBezTo>
                  <a:close/>
                  <a:moveTo>
                    <a:pt x="33933" y="6073"/>
                  </a:moveTo>
                  <a:cubicBezTo>
                    <a:pt x="33790" y="6001"/>
                    <a:pt x="33623" y="6001"/>
                    <a:pt x="33480" y="6073"/>
                  </a:cubicBezTo>
                  <a:lnTo>
                    <a:pt x="31742" y="7085"/>
                  </a:lnTo>
                  <a:cubicBezTo>
                    <a:pt x="31623" y="7120"/>
                    <a:pt x="31623" y="7299"/>
                    <a:pt x="31742" y="7335"/>
                  </a:cubicBezTo>
                  <a:lnTo>
                    <a:pt x="33480" y="8347"/>
                  </a:lnTo>
                  <a:cubicBezTo>
                    <a:pt x="33623" y="8418"/>
                    <a:pt x="33790" y="8418"/>
                    <a:pt x="33933" y="8347"/>
                  </a:cubicBezTo>
                  <a:lnTo>
                    <a:pt x="35671" y="7335"/>
                  </a:lnTo>
                  <a:cubicBezTo>
                    <a:pt x="35790" y="7299"/>
                    <a:pt x="35790" y="7120"/>
                    <a:pt x="35671" y="7085"/>
                  </a:cubicBezTo>
                  <a:close/>
                  <a:moveTo>
                    <a:pt x="36564" y="4560"/>
                  </a:moveTo>
                  <a:cubicBezTo>
                    <a:pt x="36421" y="4489"/>
                    <a:pt x="36255" y="4489"/>
                    <a:pt x="36112" y="4560"/>
                  </a:cubicBezTo>
                  <a:lnTo>
                    <a:pt x="34373" y="5561"/>
                  </a:lnTo>
                  <a:cubicBezTo>
                    <a:pt x="34254" y="5608"/>
                    <a:pt x="34254" y="5775"/>
                    <a:pt x="34373" y="5822"/>
                  </a:cubicBezTo>
                  <a:lnTo>
                    <a:pt x="36112" y="6823"/>
                  </a:lnTo>
                  <a:cubicBezTo>
                    <a:pt x="36255" y="6894"/>
                    <a:pt x="36421" y="6894"/>
                    <a:pt x="36564" y="6823"/>
                  </a:cubicBezTo>
                  <a:lnTo>
                    <a:pt x="38302" y="5822"/>
                  </a:lnTo>
                  <a:cubicBezTo>
                    <a:pt x="38422" y="5775"/>
                    <a:pt x="38422" y="5608"/>
                    <a:pt x="38302" y="5561"/>
                  </a:cubicBezTo>
                  <a:close/>
                  <a:moveTo>
                    <a:pt x="11513" y="22015"/>
                  </a:moveTo>
                  <a:cubicBezTo>
                    <a:pt x="11371" y="21944"/>
                    <a:pt x="11204" y="21944"/>
                    <a:pt x="11061" y="22015"/>
                  </a:cubicBezTo>
                  <a:lnTo>
                    <a:pt x="9323" y="23015"/>
                  </a:lnTo>
                  <a:cubicBezTo>
                    <a:pt x="9204" y="23063"/>
                    <a:pt x="9204" y="23229"/>
                    <a:pt x="9323" y="23277"/>
                  </a:cubicBezTo>
                  <a:lnTo>
                    <a:pt x="11061" y="24277"/>
                  </a:lnTo>
                  <a:cubicBezTo>
                    <a:pt x="11204" y="24349"/>
                    <a:pt x="11371" y="24349"/>
                    <a:pt x="11513" y="24277"/>
                  </a:cubicBezTo>
                  <a:lnTo>
                    <a:pt x="13252" y="23277"/>
                  </a:lnTo>
                  <a:cubicBezTo>
                    <a:pt x="13371" y="23229"/>
                    <a:pt x="13371" y="23063"/>
                    <a:pt x="13252" y="23015"/>
                  </a:cubicBezTo>
                  <a:close/>
                  <a:moveTo>
                    <a:pt x="14145" y="20491"/>
                  </a:moveTo>
                  <a:cubicBezTo>
                    <a:pt x="14002" y="20420"/>
                    <a:pt x="13835" y="20420"/>
                    <a:pt x="13692" y="20491"/>
                  </a:cubicBezTo>
                  <a:lnTo>
                    <a:pt x="11954" y="21503"/>
                  </a:lnTo>
                  <a:cubicBezTo>
                    <a:pt x="11835" y="21539"/>
                    <a:pt x="11835" y="21717"/>
                    <a:pt x="11954" y="21753"/>
                  </a:cubicBezTo>
                  <a:lnTo>
                    <a:pt x="13692" y="22765"/>
                  </a:lnTo>
                  <a:cubicBezTo>
                    <a:pt x="13835" y="22825"/>
                    <a:pt x="14002" y="22825"/>
                    <a:pt x="14145" y="22765"/>
                  </a:cubicBezTo>
                  <a:lnTo>
                    <a:pt x="15883" y="21753"/>
                  </a:lnTo>
                  <a:cubicBezTo>
                    <a:pt x="16002" y="21717"/>
                    <a:pt x="16002" y="21539"/>
                    <a:pt x="15883" y="21503"/>
                  </a:cubicBezTo>
                  <a:close/>
                  <a:moveTo>
                    <a:pt x="16776" y="18979"/>
                  </a:moveTo>
                  <a:cubicBezTo>
                    <a:pt x="16633" y="18907"/>
                    <a:pt x="16466" y="18907"/>
                    <a:pt x="16324" y="18979"/>
                  </a:cubicBezTo>
                  <a:lnTo>
                    <a:pt x="14585" y="19979"/>
                  </a:lnTo>
                  <a:cubicBezTo>
                    <a:pt x="14466" y="20027"/>
                    <a:pt x="14466" y="20193"/>
                    <a:pt x="14585" y="20241"/>
                  </a:cubicBezTo>
                  <a:lnTo>
                    <a:pt x="16324" y="21241"/>
                  </a:lnTo>
                  <a:cubicBezTo>
                    <a:pt x="16466" y="21312"/>
                    <a:pt x="16633" y="21312"/>
                    <a:pt x="16776" y="21241"/>
                  </a:cubicBezTo>
                  <a:lnTo>
                    <a:pt x="18514" y="20241"/>
                  </a:lnTo>
                  <a:cubicBezTo>
                    <a:pt x="18633" y="20193"/>
                    <a:pt x="18633" y="20015"/>
                    <a:pt x="18514" y="19979"/>
                  </a:cubicBezTo>
                  <a:close/>
                  <a:moveTo>
                    <a:pt x="19407" y="17455"/>
                  </a:moveTo>
                  <a:cubicBezTo>
                    <a:pt x="19264" y="17383"/>
                    <a:pt x="19098" y="17383"/>
                    <a:pt x="18955" y="17455"/>
                  </a:cubicBezTo>
                  <a:lnTo>
                    <a:pt x="17217" y="18467"/>
                  </a:lnTo>
                  <a:cubicBezTo>
                    <a:pt x="17097" y="18503"/>
                    <a:pt x="17097" y="18669"/>
                    <a:pt x="17217" y="18717"/>
                  </a:cubicBezTo>
                  <a:lnTo>
                    <a:pt x="18955" y="19729"/>
                  </a:lnTo>
                  <a:cubicBezTo>
                    <a:pt x="19098" y="19800"/>
                    <a:pt x="19264" y="19800"/>
                    <a:pt x="19407" y="19729"/>
                  </a:cubicBezTo>
                  <a:lnTo>
                    <a:pt x="21146" y="18717"/>
                  </a:lnTo>
                  <a:cubicBezTo>
                    <a:pt x="21265" y="18669"/>
                    <a:pt x="21265" y="18503"/>
                    <a:pt x="21146" y="18467"/>
                  </a:cubicBezTo>
                  <a:close/>
                  <a:moveTo>
                    <a:pt x="22039" y="15931"/>
                  </a:moveTo>
                  <a:cubicBezTo>
                    <a:pt x="21896" y="15859"/>
                    <a:pt x="21729" y="15859"/>
                    <a:pt x="21586" y="15931"/>
                  </a:cubicBezTo>
                  <a:lnTo>
                    <a:pt x="19848" y="16931"/>
                  </a:lnTo>
                  <a:cubicBezTo>
                    <a:pt x="19729" y="16979"/>
                    <a:pt x="19729" y="17145"/>
                    <a:pt x="19848" y="17193"/>
                  </a:cubicBezTo>
                  <a:lnTo>
                    <a:pt x="21586" y="18193"/>
                  </a:lnTo>
                  <a:cubicBezTo>
                    <a:pt x="21729" y="18265"/>
                    <a:pt x="21896" y="18265"/>
                    <a:pt x="22039" y="18193"/>
                  </a:cubicBezTo>
                  <a:lnTo>
                    <a:pt x="23777" y="17193"/>
                  </a:lnTo>
                  <a:cubicBezTo>
                    <a:pt x="23896" y="17145"/>
                    <a:pt x="23896" y="16979"/>
                    <a:pt x="23777" y="16931"/>
                  </a:cubicBezTo>
                  <a:close/>
                  <a:moveTo>
                    <a:pt x="24670" y="14407"/>
                  </a:moveTo>
                  <a:cubicBezTo>
                    <a:pt x="24527" y="14347"/>
                    <a:pt x="24360" y="14347"/>
                    <a:pt x="24217" y="14407"/>
                  </a:cubicBezTo>
                  <a:lnTo>
                    <a:pt x="22479" y="15419"/>
                  </a:lnTo>
                  <a:cubicBezTo>
                    <a:pt x="22360" y="15455"/>
                    <a:pt x="22360" y="15633"/>
                    <a:pt x="22479" y="15669"/>
                  </a:cubicBezTo>
                  <a:lnTo>
                    <a:pt x="24217" y="16681"/>
                  </a:lnTo>
                  <a:cubicBezTo>
                    <a:pt x="24360" y="16752"/>
                    <a:pt x="24527" y="16752"/>
                    <a:pt x="24670" y="16681"/>
                  </a:cubicBezTo>
                  <a:lnTo>
                    <a:pt x="26408" y="15669"/>
                  </a:lnTo>
                  <a:cubicBezTo>
                    <a:pt x="26527" y="15633"/>
                    <a:pt x="26527" y="15455"/>
                    <a:pt x="26408" y="15419"/>
                  </a:cubicBezTo>
                  <a:close/>
                  <a:moveTo>
                    <a:pt x="27301" y="12895"/>
                  </a:moveTo>
                  <a:cubicBezTo>
                    <a:pt x="27158" y="12823"/>
                    <a:pt x="26992" y="12823"/>
                    <a:pt x="26849" y="12895"/>
                  </a:cubicBezTo>
                  <a:lnTo>
                    <a:pt x="25110" y="13895"/>
                  </a:lnTo>
                  <a:cubicBezTo>
                    <a:pt x="24991" y="13943"/>
                    <a:pt x="24991" y="14109"/>
                    <a:pt x="25110" y="14157"/>
                  </a:cubicBezTo>
                  <a:lnTo>
                    <a:pt x="26849" y="15157"/>
                  </a:lnTo>
                  <a:cubicBezTo>
                    <a:pt x="26992" y="15228"/>
                    <a:pt x="27158" y="15228"/>
                    <a:pt x="27301" y="15157"/>
                  </a:cubicBezTo>
                  <a:lnTo>
                    <a:pt x="29039" y="14157"/>
                  </a:lnTo>
                  <a:cubicBezTo>
                    <a:pt x="29158" y="14121"/>
                    <a:pt x="29158" y="13943"/>
                    <a:pt x="29039" y="13907"/>
                  </a:cubicBezTo>
                  <a:close/>
                  <a:moveTo>
                    <a:pt x="29932" y="11383"/>
                  </a:moveTo>
                  <a:cubicBezTo>
                    <a:pt x="29790" y="11311"/>
                    <a:pt x="29623" y="11311"/>
                    <a:pt x="29492" y="11383"/>
                  </a:cubicBezTo>
                  <a:lnTo>
                    <a:pt x="27742" y="12383"/>
                  </a:lnTo>
                  <a:cubicBezTo>
                    <a:pt x="27623" y="12430"/>
                    <a:pt x="27623" y="12597"/>
                    <a:pt x="27742" y="12645"/>
                  </a:cubicBezTo>
                  <a:lnTo>
                    <a:pt x="29492" y="13645"/>
                  </a:lnTo>
                  <a:cubicBezTo>
                    <a:pt x="29623" y="13716"/>
                    <a:pt x="29790" y="13716"/>
                    <a:pt x="29932" y="13645"/>
                  </a:cubicBezTo>
                  <a:lnTo>
                    <a:pt x="31671" y="12645"/>
                  </a:lnTo>
                  <a:cubicBezTo>
                    <a:pt x="31802" y="12597"/>
                    <a:pt x="31802" y="12419"/>
                    <a:pt x="31671" y="12383"/>
                  </a:cubicBezTo>
                  <a:close/>
                  <a:moveTo>
                    <a:pt x="32564" y="9859"/>
                  </a:moveTo>
                  <a:cubicBezTo>
                    <a:pt x="32421" y="9787"/>
                    <a:pt x="32254" y="9787"/>
                    <a:pt x="32123" y="9859"/>
                  </a:cubicBezTo>
                  <a:lnTo>
                    <a:pt x="30385" y="10871"/>
                  </a:lnTo>
                  <a:cubicBezTo>
                    <a:pt x="30254" y="10918"/>
                    <a:pt x="30254" y="11085"/>
                    <a:pt x="30385" y="11133"/>
                  </a:cubicBezTo>
                  <a:lnTo>
                    <a:pt x="32123" y="12133"/>
                  </a:lnTo>
                  <a:cubicBezTo>
                    <a:pt x="32266" y="12204"/>
                    <a:pt x="32421" y="12204"/>
                    <a:pt x="32564" y="12133"/>
                  </a:cubicBezTo>
                  <a:lnTo>
                    <a:pt x="34314" y="11133"/>
                  </a:lnTo>
                  <a:cubicBezTo>
                    <a:pt x="34433" y="11085"/>
                    <a:pt x="34433" y="10918"/>
                    <a:pt x="34314" y="10871"/>
                  </a:cubicBezTo>
                  <a:close/>
                  <a:moveTo>
                    <a:pt x="35195" y="8347"/>
                  </a:moveTo>
                  <a:cubicBezTo>
                    <a:pt x="35052" y="8263"/>
                    <a:pt x="34885" y="8263"/>
                    <a:pt x="34743" y="8347"/>
                  </a:cubicBezTo>
                  <a:lnTo>
                    <a:pt x="33004" y="9347"/>
                  </a:lnTo>
                  <a:cubicBezTo>
                    <a:pt x="32885" y="9382"/>
                    <a:pt x="32885" y="9561"/>
                    <a:pt x="33004" y="9609"/>
                  </a:cubicBezTo>
                  <a:lnTo>
                    <a:pt x="34743" y="10609"/>
                  </a:lnTo>
                  <a:cubicBezTo>
                    <a:pt x="34885" y="10680"/>
                    <a:pt x="35052" y="10680"/>
                    <a:pt x="35195" y="10609"/>
                  </a:cubicBezTo>
                  <a:lnTo>
                    <a:pt x="36933" y="9609"/>
                  </a:lnTo>
                  <a:cubicBezTo>
                    <a:pt x="37052" y="9561"/>
                    <a:pt x="37052" y="9394"/>
                    <a:pt x="36933" y="9347"/>
                  </a:cubicBezTo>
                  <a:close/>
                  <a:moveTo>
                    <a:pt x="37826" y="6823"/>
                  </a:moveTo>
                  <a:cubicBezTo>
                    <a:pt x="37683" y="6751"/>
                    <a:pt x="37517" y="6751"/>
                    <a:pt x="37374" y="6823"/>
                  </a:cubicBezTo>
                  <a:lnTo>
                    <a:pt x="35635" y="7823"/>
                  </a:lnTo>
                  <a:cubicBezTo>
                    <a:pt x="35516" y="7870"/>
                    <a:pt x="35516" y="8037"/>
                    <a:pt x="35635" y="8085"/>
                  </a:cubicBezTo>
                  <a:lnTo>
                    <a:pt x="37374" y="9085"/>
                  </a:lnTo>
                  <a:cubicBezTo>
                    <a:pt x="37517" y="9156"/>
                    <a:pt x="37683" y="9156"/>
                    <a:pt x="37826" y="9085"/>
                  </a:cubicBezTo>
                  <a:lnTo>
                    <a:pt x="39565" y="8085"/>
                  </a:lnTo>
                  <a:cubicBezTo>
                    <a:pt x="39684" y="8037"/>
                    <a:pt x="39684" y="7870"/>
                    <a:pt x="39565" y="7823"/>
                  </a:cubicBezTo>
                  <a:close/>
                  <a:moveTo>
                    <a:pt x="40458" y="5299"/>
                  </a:moveTo>
                  <a:cubicBezTo>
                    <a:pt x="40315" y="5227"/>
                    <a:pt x="40148" y="5227"/>
                    <a:pt x="40005" y="5299"/>
                  </a:cubicBezTo>
                  <a:lnTo>
                    <a:pt x="38267" y="6311"/>
                  </a:lnTo>
                  <a:cubicBezTo>
                    <a:pt x="38148" y="6346"/>
                    <a:pt x="38148" y="6513"/>
                    <a:pt x="38267" y="6561"/>
                  </a:cubicBezTo>
                  <a:lnTo>
                    <a:pt x="40005" y="7573"/>
                  </a:lnTo>
                  <a:cubicBezTo>
                    <a:pt x="40148" y="7644"/>
                    <a:pt x="40315" y="7644"/>
                    <a:pt x="40458" y="7573"/>
                  </a:cubicBezTo>
                  <a:lnTo>
                    <a:pt x="42196" y="6561"/>
                  </a:lnTo>
                  <a:cubicBezTo>
                    <a:pt x="42315" y="6525"/>
                    <a:pt x="42315" y="6346"/>
                    <a:pt x="42196" y="6311"/>
                  </a:cubicBezTo>
                  <a:close/>
                  <a:moveTo>
                    <a:pt x="14752" y="23241"/>
                  </a:moveTo>
                  <a:cubicBezTo>
                    <a:pt x="14609" y="23170"/>
                    <a:pt x="14442" y="23170"/>
                    <a:pt x="14311" y="23241"/>
                  </a:cubicBezTo>
                  <a:lnTo>
                    <a:pt x="12561" y="24253"/>
                  </a:lnTo>
                  <a:cubicBezTo>
                    <a:pt x="12442" y="24289"/>
                    <a:pt x="12442" y="24456"/>
                    <a:pt x="12561" y="24503"/>
                  </a:cubicBezTo>
                  <a:lnTo>
                    <a:pt x="14311" y="25515"/>
                  </a:lnTo>
                  <a:cubicBezTo>
                    <a:pt x="14442" y="25587"/>
                    <a:pt x="14609" y="25587"/>
                    <a:pt x="14752" y="25515"/>
                  </a:cubicBezTo>
                  <a:lnTo>
                    <a:pt x="16490" y="24503"/>
                  </a:lnTo>
                  <a:cubicBezTo>
                    <a:pt x="16609" y="24456"/>
                    <a:pt x="16609" y="24289"/>
                    <a:pt x="16490" y="24253"/>
                  </a:cubicBezTo>
                  <a:close/>
                  <a:moveTo>
                    <a:pt x="17383" y="21729"/>
                  </a:moveTo>
                  <a:cubicBezTo>
                    <a:pt x="17240" y="21646"/>
                    <a:pt x="17074" y="21646"/>
                    <a:pt x="16943" y="21729"/>
                  </a:cubicBezTo>
                  <a:lnTo>
                    <a:pt x="15204" y="22729"/>
                  </a:lnTo>
                  <a:cubicBezTo>
                    <a:pt x="15073" y="22765"/>
                    <a:pt x="15073" y="22944"/>
                    <a:pt x="15204" y="22991"/>
                  </a:cubicBezTo>
                  <a:lnTo>
                    <a:pt x="16943" y="23991"/>
                  </a:lnTo>
                  <a:cubicBezTo>
                    <a:pt x="17074" y="24063"/>
                    <a:pt x="17240" y="24063"/>
                    <a:pt x="17383" y="23991"/>
                  </a:cubicBezTo>
                  <a:lnTo>
                    <a:pt x="19122" y="22991"/>
                  </a:lnTo>
                  <a:cubicBezTo>
                    <a:pt x="19241" y="22944"/>
                    <a:pt x="19241" y="22777"/>
                    <a:pt x="19122" y="22729"/>
                  </a:cubicBezTo>
                  <a:close/>
                  <a:moveTo>
                    <a:pt x="20014" y="20205"/>
                  </a:moveTo>
                  <a:cubicBezTo>
                    <a:pt x="19872" y="20134"/>
                    <a:pt x="19705" y="20134"/>
                    <a:pt x="19574" y="20205"/>
                  </a:cubicBezTo>
                  <a:lnTo>
                    <a:pt x="17836" y="21205"/>
                  </a:lnTo>
                  <a:cubicBezTo>
                    <a:pt x="17705" y="21253"/>
                    <a:pt x="17705" y="21420"/>
                    <a:pt x="17836" y="21467"/>
                  </a:cubicBezTo>
                  <a:lnTo>
                    <a:pt x="19574" y="22467"/>
                  </a:lnTo>
                  <a:cubicBezTo>
                    <a:pt x="19705" y="22539"/>
                    <a:pt x="19872" y="22539"/>
                    <a:pt x="20014" y="22467"/>
                  </a:cubicBezTo>
                  <a:lnTo>
                    <a:pt x="21753" y="21467"/>
                  </a:lnTo>
                  <a:cubicBezTo>
                    <a:pt x="21884" y="21420"/>
                    <a:pt x="21884" y="21253"/>
                    <a:pt x="21753" y="21205"/>
                  </a:cubicBezTo>
                  <a:close/>
                  <a:moveTo>
                    <a:pt x="22646" y="18681"/>
                  </a:moveTo>
                  <a:cubicBezTo>
                    <a:pt x="22503" y="18610"/>
                    <a:pt x="22336" y="18610"/>
                    <a:pt x="22205" y="18681"/>
                  </a:cubicBezTo>
                  <a:lnTo>
                    <a:pt x="20455" y="19693"/>
                  </a:lnTo>
                  <a:cubicBezTo>
                    <a:pt x="20336" y="19729"/>
                    <a:pt x="20336" y="19908"/>
                    <a:pt x="20455" y="19943"/>
                  </a:cubicBezTo>
                  <a:lnTo>
                    <a:pt x="22205" y="20955"/>
                  </a:lnTo>
                  <a:cubicBezTo>
                    <a:pt x="22336" y="21027"/>
                    <a:pt x="22503" y="21027"/>
                    <a:pt x="22646" y="20955"/>
                  </a:cubicBezTo>
                  <a:lnTo>
                    <a:pt x="24384" y="19955"/>
                  </a:lnTo>
                  <a:cubicBezTo>
                    <a:pt x="24515" y="19908"/>
                    <a:pt x="24515" y="19729"/>
                    <a:pt x="24384" y="19693"/>
                  </a:cubicBezTo>
                  <a:close/>
                  <a:moveTo>
                    <a:pt x="25277" y="17169"/>
                  </a:moveTo>
                  <a:cubicBezTo>
                    <a:pt x="25134" y="17098"/>
                    <a:pt x="24967" y="17098"/>
                    <a:pt x="24837" y="17169"/>
                  </a:cubicBezTo>
                  <a:lnTo>
                    <a:pt x="23086" y="18169"/>
                  </a:lnTo>
                  <a:cubicBezTo>
                    <a:pt x="22967" y="18217"/>
                    <a:pt x="22967" y="18384"/>
                    <a:pt x="23086" y="18431"/>
                  </a:cubicBezTo>
                  <a:lnTo>
                    <a:pt x="24837" y="19431"/>
                  </a:lnTo>
                  <a:cubicBezTo>
                    <a:pt x="24967" y="19503"/>
                    <a:pt x="25134" y="19503"/>
                    <a:pt x="25277" y="19431"/>
                  </a:cubicBezTo>
                  <a:lnTo>
                    <a:pt x="27015" y="18431"/>
                  </a:lnTo>
                  <a:cubicBezTo>
                    <a:pt x="27146" y="18384"/>
                    <a:pt x="27146" y="18217"/>
                    <a:pt x="27015" y="18169"/>
                  </a:cubicBezTo>
                  <a:close/>
                  <a:moveTo>
                    <a:pt x="27908" y="15645"/>
                  </a:moveTo>
                  <a:cubicBezTo>
                    <a:pt x="27765" y="15574"/>
                    <a:pt x="27599" y="15574"/>
                    <a:pt x="27468" y="15645"/>
                  </a:cubicBezTo>
                  <a:lnTo>
                    <a:pt x="25729" y="16645"/>
                  </a:lnTo>
                  <a:cubicBezTo>
                    <a:pt x="25599" y="16693"/>
                    <a:pt x="25599" y="16860"/>
                    <a:pt x="25729" y="16907"/>
                  </a:cubicBezTo>
                  <a:lnTo>
                    <a:pt x="27468" y="17907"/>
                  </a:lnTo>
                  <a:cubicBezTo>
                    <a:pt x="27599" y="17979"/>
                    <a:pt x="27765" y="17979"/>
                    <a:pt x="27908" y="17907"/>
                  </a:cubicBezTo>
                  <a:lnTo>
                    <a:pt x="29647" y="16907"/>
                  </a:lnTo>
                  <a:cubicBezTo>
                    <a:pt x="29778" y="16860"/>
                    <a:pt x="29778" y="16693"/>
                    <a:pt x="29647" y="16645"/>
                  </a:cubicBezTo>
                  <a:close/>
                  <a:moveTo>
                    <a:pt x="30540" y="14121"/>
                  </a:moveTo>
                  <a:cubicBezTo>
                    <a:pt x="30397" y="14062"/>
                    <a:pt x="30242" y="14062"/>
                    <a:pt x="30099" y="14121"/>
                  </a:cubicBezTo>
                  <a:lnTo>
                    <a:pt x="28361" y="15133"/>
                  </a:lnTo>
                  <a:cubicBezTo>
                    <a:pt x="28230" y="15169"/>
                    <a:pt x="28230" y="15347"/>
                    <a:pt x="28361" y="15383"/>
                  </a:cubicBezTo>
                  <a:lnTo>
                    <a:pt x="30099" y="16395"/>
                  </a:lnTo>
                  <a:cubicBezTo>
                    <a:pt x="30242" y="16467"/>
                    <a:pt x="30397" y="16467"/>
                    <a:pt x="30540" y="16395"/>
                  </a:cubicBezTo>
                  <a:lnTo>
                    <a:pt x="32278" y="15383"/>
                  </a:lnTo>
                  <a:cubicBezTo>
                    <a:pt x="32397" y="15347"/>
                    <a:pt x="32397" y="15181"/>
                    <a:pt x="32278" y="15133"/>
                  </a:cubicBezTo>
                  <a:close/>
                  <a:moveTo>
                    <a:pt x="33171" y="12609"/>
                  </a:moveTo>
                  <a:cubicBezTo>
                    <a:pt x="33028" y="12538"/>
                    <a:pt x="32873" y="12538"/>
                    <a:pt x="32730" y="12609"/>
                  </a:cubicBezTo>
                  <a:lnTo>
                    <a:pt x="30992" y="13609"/>
                  </a:lnTo>
                  <a:cubicBezTo>
                    <a:pt x="30861" y="13657"/>
                    <a:pt x="30861" y="13823"/>
                    <a:pt x="30992" y="13871"/>
                  </a:cubicBezTo>
                  <a:lnTo>
                    <a:pt x="32730" y="14871"/>
                  </a:lnTo>
                  <a:cubicBezTo>
                    <a:pt x="32873" y="14943"/>
                    <a:pt x="33028" y="14943"/>
                    <a:pt x="33171" y="14871"/>
                  </a:cubicBezTo>
                  <a:lnTo>
                    <a:pt x="34909" y="13871"/>
                  </a:lnTo>
                  <a:cubicBezTo>
                    <a:pt x="35040" y="13823"/>
                    <a:pt x="35040" y="13657"/>
                    <a:pt x="34909" y="13609"/>
                  </a:cubicBezTo>
                  <a:close/>
                  <a:moveTo>
                    <a:pt x="35802" y="11085"/>
                  </a:moveTo>
                  <a:cubicBezTo>
                    <a:pt x="35659" y="11014"/>
                    <a:pt x="35505" y="11014"/>
                    <a:pt x="35362" y="11085"/>
                  </a:cubicBezTo>
                  <a:lnTo>
                    <a:pt x="33623" y="12097"/>
                  </a:lnTo>
                  <a:cubicBezTo>
                    <a:pt x="33492" y="12133"/>
                    <a:pt x="33492" y="12311"/>
                    <a:pt x="33623" y="12347"/>
                  </a:cubicBezTo>
                  <a:lnTo>
                    <a:pt x="35362" y="13359"/>
                  </a:lnTo>
                  <a:cubicBezTo>
                    <a:pt x="35505" y="13431"/>
                    <a:pt x="35659" y="13431"/>
                    <a:pt x="35802" y="13359"/>
                  </a:cubicBezTo>
                  <a:lnTo>
                    <a:pt x="37552" y="12347"/>
                  </a:lnTo>
                  <a:cubicBezTo>
                    <a:pt x="37671" y="12311"/>
                    <a:pt x="37671" y="12133"/>
                    <a:pt x="37552" y="12097"/>
                  </a:cubicBezTo>
                  <a:close/>
                  <a:moveTo>
                    <a:pt x="38433" y="9573"/>
                  </a:moveTo>
                  <a:cubicBezTo>
                    <a:pt x="38291" y="9502"/>
                    <a:pt x="38136" y="9502"/>
                    <a:pt x="37993" y="9573"/>
                  </a:cubicBezTo>
                  <a:lnTo>
                    <a:pt x="36255" y="10573"/>
                  </a:lnTo>
                  <a:cubicBezTo>
                    <a:pt x="36124" y="10609"/>
                    <a:pt x="36124" y="10787"/>
                    <a:pt x="36255" y="10835"/>
                  </a:cubicBezTo>
                  <a:lnTo>
                    <a:pt x="37993" y="11835"/>
                  </a:lnTo>
                  <a:cubicBezTo>
                    <a:pt x="38136" y="11907"/>
                    <a:pt x="38302" y="11907"/>
                    <a:pt x="38445" y="11835"/>
                  </a:cubicBezTo>
                  <a:lnTo>
                    <a:pt x="40184" y="10835"/>
                  </a:lnTo>
                  <a:cubicBezTo>
                    <a:pt x="40303" y="10787"/>
                    <a:pt x="40303" y="10621"/>
                    <a:pt x="40184" y="10573"/>
                  </a:cubicBezTo>
                  <a:close/>
                  <a:moveTo>
                    <a:pt x="41077" y="8049"/>
                  </a:moveTo>
                  <a:cubicBezTo>
                    <a:pt x="40934" y="7978"/>
                    <a:pt x="40767" y="7978"/>
                    <a:pt x="40624" y="8049"/>
                  </a:cubicBezTo>
                  <a:lnTo>
                    <a:pt x="38886" y="9049"/>
                  </a:lnTo>
                  <a:cubicBezTo>
                    <a:pt x="38755" y="9085"/>
                    <a:pt x="38755" y="9263"/>
                    <a:pt x="38886" y="9311"/>
                  </a:cubicBezTo>
                  <a:lnTo>
                    <a:pt x="40624" y="10311"/>
                  </a:lnTo>
                  <a:cubicBezTo>
                    <a:pt x="40767" y="10383"/>
                    <a:pt x="40934" y="10383"/>
                    <a:pt x="41077" y="10311"/>
                  </a:cubicBezTo>
                  <a:lnTo>
                    <a:pt x="42815" y="9311"/>
                  </a:lnTo>
                  <a:cubicBezTo>
                    <a:pt x="42934" y="9263"/>
                    <a:pt x="42934" y="9097"/>
                    <a:pt x="42815" y="9049"/>
                  </a:cubicBezTo>
                  <a:close/>
                  <a:moveTo>
                    <a:pt x="21312" y="22336"/>
                  </a:moveTo>
                  <a:cubicBezTo>
                    <a:pt x="21181" y="22253"/>
                    <a:pt x="21015" y="22253"/>
                    <a:pt x="20872" y="22336"/>
                  </a:cubicBezTo>
                  <a:lnTo>
                    <a:pt x="19133" y="23337"/>
                  </a:lnTo>
                  <a:cubicBezTo>
                    <a:pt x="19014" y="23384"/>
                    <a:pt x="19014" y="23551"/>
                    <a:pt x="19133" y="23598"/>
                  </a:cubicBezTo>
                  <a:lnTo>
                    <a:pt x="20872" y="24599"/>
                  </a:lnTo>
                  <a:cubicBezTo>
                    <a:pt x="21015" y="24670"/>
                    <a:pt x="21181" y="24670"/>
                    <a:pt x="21312" y="24599"/>
                  </a:cubicBezTo>
                  <a:lnTo>
                    <a:pt x="23062" y="23598"/>
                  </a:lnTo>
                  <a:cubicBezTo>
                    <a:pt x="23182" y="23551"/>
                    <a:pt x="23182" y="23372"/>
                    <a:pt x="23062" y="23337"/>
                  </a:cubicBezTo>
                  <a:close/>
                  <a:moveTo>
                    <a:pt x="23944" y="20812"/>
                  </a:moveTo>
                  <a:cubicBezTo>
                    <a:pt x="23813" y="20741"/>
                    <a:pt x="23646" y="20741"/>
                    <a:pt x="23503" y="20812"/>
                  </a:cubicBezTo>
                  <a:lnTo>
                    <a:pt x="21765" y="21813"/>
                  </a:lnTo>
                  <a:cubicBezTo>
                    <a:pt x="21646" y="21860"/>
                    <a:pt x="21646" y="22027"/>
                    <a:pt x="21765" y="22074"/>
                  </a:cubicBezTo>
                  <a:lnTo>
                    <a:pt x="23503" y="23075"/>
                  </a:lnTo>
                  <a:cubicBezTo>
                    <a:pt x="23646" y="23146"/>
                    <a:pt x="23813" y="23146"/>
                    <a:pt x="23944" y="23075"/>
                  </a:cubicBezTo>
                  <a:lnTo>
                    <a:pt x="25694" y="22074"/>
                  </a:lnTo>
                  <a:cubicBezTo>
                    <a:pt x="25813" y="22027"/>
                    <a:pt x="25813" y="21860"/>
                    <a:pt x="25694" y="21813"/>
                  </a:cubicBezTo>
                  <a:close/>
                  <a:moveTo>
                    <a:pt x="18550" y="26920"/>
                  </a:moveTo>
                  <a:cubicBezTo>
                    <a:pt x="18407" y="26849"/>
                    <a:pt x="18240" y="26849"/>
                    <a:pt x="18109" y="26920"/>
                  </a:cubicBezTo>
                  <a:lnTo>
                    <a:pt x="16359" y="27932"/>
                  </a:lnTo>
                  <a:cubicBezTo>
                    <a:pt x="16240" y="27968"/>
                    <a:pt x="16240" y="28147"/>
                    <a:pt x="16359" y="28182"/>
                  </a:cubicBezTo>
                  <a:lnTo>
                    <a:pt x="18109" y="29194"/>
                  </a:lnTo>
                  <a:cubicBezTo>
                    <a:pt x="18240" y="29266"/>
                    <a:pt x="18407" y="29266"/>
                    <a:pt x="18550" y="29194"/>
                  </a:cubicBezTo>
                  <a:lnTo>
                    <a:pt x="20288" y="28182"/>
                  </a:lnTo>
                  <a:cubicBezTo>
                    <a:pt x="20407" y="28147"/>
                    <a:pt x="20407" y="27968"/>
                    <a:pt x="20288" y="27932"/>
                  </a:cubicBezTo>
                  <a:close/>
                  <a:moveTo>
                    <a:pt x="21181" y="25408"/>
                  </a:moveTo>
                  <a:cubicBezTo>
                    <a:pt x="21038" y="25337"/>
                    <a:pt x="20872" y="25337"/>
                    <a:pt x="20741" y="25408"/>
                  </a:cubicBezTo>
                  <a:lnTo>
                    <a:pt x="19002" y="26408"/>
                  </a:lnTo>
                  <a:cubicBezTo>
                    <a:pt x="18871" y="26444"/>
                    <a:pt x="18871" y="26623"/>
                    <a:pt x="19002" y="26670"/>
                  </a:cubicBezTo>
                  <a:lnTo>
                    <a:pt x="20741" y="27694"/>
                  </a:lnTo>
                  <a:cubicBezTo>
                    <a:pt x="20872" y="27766"/>
                    <a:pt x="21038" y="27766"/>
                    <a:pt x="21181" y="27694"/>
                  </a:cubicBezTo>
                  <a:lnTo>
                    <a:pt x="22920" y="26682"/>
                  </a:lnTo>
                  <a:cubicBezTo>
                    <a:pt x="23039" y="26635"/>
                    <a:pt x="23039" y="26468"/>
                    <a:pt x="22920" y="26432"/>
                  </a:cubicBezTo>
                  <a:close/>
                  <a:moveTo>
                    <a:pt x="23813" y="23884"/>
                  </a:moveTo>
                  <a:cubicBezTo>
                    <a:pt x="23670" y="23813"/>
                    <a:pt x="23503" y="23813"/>
                    <a:pt x="23372" y="23884"/>
                  </a:cubicBezTo>
                  <a:lnTo>
                    <a:pt x="21634" y="24884"/>
                  </a:lnTo>
                  <a:cubicBezTo>
                    <a:pt x="21503" y="24932"/>
                    <a:pt x="21503" y="25099"/>
                    <a:pt x="21634" y="25146"/>
                  </a:cubicBezTo>
                  <a:lnTo>
                    <a:pt x="23372" y="26146"/>
                  </a:lnTo>
                  <a:cubicBezTo>
                    <a:pt x="23503" y="26218"/>
                    <a:pt x="23670" y="26218"/>
                    <a:pt x="23813" y="26146"/>
                  </a:cubicBezTo>
                  <a:lnTo>
                    <a:pt x="25551" y="25158"/>
                  </a:lnTo>
                  <a:cubicBezTo>
                    <a:pt x="25682" y="25122"/>
                    <a:pt x="25682" y="24944"/>
                    <a:pt x="25551" y="24896"/>
                  </a:cubicBezTo>
                  <a:close/>
                  <a:moveTo>
                    <a:pt x="39707" y="14716"/>
                  </a:moveTo>
                  <a:cubicBezTo>
                    <a:pt x="39565" y="14645"/>
                    <a:pt x="39398" y="14645"/>
                    <a:pt x="39255" y="14716"/>
                  </a:cubicBezTo>
                  <a:lnTo>
                    <a:pt x="37529" y="15728"/>
                  </a:lnTo>
                  <a:cubicBezTo>
                    <a:pt x="37398" y="15764"/>
                    <a:pt x="37398" y="15943"/>
                    <a:pt x="37529" y="15990"/>
                  </a:cubicBezTo>
                  <a:lnTo>
                    <a:pt x="39267" y="16991"/>
                  </a:lnTo>
                  <a:cubicBezTo>
                    <a:pt x="39398" y="17062"/>
                    <a:pt x="39565" y="17062"/>
                    <a:pt x="39707" y="16991"/>
                  </a:cubicBezTo>
                  <a:lnTo>
                    <a:pt x="41446" y="15990"/>
                  </a:lnTo>
                  <a:cubicBezTo>
                    <a:pt x="41565" y="15943"/>
                    <a:pt x="41565" y="15776"/>
                    <a:pt x="41446" y="15728"/>
                  </a:cubicBezTo>
                  <a:close/>
                  <a:moveTo>
                    <a:pt x="42339" y="13192"/>
                  </a:moveTo>
                  <a:cubicBezTo>
                    <a:pt x="42196" y="13121"/>
                    <a:pt x="42029" y="13121"/>
                    <a:pt x="41886" y="13192"/>
                  </a:cubicBezTo>
                  <a:lnTo>
                    <a:pt x="40148" y="14193"/>
                  </a:lnTo>
                  <a:cubicBezTo>
                    <a:pt x="40029" y="14240"/>
                    <a:pt x="40029" y="14407"/>
                    <a:pt x="40148" y="14455"/>
                  </a:cubicBezTo>
                  <a:lnTo>
                    <a:pt x="41886" y="15455"/>
                  </a:lnTo>
                  <a:cubicBezTo>
                    <a:pt x="42029" y="15526"/>
                    <a:pt x="42196" y="15526"/>
                    <a:pt x="42339" y="15455"/>
                  </a:cubicBezTo>
                  <a:lnTo>
                    <a:pt x="44077" y="14466"/>
                  </a:lnTo>
                  <a:cubicBezTo>
                    <a:pt x="44196" y="14431"/>
                    <a:pt x="44196" y="14252"/>
                    <a:pt x="44077" y="14204"/>
                  </a:cubicBezTo>
                  <a:close/>
                  <a:moveTo>
                    <a:pt x="44970" y="11680"/>
                  </a:moveTo>
                  <a:cubicBezTo>
                    <a:pt x="44827" y="11609"/>
                    <a:pt x="44660" y="11609"/>
                    <a:pt x="44518" y="11680"/>
                  </a:cubicBezTo>
                  <a:lnTo>
                    <a:pt x="42779" y="12692"/>
                  </a:lnTo>
                  <a:cubicBezTo>
                    <a:pt x="42660" y="12728"/>
                    <a:pt x="42660" y="12907"/>
                    <a:pt x="42779" y="12942"/>
                  </a:cubicBezTo>
                  <a:lnTo>
                    <a:pt x="44518" y="13954"/>
                  </a:lnTo>
                  <a:cubicBezTo>
                    <a:pt x="44660" y="14026"/>
                    <a:pt x="44827" y="14026"/>
                    <a:pt x="44970" y="13954"/>
                  </a:cubicBezTo>
                  <a:lnTo>
                    <a:pt x="46708" y="12954"/>
                  </a:lnTo>
                  <a:cubicBezTo>
                    <a:pt x="46827" y="12907"/>
                    <a:pt x="46827" y="12740"/>
                    <a:pt x="46708" y="12704"/>
                  </a:cubicBezTo>
                  <a:close/>
                  <a:moveTo>
                    <a:pt x="47851" y="9763"/>
                  </a:moveTo>
                  <a:cubicBezTo>
                    <a:pt x="47732" y="9799"/>
                    <a:pt x="47732" y="9978"/>
                    <a:pt x="47851" y="10025"/>
                  </a:cubicBezTo>
                  <a:lnTo>
                    <a:pt x="49137" y="10764"/>
                  </a:lnTo>
                  <a:cubicBezTo>
                    <a:pt x="49280" y="10835"/>
                    <a:pt x="49447" y="10835"/>
                    <a:pt x="49578" y="10764"/>
                  </a:cubicBezTo>
                  <a:lnTo>
                    <a:pt x="51328" y="9763"/>
                  </a:lnTo>
                  <a:cubicBezTo>
                    <a:pt x="51447" y="9716"/>
                    <a:pt x="51447" y="9549"/>
                    <a:pt x="51328" y="9502"/>
                  </a:cubicBezTo>
                  <a:lnTo>
                    <a:pt x="50042" y="8751"/>
                  </a:lnTo>
                  <a:cubicBezTo>
                    <a:pt x="49899" y="8680"/>
                    <a:pt x="49732" y="8680"/>
                    <a:pt x="49590" y="8751"/>
                  </a:cubicBezTo>
                  <a:close/>
                  <a:moveTo>
                    <a:pt x="49578" y="10764"/>
                  </a:moveTo>
                  <a:cubicBezTo>
                    <a:pt x="49459" y="10799"/>
                    <a:pt x="49459" y="10978"/>
                    <a:pt x="49578" y="11014"/>
                  </a:cubicBezTo>
                  <a:lnTo>
                    <a:pt x="50864" y="11764"/>
                  </a:lnTo>
                  <a:cubicBezTo>
                    <a:pt x="51006" y="11835"/>
                    <a:pt x="51173" y="11835"/>
                    <a:pt x="51316" y="11764"/>
                  </a:cubicBezTo>
                  <a:lnTo>
                    <a:pt x="53054" y="10764"/>
                  </a:lnTo>
                  <a:cubicBezTo>
                    <a:pt x="53173" y="10716"/>
                    <a:pt x="53173" y="10549"/>
                    <a:pt x="53054" y="10502"/>
                  </a:cubicBezTo>
                  <a:lnTo>
                    <a:pt x="51768" y="9752"/>
                  </a:lnTo>
                  <a:cubicBezTo>
                    <a:pt x="51626" y="9680"/>
                    <a:pt x="51459" y="9680"/>
                    <a:pt x="51316" y="9752"/>
                  </a:cubicBezTo>
                  <a:close/>
                  <a:moveTo>
                    <a:pt x="49232" y="11216"/>
                  </a:moveTo>
                  <a:cubicBezTo>
                    <a:pt x="49090" y="11156"/>
                    <a:pt x="48923" y="11156"/>
                    <a:pt x="48780" y="11216"/>
                  </a:cubicBezTo>
                  <a:lnTo>
                    <a:pt x="47054" y="12228"/>
                  </a:lnTo>
                  <a:cubicBezTo>
                    <a:pt x="46923" y="12264"/>
                    <a:pt x="46923" y="12442"/>
                    <a:pt x="47054" y="12478"/>
                  </a:cubicBezTo>
                  <a:lnTo>
                    <a:pt x="48339" y="13228"/>
                  </a:lnTo>
                  <a:cubicBezTo>
                    <a:pt x="48470" y="13300"/>
                    <a:pt x="48637" y="13300"/>
                    <a:pt x="48780" y="13228"/>
                  </a:cubicBezTo>
                  <a:lnTo>
                    <a:pt x="50518" y="12228"/>
                  </a:lnTo>
                  <a:cubicBezTo>
                    <a:pt x="50637" y="12180"/>
                    <a:pt x="50637" y="12014"/>
                    <a:pt x="50518" y="11966"/>
                  </a:cubicBezTo>
                  <a:close/>
                  <a:moveTo>
                    <a:pt x="54293" y="8299"/>
                  </a:moveTo>
                  <a:cubicBezTo>
                    <a:pt x="54150" y="8228"/>
                    <a:pt x="53995" y="8228"/>
                    <a:pt x="53852" y="8299"/>
                  </a:cubicBezTo>
                  <a:lnTo>
                    <a:pt x="52114" y="9299"/>
                  </a:lnTo>
                  <a:cubicBezTo>
                    <a:pt x="51983" y="9347"/>
                    <a:pt x="51983" y="9513"/>
                    <a:pt x="52114" y="9561"/>
                  </a:cubicBezTo>
                  <a:lnTo>
                    <a:pt x="53400" y="10299"/>
                  </a:lnTo>
                  <a:cubicBezTo>
                    <a:pt x="53531" y="10371"/>
                    <a:pt x="53697" y="10371"/>
                    <a:pt x="53840" y="10299"/>
                  </a:cubicBezTo>
                  <a:lnTo>
                    <a:pt x="55578" y="9299"/>
                  </a:lnTo>
                  <a:cubicBezTo>
                    <a:pt x="55698" y="9251"/>
                    <a:pt x="55698" y="9085"/>
                    <a:pt x="55578" y="9037"/>
                  </a:cubicBezTo>
                  <a:close/>
                  <a:moveTo>
                    <a:pt x="26575" y="19312"/>
                  </a:moveTo>
                  <a:cubicBezTo>
                    <a:pt x="26432" y="19241"/>
                    <a:pt x="26265" y="19241"/>
                    <a:pt x="26122" y="19312"/>
                  </a:cubicBezTo>
                  <a:lnTo>
                    <a:pt x="24384" y="20312"/>
                  </a:lnTo>
                  <a:cubicBezTo>
                    <a:pt x="24265" y="20348"/>
                    <a:pt x="24265" y="20527"/>
                    <a:pt x="24384" y="20574"/>
                  </a:cubicBezTo>
                  <a:lnTo>
                    <a:pt x="26122" y="21574"/>
                  </a:lnTo>
                  <a:cubicBezTo>
                    <a:pt x="26265" y="21646"/>
                    <a:pt x="26432" y="21646"/>
                    <a:pt x="26575" y="21574"/>
                  </a:cubicBezTo>
                  <a:lnTo>
                    <a:pt x="28313" y="20574"/>
                  </a:lnTo>
                  <a:cubicBezTo>
                    <a:pt x="28432" y="20527"/>
                    <a:pt x="28432" y="20360"/>
                    <a:pt x="28313" y="20312"/>
                  </a:cubicBezTo>
                  <a:close/>
                  <a:moveTo>
                    <a:pt x="29206" y="17788"/>
                  </a:moveTo>
                  <a:cubicBezTo>
                    <a:pt x="29063" y="17717"/>
                    <a:pt x="28897" y="17717"/>
                    <a:pt x="28766" y="17788"/>
                  </a:cubicBezTo>
                  <a:lnTo>
                    <a:pt x="27015" y="18788"/>
                  </a:lnTo>
                  <a:cubicBezTo>
                    <a:pt x="26896" y="18836"/>
                    <a:pt x="26896" y="19015"/>
                    <a:pt x="27015" y="19050"/>
                  </a:cubicBezTo>
                  <a:lnTo>
                    <a:pt x="28766" y="20050"/>
                  </a:lnTo>
                  <a:cubicBezTo>
                    <a:pt x="28897" y="20122"/>
                    <a:pt x="29063" y="20122"/>
                    <a:pt x="29206" y="20050"/>
                  </a:cubicBezTo>
                  <a:lnTo>
                    <a:pt x="30944" y="19050"/>
                  </a:lnTo>
                  <a:cubicBezTo>
                    <a:pt x="31063" y="19003"/>
                    <a:pt x="31063" y="18836"/>
                    <a:pt x="30944" y="18788"/>
                  </a:cubicBezTo>
                  <a:close/>
                  <a:moveTo>
                    <a:pt x="31837" y="16264"/>
                  </a:moveTo>
                  <a:cubicBezTo>
                    <a:pt x="31695" y="16205"/>
                    <a:pt x="31528" y="16205"/>
                    <a:pt x="31397" y="16264"/>
                  </a:cubicBezTo>
                  <a:lnTo>
                    <a:pt x="29659" y="17276"/>
                  </a:lnTo>
                  <a:cubicBezTo>
                    <a:pt x="29539" y="17312"/>
                    <a:pt x="29539" y="17479"/>
                    <a:pt x="29659" y="17526"/>
                  </a:cubicBezTo>
                  <a:lnTo>
                    <a:pt x="31397" y="18538"/>
                  </a:lnTo>
                  <a:cubicBezTo>
                    <a:pt x="31540" y="18598"/>
                    <a:pt x="31706" y="18598"/>
                    <a:pt x="31849" y="18538"/>
                  </a:cubicBezTo>
                  <a:lnTo>
                    <a:pt x="33588" y="17526"/>
                  </a:lnTo>
                  <a:cubicBezTo>
                    <a:pt x="33707" y="17479"/>
                    <a:pt x="33707" y="17312"/>
                    <a:pt x="33588" y="17276"/>
                  </a:cubicBezTo>
                  <a:close/>
                  <a:moveTo>
                    <a:pt x="34481" y="14740"/>
                  </a:moveTo>
                  <a:cubicBezTo>
                    <a:pt x="34338" y="14669"/>
                    <a:pt x="34171" y="14669"/>
                    <a:pt x="34028" y="14740"/>
                  </a:cubicBezTo>
                  <a:lnTo>
                    <a:pt x="32290" y="15740"/>
                  </a:lnTo>
                  <a:cubicBezTo>
                    <a:pt x="32171" y="15788"/>
                    <a:pt x="32171" y="15955"/>
                    <a:pt x="32290" y="16002"/>
                  </a:cubicBezTo>
                  <a:lnTo>
                    <a:pt x="34028" y="17002"/>
                  </a:lnTo>
                  <a:cubicBezTo>
                    <a:pt x="34171" y="17074"/>
                    <a:pt x="34338" y="17074"/>
                    <a:pt x="34481" y="17002"/>
                  </a:cubicBezTo>
                  <a:lnTo>
                    <a:pt x="36219" y="16002"/>
                  </a:lnTo>
                  <a:cubicBezTo>
                    <a:pt x="36338" y="15955"/>
                    <a:pt x="36338" y="15788"/>
                    <a:pt x="36219" y="15740"/>
                  </a:cubicBezTo>
                  <a:close/>
                  <a:moveTo>
                    <a:pt x="37112" y="13216"/>
                  </a:moveTo>
                  <a:cubicBezTo>
                    <a:pt x="36969" y="13145"/>
                    <a:pt x="36802" y="13145"/>
                    <a:pt x="36659" y="13216"/>
                  </a:cubicBezTo>
                  <a:lnTo>
                    <a:pt x="34921" y="14228"/>
                  </a:lnTo>
                  <a:cubicBezTo>
                    <a:pt x="34802" y="14264"/>
                    <a:pt x="34802" y="14443"/>
                    <a:pt x="34921" y="14478"/>
                  </a:cubicBezTo>
                  <a:lnTo>
                    <a:pt x="36659" y="15490"/>
                  </a:lnTo>
                  <a:cubicBezTo>
                    <a:pt x="36802" y="15562"/>
                    <a:pt x="36969" y="15562"/>
                    <a:pt x="37112" y="15490"/>
                  </a:cubicBezTo>
                  <a:lnTo>
                    <a:pt x="38850" y="14478"/>
                  </a:lnTo>
                  <a:cubicBezTo>
                    <a:pt x="38969" y="14443"/>
                    <a:pt x="38969" y="14264"/>
                    <a:pt x="38850" y="14228"/>
                  </a:cubicBezTo>
                  <a:close/>
                  <a:moveTo>
                    <a:pt x="39743" y="11704"/>
                  </a:moveTo>
                  <a:cubicBezTo>
                    <a:pt x="39600" y="11633"/>
                    <a:pt x="39434" y="11633"/>
                    <a:pt x="39291" y="11704"/>
                  </a:cubicBezTo>
                  <a:lnTo>
                    <a:pt x="37552" y="12704"/>
                  </a:lnTo>
                  <a:cubicBezTo>
                    <a:pt x="37433" y="12752"/>
                    <a:pt x="37433" y="12919"/>
                    <a:pt x="37552" y="12966"/>
                  </a:cubicBezTo>
                  <a:lnTo>
                    <a:pt x="39291" y="13966"/>
                  </a:lnTo>
                  <a:cubicBezTo>
                    <a:pt x="39434" y="14038"/>
                    <a:pt x="39600" y="14038"/>
                    <a:pt x="39743" y="13966"/>
                  </a:cubicBezTo>
                  <a:lnTo>
                    <a:pt x="41481" y="12966"/>
                  </a:lnTo>
                  <a:cubicBezTo>
                    <a:pt x="41601" y="12919"/>
                    <a:pt x="41601" y="12752"/>
                    <a:pt x="41481" y="12704"/>
                  </a:cubicBezTo>
                  <a:close/>
                  <a:moveTo>
                    <a:pt x="42374" y="10180"/>
                  </a:moveTo>
                  <a:cubicBezTo>
                    <a:pt x="42232" y="10109"/>
                    <a:pt x="42065" y="10109"/>
                    <a:pt x="41922" y="10180"/>
                  </a:cubicBezTo>
                  <a:lnTo>
                    <a:pt x="40184" y="11180"/>
                  </a:lnTo>
                  <a:cubicBezTo>
                    <a:pt x="40065" y="11228"/>
                    <a:pt x="40065" y="11395"/>
                    <a:pt x="40184" y="11442"/>
                  </a:cubicBezTo>
                  <a:lnTo>
                    <a:pt x="41922" y="12442"/>
                  </a:lnTo>
                  <a:cubicBezTo>
                    <a:pt x="42065" y="12514"/>
                    <a:pt x="42232" y="12514"/>
                    <a:pt x="42374" y="12442"/>
                  </a:cubicBezTo>
                  <a:lnTo>
                    <a:pt x="44113" y="11442"/>
                  </a:lnTo>
                  <a:cubicBezTo>
                    <a:pt x="44232" y="11407"/>
                    <a:pt x="44232" y="11228"/>
                    <a:pt x="44113" y="11180"/>
                  </a:cubicBezTo>
                  <a:close/>
                  <a:moveTo>
                    <a:pt x="18681" y="23860"/>
                  </a:moveTo>
                  <a:cubicBezTo>
                    <a:pt x="18550" y="23789"/>
                    <a:pt x="18383" y="23789"/>
                    <a:pt x="18240" y="23860"/>
                  </a:cubicBezTo>
                  <a:lnTo>
                    <a:pt x="16502" y="24861"/>
                  </a:lnTo>
                  <a:cubicBezTo>
                    <a:pt x="16383" y="24908"/>
                    <a:pt x="16383" y="25075"/>
                    <a:pt x="16502" y="25122"/>
                  </a:cubicBezTo>
                  <a:lnTo>
                    <a:pt x="18240" y="26123"/>
                  </a:lnTo>
                  <a:cubicBezTo>
                    <a:pt x="18383" y="26194"/>
                    <a:pt x="18550" y="26194"/>
                    <a:pt x="18681" y="26123"/>
                  </a:cubicBezTo>
                  <a:lnTo>
                    <a:pt x="20431" y="25122"/>
                  </a:lnTo>
                  <a:cubicBezTo>
                    <a:pt x="20550" y="25075"/>
                    <a:pt x="20550" y="24896"/>
                    <a:pt x="20431" y="2486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17;p26">
              <a:extLst>
                <a:ext uri="{FF2B5EF4-FFF2-40B4-BE49-F238E27FC236}">
                  <a16:creationId xmlns:a16="http://schemas.microsoft.com/office/drawing/2014/main" id="{B70B8096-63C7-888F-89A5-ACCB2E96008B}"/>
                </a:ext>
              </a:extLst>
            </p:cNvPr>
            <p:cNvSpPr/>
            <p:nvPr/>
          </p:nvSpPr>
          <p:spPr>
            <a:xfrm>
              <a:off x="2536757" y="3304993"/>
              <a:ext cx="65400" cy="37372"/>
            </a:xfrm>
            <a:custGeom>
              <a:avLst/>
              <a:gdLst/>
              <a:ahLst/>
              <a:cxnLst/>
              <a:rect l="l" t="t" r="r" b="b"/>
              <a:pathLst>
                <a:path w="2002" h="1144" extrusionOk="0">
                  <a:moveTo>
                    <a:pt x="1001" y="0"/>
                  </a:moveTo>
                  <a:cubicBezTo>
                    <a:pt x="441" y="0"/>
                    <a:pt x="1" y="250"/>
                    <a:pt x="1" y="572"/>
                  </a:cubicBezTo>
                  <a:cubicBezTo>
                    <a:pt x="1" y="881"/>
                    <a:pt x="441" y="1143"/>
                    <a:pt x="1001" y="1143"/>
                  </a:cubicBezTo>
                  <a:cubicBezTo>
                    <a:pt x="1549" y="1143"/>
                    <a:pt x="2001" y="881"/>
                    <a:pt x="2001" y="572"/>
                  </a:cubicBezTo>
                  <a:cubicBezTo>
                    <a:pt x="2001" y="250"/>
                    <a:pt x="1549" y="0"/>
                    <a:pt x="1001" y="0"/>
                  </a:cubicBezTo>
                  <a:close/>
                </a:path>
              </a:pathLst>
            </a:custGeom>
            <a:solidFill>
              <a:srgbClr val="131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18;p26">
              <a:extLst>
                <a:ext uri="{FF2B5EF4-FFF2-40B4-BE49-F238E27FC236}">
                  <a16:creationId xmlns:a16="http://schemas.microsoft.com/office/drawing/2014/main" id="{7CA11932-DDCD-21E4-E95C-014D03563B59}"/>
                </a:ext>
              </a:extLst>
            </p:cNvPr>
            <p:cNvSpPr/>
            <p:nvPr/>
          </p:nvSpPr>
          <p:spPr>
            <a:xfrm>
              <a:off x="2541429" y="3307705"/>
              <a:ext cx="56057" cy="31916"/>
            </a:xfrm>
            <a:custGeom>
              <a:avLst/>
              <a:gdLst/>
              <a:ahLst/>
              <a:cxnLst/>
              <a:rect l="l" t="t" r="r" b="b"/>
              <a:pathLst>
                <a:path w="1716" h="977" extrusionOk="0">
                  <a:moveTo>
                    <a:pt x="858" y="0"/>
                  </a:moveTo>
                  <a:cubicBezTo>
                    <a:pt x="382" y="0"/>
                    <a:pt x="1" y="215"/>
                    <a:pt x="1" y="489"/>
                  </a:cubicBezTo>
                  <a:cubicBezTo>
                    <a:pt x="1" y="751"/>
                    <a:pt x="382" y="977"/>
                    <a:pt x="858" y="977"/>
                  </a:cubicBezTo>
                  <a:cubicBezTo>
                    <a:pt x="1322" y="977"/>
                    <a:pt x="1715" y="751"/>
                    <a:pt x="1715" y="489"/>
                  </a:cubicBezTo>
                  <a:cubicBezTo>
                    <a:pt x="1715" y="227"/>
                    <a:pt x="1334" y="0"/>
                    <a:pt x="858"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19;p26">
              <a:extLst>
                <a:ext uri="{FF2B5EF4-FFF2-40B4-BE49-F238E27FC236}">
                  <a16:creationId xmlns:a16="http://schemas.microsoft.com/office/drawing/2014/main" id="{493FE62F-2E54-AD43-98E5-9925FCF3D8D5}"/>
                </a:ext>
              </a:extLst>
            </p:cNvPr>
            <p:cNvSpPr/>
            <p:nvPr/>
          </p:nvSpPr>
          <p:spPr>
            <a:xfrm>
              <a:off x="1095361" y="3820704"/>
              <a:ext cx="2485409" cy="912109"/>
            </a:xfrm>
            <a:custGeom>
              <a:avLst/>
              <a:gdLst/>
              <a:ahLst/>
              <a:cxnLst/>
              <a:rect l="l" t="t" r="r" b="b"/>
              <a:pathLst>
                <a:path w="76082" h="27921" extrusionOk="0">
                  <a:moveTo>
                    <a:pt x="24" y="9681"/>
                  </a:moveTo>
                  <a:lnTo>
                    <a:pt x="24" y="10633"/>
                  </a:lnTo>
                  <a:cubicBezTo>
                    <a:pt x="0" y="11002"/>
                    <a:pt x="227" y="11371"/>
                    <a:pt x="715" y="11657"/>
                  </a:cubicBezTo>
                  <a:lnTo>
                    <a:pt x="27956" y="27385"/>
                  </a:lnTo>
                  <a:cubicBezTo>
                    <a:pt x="28897" y="27921"/>
                    <a:pt x="30421" y="27921"/>
                    <a:pt x="31361" y="27385"/>
                  </a:cubicBezTo>
                  <a:lnTo>
                    <a:pt x="75379" y="1965"/>
                  </a:lnTo>
                  <a:cubicBezTo>
                    <a:pt x="75617" y="1846"/>
                    <a:pt x="75819" y="1656"/>
                    <a:pt x="75962" y="1418"/>
                  </a:cubicBezTo>
                  <a:cubicBezTo>
                    <a:pt x="76022" y="1251"/>
                    <a:pt x="76057" y="1144"/>
                    <a:pt x="76081" y="1096"/>
                  </a:cubicBezTo>
                  <a:lnTo>
                    <a:pt x="76081" y="1096"/>
                  </a:lnTo>
                  <a:cubicBezTo>
                    <a:pt x="76081" y="1096"/>
                    <a:pt x="76081" y="1084"/>
                    <a:pt x="76081" y="1084"/>
                  </a:cubicBezTo>
                  <a:lnTo>
                    <a:pt x="76081" y="1"/>
                  </a:lnTo>
                  <a:cubicBezTo>
                    <a:pt x="76069" y="346"/>
                    <a:pt x="75831" y="679"/>
                    <a:pt x="75379" y="941"/>
                  </a:cubicBezTo>
                  <a:lnTo>
                    <a:pt x="31361" y="26361"/>
                  </a:lnTo>
                  <a:cubicBezTo>
                    <a:pt x="30421" y="26897"/>
                    <a:pt x="28897" y="26897"/>
                    <a:pt x="27956" y="26361"/>
                  </a:cubicBezTo>
                  <a:lnTo>
                    <a:pt x="727" y="10633"/>
                  </a:lnTo>
                  <a:cubicBezTo>
                    <a:pt x="262" y="10371"/>
                    <a:pt x="36" y="10026"/>
                    <a:pt x="24" y="96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620;p26">
              <a:extLst>
                <a:ext uri="{FF2B5EF4-FFF2-40B4-BE49-F238E27FC236}">
                  <a16:creationId xmlns:a16="http://schemas.microsoft.com/office/drawing/2014/main" id="{62484754-80EA-EEE3-0D0B-FF4ABA1ABAC6}"/>
                </a:ext>
              </a:extLst>
            </p:cNvPr>
            <p:cNvGrpSpPr/>
            <p:nvPr/>
          </p:nvGrpSpPr>
          <p:grpSpPr>
            <a:xfrm>
              <a:off x="1592871" y="2098194"/>
              <a:ext cx="1653825" cy="1903274"/>
              <a:chOff x="2544350" y="1545750"/>
              <a:chExt cx="1265650" cy="1456550"/>
            </a:xfrm>
          </p:grpSpPr>
          <p:sp>
            <p:nvSpPr>
              <p:cNvPr id="25" name="Google Shape;1621;p26">
                <a:extLst>
                  <a:ext uri="{FF2B5EF4-FFF2-40B4-BE49-F238E27FC236}">
                    <a16:creationId xmlns:a16="http://schemas.microsoft.com/office/drawing/2014/main" id="{FAB51136-1A40-99A4-C362-8E1D516AAB3B}"/>
                  </a:ext>
                </a:extLst>
              </p:cNvPr>
              <p:cNvSpPr/>
              <p:nvPr/>
            </p:nvSpPr>
            <p:spPr>
              <a:xfrm>
                <a:off x="2544350" y="1545750"/>
                <a:ext cx="1260300" cy="1453575"/>
              </a:xfrm>
              <a:custGeom>
                <a:avLst/>
                <a:gdLst/>
                <a:ahLst/>
                <a:cxnLst/>
                <a:rect l="l" t="t" r="r" b="b"/>
                <a:pathLst>
                  <a:path w="50412" h="58143" extrusionOk="0">
                    <a:moveTo>
                      <a:pt x="49800" y="0"/>
                    </a:moveTo>
                    <a:cubicBezTo>
                      <a:pt x="49754" y="0"/>
                      <a:pt x="49711" y="9"/>
                      <a:pt x="49674" y="29"/>
                    </a:cubicBezTo>
                    <a:lnTo>
                      <a:pt x="72" y="28651"/>
                    </a:lnTo>
                    <a:cubicBezTo>
                      <a:pt x="36" y="28675"/>
                      <a:pt x="1" y="28723"/>
                      <a:pt x="1" y="28770"/>
                    </a:cubicBezTo>
                    <a:lnTo>
                      <a:pt x="1" y="57619"/>
                    </a:lnTo>
                    <a:cubicBezTo>
                      <a:pt x="1" y="57833"/>
                      <a:pt x="560" y="58143"/>
                      <a:pt x="560" y="58143"/>
                    </a:cubicBezTo>
                    <a:lnTo>
                      <a:pt x="560" y="29115"/>
                    </a:lnTo>
                    <a:cubicBezTo>
                      <a:pt x="560" y="29068"/>
                      <a:pt x="584" y="29020"/>
                      <a:pt x="632" y="28984"/>
                    </a:cubicBezTo>
                    <a:lnTo>
                      <a:pt x="50412" y="267"/>
                    </a:lnTo>
                    <a:cubicBezTo>
                      <a:pt x="50412" y="267"/>
                      <a:pt x="50060" y="0"/>
                      <a:pt x="49800" y="0"/>
                    </a:cubicBezTo>
                    <a:close/>
                  </a:path>
                </a:pathLst>
              </a:custGeom>
              <a:gradFill>
                <a:gsLst>
                  <a:gs pos="0">
                    <a:srgbClr val="A0FDF1">
                      <a:alpha val="41568"/>
                    </a:srgbClr>
                  </a:gs>
                  <a:gs pos="100000">
                    <a:srgbClr val="FFFFFF">
                      <a:alpha val="3725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22;p26">
                <a:extLst>
                  <a:ext uri="{FF2B5EF4-FFF2-40B4-BE49-F238E27FC236}">
                    <a16:creationId xmlns:a16="http://schemas.microsoft.com/office/drawing/2014/main" id="{893538F7-4EAC-DF5E-3B6E-C94FB1034081}"/>
                  </a:ext>
                </a:extLst>
              </p:cNvPr>
              <p:cNvSpPr/>
              <p:nvPr/>
            </p:nvSpPr>
            <p:spPr>
              <a:xfrm>
                <a:off x="2558050" y="1551500"/>
                <a:ext cx="1251950" cy="1450800"/>
              </a:xfrm>
              <a:custGeom>
                <a:avLst/>
                <a:gdLst/>
                <a:ahLst/>
                <a:cxnLst/>
                <a:rect l="l" t="t" r="r" b="b"/>
                <a:pathLst>
                  <a:path w="50078" h="58032" extrusionOk="0">
                    <a:moveTo>
                      <a:pt x="0" y="28885"/>
                    </a:moveTo>
                    <a:lnTo>
                      <a:pt x="0" y="57865"/>
                    </a:lnTo>
                    <a:cubicBezTo>
                      <a:pt x="12" y="57972"/>
                      <a:pt x="131" y="58032"/>
                      <a:pt x="227" y="57984"/>
                    </a:cubicBezTo>
                    <a:lnTo>
                      <a:pt x="50007" y="29207"/>
                    </a:lnTo>
                    <a:cubicBezTo>
                      <a:pt x="50054" y="29183"/>
                      <a:pt x="50078" y="29135"/>
                      <a:pt x="50078" y="29088"/>
                    </a:cubicBezTo>
                    <a:lnTo>
                      <a:pt x="50042" y="180"/>
                    </a:lnTo>
                    <a:cubicBezTo>
                      <a:pt x="50030" y="72"/>
                      <a:pt x="49923" y="1"/>
                      <a:pt x="49828" y="60"/>
                    </a:cubicBezTo>
                    <a:lnTo>
                      <a:pt x="84" y="28766"/>
                    </a:lnTo>
                    <a:cubicBezTo>
                      <a:pt x="36" y="28790"/>
                      <a:pt x="12" y="28838"/>
                      <a:pt x="0" y="28885"/>
                    </a:cubicBez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23;p26">
                <a:extLst>
                  <a:ext uri="{FF2B5EF4-FFF2-40B4-BE49-F238E27FC236}">
                    <a16:creationId xmlns:a16="http://schemas.microsoft.com/office/drawing/2014/main" id="{66D75F95-0FC9-A1C0-8BC1-1EA2AED96396}"/>
                  </a:ext>
                </a:extLst>
              </p:cNvPr>
              <p:cNvSpPr/>
              <p:nvPr/>
            </p:nvSpPr>
            <p:spPr>
              <a:xfrm>
                <a:off x="2603000" y="1935475"/>
                <a:ext cx="1179025" cy="965025"/>
              </a:xfrm>
              <a:custGeom>
                <a:avLst/>
                <a:gdLst/>
                <a:ahLst/>
                <a:cxnLst/>
                <a:rect l="l" t="t" r="r" b="b"/>
                <a:pathLst>
                  <a:path w="47161" h="38601" extrusionOk="0">
                    <a:moveTo>
                      <a:pt x="44303" y="1"/>
                    </a:moveTo>
                    <a:lnTo>
                      <a:pt x="43410" y="501"/>
                    </a:lnTo>
                    <a:lnTo>
                      <a:pt x="43387" y="1501"/>
                    </a:lnTo>
                    <a:lnTo>
                      <a:pt x="43387" y="1501"/>
                    </a:lnTo>
                    <a:lnTo>
                      <a:pt x="43708" y="1323"/>
                    </a:lnTo>
                    <a:cubicBezTo>
                      <a:pt x="43720" y="1215"/>
                      <a:pt x="43779" y="1120"/>
                      <a:pt x="43875" y="1073"/>
                    </a:cubicBezTo>
                    <a:cubicBezTo>
                      <a:pt x="43904" y="1055"/>
                      <a:pt x="43931" y="1046"/>
                      <a:pt x="43954" y="1046"/>
                    </a:cubicBezTo>
                    <a:cubicBezTo>
                      <a:pt x="43976" y="1046"/>
                      <a:pt x="43994" y="1055"/>
                      <a:pt x="44006" y="1073"/>
                    </a:cubicBezTo>
                    <a:cubicBezTo>
                      <a:pt x="44029" y="1144"/>
                      <a:pt x="44041" y="1215"/>
                      <a:pt x="44041" y="1287"/>
                    </a:cubicBezTo>
                    <a:cubicBezTo>
                      <a:pt x="44041" y="1358"/>
                      <a:pt x="44029" y="1430"/>
                      <a:pt x="44029" y="1501"/>
                    </a:cubicBezTo>
                    <a:cubicBezTo>
                      <a:pt x="44018" y="1549"/>
                      <a:pt x="44006" y="1596"/>
                      <a:pt x="43982" y="1644"/>
                    </a:cubicBezTo>
                    <a:cubicBezTo>
                      <a:pt x="43958" y="1692"/>
                      <a:pt x="43922" y="1727"/>
                      <a:pt x="43875" y="1751"/>
                    </a:cubicBezTo>
                    <a:cubicBezTo>
                      <a:pt x="43845" y="1763"/>
                      <a:pt x="43821" y="1769"/>
                      <a:pt x="43802" y="1769"/>
                    </a:cubicBezTo>
                    <a:cubicBezTo>
                      <a:pt x="43782" y="1769"/>
                      <a:pt x="43768" y="1763"/>
                      <a:pt x="43756" y="1751"/>
                    </a:cubicBezTo>
                    <a:cubicBezTo>
                      <a:pt x="43732" y="1680"/>
                      <a:pt x="43720" y="1620"/>
                      <a:pt x="43720" y="1549"/>
                    </a:cubicBezTo>
                    <a:lnTo>
                      <a:pt x="43363" y="1751"/>
                    </a:lnTo>
                    <a:cubicBezTo>
                      <a:pt x="43363" y="1835"/>
                      <a:pt x="43375" y="1930"/>
                      <a:pt x="43398" y="2013"/>
                    </a:cubicBezTo>
                    <a:cubicBezTo>
                      <a:pt x="43422" y="2073"/>
                      <a:pt x="43482" y="2108"/>
                      <a:pt x="43553" y="2108"/>
                    </a:cubicBezTo>
                    <a:cubicBezTo>
                      <a:pt x="43660" y="2096"/>
                      <a:pt x="43756" y="2061"/>
                      <a:pt x="43851" y="2001"/>
                    </a:cubicBezTo>
                    <a:cubicBezTo>
                      <a:pt x="43982" y="1942"/>
                      <a:pt x="44089" y="1846"/>
                      <a:pt x="44184" y="1739"/>
                    </a:cubicBezTo>
                    <a:cubicBezTo>
                      <a:pt x="44256" y="1656"/>
                      <a:pt x="44303" y="1549"/>
                      <a:pt x="44339" y="1442"/>
                    </a:cubicBezTo>
                    <a:cubicBezTo>
                      <a:pt x="44363" y="1323"/>
                      <a:pt x="44375" y="1204"/>
                      <a:pt x="44375" y="1084"/>
                    </a:cubicBezTo>
                    <a:cubicBezTo>
                      <a:pt x="44399" y="953"/>
                      <a:pt x="44351" y="834"/>
                      <a:pt x="44280" y="739"/>
                    </a:cubicBezTo>
                    <a:cubicBezTo>
                      <a:pt x="44249" y="713"/>
                      <a:pt x="44211" y="701"/>
                      <a:pt x="44169" y="701"/>
                    </a:cubicBezTo>
                    <a:cubicBezTo>
                      <a:pt x="44113" y="701"/>
                      <a:pt x="44049" y="722"/>
                      <a:pt x="43982" y="763"/>
                    </a:cubicBezTo>
                    <a:cubicBezTo>
                      <a:pt x="43910" y="799"/>
                      <a:pt x="43851" y="834"/>
                      <a:pt x="43803" y="882"/>
                    </a:cubicBezTo>
                    <a:cubicBezTo>
                      <a:pt x="43756" y="918"/>
                      <a:pt x="43720" y="965"/>
                      <a:pt x="43684" y="1013"/>
                    </a:cubicBezTo>
                    <a:lnTo>
                      <a:pt x="43708" y="620"/>
                    </a:lnTo>
                    <a:lnTo>
                      <a:pt x="44303" y="287"/>
                    </a:lnTo>
                    <a:lnTo>
                      <a:pt x="44303" y="1"/>
                    </a:lnTo>
                    <a:close/>
                    <a:moveTo>
                      <a:pt x="42962" y="796"/>
                    </a:moveTo>
                    <a:cubicBezTo>
                      <a:pt x="42842" y="796"/>
                      <a:pt x="42727" y="824"/>
                      <a:pt x="42636" y="894"/>
                    </a:cubicBezTo>
                    <a:cubicBezTo>
                      <a:pt x="42482" y="977"/>
                      <a:pt x="42351" y="1096"/>
                      <a:pt x="42255" y="1239"/>
                    </a:cubicBezTo>
                    <a:cubicBezTo>
                      <a:pt x="42160" y="1358"/>
                      <a:pt x="42113" y="1513"/>
                      <a:pt x="42113" y="1656"/>
                    </a:cubicBezTo>
                    <a:lnTo>
                      <a:pt x="42113" y="1751"/>
                    </a:lnTo>
                    <a:lnTo>
                      <a:pt x="42482" y="1549"/>
                    </a:lnTo>
                    <a:lnTo>
                      <a:pt x="42482" y="1465"/>
                    </a:lnTo>
                    <a:cubicBezTo>
                      <a:pt x="42470" y="1406"/>
                      <a:pt x="42482" y="1334"/>
                      <a:pt x="42505" y="1275"/>
                    </a:cubicBezTo>
                    <a:cubicBezTo>
                      <a:pt x="42529" y="1227"/>
                      <a:pt x="42577" y="1180"/>
                      <a:pt x="42625" y="1156"/>
                    </a:cubicBezTo>
                    <a:cubicBezTo>
                      <a:pt x="42657" y="1136"/>
                      <a:pt x="42686" y="1127"/>
                      <a:pt x="42710" y="1127"/>
                    </a:cubicBezTo>
                    <a:cubicBezTo>
                      <a:pt x="42729" y="1127"/>
                      <a:pt x="42745" y="1133"/>
                      <a:pt x="42756" y="1144"/>
                    </a:cubicBezTo>
                    <a:cubicBezTo>
                      <a:pt x="42779" y="1180"/>
                      <a:pt x="42791" y="1239"/>
                      <a:pt x="42791" y="1287"/>
                    </a:cubicBezTo>
                    <a:cubicBezTo>
                      <a:pt x="42791" y="1370"/>
                      <a:pt x="42779" y="1442"/>
                      <a:pt x="42744" y="1513"/>
                    </a:cubicBezTo>
                    <a:cubicBezTo>
                      <a:pt x="42696" y="1573"/>
                      <a:pt x="42636" y="1632"/>
                      <a:pt x="42565" y="1668"/>
                    </a:cubicBezTo>
                    <a:lnTo>
                      <a:pt x="42505" y="1704"/>
                    </a:lnTo>
                    <a:lnTo>
                      <a:pt x="42505" y="1942"/>
                    </a:lnTo>
                    <a:lnTo>
                      <a:pt x="42577" y="1906"/>
                    </a:lnTo>
                    <a:cubicBezTo>
                      <a:pt x="42619" y="1878"/>
                      <a:pt x="42657" y="1867"/>
                      <a:pt x="42688" y="1867"/>
                    </a:cubicBezTo>
                    <a:cubicBezTo>
                      <a:pt x="42710" y="1867"/>
                      <a:pt x="42729" y="1872"/>
                      <a:pt x="42744" y="1882"/>
                    </a:cubicBezTo>
                    <a:cubicBezTo>
                      <a:pt x="42779" y="1930"/>
                      <a:pt x="42791" y="2001"/>
                      <a:pt x="42791" y="2061"/>
                    </a:cubicBezTo>
                    <a:cubicBezTo>
                      <a:pt x="42791" y="2132"/>
                      <a:pt x="42779" y="2204"/>
                      <a:pt x="42756" y="2263"/>
                    </a:cubicBezTo>
                    <a:cubicBezTo>
                      <a:pt x="42732" y="2323"/>
                      <a:pt x="42684" y="2370"/>
                      <a:pt x="42636" y="2394"/>
                    </a:cubicBezTo>
                    <a:cubicBezTo>
                      <a:pt x="42604" y="2414"/>
                      <a:pt x="42578" y="2423"/>
                      <a:pt x="42558" y="2423"/>
                    </a:cubicBezTo>
                    <a:cubicBezTo>
                      <a:pt x="42541" y="2423"/>
                      <a:pt x="42528" y="2417"/>
                      <a:pt x="42517" y="2406"/>
                    </a:cubicBezTo>
                    <a:cubicBezTo>
                      <a:pt x="42482" y="2358"/>
                      <a:pt x="42470" y="2299"/>
                      <a:pt x="42470" y="2239"/>
                    </a:cubicBezTo>
                    <a:lnTo>
                      <a:pt x="42470" y="2180"/>
                    </a:lnTo>
                    <a:lnTo>
                      <a:pt x="42101" y="2382"/>
                    </a:lnTo>
                    <a:lnTo>
                      <a:pt x="42101" y="2442"/>
                    </a:lnTo>
                    <a:cubicBezTo>
                      <a:pt x="42101" y="2608"/>
                      <a:pt x="42148" y="2716"/>
                      <a:pt x="42232" y="2763"/>
                    </a:cubicBezTo>
                    <a:cubicBezTo>
                      <a:pt x="42257" y="2777"/>
                      <a:pt x="42286" y="2784"/>
                      <a:pt x="42319" y="2784"/>
                    </a:cubicBezTo>
                    <a:cubicBezTo>
                      <a:pt x="42398" y="2784"/>
                      <a:pt x="42503" y="2747"/>
                      <a:pt x="42636" y="2680"/>
                    </a:cubicBezTo>
                    <a:cubicBezTo>
                      <a:pt x="42803" y="2597"/>
                      <a:pt x="42934" y="2466"/>
                      <a:pt x="43041" y="2311"/>
                    </a:cubicBezTo>
                    <a:cubicBezTo>
                      <a:pt x="43125" y="2180"/>
                      <a:pt x="43160" y="2013"/>
                      <a:pt x="43160" y="1858"/>
                    </a:cubicBezTo>
                    <a:cubicBezTo>
                      <a:pt x="43160" y="1666"/>
                      <a:pt x="43100" y="1577"/>
                      <a:pt x="42986" y="1577"/>
                    </a:cubicBezTo>
                    <a:cubicBezTo>
                      <a:pt x="42966" y="1577"/>
                      <a:pt x="42945" y="1579"/>
                      <a:pt x="42922" y="1585"/>
                    </a:cubicBezTo>
                    <a:cubicBezTo>
                      <a:pt x="43065" y="1454"/>
                      <a:pt x="43160" y="1263"/>
                      <a:pt x="43160" y="1073"/>
                    </a:cubicBezTo>
                    <a:cubicBezTo>
                      <a:pt x="43160" y="918"/>
                      <a:pt x="43113" y="834"/>
                      <a:pt x="43029" y="799"/>
                    </a:cubicBezTo>
                    <a:cubicBezTo>
                      <a:pt x="43007" y="797"/>
                      <a:pt x="42984" y="796"/>
                      <a:pt x="42962" y="796"/>
                    </a:cubicBezTo>
                    <a:close/>
                    <a:moveTo>
                      <a:pt x="41434" y="1930"/>
                    </a:moveTo>
                    <a:lnTo>
                      <a:pt x="41434" y="2668"/>
                    </a:lnTo>
                    <a:lnTo>
                      <a:pt x="41136" y="2823"/>
                    </a:lnTo>
                    <a:lnTo>
                      <a:pt x="41434" y="1930"/>
                    </a:lnTo>
                    <a:close/>
                    <a:moveTo>
                      <a:pt x="41779" y="1394"/>
                    </a:moveTo>
                    <a:lnTo>
                      <a:pt x="41351" y="1632"/>
                    </a:lnTo>
                    <a:lnTo>
                      <a:pt x="40839" y="2978"/>
                    </a:lnTo>
                    <a:lnTo>
                      <a:pt x="40839" y="3239"/>
                    </a:lnTo>
                    <a:lnTo>
                      <a:pt x="41434" y="2906"/>
                    </a:lnTo>
                    <a:lnTo>
                      <a:pt x="41434" y="3311"/>
                    </a:lnTo>
                    <a:lnTo>
                      <a:pt x="41779" y="3120"/>
                    </a:lnTo>
                    <a:lnTo>
                      <a:pt x="41779" y="2716"/>
                    </a:lnTo>
                    <a:lnTo>
                      <a:pt x="41970" y="2608"/>
                    </a:lnTo>
                    <a:lnTo>
                      <a:pt x="41970" y="2358"/>
                    </a:lnTo>
                    <a:lnTo>
                      <a:pt x="41779" y="2466"/>
                    </a:lnTo>
                    <a:lnTo>
                      <a:pt x="41779" y="1394"/>
                    </a:lnTo>
                    <a:close/>
                    <a:moveTo>
                      <a:pt x="42927" y="4401"/>
                    </a:moveTo>
                    <a:cubicBezTo>
                      <a:pt x="42897" y="4401"/>
                      <a:pt x="42863" y="4410"/>
                      <a:pt x="42827" y="4430"/>
                    </a:cubicBezTo>
                    <a:cubicBezTo>
                      <a:pt x="42720" y="4490"/>
                      <a:pt x="42648" y="4597"/>
                      <a:pt x="42625" y="4716"/>
                    </a:cubicBezTo>
                    <a:cubicBezTo>
                      <a:pt x="42625" y="4785"/>
                      <a:pt x="42664" y="4819"/>
                      <a:pt x="42720" y="4819"/>
                    </a:cubicBezTo>
                    <a:cubicBezTo>
                      <a:pt x="42752" y="4819"/>
                      <a:pt x="42789" y="4809"/>
                      <a:pt x="42827" y="4787"/>
                    </a:cubicBezTo>
                    <a:cubicBezTo>
                      <a:pt x="42934" y="4728"/>
                      <a:pt x="43006" y="4621"/>
                      <a:pt x="43029" y="4502"/>
                    </a:cubicBezTo>
                    <a:cubicBezTo>
                      <a:pt x="43029" y="4438"/>
                      <a:pt x="42987" y="4401"/>
                      <a:pt x="42927" y="4401"/>
                    </a:cubicBezTo>
                    <a:close/>
                    <a:moveTo>
                      <a:pt x="32216" y="8044"/>
                    </a:moveTo>
                    <a:cubicBezTo>
                      <a:pt x="32230" y="8044"/>
                      <a:pt x="32242" y="8050"/>
                      <a:pt x="32254" y="8061"/>
                    </a:cubicBezTo>
                    <a:cubicBezTo>
                      <a:pt x="32290" y="8097"/>
                      <a:pt x="32302" y="8145"/>
                      <a:pt x="32290" y="8192"/>
                    </a:cubicBezTo>
                    <a:cubicBezTo>
                      <a:pt x="32302" y="8371"/>
                      <a:pt x="32254" y="8478"/>
                      <a:pt x="32159" y="8538"/>
                    </a:cubicBezTo>
                    <a:cubicBezTo>
                      <a:pt x="32138" y="8548"/>
                      <a:pt x="32119" y="8553"/>
                      <a:pt x="32103" y="8553"/>
                    </a:cubicBezTo>
                    <a:cubicBezTo>
                      <a:pt x="32045" y="8553"/>
                      <a:pt x="32016" y="8487"/>
                      <a:pt x="32016" y="8347"/>
                    </a:cubicBezTo>
                    <a:cubicBezTo>
                      <a:pt x="32016" y="8288"/>
                      <a:pt x="32028" y="8228"/>
                      <a:pt x="32052" y="8181"/>
                    </a:cubicBezTo>
                    <a:cubicBezTo>
                      <a:pt x="32076" y="8133"/>
                      <a:pt x="32111" y="8085"/>
                      <a:pt x="32159" y="8061"/>
                    </a:cubicBezTo>
                    <a:cubicBezTo>
                      <a:pt x="32183" y="8050"/>
                      <a:pt x="32201" y="8044"/>
                      <a:pt x="32216" y="8044"/>
                    </a:cubicBezTo>
                    <a:close/>
                    <a:moveTo>
                      <a:pt x="32238" y="8782"/>
                    </a:moveTo>
                    <a:cubicBezTo>
                      <a:pt x="32260" y="8782"/>
                      <a:pt x="32278" y="8788"/>
                      <a:pt x="32290" y="8800"/>
                    </a:cubicBezTo>
                    <a:cubicBezTo>
                      <a:pt x="32314" y="8859"/>
                      <a:pt x="32326" y="8919"/>
                      <a:pt x="32326" y="8978"/>
                    </a:cubicBezTo>
                    <a:cubicBezTo>
                      <a:pt x="32326" y="9050"/>
                      <a:pt x="32314" y="9121"/>
                      <a:pt x="32290" y="9193"/>
                    </a:cubicBezTo>
                    <a:cubicBezTo>
                      <a:pt x="32266" y="9264"/>
                      <a:pt x="32218" y="9312"/>
                      <a:pt x="32159" y="9347"/>
                    </a:cubicBezTo>
                    <a:cubicBezTo>
                      <a:pt x="32129" y="9365"/>
                      <a:pt x="32102" y="9374"/>
                      <a:pt x="32082" y="9374"/>
                    </a:cubicBezTo>
                    <a:cubicBezTo>
                      <a:pt x="32061" y="9374"/>
                      <a:pt x="32046" y="9365"/>
                      <a:pt x="32040" y="9347"/>
                    </a:cubicBezTo>
                    <a:cubicBezTo>
                      <a:pt x="32016" y="9288"/>
                      <a:pt x="32004" y="9228"/>
                      <a:pt x="32004" y="9169"/>
                    </a:cubicBezTo>
                    <a:cubicBezTo>
                      <a:pt x="32004" y="9097"/>
                      <a:pt x="32016" y="9026"/>
                      <a:pt x="32040" y="8954"/>
                    </a:cubicBezTo>
                    <a:cubicBezTo>
                      <a:pt x="32052" y="8883"/>
                      <a:pt x="32099" y="8835"/>
                      <a:pt x="32159" y="8800"/>
                    </a:cubicBezTo>
                    <a:cubicBezTo>
                      <a:pt x="32189" y="8788"/>
                      <a:pt x="32216" y="8782"/>
                      <a:pt x="32238" y="8782"/>
                    </a:cubicBezTo>
                    <a:close/>
                    <a:moveTo>
                      <a:pt x="32452" y="7721"/>
                    </a:moveTo>
                    <a:cubicBezTo>
                      <a:pt x="32355" y="7721"/>
                      <a:pt x="32256" y="7755"/>
                      <a:pt x="32171" y="7811"/>
                    </a:cubicBezTo>
                    <a:cubicBezTo>
                      <a:pt x="32016" y="7895"/>
                      <a:pt x="31897" y="8002"/>
                      <a:pt x="31802" y="8145"/>
                    </a:cubicBezTo>
                    <a:cubicBezTo>
                      <a:pt x="31718" y="8252"/>
                      <a:pt x="31671" y="8395"/>
                      <a:pt x="31671" y="8538"/>
                    </a:cubicBezTo>
                    <a:cubicBezTo>
                      <a:pt x="31671" y="8609"/>
                      <a:pt x="31683" y="8681"/>
                      <a:pt x="31730" y="8740"/>
                    </a:cubicBezTo>
                    <a:cubicBezTo>
                      <a:pt x="31766" y="8788"/>
                      <a:pt x="31814" y="8812"/>
                      <a:pt x="31873" y="8823"/>
                    </a:cubicBezTo>
                    <a:cubicBezTo>
                      <a:pt x="31802" y="8895"/>
                      <a:pt x="31742" y="8978"/>
                      <a:pt x="31707" y="9074"/>
                    </a:cubicBezTo>
                    <a:cubicBezTo>
                      <a:pt x="31671" y="9157"/>
                      <a:pt x="31647" y="9264"/>
                      <a:pt x="31647" y="9359"/>
                    </a:cubicBezTo>
                    <a:cubicBezTo>
                      <a:pt x="31647" y="9580"/>
                      <a:pt x="31715" y="9689"/>
                      <a:pt x="31854" y="9689"/>
                    </a:cubicBezTo>
                    <a:cubicBezTo>
                      <a:pt x="31933" y="9689"/>
                      <a:pt x="32034" y="9654"/>
                      <a:pt x="32159" y="9585"/>
                    </a:cubicBezTo>
                    <a:lnTo>
                      <a:pt x="32159" y="9597"/>
                    </a:lnTo>
                    <a:cubicBezTo>
                      <a:pt x="32326" y="9514"/>
                      <a:pt x="32457" y="9383"/>
                      <a:pt x="32564" y="9240"/>
                    </a:cubicBezTo>
                    <a:cubicBezTo>
                      <a:pt x="32647" y="9097"/>
                      <a:pt x="32683" y="8943"/>
                      <a:pt x="32683" y="8788"/>
                    </a:cubicBezTo>
                    <a:cubicBezTo>
                      <a:pt x="32695" y="8704"/>
                      <a:pt x="32671" y="8633"/>
                      <a:pt x="32623" y="8562"/>
                    </a:cubicBezTo>
                    <a:cubicBezTo>
                      <a:pt x="32594" y="8512"/>
                      <a:pt x="32547" y="8487"/>
                      <a:pt x="32491" y="8487"/>
                    </a:cubicBezTo>
                    <a:cubicBezTo>
                      <a:pt x="32480" y="8487"/>
                      <a:pt x="32469" y="8488"/>
                      <a:pt x="32457" y="8490"/>
                    </a:cubicBezTo>
                    <a:cubicBezTo>
                      <a:pt x="32516" y="8419"/>
                      <a:pt x="32564" y="8347"/>
                      <a:pt x="32611" y="8264"/>
                    </a:cubicBezTo>
                    <a:cubicBezTo>
                      <a:pt x="32647" y="8169"/>
                      <a:pt x="32659" y="8085"/>
                      <a:pt x="32659" y="7990"/>
                    </a:cubicBezTo>
                    <a:cubicBezTo>
                      <a:pt x="32659" y="7847"/>
                      <a:pt x="32623" y="7764"/>
                      <a:pt x="32528" y="7728"/>
                    </a:cubicBezTo>
                    <a:cubicBezTo>
                      <a:pt x="32503" y="7723"/>
                      <a:pt x="32478" y="7721"/>
                      <a:pt x="32452" y="7721"/>
                    </a:cubicBezTo>
                    <a:close/>
                    <a:moveTo>
                      <a:pt x="31251" y="8388"/>
                    </a:moveTo>
                    <a:cubicBezTo>
                      <a:pt x="31142" y="8388"/>
                      <a:pt x="31039" y="8424"/>
                      <a:pt x="30945" y="8490"/>
                    </a:cubicBezTo>
                    <a:cubicBezTo>
                      <a:pt x="30790" y="8573"/>
                      <a:pt x="30647" y="8704"/>
                      <a:pt x="30540" y="8859"/>
                    </a:cubicBezTo>
                    <a:cubicBezTo>
                      <a:pt x="30456" y="8990"/>
                      <a:pt x="30409" y="9157"/>
                      <a:pt x="30409" y="9312"/>
                    </a:cubicBezTo>
                    <a:lnTo>
                      <a:pt x="30409" y="9395"/>
                    </a:lnTo>
                    <a:lnTo>
                      <a:pt x="30778" y="9193"/>
                    </a:lnTo>
                    <a:lnTo>
                      <a:pt x="30778" y="9121"/>
                    </a:lnTo>
                    <a:cubicBezTo>
                      <a:pt x="30778" y="9050"/>
                      <a:pt x="30790" y="8978"/>
                      <a:pt x="30814" y="8907"/>
                    </a:cubicBezTo>
                    <a:cubicBezTo>
                      <a:pt x="30849" y="8847"/>
                      <a:pt x="30897" y="8788"/>
                      <a:pt x="30956" y="8764"/>
                    </a:cubicBezTo>
                    <a:cubicBezTo>
                      <a:pt x="30991" y="8747"/>
                      <a:pt x="31020" y="8735"/>
                      <a:pt x="31042" y="8735"/>
                    </a:cubicBezTo>
                    <a:cubicBezTo>
                      <a:pt x="31050" y="8735"/>
                      <a:pt x="31057" y="8737"/>
                      <a:pt x="31064" y="8740"/>
                    </a:cubicBezTo>
                    <a:cubicBezTo>
                      <a:pt x="31087" y="8764"/>
                      <a:pt x="31099" y="8800"/>
                      <a:pt x="31099" y="8847"/>
                    </a:cubicBezTo>
                    <a:cubicBezTo>
                      <a:pt x="31099" y="8919"/>
                      <a:pt x="31087" y="8990"/>
                      <a:pt x="31052" y="9050"/>
                    </a:cubicBezTo>
                    <a:cubicBezTo>
                      <a:pt x="31028" y="9121"/>
                      <a:pt x="30980" y="9204"/>
                      <a:pt x="30921" y="9324"/>
                    </a:cubicBezTo>
                    <a:lnTo>
                      <a:pt x="30885" y="9383"/>
                    </a:lnTo>
                    <a:lnTo>
                      <a:pt x="30409" y="10300"/>
                    </a:lnTo>
                    <a:lnTo>
                      <a:pt x="30409" y="10538"/>
                    </a:lnTo>
                    <a:lnTo>
                      <a:pt x="31421" y="9978"/>
                    </a:lnTo>
                    <a:lnTo>
                      <a:pt x="31421" y="9716"/>
                    </a:lnTo>
                    <a:lnTo>
                      <a:pt x="30837" y="10038"/>
                    </a:lnTo>
                    <a:lnTo>
                      <a:pt x="30837" y="10038"/>
                    </a:lnTo>
                    <a:lnTo>
                      <a:pt x="31218" y="9335"/>
                    </a:lnTo>
                    <a:lnTo>
                      <a:pt x="31242" y="9288"/>
                    </a:lnTo>
                    <a:cubicBezTo>
                      <a:pt x="31314" y="9133"/>
                      <a:pt x="31373" y="9014"/>
                      <a:pt x="31409" y="8931"/>
                    </a:cubicBezTo>
                    <a:cubicBezTo>
                      <a:pt x="31445" y="8835"/>
                      <a:pt x="31468" y="8752"/>
                      <a:pt x="31468" y="8657"/>
                    </a:cubicBezTo>
                    <a:cubicBezTo>
                      <a:pt x="31468" y="8514"/>
                      <a:pt x="31421" y="8431"/>
                      <a:pt x="31337" y="8395"/>
                    </a:cubicBezTo>
                    <a:cubicBezTo>
                      <a:pt x="31308" y="8390"/>
                      <a:pt x="31280" y="8388"/>
                      <a:pt x="31251" y="8388"/>
                    </a:cubicBezTo>
                    <a:close/>
                    <a:moveTo>
                      <a:pt x="30013" y="9078"/>
                    </a:moveTo>
                    <a:cubicBezTo>
                      <a:pt x="29903" y="9078"/>
                      <a:pt x="29801" y="9114"/>
                      <a:pt x="29706" y="9181"/>
                    </a:cubicBezTo>
                    <a:cubicBezTo>
                      <a:pt x="29551" y="9252"/>
                      <a:pt x="29421" y="9371"/>
                      <a:pt x="29325" y="9514"/>
                    </a:cubicBezTo>
                    <a:cubicBezTo>
                      <a:pt x="29230" y="9645"/>
                      <a:pt x="29182" y="9788"/>
                      <a:pt x="29182" y="9943"/>
                    </a:cubicBezTo>
                    <a:lnTo>
                      <a:pt x="29182" y="10038"/>
                    </a:lnTo>
                    <a:lnTo>
                      <a:pt x="29551" y="9824"/>
                    </a:lnTo>
                    <a:lnTo>
                      <a:pt x="29551" y="9752"/>
                    </a:lnTo>
                    <a:cubicBezTo>
                      <a:pt x="29551" y="9693"/>
                      <a:pt x="29563" y="9621"/>
                      <a:pt x="29587" y="9562"/>
                    </a:cubicBezTo>
                    <a:cubicBezTo>
                      <a:pt x="29611" y="9514"/>
                      <a:pt x="29659" y="9466"/>
                      <a:pt x="29706" y="9443"/>
                    </a:cubicBezTo>
                    <a:cubicBezTo>
                      <a:pt x="29744" y="9420"/>
                      <a:pt x="29777" y="9412"/>
                      <a:pt x="29802" y="9412"/>
                    </a:cubicBezTo>
                    <a:cubicBezTo>
                      <a:pt x="29817" y="9412"/>
                      <a:pt x="29829" y="9414"/>
                      <a:pt x="29837" y="9419"/>
                    </a:cubicBezTo>
                    <a:cubicBezTo>
                      <a:pt x="29861" y="9466"/>
                      <a:pt x="29873" y="9514"/>
                      <a:pt x="29873" y="9574"/>
                    </a:cubicBezTo>
                    <a:cubicBezTo>
                      <a:pt x="29873" y="9645"/>
                      <a:pt x="29849" y="9728"/>
                      <a:pt x="29825" y="9800"/>
                    </a:cubicBezTo>
                    <a:cubicBezTo>
                      <a:pt x="29778" y="9859"/>
                      <a:pt x="29718" y="9919"/>
                      <a:pt x="29647" y="9955"/>
                    </a:cubicBezTo>
                    <a:lnTo>
                      <a:pt x="29587" y="9990"/>
                    </a:lnTo>
                    <a:lnTo>
                      <a:pt x="29587" y="10228"/>
                    </a:lnTo>
                    <a:cubicBezTo>
                      <a:pt x="29611" y="10217"/>
                      <a:pt x="29623" y="10205"/>
                      <a:pt x="29647" y="10193"/>
                    </a:cubicBezTo>
                    <a:cubicBezTo>
                      <a:pt x="29696" y="10165"/>
                      <a:pt x="29736" y="10153"/>
                      <a:pt x="29769" y="10153"/>
                    </a:cubicBezTo>
                    <a:cubicBezTo>
                      <a:pt x="29792" y="10153"/>
                      <a:pt x="29811" y="10159"/>
                      <a:pt x="29825" y="10169"/>
                    </a:cubicBezTo>
                    <a:cubicBezTo>
                      <a:pt x="29861" y="10217"/>
                      <a:pt x="29873" y="10288"/>
                      <a:pt x="29873" y="10347"/>
                    </a:cubicBezTo>
                    <a:cubicBezTo>
                      <a:pt x="29873" y="10419"/>
                      <a:pt x="29861" y="10490"/>
                      <a:pt x="29837" y="10550"/>
                    </a:cubicBezTo>
                    <a:cubicBezTo>
                      <a:pt x="29813" y="10609"/>
                      <a:pt x="29766" y="10657"/>
                      <a:pt x="29718" y="10681"/>
                    </a:cubicBezTo>
                    <a:cubicBezTo>
                      <a:pt x="29685" y="10701"/>
                      <a:pt x="29656" y="10709"/>
                      <a:pt x="29635" y="10709"/>
                    </a:cubicBezTo>
                    <a:cubicBezTo>
                      <a:pt x="29617" y="10709"/>
                      <a:pt x="29604" y="10703"/>
                      <a:pt x="29599" y="10693"/>
                    </a:cubicBezTo>
                    <a:cubicBezTo>
                      <a:pt x="29563" y="10645"/>
                      <a:pt x="29551" y="10586"/>
                      <a:pt x="29551" y="10526"/>
                    </a:cubicBezTo>
                    <a:lnTo>
                      <a:pt x="29551" y="10467"/>
                    </a:lnTo>
                    <a:lnTo>
                      <a:pt x="29182" y="10669"/>
                    </a:lnTo>
                    <a:lnTo>
                      <a:pt x="29182" y="10728"/>
                    </a:lnTo>
                    <a:cubicBezTo>
                      <a:pt x="29182" y="10895"/>
                      <a:pt x="29230" y="11002"/>
                      <a:pt x="29313" y="11050"/>
                    </a:cubicBezTo>
                    <a:cubicBezTo>
                      <a:pt x="29334" y="11064"/>
                      <a:pt x="29361" y="11071"/>
                      <a:pt x="29393" y="11071"/>
                    </a:cubicBezTo>
                    <a:cubicBezTo>
                      <a:pt x="29471" y="11071"/>
                      <a:pt x="29580" y="11031"/>
                      <a:pt x="29706" y="10955"/>
                    </a:cubicBezTo>
                    <a:cubicBezTo>
                      <a:pt x="29873" y="10871"/>
                      <a:pt x="30016" y="10752"/>
                      <a:pt x="30111" y="10598"/>
                    </a:cubicBezTo>
                    <a:cubicBezTo>
                      <a:pt x="30194" y="10455"/>
                      <a:pt x="30242" y="10300"/>
                      <a:pt x="30230" y="10133"/>
                    </a:cubicBezTo>
                    <a:cubicBezTo>
                      <a:pt x="30230" y="9948"/>
                      <a:pt x="30177" y="9852"/>
                      <a:pt x="30055" y="9852"/>
                    </a:cubicBezTo>
                    <a:cubicBezTo>
                      <a:pt x="30036" y="9852"/>
                      <a:pt x="30015" y="9854"/>
                      <a:pt x="29992" y="9859"/>
                    </a:cubicBezTo>
                    <a:cubicBezTo>
                      <a:pt x="30063" y="9800"/>
                      <a:pt x="30123" y="9728"/>
                      <a:pt x="30171" y="9633"/>
                    </a:cubicBezTo>
                    <a:cubicBezTo>
                      <a:pt x="30206" y="9550"/>
                      <a:pt x="30230" y="9443"/>
                      <a:pt x="30242" y="9347"/>
                    </a:cubicBezTo>
                    <a:cubicBezTo>
                      <a:pt x="30242" y="9204"/>
                      <a:pt x="30194" y="9109"/>
                      <a:pt x="30099" y="9085"/>
                    </a:cubicBezTo>
                    <a:cubicBezTo>
                      <a:pt x="30070" y="9081"/>
                      <a:pt x="30041" y="9078"/>
                      <a:pt x="30013" y="9078"/>
                    </a:cubicBezTo>
                    <a:close/>
                    <a:moveTo>
                      <a:pt x="20093" y="10155"/>
                    </a:moveTo>
                    <a:cubicBezTo>
                      <a:pt x="19970" y="10155"/>
                      <a:pt x="19857" y="10191"/>
                      <a:pt x="19753" y="10264"/>
                    </a:cubicBezTo>
                    <a:cubicBezTo>
                      <a:pt x="19598" y="10336"/>
                      <a:pt x="19467" y="10455"/>
                      <a:pt x="19372" y="10598"/>
                    </a:cubicBezTo>
                    <a:cubicBezTo>
                      <a:pt x="19276" y="10717"/>
                      <a:pt x="19229" y="10871"/>
                      <a:pt x="19229" y="11026"/>
                    </a:cubicBezTo>
                    <a:lnTo>
                      <a:pt x="19229" y="11121"/>
                    </a:lnTo>
                    <a:lnTo>
                      <a:pt x="19598" y="10907"/>
                    </a:lnTo>
                    <a:lnTo>
                      <a:pt x="19598" y="10836"/>
                    </a:lnTo>
                    <a:cubicBezTo>
                      <a:pt x="19598" y="10764"/>
                      <a:pt x="19610" y="10705"/>
                      <a:pt x="19634" y="10645"/>
                    </a:cubicBezTo>
                    <a:cubicBezTo>
                      <a:pt x="19657" y="10586"/>
                      <a:pt x="19705" y="10550"/>
                      <a:pt x="19753" y="10526"/>
                    </a:cubicBezTo>
                    <a:cubicBezTo>
                      <a:pt x="19791" y="10503"/>
                      <a:pt x="19825" y="10490"/>
                      <a:pt x="19850" y="10490"/>
                    </a:cubicBezTo>
                    <a:cubicBezTo>
                      <a:pt x="19864" y="10490"/>
                      <a:pt x="19875" y="10494"/>
                      <a:pt x="19884" y="10502"/>
                    </a:cubicBezTo>
                    <a:cubicBezTo>
                      <a:pt x="19907" y="10550"/>
                      <a:pt x="19919" y="10598"/>
                      <a:pt x="19919" y="10657"/>
                    </a:cubicBezTo>
                    <a:cubicBezTo>
                      <a:pt x="19919" y="10728"/>
                      <a:pt x="19896" y="10812"/>
                      <a:pt x="19872" y="10883"/>
                    </a:cubicBezTo>
                    <a:cubicBezTo>
                      <a:pt x="19824" y="10943"/>
                      <a:pt x="19765" y="11002"/>
                      <a:pt x="19693" y="11038"/>
                    </a:cubicBezTo>
                    <a:lnTo>
                      <a:pt x="19634" y="11062"/>
                    </a:lnTo>
                    <a:lnTo>
                      <a:pt x="19634" y="11312"/>
                    </a:lnTo>
                    <a:cubicBezTo>
                      <a:pt x="19669" y="11288"/>
                      <a:pt x="19693" y="11276"/>
                      <a:pt x="19693" y="11276"/>
                    </a:cubicBezTo>
                    <a:cubicBezTo>
                      <a:pt x="19744" y="11247"/>
                      <a:pt x="19785" y="11232"/>
                      <a:pt x="19818" y="11232"/>
                    </a:cubicBezTo>
                    <a:cubicBezTo>
                      <a:pt x="19840" y="11232"/>
                      <a:pt x="19858" y="11238"/>
                      <a:pt x="19872" y="11252"/>
                    </a:cubicBezTo>
                    <a:cubicBezTo>
                      <a:pt x="19907" y="11300"/>
                      <a:pt x="19919" y="11360"/>
                      <a:pt x="19919" y="11431"/>
                    </a:cubicBezTo>
                    <a:cubicBezTo>
                      <a:pt x="19919" y="11502"/>
                      <a:pt x="19907" y="11574"/>
                      <a:pt x="19884" y="11633"/>
                    </a:cubicBezTo>
                    <a:cubicBezTo>
                      <a:pt x="19860" y="11693"/>
                      <a:pt x="19812" y="11741"/>
                      <a:pt x="19765" y="11764"/>
                    </a:cubicBezTo>
                    <a:cubicBezTo>
                      <a:pt x="19732" y="11784"/>
                      <a:pt x="19703" y="11793"/>
                      <a:pt x="19679" y="11793"/>
                    </a:cubicBezTo>
                    <a:cubicBezTo>
                      <a:pt x="19660" y="11793"/>
                      <a:pt x="19644" y="11787"/>
                      <a:pt x="19634" y="11776"/>
                    </a:cubicBezTo>
                    <a:cubicBezTo>
                      <a:pt x="19610" y="11717"/>
                      <a:pt x="19598" y="11657"/>
                      <a:pt x="19598" y="11598"/>
                    </a:cubicBezTo>
                    <a:lnTo>
                      <a:pt x="19598" y="11550"/>
                    </a:lnTo>
                    <a:lnTo>
                      <a:pt x="19229" y="11752"/>
                    </a:lnTo>
                    <a:lnTo>
                      <a:pt x="19229" y="11812"/>
                    </a:lnTo>
                    <a:cubicBezTo>
                      <a:pt x="19229" y="11979"/>
                      <a:pt x="19276" y="12086"/>
                      <a:pt x="19360" y="12133"/>
                    </a:cubicBezTo>
                    <a:cubicBezTo>
                      <a:pt x="19383" y="12144"/>
                      <a:pt x="19411" y="12149"/>
                      <a:pt x="19442" y="12149"/>
                    </a:cubicBezTo>
                    <a:cubicBezTo>
                      <a:pt x="19521" y="12149"/>
                      <a:pt x="19625" y="12115"/>
                      <a:pt x="19753" y="12038"/>
                    </a:cubicBezTo>
                    <a:cubicBezTo>
                      <a:pt x="19919" y="11955"/>
                      <a:pt x="20062" y="11824"/>
                      <a:pt x="20157" y="11669"/>
                    </a:cubicBezTo>
                    <a:cubicBezTo>
                      <a:pt x="20241" y="11538"/>
                      <a:pt x="20277" y="11371"/>
                      <a:pt x="20277" y="11217"/>
                    </a:cubicBezTo>
                    <a:cubicBezTo>
                      <a:pt x="20277" y="11024"/>
                      <a:pt x="20225" y="10935"/>
                      <a:pt x="20106" y="10935"/>
                    </a:cubicBezTo>
                    <a:cubicBezTo>
                      <a:pt x="20086" y="10935"/>
                      <a:pt x="20063" y="10938"/>
                      <a:pt x="20038" y="10943"/>
                    </a:cubicBezTo>
                    <a:cubicBezTo>
                      <a:pt x="20110" y="10883"/>
                      <a:pt x="20169" y="10800"/>
                      <a:pt x="20217" y="10717"/>
                    </a:cubicBezTo>
                    <a:cubicBezTo>
                      <a:pt x="20253" y="10621"/>
                      <a:pt x="20277" y="10526"/>
                      <a:pt x="20277" y="10431"/>
                    </a:cubicBezTo>
                    <a:cubicBezTo>
                      <a:pt x="20277" y="10276"/>
                      <a:pt x="20241" y="10193"/>
                      <a:pt x="20146" y="10157"/>
                    </a:cubicBezTo>
                    <a:cubicBezTo>
                      <a:pt x="20128" y="10155"/>
                      <a:pt x="20110" y="10155"/>
                      <a:pt x="20093" y="10155"/>
                    </a:cubicBezTo>
                    <a:close/>
                    <a:moveTo>
                      <a:pt x="18550" y="11288"/>
                    </a:moveTo>
                    <a:lnTo>
                      <a:pt x="18550" y="12014"/>
                    </a:lnTo>
                    <a:lnTo>
                      <a:pt x="18252" y="12181"/>
                    </a:lnTo>
                    <a:lnTo>
                      <a:pt x="18550" y="11288"/>
                    </a:lnTo>
                    <a:close/>
                    <a:moveTo>
                      <a:pt x="31252" y="12128"/>
                    </a:moveTo>
                    <a:cubicBezTo>
                      <a:pt x="31222" y="12128"/>
                      <a:pt x="31187" y="12137"/>
                      <a:pt x="31147" y="12157"/>
                    </a:cubicBezTo>
                    <a:cubicBezTo>
                      <a:pt x="31040" y="12217"/>
                      <a:pt x="30968" y="12324"/>
                      <a:pt x="30956" y="12443"/>
                    </a:cubicBezTo>
                    <a:cubicBezTo>
                      <a:pt x="30956" y="12512"/>
                      <a:pt x="30991" y="12546"/>
                      <a:pt x="31044" y="12546"/>
                    </a:cubicBezTo>
                    <a:cubicBezTo>
                      <a:pt x="31073" y="12546"/>
                      <a:pt x="31109" y="12536"/>
                      <a:pt x="31147" y="12514"/>
                    </a:cubicBezTo>
                    <a:cubicBezTo>
                      <a:pt x="31254" y="12455"/>
                      <a:pt x="31337" y="12348"/>
                      <a:pt x="31349" y="12229"/>
                    </a:cubicBezTo>
                    <a:cubicBezTo>
                      <a:pt x="31349" y="12165"/>
                      <a:pt x="31312" y="12128"/>
                      <a:pt x="31252" y="12128"/>
                    </a:cubicBezTo>
                    <a:close/>
                    <a:moveTo>
                      <a:pt x="18895" y="10752"/>
                    </a:moveTo>
                    <a:lnTo>
                      <a:pt x="18467" y="10990"/>
                    </a:lnTo>
                    <a:lnTo>
                      <a:pt x="17955" y="12348"/>
                    </a:lnTo>
                    <a:lnTo>
                      <a:pt x="17955" y="12598"/>
                    </a:lnTo>
                    <a:lnTo>
                      <a:pt x="18550" y="12264"/>
                    </a:lnTo>
                    <a:lnTo>
                      <a:pt x="18550" y="12669"/>
                    </a:lnTo>
                    <a:lnTo>
                      <a:pt x="18895" y="12479"/>
                    </a:lnTo>
                    <a:lnTo>
                      <a:pt x="18895" y="12074"/>
                    </a:lnTo>
                    <a:lnTo>
                      <a:pt x="19086" y="11967"/>
                    </a:lnTo>
                    <a:lnTo>
                      <a:pt x="19086" y="11717"/>
                    </a:lnTo>
                    <a:lnTo>
                      <a:pt x="18895" y="11824"/>
                    </a:lnTo>
                    <a:lnTo>
                      <a:pt x="18895" y="10752"/>
                    </a:lnTo>
                    <a:close/>
                    <a:moveTo>
                      <a:pt x="46671" y="6792"/>
                    </a:moveTo>
                    <a:cubicBezTo>
                      <a:pt x="46662" y="6792"/>
                      <a:pt x="46651" y="6794"/>
                      <a:pt x="46637" y="6799"/>
                    </a:cubicBezTo>
                    <a:lnTo>
                      <a:pt x="46637" y="12467"/>
                    </a:lnTo>
                    <a:lnTo>
                      <a:pt x="46637" y="12633"/>
                    </a:lnTo>
                    <a:cubicBezTo>
                      <a:pt x="46637" y="12657"/>
                      <a:pt x="46637" y="12693"/>
                      <a:pt x="46685" y="12717"/>
                    </a:cubicBezTo>
                    <a:cubicBezTo>
                      <a:pt x="46696" y="12705"/>
                      <a:pt x="46720" y="12705"/>
                      <a:pt x="46732" y="12693"/>
                    </a:cubicBezTo>
                    <a:lnTo>
                      <a:pt x="47161" y="12455"/>
                    </a:lnTo>
                    <a:lnTo>
                      <a:pt x="47161" y="8133"/>
                    </a:lnTo>
                    <a:cubicBezTo>
                      <a:pt x="47149" y="8073"/>
                      <a:pt x="47137" y="8026"/>
                      <a:pt x="47125" y="7966"/>
                    </a:cubicBezTo>
                    <a:cubicBezTo>
                      <a:pt x="47077" y="7561"/>
                      <a:pt x="46947" y="7180"/>
                      <a:pt x="46732" y="6835"/>
                    </a:cubicBezTo>
                    <a:cubicBezTo>
                      <a:pt x="46714" y="6817"/>
                      <a:pt x="46703" y="6792"/>
                      <a:pt x="46671" y="6792"/>
                    </a:cubicBezTo>
                    <a:close/>
                    <a:moveTo>
                      <a:pt x="45637" y="5906"/>
                    </a:moveTo>
                    <a:cubicBezTo>
                      <a:pt x="45637" y="5930"/>
                      <a:pt x="45637" y="5942"/>
                      <a:pt x="45637" y="5954"/>
                    </a:cubicBezTo>
                    <a:lnTo>
                      <a:pt x="45637" y="13241"/>
                    </a:lnTo>
                    <a:cubicBezTo>
                      <a:pt x="45625" y="13253"/>
                      <a:pt x="45625" y="13253"/>
                      <a:pt x="45637" y="13265"/>
                    </a:cubicBezTo>
                    <a:cubicBezTo>
                      <a:pt x="45637" y="13265"/>
                      <a:pt x="45637" y="13276"/>
                      <a:pt x="45649" y="13276"/>
                    </a:cubicBezTo>
                    <a:cubicBezTo>
                      <a:pt x="45827" y="13205"/>
                      <a:pt x="46006" y="13110"/>
                      <a:pt x="46149" y="12991"/>
                    </a:cubicBezTo>
                    <a:cubicBezTo>
                      <a:pt x="46173" y="12681"/>
                      <a:pt x="46161" y="6359"/>
                      <a:pt x="46149" y="6180"/>
                    </a:cubicBezTo>
                    <a:cubicBezTo>
                      <a:pt x="45994" y="6061"/>
                      <a:pt x="45827" y="5966"/>
                      <a:pt x="45637" y="5906"/>
                    </a:cubicBezTo>
                    <a:close/>
                    <a:moveTo>
                      <a:pt x="17729" y="11407"/>
                    </a:moveTo>
                    <a:lnTo>
                      <a:pt x="16836" y="11907"/>
                    </a:lnTo>
                    <a:lnTo>
                      <a:pt x="16812" y="12895"/>
                    </a:lnTo>
                    <a:lnTo>
                      <a:pt x="17133" y="12717"/>
                    </a:lnTo>
                    <a:cubicBezTo>
                      <a:pt x="17145" y="12622"/>
                      <a:pt x="17205" y="12526"/>
                      <a:pt x="17300" y="12479"/>
                    </a:cubicBezTo>
                    <a:cubicBezTo>
                      <a:pt x="17328" y="12457"/>
                      <a:pt x="17353" y="12447"/>
                      <a:pt x="17374" y="12447"/>
                    </a:cubicBezTo>
                    <a:cubicBezTo>
                      <a:pt x="17399" y="12447"/>
                      <a:pt x="17418" y="12460"/>
                      <a:pt x="17431" y="12479"/>
                    </a:cubicBezTo>
                    <a:cubicBezTo>
                      <a:pt x="17455" y="12538"/>
                      <a:pt x="17467" y="12622"/>
                      <a:pt x="17467" y="12693"/>
                    </a:cubicBezTo>
                    <a:cubicBezTo>
                      <a:pt x="17467" y="12764"/>
                      <a:pt x="17455" y="12836"/>
                      <a:pt x="17455" y="12907"/>
                    </a:cubicBezTo>
                    <a:cubicBezTo>
                      <a:pt x="17443" y="12955"/>
                      <a:pt x="17431" y="13003"/>
                      <a:pt x="17407" y="13050"/>
                    </a:cubicBezTo>
                    <a:cubicBezTo>
                      <a:pt x="17383" y="13086"/>
                      <a:pt x="17348" y="13122"/>
                      <a:pt x="17300" y="13145"/>
                    </a:cubicBezTo>
                    <a:cubicBezTo>
                      <a:pt x="17270" y="13163"/>
                      <a:pt x="17246" y="13172"/>
                      <a:pt x="17227" y="13172"/>
                    </a:cubicBezTo>
                    <a:cubicBezTo>
                      <a:pt x="17208" y="13172"/>
                      <a:pt x="17193" y="13163"/>
                      <a:pt x="17181" y="13145"/>
                    </a:cubicBezTo>
                    <a:cubicBezTo>
                      <a:pt x="17157" y="13086"/>
                      <a:pt x="17145" y="13014"/>
                      <a:pt x="17145" y="12955"/>
                    </a:cubicBezTo>
                    <a:lnTo>
                      <a:pt x="16788" y="13157"/>
                    </a:lnTo>
                    <a:cubicBezTo>
                      <a:pt x="16788" y="13241"/>
                      <a:pt x="16800" y="13336"/>
                      <a:pt x="16824" y="13419"/>
                    </a:cubicBezTo>
                    <a:cubicBezTo>
                      <a:pt x="16848" y="13479"/>
                      <a:pt x="16907" y="13515"/>
                      <a:pt x="16978" y="13515"/>
                    </a:cubicBezTo>
                    <a:cubicBezTo>
                      <a:pt x="17086" y="13503"/>
                      <a:pt x="17193" y="13467"/>
                      <a:pt x="17288" y="13407"/>
                    </a:cubicBezTo>
                    <a:cubicBezTo>
                      <a:pt x="17407" y="13336"/>
                      <a:pt x="17526" y="13253"/>
                      <a:pt x="17610" y="13145"/>
                    </a:cubicBezTo>
                    <a:cubicBezTo>
                      <a:pt x="17681" y="13062"/>
                      <a:pt x="17729" y="12955"/>
                      <a:pt x="17764" y="12848"/>
                    </a:cubicBezTo>
                    <a:cubicBezTo>
                      <a:pt x="17788" y="12729"/>
                      <a:pt x="17800" y="12610"/>
                      <a:pt x="17800" y="12479"/>
                    </a:cubicBezTo>
                    <a:cubicBezTo>
                      <a:pt x="17824" y="12360"/>
                      <a:pt x="17776" y="12229"/>
                      <a:pt x="17705" y="12145"/>
                    </a:cubicBezTo>
                    <a:cubicBezTo>
                      <a:pt x="17672" y="12118"/>
                      <a:pt x="17632" y="12103"/>
                      <a:pt x="17586" y="12103"/>
                    </a:cubicBezTo>
                    <a:cubicBezTo>
                      <a:pt x="17533" y="12103"/>
                      <a:pt x="17472" y="12124"/>
                      <a:pt x="17407" y="12169"/>
                    </a:cubicBezTo>
                    <a:cubicBezTo>
                      <a:pt x="17336" y="12205"/>
                      <a:pt x="17288" y="12241"/>
                      <a:pt x="17229" y="12288"/>
                    </a:cubicBezTo>
                    <a:cubicBezTo>
                      <a:pt x="17181" y="12324"/>
                      <a:pt x="17145" y="12360"/>
                      <a:pt x="17109" y="12407"/>
                    </a:cubicBezTo>
                    <a:lnTo>
                      <a:pt x="17133" y="12014"/>
                    </a:lnTo>
                    <a:lnTo>
                      <a:pt x="17729" y="11693"/>
                    </a:lnTo>
                    <a:lnTo>
                      <a:pt x="17729" y="11407"/>
                    </a:lnTo>
                    <a:close/>
                    <a:moveTo>
                      <a:pt x="44800" y="5701"/>
                    </a:moveTo>
                    <a:cubicBezTo>
                      <a:pt x="44746" y="5701"/>
                      <a:pt x="44692" y="5708"/>
                      <a:pt x="44637" y="5728"/>
                    </a:cubicBezTo>
                    <a:cubicBezTo>
                      <a:pt x="44625" y="5764"/>
                      <a:pt x="44613" y="5799"/>
                      <a:pt x="44613" y="5835"/>
                    </a:cubicBezTo>
                    <a:lnTo>
                      <a:pt x="44613" y="13800"/>
                    </a:lnTo>
                    <a:cubicBezTo>
                      <a:pt x="44613" y="13812"/>
                      <a:pt x="44625" y="13824"/>
                      <a:pt x="44649" y="13848"/>
                    </a:cubicBezTo>
                    <a:cubicBezTo>
                      <a:pt x="44815" y="13765"/>
                      <a:pt x="44982" y="13681"/>
                      <a:pt x="45149" y="13574"/>
                    </a:cubicBezTo>
                    <a:cubicBezTo>
                      <a:pt x="45161" y="13491"/>
                      <a:pt x="45161" y="13395"/>
                      <a:pt x="45161" y="13312"/>
                    </a:cubicBezTo>
                    <a:lnTo>
                      <a:pt x="45161" y="6014"/>
                    </a:lnTo>
                    <a:lnTo>
                      <a:pt x="45161" y="5859"/>
                    </a:lnTo>
                    <a:cubicBezTo>
                      <a:pt x="45149" y="5811"/>
                      <a:pt x="45137" y="5775"/>
                      <a:pt x="45125" y="5728"/>
                    </a:cubicBezTo>
                    <a:cubicBezTo>
                      <a:pt x="45014" y="5728"/>
                      <a:pt x="44908" y="5701"/>
                      <a:pt x="44800" y="5701"/>
                    </a:cubicBezTo>
                    <a:close/>
                    <a:moveTo>
                      <a:pt x="44137" y="5764"/>
                    </a:moveTo>
                    <a:cubicBezTo>
                      <a:pt x="43958" y="5775"/>
                      <a:pt x="43791" y="5823"/>
                      <a:pt x="43625" y="5895"/>
                    </a:cubicBezTo>
                    <a:cubicBezTo>
                      <a:pt x="43625" y="5906"/>
                      <a:pt x="43613" y="5930"/>
                      <a:pt x="43613" y="5954"/>
                    </a:cubicBezTo>
                    <a:lnTo>
                      <a:pt x="43613" y="14360"/>
                    </a:lnTo>
                    <a:cubicBezTo>
                      <a:pt x="43613" y="14372"/>
                      <a:pt x="43613" y="14372"/>
                      <a:pt x="43613" y="14384"/>
                    </a:cubicBezTo>
                    <a:cubicBezTo>
                      <a:pt x="43613" y="14384"/>
                      <a:pt x="43625" y="14396"/>
                      <a:pt x="43637" y="14396"/>
                    </a:cubicBezTo>
                    <a:cubicBezTo>
                      <a:pt x="43815" y="14324"/>
                      <a:pt x="43982" y="14229"/>
                      <a:pt x="44149" y="14122"/>
                    </a:cubicBezTo>
                    <a:lnTo>
                      <a:pt x="44149" y="13872"/>
                    </a:lnTo>
                    <a:lnTo>
                      <a:pt x="44149" y="6037"/>
                    </a:lnTo>
                    <a:lnTo>
                      <a:pt x="44149" y="5871"/>
                    </a:lnTo>
                    <a:cubicBezTo>
                      <a:pt x="44149" y="5835"/>
                      <a:pt x="44137" y="5799"/>
                      <a:pt x="44137" y="5764"/>
                    </a:cubicBezTo>
                    <a:close/>
                    <a:moveTo>
                      <a:pt x="43113" y="6121"/>
                    </a:moveTo>
                    <a:cubicBezTo>
                      <a:pt x="43017" y="6145"/>
                      <a:pt x="42922" y="6180"/>
                      <a:pt x="42827" y="6252"/>
                    </a:cubicBezTo>
                    <a:cubicBezTo>
                      <a:pt x="42553" y="6407"/>
                      <a:pt x="42589" y="6335"/>
                      <a:pt x="42589" y="6657"/>
                    </a:cubicBezTo>
                    <a:lnTo>
                      <a:pt x="42589" y="14705"/>
                    </a:lnTo>
                    <a:lnTo>
                      <a:pt x="42589" y="14884"/>
                    </a:lnTo>
                    <a:cubicBezTo>
                      <a:pt x="42589" y="14919"/>
                      <a:pt x="42601" y="14943"/>
                      <a:pt x="42613" y="14967"/>
                    </a:cubicBezTo>
                    <a:cubicBezTo>
                      <a:pt x="42779" y="14884"/>
                      <a:pt x="42958" y="14800"/>
                      <a:pt x="43113" y="14693"/>
                    </a:cubicBezTo>
                    <a:lnTo>
                      <a:pt x="43113" y="6121"/>
                    </a:lnTo>
                    <a:close/>
                    <a:moveTo>
                      <a:pt x="18641" y="14745"/>
                    </a:moveTo>
                    <a:cubicBezTo>
                      <a:pt x="18612" y="14745"/>
                      <a:pt x="18576" y="14755"/>
                      <a:pt x="18538" y="14777"/>
                    </a:cubicBezTo>
                    <a:cubicBezTo>
                      <a:pt x="18419" y="14836"/>
                      <a:pt x="18348" y="14943"/>
                      <a:pt x="18336" y="15062"/>
                    </a:cubicBezTo>
                    <a:cubicBezTo>
                      <a:pt x="18336" y="15126"/>
                      <a:pt x="18373" y="15163"/>
                      <a:pt x="18433" y="15163"/>
                    </a:cubicBezTo>
                    <a:cubicBezTo>
                      <a:pt x="18463" y="15163"/>
                      <a:pt x="18499" y="15154"/>
                      <a:pt x="18538" y="15134"/>
                    </a:cubicBezTo>
                    <a:cubicBezTo>
                      <a:pt x="18645" y="15074"/>
                      <a:pt x="18717" y="14967"/>
                      <a:pt x="18729" y="14848"/>
                    </a:cubicBezTo>
                    <a:cubicBezTo>
                      <a:pt x="18729" y="14779"/>
                      <a:pt x="18694" y="14745"/>
                      <a:pt x="18641" y="14745"/>
                    </a:cubicBezTo>
                    <a:close/>
                    <a:moveTo>
                      <a:pt x="42101" y="6716"/>
                    </a:moveTo>
                    <a:cubicBezTo>
                      <a:pt x="41922" y="6823"/>
                      <a:pt x="41743" y="6954"/>
                      <a:pt x="41577" y="7097"/>
                    </a:cubicBezTo>
                    <a:lnTo>
                      <a:pt x="41589" y="7323"/>
                    </a:lnTo>
                    <a:lnTo>
                      <a:pt x="41589" y="15277"/>
                    </a:lnTo>
                    <a:lnTo>
                      <a:pt x="41589" y="15431"/>
                    </a:lnTo>
                    <a:cubicBezTo>
                      <a:pt x="41589" y="15491"/>
                      <a:pt x="41577" y="15503"/>
                      <a:pt x="41624" y="15527"/>
                    </a:cubicBezTo>
                    <a:cubicBezTo>
                      <a:pt x="41791" y="15443"/>
                      <a:pt x="41958" y="15348"/>
                      <a:pt x="42124" y="15241"/>
                    </a:cubicBezTo>
                    <a:lnTo>
                      <a:pt x="42124" y="6990"/>
                    </a:lnTo>
                    <a:lnTo>
                      <a:pt x="42124" y="6811"/>
                    </a:lnTo>
                    <a:cubicBezTo>
                      <a:pt x="42113" y="6776"/>
                      <a:pt x="42113" y="6740"/>
                      <a:pt x="42101" y="6716"/>
                    </a:cubicBezTo>
                    <a:close/>
                    <a:moveTo>
                      <a:pt x="41089" y="7514"/>
                    </a:moveTo>
                    <a:cubicBezTo>
                      <a:pt x="40970" y="7609"/>
                      <a:pt x="40839" y="7716"/>
                      <a:pt x="40731" y="7835"/>
                    </a:cubicBezTo>
                    <a:cubicBezTo>
                      <a:pt x="40529" y="8050"/>
                      <a:pt x="40565" y="7978"/>
                      <a:pt x="40565" y="8252"/>
                    </a:cubicBezTo>
                    <a:lnTo>
                      <a:pt x="40565" y="15836"/>
                    </a:lnTo>
                    <a:lnTo>
                      <a:pt x="40565" y="15991"/>
                    </a:lnTo>
                    <a:cubicBezTo>
                      <a:pt x="40565" y="16027"/>
                      <a:pt x="40577" y="16062"/>
                      <a:pt x="40589" y="16098"/>
                    </a:cubicBezTo>
                    <a:cubicBezTo>
                      <a:pt x="40767" y="16015"/>
                      <a:pt x="40934" y="15920"/>
                      <a:pt x="41089" y="15812"/>
                    </a:cubicBezTo>
                    <a:lnTo>
                      <a:pt x="41089" y="7514"/>
                    </a:lnTo>
                    <a:close/>
                    <a:moveTo>
                      <a:pt x="40100" y="8562"/>
                    </a:moveTo>
                    <a:cubicBezTo>
                      <a:pt x="40065" y="8585"/>
                      <a:pt x="40029" y="8609"/>
                      <a:pt x="40005" y="8645"/>
                    </a:cubicBezTo>
                    <a:cubicBezTo>
                      <a:pt x="39898" y="8764"/>
                      <a:pt x="39803" y="8883"/>
                      <a:pt x="39708" y="9014"/>
                    </a:cubicBezTo>
                    <a:cubicBezTo>
                      <a:pt x="39529" y="9240"/>
                      <a:pt x="39553" y="9157"/>
                      <a:pt x="39553" y="9443"/>
                    </a:cubicBezTo>
                    <a:lnTo>
                      <a:pt x="39553" y="15908"/>
                    </a:lnTo>
                    <a:lnTo>
                      <a:pt x="39553" y="16503"/>
                    </a:lnTo>
                    <a:cubicBezTo>
                      <a:pt x="39553" y="16551"/>
                      <a:pt x="39553" y="16598"/>
                      <a:pt x="39565" y="16658"/>
                    </a:cubicBezTo>
                    <a:cubicBezTo>
                      <a:pt x="39600" y="16646"/>
                      <a:pt x="39636" y="16634"/>
                      <a:pt x="39672" y="16622"/>
                    </a:cubicBezTo>
                    <a:cubicBezTo>
                      <a:pt x="39755" y="16574"/>
                      <a:pt x="39827" y="16527"/>
                      <a:pt x="39910" y="16479"/>
                    </a:cubicBezTo>
                    <a:cubicBezTo>
                      <a:pt x="40124" y="16360"/>
                      <a:pt x="40100" y="16396"/>
                      <a:pt x="40100" y="16158"/>
                    </a:cubicBezTo>
                    <a:lnTo>
                      <a:pt x="40100" y="8776"/>
                    </a:lnTo>
                    <a:lnTo>
                      <a:pt x="40100" y="8562"/>
                    </a:lnTo>
                    <a:close/>
                    <a:moveTo>
                      <a:pt x="39076" y="9907"/>
                    </a:moveTo>
                    <a:cubicBezTo>
                      <a:pt x="39041" y="9931"/>
                      <a:pt x="39029" y="9931"/>
                      <a:pt x="39017" y="9931"/>
                    </a:cubicBezTo>
                    <a:cubicBezTo>
                      <a:pt x="38874" y="10133"/>
                      <a:pt x="38731" y="10324"/>
                      <a:pt x="38588" y="10526"/>
                    </a:cubicBezTo>
                    <a:cubicBezTo>
                      <a:pt x="38553" y="10574"/>
                      <a:pt x="38529" y="10621"/>
                      <a:pt x="38541" y="10681"/>
                    </a:cubicBezTo>
                    <a:lnTo>
                      <a:pt x="38541" y="10836"/>
                    </a:lnTo>
                    <a:lnTo>
                      <a:pt x="38541" y="16967"/>
                    </a:lnTo>
                    <a:lnTo>
                      <a:pt x="38541" y="17134"/>
                    </a:lnTo>
                    <a:cubicBezTo>
                      <a:pt x="38541" y="17182"/>
                      <a:pt x="38529" y="17194"/>
                      <a:pt x="38588" y="17217"/>
                    </a:cubicBezTo>
                    <a:cubicBezTo>
                      <a:pt x="38743" y="17134"/>
                      <a:pt x="38910" y="17051"/>
                      <a:pt x="39076" y="16944"/>
                    </a:cubicBezTo>
                    <a:lnTo>
                      <a:pt x="39076" y="9907"/>
                    </a:lnTo>
                    <a:close/>
                    <a:moveTo>
                      <a:pt x="38017" y="11252"/>
                    </a:moveTo>
                    <a:lnTo>
                      <a:pt x="37529" y="11764"/>
                    </a:lnTo>
                    <a:lnTo>
                      <a:pt x="37529" y="12455"/>
                    </a:lnTo>
                    <a:lnTo>
                      <a:pt x="37529" y="16443"/>
                    </a:lnTo>
                    <a:lnTo>
                      <a:pt x="37529" y="17098"/>
                    </a:lnTo>
                    <a:cubicBezTo>
                      <a:pt x="37529" y="17325"/>
                      <a:pt x="37529" y="17539"/>
                      <a:pt x="37552" y="17765"/>
                    </a:cubicBezTo>
                    <a:cubicBezTo>
                      <a:pt x="37731" y="17694"/>
                      <a:pt x="37898" y="17610"/>
                      <a:pt x="38053" y="17491"/>
                    </a:cubicBezTo>
                    <a:cubicBezTo>
                      <a:pt x="38064" y="17384"/>
                      <a:pt x="38076" y="11443"/>
                      <a:pt x="38064" y="11300"/>
                    </a:cubicBezTo>
                    <a:cubicBezTo>
                      <a:pt x="38064" y="11276"/>
                      <a:pt x="38053" y="11264"/>
                      <a:pt x="38041" y="11252"/>
                    </a:cubicBezTo>
                    <a:close/>
                    <a:moveTo>
                      <a:pt x="37005" y="12241"/>
                    </a:moveTo>
                    <a:lnTo>
                      <a:pt x="36505" y="12586"/>
                    </a:lnTo>
                    <a:lnTo>
                      <a:pt x="36505" y="12824"/>
                    </a:lnTo>
                    <a:lnTo>
                      <a:pt x="36505" y="18087"/>
                    </a:lnTo>
                    <a:lnTo>
                      <a:pt x="36505" y="18241"/>
                    </a:lnTo>
                    <a:cubicBezTo>
                      <a:pt x="36505" y="18301"/>
                      <a:pt x="36505" y="18313"/>
                      <a:pt x="36552" y="18325"/>
                    </a:cubicBezTo>
                    <a:cubicBezTo>
                      <a:pt x="36719" y="18253"/>
                      <a:pt x="36886" y="18158"/>
                      <a:pt x="37052" y="18051"/>
                    </a:cubicBezTo>
                    <a:lnTo>
                      <a:pt x="37052" y="12491"/>
                    </a:lnTo>
                    <a:lnTo>
                      <a:pt x="37052" y="12324"/>
                    </a:lnTo>
                    <a:cubicBezTo>
                      <a:pt x="37052" y="12276"/>
                      <a:pt x="37064" y="12264"/>
                      <a:pt x="37005" y="12241"/>
                    </a:cubicBezTo>
                    <a:close/>
                    <a:moveTo>
                      <a:pt x="36017" y="12860"/>
                    </a:moveTo>
                    <a:cubicBezTo>
                      <a:pt x="35838" y="12919"/>
                      <a:pt x="35671" y="12991"/>
                      <a:pt x="35505" y="13074"/>
                    </a:cubicBezTo>
                    <a:lnTo>
                      <a:pt x="35505" y="13336"/>
                    </a:lnTo>
                    <a:lnTo>
                      <a:pt x="35505" y="18622"/>
                    </a:lnTo>
                    <a:lnTo>
                      <a:pt x="35505" y="18801"/>
                    </a:lnTo>
                    <a:cubicBezTo>
                      <a:pt x="35505" y="18837"/>
                      <a:pt x="35517" y="18872"/>
                      <a:pt x="35528" y="18896"/>
                    </a:cubicBezTo>
                    <a:cubicBezTo>
                      <a:pt x="35707" y="18825"/>
                      <a:pt x="35874" y="18729"/>
                      <a:pt x="36028" y="18622"/>
                    </a:cubicBezTo>
                    <a:cubicBezTo>
                      <a:pt x="36028" y="18539"/>
                      <a:pt x="36040" y="18456"/>
                      <a:pt x="36040" y="18372"/>
                    </a:cubicBezTo>
                    <a:lnTo>
                      <a:pt x="36028" y="18360"/>
                    </a:lnTo>
                    <a:lnTo>
                      <a:pt x="36028" y="13122"/>
                    </a:lnTo>
                    <a:lnTo>
                      <a:pt x="36028" y="12967"/>
                    </a:lnTo>
                    <a:cubicBezTo>
                      <a:pt x="36028" y="12931"/>
                      <a:pt x="36017" y="12895"/>
                      <a:pt x="36017" y="12860"/>
                    </a:cubicBezTo>
                    <a:close/>
                    <a:moveTo>
                      <a:pt x="35016" y="13181"/>
                    </a:moveTo>
                    <a:cubicBezTo>
                      <a:pt x="34850" y="13181"/>
                      <a:pt x="34671" y="13193"/>
                      <a:pt x="34504" y="13217"/>
                    </a:cubicBezTo>
                    <a:lnTo>
                      <a:pt x="34504" y="13467"/>
                    </a:lnTo>
                    <a:lnTo>
                      <a:pt x="34504" y="19253"/>
                    </a:lnTo>
                    <a:lnTo>
                      <a:pt x="34504" y="19372"/>
                    </a:lnTo>
                    <a:cubicBezTo>
                      <a:pt x="34504" y="19408"/>
                      <a:pt x="34493" y="19444"/>
                      <a:pt x="34540" y="19468"/>
                    </a:cubicBezTo>
                    <a:cubicBezTo>
                      <a:pt x="34707" y="19384"/>
                      <a:pt x="34874" y="19289"/>
                      <a:pt x="35040" y="19182"/>
                    </a:cubicBezTo>
                    <a:lnTo>
                      <a:pt x="35040" y="13241"/>
                    </a:lnTo>
                    <a:cubicBezTo>
                      <a:pt x="35028" y="13217"/>
                      <a:pt x="35028" y="13205"/>
                      <a:pt x="35016" y="13181"/>
                    </a:cubicBezTo>
                    <a:close/>
                    <a:moveTo>
                      <a:pt x="33811" y="13241"/>
                    </a:moveTo>
                    <a:cubicBezTo>
                      <a:pt x="33696" y="13241"/>
                      <a:pt x="33580" y="13257"/>
                      <a:pt x="33469" y="13288"/>
                    </a:cubicBezTo>
                    <a:cubicBezTo>
                      <a:pt x="33481" y="13395"/>
                      <a:pt x="33469" y="13479"/>
                      <a:pt x="33469" y="13562"/>
                    </a:cubicBezTo>
                    <a:lnTo>
                      <a:pt x="33469" y="19741"/>
                    </a:lnTo>
                    <a:lnTo>
                      <a:pt x="33469" y="19920"/>
                    </a:lnTo>
                    <a:cubicBezTo>
                      <a:pt x="33481" y="19956"/>
                      <a:pt x="33492" y="19992"/>
                      <a:pt x="33504" y="20027"/>
                    </a:cubicBezTo>
                    <a:cubicBezTo>
                      <a:pt x="33671" y="19944"/>
                      <a:pt x="33850" y="19849"/>
                      <a:pt x="34004" y="19741"/>
                    </a:cubicBezTo>
                    <a:lnTo>
                      <a:pt x="34004" y="19480"/>
                    </a:lnTo>
                    <a:lnTo>
                      <a:pt x="34004" y="13550"/>
                    </a:lnTo>
                    <a:lnTo>
                      <a:pt x="34004" y="13372"/>
                    </a:lnTo>
                    <a:cubicBezTo>
                      <a:pt x="34004" y="13324"/>
                      <a:pt x="33993" y="13288"/>
                      <a:pt x="33981" y="13253"/>
                    </a:cubicBezTo>
                    <a:cubicBezTo>
                      <a:pt x="33925" y="13245"/>
                      <a:pt x="33868" y="13241"/>
                      <a:pt x="33811" y="13241"/>
                    </a:cubicBezTo>
                    <a:close/>
                    <a:moveTo>
                      <a:pt x="32980" y="13372"/>
                    </a:moveTo>
                    <a:cubicBezTo>
                      <a:pt x="32802" y="13395"/>
                      <a:pt x="32635" y="13431"/>
                      <a:pt x="32469" y="13503"/>
                    </a:cubicBezTo>
                    <a:lnTo>
                      <a:pt x="32469" y="13776"/>
                    </a:lnTo>
                    <a:lnTo>
                      <a:pt x="32469" y="20325"/>
                    </a:lnTo>
                    <a:lnTo>
                      <a:pt x="32469" y="20492"/>
                    </a:lnTo>
                    <a:cubicBezTo>
                      <a:pt x="32469" y="20515"/>
                      <a:pt x="32457" y="20551"/>
                      <a:pt x="32504" y="20575"/>
                    </a:cubicBezTo>
                    <a:cubicBezTo>
                      <a:pt x="32683" y="20492"/>
                      <a:pt x="32850" y="20396"/>
                      <a:pt x="33004" y="20301"/>
                    </a:cubicBezTo>
                    <a:lnTo>
                      <a:pt x="33004" y="13455"/>
                    </a:lnTo>
                    <a:cubicBezTo>
                      <a:pt x="33004" y="13419"/>
                      <a:pt x="32992" y="13395"/>
                      <a:pt x="32980" y="13372"/>
                    </a:cubicBezTo>
                    <a:close/>
                    <a:moveTo>
                      <a:pt x="31957" y="13729"/>
                    </a:moveTo>
                    <a:cubicBezTo>
                      <a:pt x="31766" y="13776"/>
                      <a:pt x="31599" y="13872"/>
                      <a:pt x="31445" y="13991"/>
                    </a:cubicBezTo>
                    <a:lnTo>
                      <a:pt x="31445" y="20896"/>
                    </a:lnTo>
                    <a:lnTo>
                      <a:pt x="31445" y="21051"/>
                    </a:lnTo>
                    <a:cubicBezTo>
                      <a:pt x="31456" y="21075"/>
                      <a:pt x="31456" y="21111"/>
                      <a:pt x="31468" y="21146"/>
                    </a:cubicBezTo>
                    <a:cubicBezTo>
                      <a:pt x="31647" y="21063"/>
                      <a:pt x="31826" y="20968"/>
                      <a:pt x="31992" y="20861"/>
                    </a:cubicBezTo>
                    <a:lnTo>
                      <a:pt x="31992" y="20623"/>
                    </a:lnTo>
                    <a:lnTo>
                      <a:pt x="31992" y="13979"/>
                    </a:lnTo>
                    <a:lnTo>
                      <a:pt x="31992" y="13812"/>
                    </a:lnTo>
                    <a:cubicBezTo>
                      <a:pt x="31992" y="13765"/>
                      <a:pt x="31992" y="13753"/>
                      <a:pt x="31957" y="13729"/>
                    </a:cubicBezTo>
                    <a:close/>
                    <a:moveTo>
                      <a:pt x="30945" y="14253"/>
                    </a:moveTo>
                    <a:cubicBezTo>
                      <a:pt x="30766" y="14348"/>
                      <a:pt x="30599" y="14455"/>
                      <a:pt x="30444" y="14574"/>
                    </a:cubicBezTo>
                    <a:lnTo>
                      <a:pt x="30444" y="14824"/>
                    </a:lnTo>
                    <a:lnTo>
                      <a:pt x="30444" y="21432"/>
                    </a:lnTo>
                    <a:lnTo>
                      <a:pt x="30444" y="21611"/>
                    </a:lnTo>
                    <a:cubicBezTo>
                      <a:pt x="30444" y="21646"/>
                      <a:pt x="30444" y="21682"/>
                      <a:pt x="30480" y="21694"/>
                    </a:cubicBezTo>
                    <a:cubicBezTo>
                      <a:pt x="30647" y="21611"/>
                      <a:pt x="30814" y="21527"/>
                      <a:pt x="30980" y="21420"/>
                    </a:cubicBezTo>
                    <a:lnTo>
                      <a:pt x="30980" y="14300"/>
                    </a:lnTo>
                    <a:cubicBezTo>
                      <a:pt x="30980" y="14288"/>
                      <a:pt x="30968" y="14277"/>
                      <a:pt x="30945" y="14253"/>
                    </a:cubicBezTo>
                    <a:close/>
                    <a:moveTo>
                      <a:pt x="4694" y="21319"/>
                    </a:moveTo>
                    <a:cubicBezTo>
                      <a:pt x="4712" y="21319"/>
                      <a:pt x="4727" y="21325"/>
                      <a:pt x="4739" y="21337"/>
                    </a:cubicBezTo>
                    <a:cubicBezTo>
                      <a:pt x="4763" y="21373"/>
                      <a:pt x="4786" y="21420"/>
                      <a:pt x="4775" y="21468"/>
                    </a:cubicBezTo>
                    <a:cubicBezTo>
                      <a:pt x="4775" y="21635"/>
                      <a:pt x="4739" y="21754"/>
                      <a:pt x="4644" y="21801"/>
                    </a:cubicBezTo>
                    <a:lnTo>
                      <a:pt x="4632" y="21801"/>
                    </a:lnTo>
                    <a:cubicBezTo>
                      <a:pt x="4612" y="21815"/>
                      <a:pt x="4595" y="21822"/>
                      <a:pt x="4579" y="21822"/>
                    </a:cubicBezTo>
                    <a:cubicBezTo>
                      <a:pt x="4529" y="21822"/>
                      <a:pt x="4501" y="21750"/>
                      <a:pt x="4501" y="21623"/>
                    </a:cubicBezTo>
                    <a:cubicBezTo>
                      <a:pt x="4501" y="21563"/>
                      <a:pt x="4513" y="21504"/>
                      <a:pt x="4536" y="21444"/>
                    </a:cubicBezTo>
                    <a:cubicBezTo>
                      <a:pt x="4560" y="21396"/>
                      <a:pt x="4596" y="21361"/>
                      <a:pt x="4632" y="21337"/>
                    </a:cubicBezTo>
                    <a:cubicBezTo>
                      <a:pt x="4656" y="21325"/>
                      <a:pt x="4676" y="21319"/>
                      <a:pt x="4694" y="21319"/>
                    </a:cubicBezTo>
                    <a:close/>
                    <a:moveTo>
                      <a:pt x="29909" y="14955"/>
                    </a:moveTo>
                    <a:lnTo>
                      <a:pt x="29421" y="15360"/>
                    </a:lnTo>
                    <a:lnTo>
                      <a:pt x="29421" y="15574"/>
                    </a:lnTo>
                    <a:lnTo>
                      <a:pt x="29421" y="22027"/>
                    </a:lnTo>
                    <a:lnTo>
                      <a:pt x="29421" y="22170"/>
                    </a:lnTo>
                    <a:cubicBezTo>
                      <a:pt x="29421" y="22206"/>
                      <a:pt x="29432" y="22242"/>
                      <a:pt x="29444" y="22278"/>
                    </a:cubicBezTo>
                    <a:cubicBezTo>
                      <a:pt x="29623" y="22194"/>
                      <a:pt x="29790" y="22099"/>
                      <a:pt x="29956" y="21980"/>
                    </a:cubicBezTo>
                    <a:lnTo>
                      <a:pt x="29956" y="15217"/>
                    </a:lnTo>
                    <a:lnTo>
                      <a:pt x="29956" y="15039"/>
                    </a:lnTo>
                    <a:cubicBezTo>
                      <a:pt x="29956" y="15015"/>
                      <a:pt x="29956" y="14979"/>
                      <a:pt x="29909" y="14955"/>
                    </a:cubicBezTo>
                    <a:close/>
                    <a:moveTo>
                      <a:pt x="6180" y="20253"/>
                    </a:moveTo>
                    <a:lnTo>
                      <a:pt x="5287" y="20754"/>
                    </a:lnTo>
                    <a:lnTo>
                      <a:pt x="5287" y="21004"/>
                    </a:lnTo>
                    <a:lnTo>
                      <a:pt x="5822" y="20706"/>
                    </a:lnTo>
                    <a:lnTo>
                      <a:pt x="5406" y="22408"/>
                    </a:lnTo>
                    <a:lnTo>
                      <a:pt x="5763" y="22206"/>
                    </a:lnTo>
                    <a:lnTo>
                      <a:pt x="6180" y="20468"/>
                    </a:lnTo>
                    <a:lnTo>
                      <a:pt x="6180" y="20253"/>
                    </a:lnTo>
                    <a:close/>
                    <a:moveTo>
                      <a:pt x="4715" y="22048"/>
                    </a:moveTo>
                    <a:cubicBezTo>
                      <a:pt x="4736" y="22048"/>
                      <a:pt x="4751" y="22057"/>
                      <a:pt x="4763" y="22075"/>
                    </a:cubicBezTo>
                    <a:cubicBezTo>
                      <a:pt x="4786" y="22123"/>
                      <a:pt x="4798" y="22182"/>
                      <a:pt x="4798" y="22242"/>
                    </a:cubicBezTo>
                    <a:cubicBezTo>
                      <a:pt x="4798" y="22325"/>
                      <a:pt x="4786" y="22397"/>
                      <a:pt x="4763" y="22468"/>
                    </a:cubicBezTo>
                    <a:cubicBezTo>
                      <a:pt x="4751" y="22528"/>
                      <a:pt x="4703" y="22587"/>
                      <a:pt x="4644" y="22611"/>
                    </a:cubicBezTo>
                    <a:lnTo>
                      <a:pt x="4632" y="22623"/>
                    </a:lnTo>
                    <a:cubicBezTo>
                      <a:pt x="4602" y="22635"/>
                      <a:pt x="4578" y="22641"/>
                      <a:pt x="4559" y="22641"/>
                    </a:cubicBezTo>
                    <a:cubicBezTo>
                      <a:pt x="4539" y="22641"/>
                      <a:pt x="4525" y="22635"/>
                      <a:pt x="4513" y="22623"/>
                    </a:cubicBezTo>
                    <a:cubicBezTo>
                      <a:pt x="4489" y="22563"/>
                      <a:pt x="4477" y="22504"/>
                      <a:pt x="4477" y="22444"/>
                    </a:cubicBezTo>
                    <a:cubicBezTo>
                      <a:pt x="4477" y="22373"/>
                      <a:pt x="4489" y="22289"/>
                      <a:pt x="4513" y="22230"/>
                    </a:cubicBezTo>
                    <a:cubicBezTo>
                      <a:pt x="4536" y="22158"/>
                      <a:pt x="4584" y="22111"/>
                      <a:pt x="4632" y="22075"/>
                    </a:cubicBezTo>
                    <a:cubicBezTo>
                      <a:pt x="4667" y="22057"/>
                      <a:pt x="4694" y="22048"/>
                      <a:pt x="4715" y="22048"/>
                    </a:cubicBezTo>
                    <a:close/>
                    <a:moveTo>
                      <a:pt x="28932" y="15836"/>
                    </a:moveTo>
                    <a:cubicBezTo>
                      <a:pt x="28885" y="15872"/>
                      <a:pt x="28849" y="15896"/>
                      <a:pt x="28813" y="15932"/>
                    </a:cubicBezTo>
                    <a:cubicBezTo>
                      <a:pt x="28730" y="16027"/>
                      <a:pt x="28647" y="16122"/>
                      <a:pt x="28551" y="16205"/>
                    </a:cubicBezTo>
                    <a:cubicBezTo>
                      <a:pt x="28444" y="16277"/>
                      <a:pt x="28397" y="16420"/>
                      <a:pt x="28420" y="16551"/>
                    </a:cubicBezTo>
                    <a:lnTo>
                      <a:pt x="28420" y="22837"/>
                    </a:lnTo>
                    <a:cubicBezTo>
                      <a:pt x="28528" y="22789"/>
                      <a:pt x="28635" y="22742"/>
                      <a:pt x="28742" y="22682"/>
                    </a:cubicBezTo>
                    <a:cubicBezTo>
                      <a:pt x="28992" y="22539"/>
                      <a:pt x="28956" y="22587"/>
                      <a:pt x="28956" y="22313"/>
                    </a:cubicBezTo>
                    <a:lnTo>
                      <a:pt x="28956" y="16074"/>
                    </a:lnTo>
                    <a:lnTo>
                      <a:pt x="28956" y="15920"/>
                    </a:lnTo>
                    <a:cubicBezTo>
                      <a:pt x="28956" y="15884"/>
                      <a:pt x="28944" y="15860"/>
                      <a:pt x="28932" y="15836"/>
                    </a:cubicBezTo>
                    <a:close/>
                    <a:moveTo>
                      <a:pt x="4918" y="20995"/>
                    </a:moveTo>
                    <a:cubicBezTo>
                      <a:pt x="4820" y="20995"/>
                      <a:pt x="4725" y="21024"/>
                      <a:pt x="4644" y="21087"/>
                    </a:cubicBezTo>
                    <a:cubicBezTo>
                      <a:pt x="4501" y="21158"/>
                      <a:pt x="4370" y="21277"/>
                      <a:pt x="4275" y="21408"/>
                    </a:cubicBezTo>
                    <a:cubicBezTo>
                      <a:pt x="4191" y="21527"/>
                      <a:pt x="4155" y="21670"/>
                      <a:pt x="4155" y="21813"/>
                    </a:cubicBezTo>
                    <a:cubicBezTo>
                      <a:pt x="4144" y="21885"/>
                      <a:pt x="4167" y="21956"/>
                      <a:pt x="4203" y="22016"/>
                    </a:cubicBezTo>
                    <a:cubicBezTo>
                      <a:pt x="4239" y="22063"/>
                      <a:pt x="4298" y="22087"/>
                      <a:pt x="4358" y="22087"/>
                    </a:cubicBezTo>
                    <a:cubicBezTo>
                      <a:pt x="4286" y="22158"/>
                      <a:pt x="4227" y="22254"/>
                      <a:pt x="4179" y="22349"/>
                    </a:cubicBezTo>
                    <a:cubicBezTo>
                      <a:pt x="4144" y="22432"/>
                      <a:pt x="4132" y="22528"/>
                      <a:pt x="4120" y="22623"/>
                    </a:cubicBezTo>
                    <a:cubicBezTo>
                      <a:pt x="4120" y="22852"/>
                      <a:pt x="4188" y="22964"/>
                      <a:pt x="4332" y="22964"/>
                    </a:cubicBezTo>
                    <a:cubicBezTo>
                      <a:pt x="4412" y="22964"/>
                      <a:pt x="4516" y="22929"/>
                      <a:pt x="4644" y="22861"/>
                    </a:cubicBezTo>
                    <a:lnTo>
                      <a:pt x="4632" y="22861"/>
                    </a:lnTo>
                    <a:cubicBezTo>
                      <a:pt x="4798" y="22778"/>
                      <a:pt x="4941" y="22659"/>
                      <a:pt x="5037" y="22504"/>
                    </a:cubicBezTo>
                    <a:cubicBezTo>
                      <a:pt x="5120" y="22373"/>
                      <a:pt x="5167" y="22218"/>
                      <a:pt x="5167" y="22063"/>
                    </a:cubicBezTo>
                    <a:cubicBezTo>
                      <a:pt x="5167" y="21980"/>
                      <a:pt x="5144" y="21897"/>
                      <a:pt x="5108" y="21825"/>
                    </a:cubicBezTo>
                    <a:cubicBezTo>
                      <a:pt x="5068" y="21786"/>
                      <a:pt x="5021" y="21763"/>
                      <a:pt x="4965" y="21763"/>
                    </a:cubicBezTo>
                    <a:cubicBezTo>
                      <a:pt x="4954" y="21763"/>
                      <a:pt x="4942" y="21764"/>
                      <a:pt x="4929" y="21766"/>
                    </a:cubicBezTo>
                    <a:cubicBezTo>
                      <a:pt x="5001" y="21694"/>
                      <a:pt x="5048" y="21611"/>
                      <a:pt x="5084" y="21527"/>
                    </a:cubicBezTo>
                    <a:cubicBezTo>
                      <a:pt x="5120" y="21444"/>
                      <a:pt x="5132" y="21349"/>
                      <a:pt x="5132" y="21254"/>
                    </a:cubicBezTo>
                    <a:cubicBezTo>
                      <a:pt x="5132" y="21123"/>
                      <a:pt x="5096" y="21027"/>
                      <a:pt x="5013" y="21004"/>
                    </a:cubicBezTo>
                    <a:cubicBezTo>
                      <a:pt x="4981" y="20998"/>
                      <a:pt x="4949" y="20995"/>
                      <a:pt x="4918" y="20995"/>
                    </a:cubicBezTo>
                    <a:close/>
                    <a:moveTo>
                      <a:pt x="3429" y="22123"/>
                    </a:moveTo>
                    <a:lnTo>
                      <a:pt x="3429" y="22849"/>
                    </a:lnTo>
                    <a:lnTo>
                      <a:pt x="3132" y="23016"/>
                    </a:lnTo>
                    <a:lnTo>
                      <a:pt x="3429" y="22123"/>
                    </a:lnTo>
                    <a:close/>
                    <a:moveTo>
                      <a:pt x="27920" y="16872"/>
                    </a:moveTo>
                    <a:cubicBezTo>
                      <a:pt x="27885" y="16896"/>
                      <a:pt x="27861" y="16920"/>
                      <a:pt x="27837" y="16932"/>
                    </a:cubicBezTo>
                    <a:cubicBezTo>
                      <a:pt x="27742" y="17015"/>
                      <a:pt x="27658" y="17098"/>
                      <a:pt x="27575" y="17170"/>
                    </a:cubicBezTo>
                    <a:cubicBezTo>
                      <a:pt x="27373" y="17348"/>
                      <a:pt x="27396" y="17277"/>
                      <a:pt x="27396" y="17539"/>
                    </a:cubicBezTo>
                    <a:lnTo>
                      <a:pt x="27396" y="23159"/>
                    </a:lnTo>
                    <a:lnTo>
                      <a:pt x="27396" y="23301"/>
                    </a:lnTo>
                    <a:cubicBezTo>
                      <a:pt x="27396" y="23349"/>
                      <a:pt x="27396" y="23373"/>
                      <a:pt x="27456" y="23385"/>
                    </a:cubicBezTo>
                    <a:lnTo>
                      <a:pt x="27932" y="23123"/>
                    </a:lnTo>
                    <a:lnTo>
                      <a:pt x="27932" y="16944"/>
                    </a:lnTo>
                    <a:cubicBezTo>
                      <a:pt x="27932" y="16920"/>
                      <a:pt x="27932" y="16896"/>
                      <a:pt x="27920" y="16872"/>
                    </a:cubicBezTo>
                    <a:close/>
                    <a:moveTo>
                      <a:pt x="3774" y="21575"/>
                    </a:moveTo>
                    <a:lnTo>
                      <a:pt x="3346" y="21813"/>
                    </a:lnTo>
                    <a:lnTo>
                      <a:pt x="2834" y="23170"/>
                    </a:lnTo>
                    <a:lnTo>
                      <a:pt x="2834" y="23421"/>
                    </a:lnTo>
                    <a:lnTo>
                      <a:pt x="3429" y="23099"/>
                    </a:lnTo>
                    <a:lnTo>
                      <a:pt x="3429" y="23504"/>
                    </a:lnTo>
                    <a:lnTo>
                      <a:pt x="3774" y="23301"/>
                    </a:lnTo>
                    <a:lnTo>
                      <a:pt x="3774" y="22897"/>
                    </a:lnTo>
                    <a:lnTo>
                      <a:pt x="3965" y="22789"/>
                    </a:lnTo>
                    <a:lnTo>
                      <a:pt x="3965" y="22539"/>
                    </a:lnTo>
                    <a:lnTo>
                      <a:pt x="3774" y="22647"/>
                    </a:lnTo>
                    <a:lnTo>
                      <a:pt x="3774" y="21575"/>
                    </a:lnTo>
                    <a:close/>
                    <a:moveTo>
                      <a:pt x="26896" y="17682"/>
                    </a:moveTo>
                    <a:lnTo>
                      <a:pt x="26396" y="17979"/>
                    </a:lnTo>
                    <a:cubicBezTo>
                      <a:pt x="26396" y="18063"/>
                      <a:pt x="26384" y="18146"/>
                      <a:pt x="26384" y="18229"/>
                    </a:cubicBezTo>
                    <a:lnTo>
                      <a:pt x="26384" y="23694"/>
                    </a:lnTo>
                    <a:lnTo>
                      <a:pt x="26384" y="23849"/>
                    </a:lnTo>
                    <a:cubicBezTo>
                      <a:pt x="26384" y="23909"/>
                      <a:pt x="26384" y="23921"/>
                      <a:pt x="26444" y="23944"/>
                    </a:cubicBezTo>
                    <a:cubicBezTo>
                      <a:pt x="26527" y="23897"/>
                      <a:pt x="26611" y="23849"/>
                      <a:pt x="26706" y="23790"/>
                    </a:cubicBezTo>
                    <a:cubicBezTo>
                      <a:pt x="26956" y="23647"/>
                      <a:pt x="26932" y="23718"/>
                      <a:pt x="26932" y="23409"/>
                    </a:cubicBezTo>
                    <a:lnTo>
                      <a:pt x="26932" y="17944"/>
                    </a:lnTo>
                    <a:lnTo>
                      <a:pt x="26932" y="17765"/>
                    </a:lnTo>
                    <a:cubicBezTo>
                      <a:pt x="26920" y="17729"/>
                      <a:pt x="26920" y="17706"/>
                      <a:pt x="26896" y="17682"/>
                    </a:cubicBezTo>
                    <a:close/>
                    <a:moveTo>
                      <a:pt x="25872" y="18217"/>
                    </a:moveTo>
                    <a:lnTo>
                      <a:pt x="25372" y="18384"/>
                    </a:lnTo>
                    <a:lnTo>
                      <a:pt x="25372" y="24433"/>
                    </a:lnTo>
                    <a:cubicBezTo>
                      <a:pt x="25372" y="24456"/>
                      <a:pt x="25384" y="24480"/>
                      <a:pt x="25384" y="24504"/>
                    </a:cubicBezTo>
                    <a:cubicBezTo>
                      <a:pt x="25575" y="24444"/>
                      <a:pt x="25753" y="24337"/>
                      <a:pt x="25908" y="24218"/>
                    </a:cubicBezTo>
                    <a:lnTo>
                      <a:pt x="25908" y="18468"/>
                    </a:lnTo>
                    <a:lnTo>
                      <a:pt x="25908" y="18325"/>
                    </a:lnTo>
                    <a:cubicBezTo>
                      <a:pt x="25908" y="18277"/>
                      <a:pt x="25920" y="18253"/>
                      <a:pt x="25872" y="18217"/>
                    </a:cubicBezTo>
                    <a:close/>
                    <a:moveTo>
                      <a:pt x="24872" y="18479"/>
                    </a:moveTo>
                    <a:cubicBezTo>
                      <a:pt x="24706" y="18479"/>
                      <a:pt x="24539" y="18479"/>
                      <a:pt x="24384" y="18491"/>
                    </a:cubicBezTo>
                    <a:cubicBezTo>
                      <a:pt x="24348" y="18575"/>
                      <a:pt x="24348" y="18658"/>
                      <a:pt x="24360" y="18741"/>
                    </a:cubicBezTo>
                    <a:lnTo>
                      <a:pt x="24360" y="24837"/>
                    </a:lnTo>
                    <a:lnTo>
                      <a:pt x="24360" y="24992"/>
                    </a:lnTo>
                    <a:cubicBezTo>
                      <a:pt x="24360" y="25016"/>
                      <a:pt x="24372" y="25052"/>
                      <a:pt x="24384" y="25075"/>
                    </a:cubicBezTo>
                    <a:cubicBezTo>
                      <a:pt x="24551" y="24992"/>
                      <a:pt x="24729" y="24909"/>
                      <a:pt x="24896" y="24802"/>
                    </a:cubicBezTo>
                    <a:lnTo>
                      <a:pt x="24896" y="24564"/>
                    </a:lnTo>
                    <a:lnTo>
                      <a:pt x="24896" y="18753"/>
                    </a:lnTo>
                    <a:lnTo>
                      <a:pt x="24896" y="18598"/>
                    </a:lnTo>
                    <a:cubicBezTo>
                      <a:pt x="24896" y="18551"/>
                      <a:pt x="24884" y="18527"/>
                      <a:pt x="24872" y="18479"/>
                    </a:cubicBezTo>
                    <a:close/>
                    <a:moveTo>
                      <a:pt x="4598" y="25067"/>
                    </a:moveTo>
                    <a:cubicBezTo>
                      <a:pt x="4566" y="25067"/>
                      <a:pt x="4528" y="25077"/>
                      <a:pt x="4489" y="25099"/>
                    </a:cubicBezTo>
                    <a:cubicBezTo>
                      <a:pt x="4382" y="25159"/>
                      <a:pt x="4310" y="25266"/>
                      <a:pt x="4286" y="25385"/>
                    </a:cubicBezTo>
                    <a:cubicBezTo>
                      <a:pt x="4286" y="25446"/>
                      <a:pt x="4325" y="25482"/>
                      <a:pt x="4381" y="25482"/>
                    </a:cubicBezTo>
                    <a:cubicBezTo>
                      <a:pt x="4413" y="25482"/>
                      <a:pt x="4450" y="25470"/>
                      <a:pt x="4489" y="25445"/>
                    </a:cubicBezTo>
                    <a:cubicBezTo>
                      <a:pt x="4596" y="25397"/>
                      <a:pt x="4667" y="25290"/>
                      <a:pt x="4691" y="25159"/>
                    </a:cubicBezTo>
                    <a:cubicBezTo>
                      <a:pt x="4691" y="25099"/>
                      <a:pt x="4653" y="25067"/>
                      <a:pt x="4598" y="25067"/>
                    </a:cubicBezTo>
                    <a:close/>
                    <a:moveTo>
                      <a:pt x="23348" y="18217"/>
                    </a:moveTo>
                    <a:lnTo>
                      <a:pt x="23348" y="18515"/>
                    </a:lnTo>
                    <a:lnTo>
                      <a:pt x="23348" y="25361"/>
                    </a:lnTo>
                    <a:lnTo>
                      <a:pt x="23348" y="25528"/>
                    </a:lnTo>
                    <a:cubicBezTo>
                      <a:pt x="23348" y="25564"/>
                      <a:pt x="23348" y="25599"/>
                      <a:pt x="23396" y="25623"/>
                    </a:cubicBezTo>
                    <a:cubicBezTo>
                      <a:pt x="23563" y="25552"/>
                      <a:pt x="23717" y="25456"/>
                      <a:pt x="23872" y="25361"/>
                    </a:cubicBezTo>
                    <a:cubicBezTo>
                      <a:pt x="23896" y="25135"/>
                      <a:pt x="23896" y="18575"/>
                      <a:pt x="23872" y="18408"/>
                    </a:cubicBezTo>
                    <a:lnTo>
                      <a:pt x="23348" y="18217"/>
                    </a:lnTo>
                    <a:close/>
                    <a:moveTo>
                      <a:pt x="22336" y="17575"/>
                    </a:moveTo>
                    <a:cubicBezTo>
                      <a:pt x="22336" y="17598"/>
                      <a:pt x="22336" y="17622"/>
                      <a:pt x="22336" y="17658"/>
                    </a:cubicBezTo>
                    <a:lnTo>
                      <a:pt x="22336" y="26159"/>
                    </a:lnTo>
                    <a:cubicBezTo>
                      <a:pt x="22324" y="26171"/>
                      <a:pt x="22324" y="26171"/>
                      <a:pt x="22336" y="26183"/>
                    </a:cubicBezTo>
                    <a:lnTo>
                      <a:pt x="22360" y="26207"/>
                    </a:lnTo>
                    <a:cubicBezTo>
                      <a:pt x="22527" y="26123"/>
                      <a:pt x="22693" y="26040"/>
                      <a:pt x="22848" y="25945"/>
                    </a:cubicBezTo>
                    <a:cubicBezTo>
                      <a:pt x="22872" y="25778"/>
                      <a:pt x="22884" y="18170"/>
                      <a:pt x="22860" y="17920"/>
                    </a:cubicBezTo>
                    <a:lnTo>
                      <a:pt x="22860" y="17920"/>
                    </a:lnTo>
                    <a:lnTo>
                      <a:pt x="22860" y="17932"/>
                    </a:lnTo>
                    <a:cubicBezTo>
                      <a:pt x="22705" y="17813"/>
                      <a:pt x="22539" y="17694"/>
                      <a:pt x="22384" y="17575"/>
                    </a:cubicBezTo>
                    <a:close/>
                    <a:moveTo>
                      <a:pt x="21348" y="16729"/>
                    </a:moveTo>
                    <a:cubicBezTo>
                      <a:pt x="21348" y="16765"/>
                      <a:pt x="21324" y="16789"/>
                      <a:pt x="21324" y="16813"/>
                    </a:cubicBezTo>
                    <a:cubicBezTo>
                      <a:pt x="21312" y="17384"/>
                      <a:pt x="21324" y="26588"/>
                      <a:pt x="21348" y="26754"/>
                    </a:cubicBezTo>
                    <a:cubicBezTo>
                      <a:pt x="21372" y="26754"/>
                      <a:pt x="21396" y="26754"/>
                      <a:pt x="21420" y="26742"/>
                    </a:cubicBezTo>
                    <a:cubicBezTo>
                      <a:pt x="21574" y="26659"/>
                      <a:pt x="21717" y="26576"/>
                      <a:pt x="21860" y="26480"/>
                    </a:cubicBezTo>
                    <a:lnTo>
                      <a:pt x="21860" y="17384"/>
                    </a:lnTo>
                    <a:lnTo>
                      <a:pt x="21860" y="17241"/>
                    </a:lnTo>
                    <a:cubicBezTo>
                      <a:pt x="21872" y="17158"/>
                      <a:pt x="21836" y="17074"/>
                      <a:pt x="21753" y="17027"/>
                    </a:cubicBezTo>
                    <a:cubicBezTo>
                      <a:pt x="21646" y="16955"/>
                      <a:pt x="21550" y="16860"/>
                      <a:pt x="21443" y="16789"/>
                    </a:cubicBezTo>
                    <a:cubicBezTo>
                      <a:pt x="21408" y="16765"/>
                      <a:pt x="21372" y="16741"/>
                      <a:pt x="21348" y="16729"/>
                    </a:cubicBezTo>
                    <a:close/>
                    <a:moveTo>
                      <a:pt x="20407" y="16265"/>
                    </a:moveTo>
                    <a:cubicBezTo>
                      <a:pt x="20384" y="16265"/>
                      <a:pt x="20360" y="16277"/>
                      <a:pt x="20336" y="16277"/>
                    </a:cubicBezTo>
                    <a:cubicBezTo>
                      <a:pt x="20312" y="16372"/>
                      <a:pt x="20312" y="16455"/>
                      <a:pt x="20324" y="16539"/>
                    </a:cubicBezTo>
                    <a:lnTo>
                      <a:pt x="20324" y="27076"/>
                    </a:lnTo>
                    <a:lnTo>
                      <a:pt x="20324" y="27231"/>
                    </a:lnTo>
                    <a:cubicBezTo>
                      <a:pt x="20324" y="27266"/>
                      <a:pt x="20324" y="27302"/>
                      <a:pt x="20336" y="27338"/>
                    </a:cubicBezTo>
                    <a:cubicBezTo>
                      <a:pt x="20515" y="27254"/>
                      <a:pt x="20681" y="27159"/>
                      <a:pt x="20848" y="27052"/>
                    </a:cubicBezTo>
                    <a:cubicBezTo>
                      <a:pt x="20848" y="27008"/>
                      <a:pt x="20848" y="26975"/>
                      <a:pt x="20848" y="26933"/>
                    </a:cubicBezTo>
                    <a:lnTo>
                      <a:pt x="20848" y="16455"/>
                    </a:lnTo>
                    <a:cubicBezTo>
                      <a:pt x="20848" y="16443"/>
                      <a:pt x="20848" y="16443"/>
                      <a:pt x="20848" y="16432"/>
                    </a:cubicBezTo>
                    <a:cubicBezTo>
                      <a:pt x="20848" y="16432"/>
                      <a:pt x="20836" y="16432"/>
                      <a:pt x="20824" y="16408"/>
                    </a:cubicBezTo>
                    <a:cubicBezTo>
                      <a:pt x="20693" y="16336"/>
                      <a:pt x="20550" y="16289"/>
                      <a:pt x="20407" y="16265"/>
                    </a:cubicBezTo>
                    <a:close/>
                    <a:moveTo>
                      <a:pt x="19766" y="16263"/>
                    </a:moveTo>
                    <a:cubicBezTo>
                      <a:pt x="19600" y="16263"/>
                      <a:pt x="19450" y="16309"/>
                      <a:pt x="19300" y="16384"/>
                    </a:cubicBezTo>
                    <a:lnTo>
                      <a:pt x="19300" y="16658"/>
                    </a:lnTo>
                    <a:lnTo>
                      <a:pt x="19300" y="27612"/>
                    </a:lnTo>
                    <a:lnTo>
                      <a:pt x="19300" y="27790"/>
                    </a:lnTo>
                    <a:cubicBezTo>
                      <a:pt x="19300" y="27814"/>
                      <a:pt x="19300" y="27862"/>
                      <a:pt x="19348" y="27885"/>
                    </a:cubicBezTo>
                    <a:cubicBezTo>
                      <a:pt x="19515" y="27802"/>
                      <a:pt x="19681" y="27707"/>
                      <a:pt x="19848" y="27600"/>
                    </a:cubicBezTo>
                    <a:lnTo>
                      <a:pt x="19848" y="27350"/>
                    </a:lnTo>
                    <a:lnTo>
                      <a:pt x="19848" y="16551"/>
                    </a:lnTo>
                    <a:lnTo>
                      <a:pt x="19848" y="16372"/>
                    </a:lnTo>
                    <a:cubicBezTo>
                      <a:pt x="19836" y="16336"/>
                      <a:pt x="19824" y="16301"/>
                      <a:pt x="19824" y="16265"/>
                    </a:cubicBezTo>
                    <a:cubicBezTo>
                      <a:pt x="19805" y="16264"/>
                      <a:pt x="19785" y="16263"/>
                      <a:pt x="19766" y="16263"/>
                    </a:cubicBezTo>
                    <a:close/>
                    <a:moveTo>
                      <a:pt x="18812" y="16610"/>
                    </a:moveTo>
                    <a:cubicBezTo>
                      <a:pt x="18705" y="16658"/>
                      <a:pt x="18586" y="16729"/>
                      <a:pt x="18491" y="16801"/>
                    </a:cubicBezTo>
                    <a:cubicBezTo>
                      <a:pt x="18288" y="16955"/>
                      <a:pt x="18288" y="16955"/>
                      <a:pt x="18288" y="17205"/>
                    </a:cubicBezTo>
                    <a:lnTo>
                      <a:pt x="18288" y="28195"/>
                    </a:lnTo>
                    <a:lnTo>
                      <a:pt x="18288" y="28350"/>
                    </a:lnTo>
                    <a:cubicBezTo>
                      <a:pt x="18288" y="28385"/>
                      <a:pt x="18300" y="28421"/>
                      <a:pt x="18300" y="28457"/>
                    </a:cubicBezTo>
                    <a:cubicBezTo>
                      <a:pt x="18479" y="28374"/>
                      <a:pt x="18645" y="28278"/>
                      <a:pt x="18812" y="28171"/>
                    </a:cubicBezTo>
                    <a:lnTo>
                      <a:pt x="18812" y="16610"/>
                    </a:lnTo>
                    <a:close/>
                    <a:moveTo>
                      <a:pt x="17788" y="17432"/>
                    </a:moveTo>
                    <a:cubicBezTo>
                      <a:pt x="17669" y="17563"/>
                      <a:pt x="17550" y="17706"/>
                      <a:pt x="17431" y="17848"/>
                    </a:cubicBezTo>
                    <a:cubicBezTo>
                      <a:pt x="17252" y="18098"/>
                      <a:pt x="17276" y="18027"/>
                      <a:pt x="17276" y="18313"/>
                    </a:cubicBezTo>
                    <a:lnTo>
                      <a:pt x="17276" y="28731"/>
                    </a:lnTo>
                    <a:lnTo>
                      <a:pt x="17276" y="28909"/>
                    </a:lnTo>
                    <a:cubicBezTo>
                      <a:pt x="17276" y="28945"/>
                      <a:pt x="17276" y="28981"/>
                      <a:pt x="17324" y="28993"/>
                    </a:cubicBezTo>
                    <a:cubicBezTo>
                      <a:pt x="17407" y="28957"/>
                      <a:pt x="17490" y="28921"/>
                      <a:pt x="17574" y="28862"/>
                    </a:cubicBezTo>
                    <a:cubicBezTo>
                      <a:pt x="17848" y="28719"/>
                      <a:pt x="17812" y="28790"/>
                      <a:pt x="17812" y="28457"/>
                    </a:cubicBezTo>
                    <a:lnTo>
                      <a:pt x="17812" y="17717"/>
                    </a:lnTo>
                    <a:lnTo>
                      <a:pt x="17812" y="17551"/>
                    </a:lnTo>
                    <a:cubicBezTo>
                      <a:pt x="17812" y="17503"/>
                      <a:pt x="17800" y="17467"/>
                      <a:pt x="17788" y="17432"/>
                    </a:cubicBezTo>
                    <a:close/>
                    <a:moveTo>
                      <a:pt x="16764" y="18872"/>
                    </a:moveTo>
                    <a:cubicBezTo>
                      <a:pt x="16740" y="18908"/>
                      <a:pt x="16717" y="18932"/>
                      <a:pt x="16705" y="18968"/>
                    </a:cubicBezTo>
                    <a:cubicBezTo>
                      <a:pt x="16586" y="19182"/>
                      <a:pt x="16467" y="19396"/>
                      <a:pt x="16347" y="19611"/>
                    </a:cubicBezTo>
                    <a:cubicBezTo>
                      <a:pt x="16288" y="19718"/>
                      <a:pt x="16252" y="19837"/>
                      <a:pt x="16252" y="19968"/>
                    </a:cubicBezTo>
                    <a:lnTo>
                      <a:pt x="16252" y="29362"/>
                    </a:lnTo>
                    <a:lnTo>
                      <a:pt x="16252" y="29564"/>
                    </a:lnTo>
                    <a:cubicBezTo>
                      <a:pt x="16455" y="29505"/>
                      <a:pt x="16633" y="29409"/>
                      <a:pt x="16788" y="29290"/>
                    </a:cubicBezTo>
                    <a:lnTo>
                      <a:pt x="16788" y="18884"/>
                    </a:lnTo>
                    <a:lnTo>
                      <a:pt x="16764" y="18872"/>
                    </a:lnTo>
                    <a:close/>
                    <a:moveTo>
                      <a:pt x="15764" y="20813"/>
                    </a:moveTo>
                    <a:cubicBezTo>
                      <a:pt x="15740" y="20825"/>
                      <a:pt x="15728" y="20837"/>
                      <a:pt x="15716" y="20849"/>
                    </a:cubicBezTo>
                    <a:cubicBezTo>
                      <a:pt x="15574" y="21135"/>
                      <a:pt x="15431" y="21420"/>
                      <a:pt x="15300" y="21706"/>
                    </a:cubicBezTo>
                    <a:cubicBezTo>
                      <a:pt x="15276" y="21754"/>
                      <a:pt x="15252" y="21813"/>
                      <a:pt x="15252" y="21873"/>
                    </a:cubicBezTo>
                    <a:cubicBezTo>
                      <a:pt x="15252" y="21932"/>
                      <a:pt x="15252" y="21992"/>
                      <a:pt x="15252" y="22051"/>
                    </a:cubicBezTo>
                    <a:lnTo>
                      <a:pt x="15252" y="29850"/>
                    </a:lnTo>
                    <a:lnTo>
                      <a:pt x="15252" y="30028"/>
                    </a:lnTo>
                    <a:cubicBezTo>
                      <a:pt x="15252" y="30064"/>
                      <a:pt x="15264" y="30100"/>
                      <a:pt x="15276" y="30136"/>
                    </a:cubicBezTo>
                    <a:cubicBezTo>
                      <a:pt x="15443" y="30052"/>
                      <a:pt x="15609" y="29969"/>
                      <a:pt x="15764" y="29862"/>
                    </a:cubicBezTo>
                    <a:cubicBezTo>
                      <a:pt x="15788" y="29695"/>
                      <a:pt x="15812" y="21444"/>
                      <a:pt x="15788" y="20896"/>
                    </a:cubicBezTo>
                    <a:cubicBezTo>
                      <a:pt x="15776" y="20861"/>
                      <a:pt x="15776" y="20837"/>
                      <a:pt x="15764" y="20813"/>
                    </a:cubicBezTo>
                    <a:close/>
                    <a:moveTo>
                      <a:pt x="14740" y="22778"/>
                    </a:moveTo>
                    <a:cubicBezTo>
                      <a:pt x="14716" y="22813"/>
                      <a:pt x="14692" y="22861"/>
                      <a:pt x="14669" y="22897"/>
                    </a:cubicBezTo>
                    <a:cubicBezTo>
                      <a:pt x="14562" y="23075"/>
                      <a:pt x="14466" y="23254"/>
                      <a:pt x="14359" y="23421"/>
                    </a:cubicBezTo>
                    <a:cubicBezTo>
                      <a:pt x="14276" y="23551"/>
                      <a:pt x="14228" y="23694"/>
                      <a:pt x="14228" y="23849"/>
                    </a:cubicBezTo>
                    <a:lnTo>
                      <a:pt x="14228" y="30457"/>
                    </a:lnTo>
                    <a:lnTo>
                      <a:pt x="14228" y="30612"/>
                    </a:lnTo>
                    <a:cubicBezTo>
                      <a:pt x="14228" y="30660"/>
                      <a:pt x="14228" y="30683"/>
                      <a:pt x="14276" y="30695"/>
                    </a:cubicBezTo>
                    <a:lnTo>
                      <a:pt x="14764" y="30433"/>
                    </a:lnTo>
                    <a:lnTo>
                      <a:pt x="14776" y="22789"/>
                    </a:lnTo>
                    <a:cubicBezTo>
                      <a:pt x="14776" y="22789"/>
                      <a:pt x="14764" y="22778"/>
                      <a:pt x="14764" y="22778"/>
                    </a:cubicBezTo>
                    <a:close/>
                    <a:moveTo>
                      <a:pt x="13716" y="24361"/>
                    </a:moveTo>
                    <a:cubicBezTo>
                      <a:pt x="13692" y="24385"/>
                      <a:pt x="13680" y="24409"/>
                      <a:pt x="13657" y="24433"/>
                    </a:cubicBezTo>
                    <a:cubicBezTo>
                      <a:pt x="13538" y="24564"/>
                      <a:pt x="13430" y="24706"/>
                      <a:pt x="13311" y="24837"/>
                    </a:cubicBezTo>
                    <a:cubicBezTo>
                      <a:pt x="13240" y="24897"/>
                      <a:pt x="13216" y="24980"/>
                      <a:pt x="13216" y="25064"/>
                    </a:cubicBezTo>
                    <a:lnTo>
                      <a:pt x="13216" y="25183"/>
                    </a:lnTo>
                    <a:lnTo>
                      <a:pt x="13216" y="31017"/>
                    </a:lnTo>
                    <a:lnTo>
                      <a:pt x="13216" y="31171"/>
                    </a:lnTo>
                    <a:cubicBezTo>
                      <a:pt x="13228" y="31207"/>
                      <a:pt x="13240" y="31243"/>
                      <a:pt x="13252" y="31279"/>
                    </a:cubicBezTo>
                    <a:lnTo>
                      <a:pt x="13752" y="30993"/>
                    </a:lnTo>
                    <a:cubicBezTo>
                      <a:pt x="13752" y="28778"/>
                      <a:pt x="13752" y="26588"/>
                      <a:pt x="13752" y="24397"/>
                    </a:cubicBezTo>
                    <a:cubicBezTo>
                      <a:pt x="13752" y="24385"/>
                      <a:pt x="13740" y="24385"/>
                      <a:pt x="13716" y="24361"/>
                    </a:cubicBezTo>
                    <a:close/>
                    <a:moveTo>
                      <a:pt x="12728" y="25421"/>
                    </a:moveTo>
                    <a:cubicBezTo>
                      <a:pt x="12549" y="25528"/>
                      <a:pt x="12395" y="25671"/>
                      <a:pt x="12216" y="25790"/>
                    </a:cubicBezTo>
                    <a:lnTo>
                      <a:pt x="12216" y="31755"/>
                    </a:lnTo>
                    <a:cubicBezTo>
                      <a:pt x="12216" y="31767"/>
                      <a:pt x="12216" y="31791"/>
                      <a:pt x="12228" y="31802"/>
                    </a:cubicBezTo>
                    <a:cubicBezTo>
                      <a:pt x="12418" y="31743"/>
                      <a:pt x="12585" y="31648"/>
                      <a:pt x="12752" y="31529"/>
                    </a:cubicBezTo>
                    <a:lnTo>
                      <a:pt x="12752" y="25468"/>
                    </a:lnTo>
                    <a:cubicBezTo>
                      <a:pt x="12752" y="25456"/>
                      <a:pt x="12740" y="25445"/>
                      <a:pt x="12728" y="25421"/>
                    </a:cubicBezTo>
                    <a:close/>
                    <a:moveTo>
                      <a:pt x="11692" y="26088"/>
                    </a:moveTo>
                    <a:lnTo>
                      <a:pt x="11192" y="26302"/>
                    </a:lnTo>
                    <a:lnTo>
                      <a:pt x="11192" y="26504"/>
                    </a:lnTo>
                    <a:lnTo>
                      <a:pt x="11192" y="32279"/>
                    </a:lnTo>
                    <a:cubicBezTo>
                      <a:pt x="11192" y="32314"/>
                      <a:pt x="11192" y="32350"/>
                      <a:pt x="11252" y="32374"/>
                    </a:cubicBezTo>
                    <a:cubicBezTo>
                      <a:pt x="11394" y="32279"/>
                      <a:pt x="11573" y="32207"/>
                      <a:pt x="11740" y="32088"/>
                    </a:cubicBezTo>
                    <a:lnTo>
                      <a:pt x="11740" y="26314"/>
                    </a:lnTo>
                    <a:lnTo>
                      <a:pt x="11740" y="26183"/>
                    </a:lnTo>
                    <a:cubicBezTo>
                      <a:pt x="11740" y="26135"/>
                      <a:pt x="11740" y="26111"/>
                      <a:pt x="11692" y="26088"/>
                    </a:cubicBezTo>
                    <a:close/>
                    <a:moveTo>
                      <a:pt x="10716" y="26409"/>
                    </a:moveTo>
                    <a:cubicBezTo>
                      <a:pt x="10537" y="26409"/>
                      <a:pt x="10382" y="26421"/>
                      <a:pt x="10216" y="26445"/>
                    </a:cubicBezTo>
                    <a:cubicBezTo>
                      <a:pt x="10180" y="26635"/>
                      <a:pt x="10180" y="32755"/>
                      <a:pt x="10204" y="32922"/>
                    </a:cubicBezTo>
                    <a:cubicBezTo>
                      <a:pt x="10394" y="32862"/>
                      <a:pt x="10573" y="32767"/>
                      <a:pt x="10728" y="32636"/>
                    </a:cubicBezTo>
                    <a:lnTo>
                      <a:pt x="10728" y="26492"/>
                    </a:lnTo>
                    <a:cubicBezTo>
                      <a:pt x="10728" y="26469"/>
                      <a:pt x="10716" y="26433"/>
                      <a:pt x="10716" y="26409"/>
                    </a:cubicBezTo>
                    <a:close/>
                    <a:moveTo>
                      <a:pt x="9192" y="26290"/>
                    </a:moveTo>
                    <a:cubicBezTo>
                      <a:pt x="9168" y="26373"/>
                      <a:pt x="9156" y="26457"/>
                      <a:pt x="9168" y="26528"/>
                    </a:cubicBezTo>
                    <a:lnTo>
                      <a:pt x="9168" y="33267"/>
                    </a:lnTo>
                    <a:lnTo>
                      <a:pt x="9168" y="33398"/>
                    </a:lnTo>
                    <a:cubicBezTo>
                      <a:pt x="9168" y="33446"/>
                      <a:pt x="9156" y="33469"/>
                      <a:pt x="9204" y="33493"/>
                    </a:cubicBezTo>
                    <a:cubicBezTo>
                      <a:pt x="9382" y="33422"/>
                      <a:pt x="9549" y="33326"/>
                      <a:pt x="9716" y="33231"/>
                    </a:cubicBezTo>
                    <a:lnTo>
                      <a:pt x="9716" y="32969"/>
                    </a:lnTo>
                    <a:lnTo>
                      <a:pt x="9716" y="26647"/>
                    </a:lnTo>
                    <a:lnTo>
                      <a:pt x="9716" y="26516"/>
                    </a:lnTo>
                    <a:cubicBezTo>
                      <a:pt x="9716" y="26469"/>
                      <a:pt x="9704" y="26421"/>
                      <a:pt x="9692" y="26373"/>
                    </a:cubicBezTo>
                    <a:cubicBezTo>
                      <a:pt x="9525" y="26326"/>
                      <a:pt x="9358" y="26302"/>
                      <a:pt x="9192" y="26290"/>
                    </a:cubicBezTo>
                    <a:close/>
                    <a:moveTo>
                      <a:pt x="8180" y="26099"/>
                    </a:moveTo>
                    <a:cubicBezTo>
                      <a:pt x="8168" y="26183"/>
                      <a:pt x="8156" y="26278"/>
                      <a:pt x="8168" y="26361"/>
                    </a:cubicBezTo>
                    <a:lnTo>
                      <a:pt x="8168" y="33803"/>
                    </a:lnTo>
                    <a:lnTo>
                      <a:pt x="8168" y="33958"/>
                    </a:lnTo>
                    <a:cubicBezTo>
                      <a:pt x="8168" y="34017"/>
                      <a:pt x="8156" y="34029"/>
                      <a:pt x="8204" y="34053"/>
                    </a:cubicBezTo>
                    <a:cubicBezTo>
                      <a:pt x="8382" y="33969"/>
                      <a:pt x="8537" y="33874"/>
                      <a:pt x="8704" y="33779"/>
                    </a:cubicBezTo>
                    <a:lnTo>
                      <a:pt x="8704" y="33517"/>
                    </a:lnTo>
                    <a:lnTo>
                      <a:pt x="8704" y="26469"/>
                    </a:lnTo>
                    <a:lnTo>
                      <a:pt x="8704" y="26314"/>
                    </a:lnTo>
                    <a:cubicBezTo>
                      <a:pt x="8692" y="26266"/>
                      <a:pt x="8692" y="26230"/>
                      <a:pt x="8680" y="26183"/>
                    </a:cubicBezTo>
                    <a:cubicBezTo>
                      <a:pt x="8525" y="26135"/>
                      <a:pt x="8358" y="26111"/>
                      <a:pt x="8180" y="26099"/>
                    </a:cubicBezTo>
                    <a:close/>
                    <a:moveTo>
                      <a:pt x="7656" y="26076"/>
                    </a:moveTo>
                    <a:cubicBezTo>
                      <a:pt x="7501" y="26076"/>
                      <a:pt x="7358" y="26088"/>
                      <a:pt x="7215" y="26099"/>
                    </a:cubicBezTo>
                    <a:cubicBezTo>
                      <a:pt x="7192" y="26099"/>
                      <a:pt x="7180" y="26123"/>
                      <a:pt x="7156" y="26135"/>
                    </a:cubicBezTo>
                    <a:lnTo>
                      <a:pt x="7156" y="26278"/>
                    </a:lnTo>
                    <a:lnTo>
                      <a:pt x="7156" y="34589"/>
                    </a:lnTo>
                    <a:cubicBezTo>
                      <a:pt x="7144" y="34600"/>
                      <a:pt x="7144" y="34600"/>
                      <a:pt x="7156" y="34612"/>
                    </a:cubicBezTo>
                    <a:lnTo>
                      <a:pt x="7168" y="34612"/>
                    </a:lnTo>
                    <a:cubicBezTo>
                      <a:pt x="7358" y="34553"/>
                      <a:pt x="7525" y="34458"/>
                      <a:pt x="7680" y="34327"/>
                    </a:cubicBezTo>
                    <a:lnTo>
                      <a:pt x="7680" y="26159"/>
                    </a:lnTo>
                    <a:cubicBezTo>
                      <a:pt x="7680" y="26135"/>
                      <a:pt x="7668" y="26099"/>
                      <a:pt x="7656" y="26076"/>
                    </a:cubicBezTo>
                    <a:close/>
                    <a:moveTo>
                      <a:pt x="6656" y="26195"/>
                    </a:moveTo>
                    <a:lnTo>
                      <a:pt x="6144" y="26338"/>
                    </a:lnTo>
                    <a:cubicBezTo>
                      <a:pt x="6132" y="26445"/>
                      <a:pt x="6132" y="26528"/>
                      <a:pt x="6132" y="26611"/>
                    </a:cubicBezTo>
                    <a:lnTo>
                      <a:pt x="6132" y="34898"/>
                    </a:lnTo>
                    <a:lnTo>
                      <a:pt x="6132" y="35077"/>
                    </a:lnTo>
                    <a:cubicBezTo>
                      <a:pt x="6132" y="35112"/>
                      <a:pt x="6132" y="35148"/>
                      <a:pt x="6180" y="35172"/>
                    </a:cubicBezTo>
                    <a:cubicBezTo>
                      <a:pt x="6275" y="35136"/>
                      <a:pt x="6370" y="35089"/>
                      <a:pt x="6465" y="35029"/>
                    </a:cubicBezTo>
                    <a:cubicBezTo>
                      <a:pt x="6715" y="34886"/>
                      <a:pt x="6691" y="34946"/>
                      <a:pt x="6691" y="34648"/>
                    </a:cubicBezTo>
                    <a:lnTo>
                      <a:pt x="6691" y="26469"/>
                    </a:lnTo>
                    <a:cubicBezTo>
                      <a:pt x="6691" y="26409"/>
                      <a:pt x="6691" y="26361"/>
                      <a:pt x="6691" y="26314"/>
                    </a:cubicBezTo>
                    <a:cubicBezTo>
                      <a:pt x="6680" y="26266"/>
                      <a:pt x="6668" y="26230"/>
                      <a:pt x="6656" y="26195"/>
                    </a:cubicBezTo>
                    <a:close/>
                    <a:moveTo>
                      <a:pt x="5656" y="26564"/>
                    </a:moveTo>
                    <a:cubicBezTo>
                      <a:pt x="5465" y="26611"/>
                      <a:pt x="5287" y="26683"/>
                      <a:pt x="5132" y="26802"/>
                    </a:cubicBezTo>
                    <a:lnTo>
                      <a:pt x="5132" y="35767"/>
                    </a:lnTo>
                    <a:cubicBezTo>
                      <a:pt x="5310" y="35684"/>
                      <a:pt x="5477" y="35589"/>
                      <a:pt x="5656" y="35493"/>
                    </a:cubicBezTo>
                    <a:lnTo>
                      <a:pt x="5656" y="26564"/>
                    </a:lnTo>
                    <a:close/>
                    <a:moveTo>
                      <a:pt x="4632" y="27052"/>
                    </a:moveTo>
                    <a:cubicBezTo>
                      <a:pt x="4525" y="27100"/>
                      <a:pt x="4429" y="27147"/>
                      <a:pt x="4334" y="27219"/>
                    </a:cubicBezTo>
                    <a:lnTo>
                      <a:pt x="4334" y="27231"/>
                    </a:lnTo>
                    <a:cubicBezTo>
                      <a:pt x="4072" y="27409"/>
                      <a:pt x="4108" y="27350"/>
                      <a:pt x="4108" y="27647"/>
                    </a:cubicBezTo>
                    <a:lnTo>
                      <a:pt x="4108" y="36065"/>
                    </a:lnTo>
                    <a:lnTo>
                      <a:pt x="4108" y="36232"/>
                    </a:lnTo>
                    <a:cubicBezTo>
                      <a:pt x="4108" y="36267"/>
                      <a:pt x="4120" y="36291"/>
                      <a:pt x="4132" y="36327"/>
                    </a:cubicBezTo>
                    <a:cubicBezTo>
                      <a:pt x="4310" y="36232"/>
                      <a:pt x="4477" y="36148"/>
                      <a:pt x="4644" y="36029"/>
                    </a:cubicBezTo>
                    <a:lnTo>
                      <a:pt x="4644" y="27195"/>
                    </a:lnTo>
                    <a:cubicBezTo>
                      <a:pt x="4644" y="27159"/>
                      <a:pt x="4644" y="27111"/>
                      <a:pt x="4632" y="27052"/>
                    </a:cubicBezTo>
                    <a:close/>
                    <a:moveTo>
                      <a:pt x="3620" y="27766"/>
                    </a:moveTo>
                    <a:cubicBezTo>
                      <a:pt x="3429" y="27885"/>
                      <a:pt x="3251" y="28040"/>
                      <a:pt x="3108" y="28207"/>
                    </a:cubicBezTo>
                    <a:lnTo>
                      <a:pt x="3108" y="36839"/>
                    </a:lnTo>
                    <a:cubicBezTo>
                      <a:pt x="3108" y="36839"/>
                      <a:pt x="3108" y="36851"/>
                      <a:pt x="3108" y="36851"/>
                    </a:cubicBezTo>
                    <a:cubicBezTo>
                      <a:pt x="3108" y="36851"/>
                      <a:pt x="3120" y="36851"/>
                      <a:pt x="3132" y="36863"/>
                    </a:cubicBezTo>
                    <a:cubicBezTo>
                      <a:pt x="3310" y="36791"/>
                      <a:pt x="3477" y="36696"/>
                      <a:pt x="3632" y="36589"/>
                    </a:cubicBezTo>
                    <a:lnTo>
                      <a:pt x="3632" y="36434"/>
                    </a:lnTo>
                    <a:lnTo>
                      <a:pt x="3632" y="27802"/>
                    </a:lnTo>
                    <a:cubicBezTo>
                      <a:pt x="3632" y="27790"/>
                      <a:pt x="3632" y="27790"/>
                      <a:pt x="3632" y="27778"/>
                    </a:cubicBezTo>
                    <a:cubicBezTo>
                      <a:pt x="3632" y="27778"/>
                      <a:pt x="3620" y="27778"/>
                      <a:pt x="3620" y="27766"/>
                    </a:cubicBezTo>
                    <a:close/>
                    <a:moveTo>
                      <a:pt x="2596" y="28707"/>
                    </a:moveTo>
                    <a:cubicBezTo>
                      <a:pt x="2560" y="28743"/>
                      <a:pt x="2524" y="28766"/>
                      <a:pt x="2500" y="28802"/>
                    </a:cubicBezTo>
                    <a:cubicBezTo>
                      <a:pt x="2393" y="28921"/>
                      <a:pt x="2286" y="29052"/>
                      <a:pt x="2167" y="29171"/>
                    </a:cubicBezTo>
                    <a:cubicBezTo>
                      <a:pt x="2096" y="29243"/>
                      <a:pt x="2060" y="29350"/>
                      <a:pt x="2072" y="29445"/>
                    </a:cubicBezTo>
                    <a:cubicBezTo>
                      <a:pt x="2084" y="29481"/>
                      <a:pt x="2084" y="29505"/>
                      <a:pt x="2072" y="29540"/>
                    </a:cubicBezTo>
                    <a:lnTo>
                      <a:pt x="2072" y="37184"/>
                    </a:lnTo>
                    <a:lnTo>
                      <a:pt x="2072" y="37339"/>
                    </a:lnTo>
                    <a:cubicBezTo>
                      <a:pt x="2084" y="37375"/>
                      <a:pt x="2096" y="37410"/>
                      <a:pt x="2108" y="37446"/>
                    </a:cubicBezTo>
                    <a:lnTo>
                      <a:pt x="2620" y="37160"/>
                    </a:lnTo>
                    <a:lnTo>
                      <a:pt x="2620" y="36875"/>
                    </a:lnTo>
                    <a:lnTo>
                      <a:pt x="2620" y="28993"/>
                    </a:lnTo>
                    <a:lnTo>
                      <a:pt x="2620" y="28790"/>
                    </a:lnTo>
                    <a:cubicBezTo>
                      <a:pt x="2608" y="28766"/>
                      <a:pt x="2608" y="28731"/>
                      <a:pt x="2596" y="28707"/>
                    </a:cubicBezTo>
                    <a:close/>
                    <a:moveTo>
                      <a:pt x="1572" y="30005"/>
                    </a:moveTo>
                    <a:cubicBezTo>
                      <a:pt x="1548" y="30028"/>
                      <a:pt x="1524" y="30064"/>
                      <a:pt x="1500" y="30088"/>
                    </a:cubicBezTo>
                    <a:cubicBezTo>
                      <a:pt x="1393" y="30267"/>
                      <a:pt x="1298" y="30445"/>
                      <a:pt x="1179" y="30612"/>
                    </a:cubicBezTo>
                    <a:cubicBezTo>
                      <a:pt x="1107" y="30743"/>
                      <a:pt x="1060" y="30898"/>
                      <a:pt x="1072" y="31041"/>
                    </a:cubicBezTo>
                    <a:lnTo>
                      <a:pt x="1072" y="37756"/>
                    </a:lnTo>
                    <a:lnTo>
                      <a:pt x="1072" y="37887"/>
                    </a:lnTo>
                    <a:cubicBezTo>
                      <a:pt x="1072" y="37934"/>
                      <a:pt x="1084" y="37946"/>
                      <a:pt x="1084" y="38006"/>
                    </a:cubicBezTo>
                    <a:cubicBezTo>
                      <a:pt x="1262" y="37910"/>
                      <a:pt x="1441" y="37815"/>
                      <a:pt x="1608" y="37708"/>
                    </a:cubicBezTo>
                    <a:lnTo>
                      <a:pt x="1619" y="37482"/>
                    </a:lnTo>
                    <a:lnTo>
                      <a:pt x="1619" y="30064"/>
                    </a:lnTo>
                    <a:cubicBezTo>
                      <a:pt x="1619" y="30040"/>
                      <a:pt x="1619" y="30005"/>
                      <a:pt x="1572" y="30005"/>
                    </a:cubicBezTo>
                    <a:close/>
                    <a:moveTo>
                      <a:pt x="572" y="31945"/>
                    </a:moveTo>
                    <a:cubicBezTo>
                      <a:pt x="548" y="31957"/>
                      <a:pt x="524" y="31993"/>
                      <a:pt x="524" y="32029"/>
                    </a:cubicBezTo>
                    <a:cubicBezTo>
                      <a:pt x="429" y="32326"/>
                      <a:pt x="322" y="32624"/>
                      <a:pt x="250" y="32922"/>
                    </a:cubicBezTo>
                    <a:cubicBezTo>
                      <a:pt x="179" y="33184"/>
                      <a:pt x="143" y="33457"/>
                      <a:pt x="84" y="33731"/>
                    </a:cubicBezTo>
                    <a:cubicBezTo>
                      <a:pt x="72" y="33803"/>
                      <a:pt x="72" y="33862"/>
                      <a:pt x="0" y="33886"/>
                    </a:cubicBezTo>
                    <a:lnTo>
                      <a:pt x="0" y="38601"/>
                    </a:lnTo>
                    <a:cubicBezTo>
                      <a:pt x="203" y="38506"/>
                      <a:pt x="393" y="38399"/>
                      <a:pt x="572" y="38279"/>
                    </a:cubicBezTo>
                    <a:cubicBezTo>
                      <a:pt x="607" y="38029"/>
                      <a:pt x="595" y="32100"/>
                      <a:pt x="572" y="319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Google Shape;3212;p36">
            <a:extLst>
              <a:ext uri="{FF2B5EF4-FFF2-40B4-BE49-F238E27FC236}">
                <a16:creationId xmlns:a16="http://schemas.microsoft.com/office/drawing/2014/main" id="{CE59B604-14AF-E680-A50B-5D56D67B5AA2}"/>
              </a:ext>
            </a:extLst>
          </p:cNvPr>
          <p:cNvGrpSpPr/>
          <p:nvPr/>
        </p:nvGrpSpPr>
        <p:grpSpPr>
          <a:xfrm>
            <a:off x="1593322" y="1873965"/>
            <a:ext cx="929208" cy="900963"/>
            <a:chOff x="6330300" y="991275"/>
            <a:chExt cx="1926218" cy="1867668"/>
          </a:xfrm>
        </p:grpSpPr>
        <p:sp>
          <p:nvSpPr>
            <p:cNvPr id="29" name="Google Shape;3213;p36">
              <a:extLst>
                <a:ext uri="{FF2B5EF4-FFF2-40B4-BE49-F238E27FC236}">
                  <a16:creationId xmlns:a16="http://schemas.microsoft.com/office/drawing/2014/main" id="{56FFE03F-2CB9-8486-C556-6D2F7727C1BB}"/>
                </a:ext>
              </a:extLst>
            </p:cNvPr>
            <p:cNvSpPr/>
            <p:nvPr/>
          </p:nvSpPr>
          <p:spPr>
            <a:xfrm>
              <a:off x="6330300" y="992515"/>
              <a:ext cx="1167739" cy="1393496"/>
            </a:xfrm>
            <a:custGeom>
              <a:avLst/>
              <a:gdLst/>
              <a:ahLst/>
              <a:cxnLst/>
              <a:rect l="l" t="t" r="r" b="b"/>
              <a:pathLst>
                <a:path w="47091" h="56195" extrusionOk="0">
                  <a:moveTo>
                    <a:pt x="46352" y="1"/>
                  </a:moveTo>
                  <a:cubicBezTo>
                    <a:pt x="46138" y="1"/>
                    <a:pt x="45890" y="72"/>
                    <a:pt x="45626" y="224"/>
                  </a:cubicBezTo>
                  <a:lnTo>
                    <a:pt x="24659" y="12333"/>
                  </a:lnTo>
                  <a:lnTo>
                    <a:pt x="1465" y="25727"/>
                  </a:lnTo>
                  <a:cubicBezTo>
                    <a:pt x="656" y="26179"/>
                    <a:pt x="1" y="27227"/>
                    <a:pt x="1" y="28025"/>
                  </a:cubicBezTo>
                  <a:lnTo>
                    <a:pt x="1" y="55350"/>
                  </a:lnTo>
                  <a:cubicBezTo>
                    <a:pt x="1" y="55893"/>
                    <a:pt x="295" y="56195"/>
                    <a:pt x="734" y="56195"/>
                  </a:cubicBezTo>
                  <a:cubicBezTo>
                    <a:pt x="949" y="56195"/>
                    <a:pt x="1199" y="56122"/>
                    <a:pt x="1465" y="55969"/>
                  </a:cubicBezTo>
                  <a:lnTo>
                    <a:pt x="16491" y="47301"/>
                  </a:lnTo>
                  <a:lnTo>
                    <a:pt x="45626" y="30478"/>
                  </a:lnTo>
                  <a:cubicBezTo>
                    <a:pt x="46435" y="30013"/>
                    <a:pt x="47090" y="28977"/>
                    <a:pt x="47090" y="28168"/>
                  </a:cubicBezTo>
                  <a:lnTo>
                    <a:pt x="47090" y="843"/>
                  </a:lnTo>
                  <a:cubicBezTo>
                    <a:pt x="47090" y="306"/>
                    <a:pt x="46793" y="1"/>
                    <a:pt x="46352"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14;p36">
              <a:extLst>
                <a:ext uri="{FF2B5EF4-FFF2-40B4-BE49-F238E27FC236}">
                  <a16:creationId xmlns:a16="http://schemas.microsoft.com/office/drawing/2014/main" id="{E39D9544-F473-F1A5-0E48-69BD05D08C7E}"/>
                </a:ext>
              </a:extLst>
            </p:cNvPr>
            <p:cNvSpPr/>
            <p:nvPr/>
          </p:nvSpPr>
          <p:spPr>
            <a:xfrm>
              <a:off x="6335929" y="991275"/>
              <a:ext cx="1167714" cy="1405374"/>
            </a:xfrm>
            <a:custGeom>
              <a:avLst/>
              <a:gdLst/>
              <a:ahLst/>
              <a:cxnLst/>
              <a:rect l="l" t="t" r="r" b="b"/>
              <a:pathLst>
                <a:path w="47090" h="56674" extrusionOk="0">
                  <a:moveTo>
                    <a:pt x="0" y="28265"/>
                  </a:moveTo>
                  <a:lnTo>
                    <a:pt x="0" y="55590"/>
                  </a:lnTo>
                  <a:cubicBezTo>
                    <a:pt x="0" y="56388"/>
                    <a:pt x="655" y="56674"/>
                    <a:pt x="1465" y="56209"/>
                  </a:cubicBezTo>
                  <a:lnTo>
                    <a:pt x="16490" y="47530"/>
                  </a:lnTo>
                  <a:lnTo>
                    <a:pt x="45625" y="30718"/>
                  </a:lnTo>
                  <a:cubicBezTo>
                    <a:pt x="46435" y="30254"/>
                    <a:pt x="47089" y="29206"/>
                    <a:pt x="47089" y="28408"/>
                  </a:cubicBezTo>
                  <a:lnTo>
                    <a:pt x="47089" y="1084"/>
                  </a:lnTo>
                  <a:cubicBezTo>
                    <a:pt x="47089" y="274"/>
                    <a:pt x="46435" y="0"/>
                    <a:pt x="45625" y="464"/>
                  </a:cubicBezTo>
                  <a:lnTo>
                    <a:pt x="24658" y="12573"/>
                  </a:lnTo>
                  <a:lnTo>
                    <a:pt x="1465" y="25968"/>
                  </a:lnTo>
                  <a:cubicBezTo>
                    <a:pt x="655" y="26420"/>
                    <a:pt x="0" y="27456"/>
                    <a:pt x="0" y="2826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15;p36">
              <a:extLst>
                <a:ext uri="{FF2B5EF4-FFF2-40B4-BE49-F238E27FC236}">
                  <a16:creationId xmlns:a16="http://schemas.microsoft.com/office/drawing/2014/main" id="{3104CC04-71B2-F62C-A24E-1B128925DBB8}"/>
                </a:ext>
              </a:extLst>
            </p:cNvPr>
            <p:cNvSpPr/>
            <p:nvPr/>
          </p:nvSpPr>
          <p:spPr>
            <a:xfrm>
              <a:off x="6341533" y="995986"/>
              <a:ext cx="1167714" cy="1405398"/>
            </a:xfrm>
            <a:custGeom>
              <a:avLst/>
              <a:gdLst/>
              <a:ahLst/>
              <a:cxnLst/>
              <a:rect l="l" t="t" r="r" b="b"/>
              <a:pathLst>
                <a:path w="47090" h="56675" extrusionOk="0">
                  <a:moveTo>
                    <a:pt x="0" y="28266"/>
                  </a:moveTo>
                  <a:lnTo>
                    <a:pt x="0" y="55591"/>
                  </a:lnTo>
                  <a:cubicBezTo>
                    <a:pt x="0" y="56388"/>
                    <a:pt x="655" y="56674"/>
                    <a:pt x="1465" y="56210"/>
                  </a:cubicBezTo>
                  <a:lnTo>
                    <a:pt x="16502" y="47530"/>
                  </a:lnTo>
                  <a:lnTo>
                    <a:pt x="45625" y="30707"/>
                  </a:lnTo>
                  <a:cubicBezTo>
                    <a:pt x="46435" y="30242"/>
                    <a:pt x="47090" y="29207"/>
                    <a:pt x="47090" y="28409"/>
                  </a:cubicBezTo>
                  <a:lnTo>
                    <a:pt x="47090" y="1084"/>
                  </a:lnTo>
                  <a:cubicBezTo>
                    <a:pt x="47090" y="274"/>
                    <a:pt x="46435" y="1"/>
                    <a:pt x="45625" y="465"/>
                  </a:cubicBezTo>
                  <a:lnTo>
                    <a:pt x="24658" y="12562"/>
                  </a:lnTo>
                  <a:lnTo>
                    <a:pt x="1465" y="25956"/>
                  </a:lnTo>
                  <a:cubicBezTo>
                    <a:pt x="655" y="26420"/>
                    <a:pt x="0" y="27456"/>
                    <a:pt x="0" y="2826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16;p36">
              <a:extLst>
                <a:ext uri="{FF2B5EF4-FFF2-40B4-BE49-F238E27FC236}">
                  <a16:creationId xmlns:a16="http://schemas.microsoft.com/office/drawing/2014/main" id="{FFFB1308-5005-1983-22A6-FE935F8C2FA0}"/>
                </a:ext>
              </a:extLst>
            </p:cNvPr>
            <p:cNvSpPr/>
            <p:nvPr/>
          </p:nvSpPr>
          <p:spPr>
            <a:xfrm>
              <a:off x="6374289" y="1060060"/>
              <a:ext cx="1108374" cy="1293785"/>
            </a:xfrm>
            <a:custGeom>
              <a:avLst/>
              <a:gdLst/>
              <a:ahLst/>
              <a:cxnLst/>
              <a:rect l="l" t="t" r="r" b="b"/>
              <a:pathLst>
                <a:path w="44697" h="52174" extrusionOk="0">
                  <a:moveTo>
                    <a:pt x="44697" y="0"/>
                  </a:moveTo>
                  <a:lnTo>
                    <a:pt x="1" y="25837"/>
                  </a:lnTo>
                  <a:lnTo>
                    <a:pt x="1" y="52173"/>
                  </a:lnTo>
                  <a:lnTo>
                    <a:pt x="44673" y="26194"/>
                  </a:lnTo>
                  <a:lnTo>
                    <a:pt x="44697"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17;p36">
              <a:extLst>
                <a:ext uri="{FF2B5EF4-FFF2-40B4-BE49-F238E27FC236}">
                  <a16:creationId xmlns:a16="http://schemas.microsoft.com/office/drawing/2014/main" id="{CFEEEDEE-EAAF-082D-DB30-06FE2520B768}"/>
                </a:ext>
              </a:extLst>
            </p:cNvPr>
            <p:cNvSpPr/>
            <p:nvPr/>
          </p:nvSpPr>
          <p:spPr>
            <a:xfrm>
              <a:off x="6374289" y="1062713"/>
              <a:ext cx="1108671" cy="1284932"/>
            </a:xfrm>
            <a:custGeom>
              <a:avLst/>
              <a:gdLst/>
              <a:ahLst/>
              <a:cxnLst/>
              <a:rect l="l" t="t" r="r" b="b"/>
              <a:pathLst>
                <a:path w="44709" h="51817" extrusionOk="0">
                  <a:moveTo>
                    <a:pt x="1" y="25801"/>
                  </a:moveTo>
                  <a:lnTo>
                    <a:pt x="1" y="51661"/>
                  </a:lnTo>
                  <a:cubicBezTo>
                    <a:pt x="1" y="51757"/>
                    <a:pt x="108" y="51816"/>
                    <a:pt x="203" y="51769"/>
                  </a:cubicBezTo>
                  <a:lnTo>
                    <a:pt x="44637" y="26075"/>
                  </a:lnTo>
                  <a:cubicBezTo>
                    <a:pt x="44685" y="26063"/>
                    <a:pt x="44709" y="26015"/>
                    <a:pt x="44709" y="25968"/>
                  </a:cubicBezTo>
                  <a:lnTo>
                    <a:pt x="44673" y="167"/>
                  </a:lnTo>
                  <a:cubicBezTo>
                    <a:pt x="44673" y="60"/>
                    <a:pt x="44566" y="0"/>
                    <a:pt x="44471" y="48"/>
                  </a:cubicBezTo>
                  <a:lnTo>
                    <a:pt x="72" y="25682"/>
                  </a:lnTo>
                  <a:cubicBezTo>
                    <a:pt x="25" y="25706"/>
                    <a:pt x="1" y="25754"/>
                    <a:pt x="1" y="2580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18;p36">
              <a:extLst>
                <a:ext uri="{FF2B5EF4-FFF2-40B4-BE49-F238E27FC236}">
                  <a16:creationId xmlns:a16="http://schemas.microsoft.com/office/drawing/2014/main" id="{FFB318F8-86D4-8558-82B5-7E165FBA3ED2}"/>
                </a:ext>
              </a:extLst>
            </p:cNvPr>
            <p:cNvSpPr/>
            <p:nvPr/>
          </p:nvSpPr>
          <p:spPr>
            <a:xfrm>
              <a:off x="6370470" y="1739083"/>
              <a:ext cx="1886048" cy="1095678"/>
            </a:xfrm>
            <a:custGeom>
              <a:avLst/>
              <a:gdLst/>
              <a:ahLst/>
              <a:cxnLst/>
              <a:rect l="l" t="t" r="r" b="b"/>
              <a:pathLst>
                <a:path w="76058" h="44185" extrusionOk="0">
                  <a:moveTo>
                    <a:pt x="0" y="26885"/>
                  </a:moveTo>
                  <a:lnTo>
                    <a:pt x="0" y="26968"/>
                  </a:lnTo>
                  <a:cubicBezTo>
                    <a:pt x="12" y="27313"/>
                    <a:pt x="238" y="27659"/>
                    <a:pt x="691" y="27921"/>
                  </a:cubicBezTo>
                  <a:lnTo>
                    <a:pt x="27932" y="43649"/>
                  </a:lnTo>
                  <a:cubicBezTo>
                    <a:pt x="28873" y="44185"/>
                    <a:pt x="30397" y="44185"/>
                    <a:pt x="31337" y="43649"/>
                  </a:cubicBezTo>
                  <a:lnTo>
                    <a:pt x="75355" y="18229"/>
                  </a:lnTo>
                  <a:cubicBezTo>
                    <a:pt x="75819" y="17967"/>
                    <a:pt x="76045" y="17634"/>
                    <a:pt x="76057" y="17288"/>
                  </a:cubicBezTo>
                  <a:lnTo>
                    <a:pt x="76057" y="17205"/>
                  </a:lnTo>
                  <a:cubicBezTo>
                    <a:pt x="76045" y="16872"/>
                    <a:pt x="75807" y="16526"/>
                    <a:pt x="75355" y="16264"/>
                  </a:cubicBezTo>
                  <a:lnTo>
                    <a:pt x="48125" y="548"/>
                  </a:lnTo>
                  <a:cubicBezTo>
                    <a:pt x="47185" y="1"/>
                    <a:pt x="45661" y="1"/>
                    <a:pt x="44720" y="548"/>
                  </a:cubicBezTo>
                  <a:lnTo>
                    <a:pt x="691" y="25956"/>
                  </a:lnTo>
                  <a:cubicBezTo>
                    <a:pt x="250" y="26218"/>
                    <a:pt x="12" y="26551"/>
                    <a:pt x="0" y="2688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19;p36">
              <a:extLst>
                <a:ext uri="{FF2B5EF4-FFF2-40B4-BE49-F238E27FC236}">
                  <a16:creationId xmlns:a16="http://schemas.microsoft.com/office/drawing/2014/main" id="{F665940B-923C-333E-5C06-87BA290FA53B}"/>
                </a:ext>
              </a:extLst>
            </p:cNvPr>
            <p:cNvSpPr/>
            <p:nvPr/>
          </p:nvSpPr>
          <p:spPr>
            <a:xfrm>
              <a:off x="6515428" y="1816720"/>
              <a:ext cx="1422806" cy="824071"/>
            </a:xfrm>
            <a:custGeom>
              <a:avLst/>
              <a:gdLst/>
              <a:ahLst/>
              <a:cxnLst/>
              <a:rect l="l" t="t" r="r" b="b"/>
              <a:pathLst>
                <a:path w="57377" h="33232" extrusionOk="0">
                  <a:moveTo>
                    <a:pt x="60" y="23468"/>
                  </a:moveTo>
                  <a:cubicBezTo>
                    <a:pt x="119" y="23670"/>
                    <a:pt x="262" y="23837"/>
                    <a:pt x="464" y="23932"/>
                  </a:cubicBezTo>
                  <a:lnTo>
                    <a:pt x="16014" y="32910"/>
                  </a:lnTo>
                  <a:cubicBezTo>
                    <a:pt x="16633" y="33231"/>
                    <a:pt x="17383" y="33231"/>
                    <a:pt x="18002" y="32910"/>
                  </a:cubicBezTo>
                  <a:lnTo>
                    <a:pt x="56924" y="10443"/>
                  </a:lnTo>
                  <a:cubicBezTo>
                    <a:pt x="57114" y="10347"/>
                    <a:pt x="57257" y="10181"/>
                    <a:pt x="57317" y="9966"/>
                  </a:cubicBezTo>
                  <a:cubicBezTo>
                    <a:pt x="57376" y="9728"/>
                    <a:pt x="57245" y="9478"/>
                    <a:pt x="56924" y="9288"/>
                  </a:cubicBezTo>
                  <a:lnTo>
                    <a:pt x="41374" y="310"/>
                  </a:lnTo>
                  <a:cubicBezTo>
                    <a:pt x="40743" y="1"/>
                    <a:pt x="40005" y="1"/>
                    <a:pt x="39386" y="310"/>
                  </a:cubicBezTo>
                  <a:lnTo>
                    <a:pt x="464" y="22789"/>
                  </a:lnTo>
                  <a:cubicBezTo>
                    <a:pt x="143" y="22968"/>
                    <a:pt x="0" y="23218"/>
                    <a:pt x="60" y="23468"/>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20;p36">
              <a:extLst>
                <a:ext uri="{FF2B5EF4-FFF2-40B4-BE49-F238E27FC236}">
                  <a16:creationId xmlns:a16="http://schemas.microsoft.com/office/drawing/2014/main" id="{34601FEA-7CF4-A631-88B2-9110A5908671}"/>
                </a:ext>
              </a:extLst>
            </p:cNvPr>
            <p:cNvSpPr/>
            <p:nvPr/>
          </p:nvSpPr>
          <p:spPr>
            <a:xfrm>
              <a:off x="7288918" y="2266650"/>
              <a:ext cx="544751" cy="315350"/>
            </a:xfrm>
            <a:custGeom>
              <a:avLst/>
              <a:gdLst/>
              <a:ahLst/>
              <a:cxnLst/>
              <a:rect l="l" t="t" r="r" b="b"/>
              <a:pathLst>
                <a:path w="21968" h="12717" extrusionOk="0">
                  <a:moveTo>
                    <a:pt x="36" y="7835"/>
                  </a:moveTo>
                  <a:cubicBezTo>
                    <a:pt x="60" y="7931"/>
                    <a:pt x="131" y="8002"/>
                    <a:pt x="215" y="8038"/>
                  </a:cubicBezTo>
                  <a:lnTo>
                    <a:pt x="8073" y="12574"/>
                  </a:lnTo>
                  <a:cubicBezTo>
                    <a:pt x="8359" y="12717"/>
                    <a:pt x="8692" y="12717"/>
                    <a:pt x="8978" y="12574"/>
                  </a:cubicBezTo>
                  <a:lnTo>
                    <a:pt x="21753" y="5204"/>
                  </a:lnTo>
                  <a:cubicBezTo>
                    <a:pt x="21837" y="5156"/>
                    <a:pt x="21896" y="5085"/>
                    <a:pt x="21932" y="5002"/>
                  </a:cubicBezTo>
                  <a:cubicBezTo>
                    <a:pt x="21968" y="4883"/>
                    <a:pt x="21908" y="4763"/>
                    <a:pt x="21753" y="4680"/>
                  </a:cubicBezTo>
                  <a:lnTo>
                    <a:pt x="13895" y="144"/>
                  </a:lnTo>
                  <a:cubicBezTo>
                    <a:pt x="13609" y="1"/>
                    <a:pt x="13276" y="1"/>
                    <a:pt x="12990" y="144"/>
                  </a:cubicBezTo>
                  <a:lnTo>
                    <a:pt x="215" y="7514"/>
                  </a:lnTo>
                  <a:cubicBezTo>
                    <a:pt x="60" y="7609"/>
                    <a:pt x="1" y="7728"/>
                    <a:pt x="36" y="7835"/>
                  </a:cubicBezTo>
                  <a:close/>
                </a:path>
              </a:pathLst>
            </a:custGeom>
            <a:solidFill>
              <a:srgbClr val="2D1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21;p36">
              <a:extLst>
                <a:ext uri="{FF2B5EF4-FFF2-40B4-BE49-F238E27FC236}">
                  <a16:creationId xmlns:a16="http://schemas.microsoft.com/office/drawing/2014/main" id="{98AE6A7D-CC72-7FCA-B6BC-D545300393CE}"/>
                </a:ext>
              </a:extLst>
            </p:cNvPr>
            <p:cNvSpPr/>
            <p:nvPr/>
          </p:nvSpPr>
          <p:spPr>
            <a:xfrm>
              <a:off x="7289811" y="2269625"/>
              <a:ext cx="544156" cy="312374"/>
            </a:xfrm>
            <a:custGeom>
              <a:avLst/>
              <a:gdLst/>
              <a:ahLst/>
              <a:cxnLst/>
              <a:rect l="l" t="t" r="r" b="b"/>
              <a:pathLst>
                <a:path w="21944" h="12597" extrusionOk="0">
                  <a:moveTo>
                    <a:pt x="0" y="7715"/>
                  </a:moveTo>
                  <a:cubicBezTo>
                    <a:pt x="24" y="7811"/>
                    <a:pt x="95" y="7882"/>
                    <a:pt x="179" y="7918"/>
                  </a:cubicBezTo>
                  <a:lnTo>
                    <a:pt x="8037" y="12454"/>
                  </a:lnTo>
                  <a:cubicBezTo>
                    <a:pt x="8323" y="12597"/>
                    <a:pt x="8656" y="12597"/>
                    <a:pt x="8942" y="12454"/>
                  </a:cubicBezTo>
                  <a:lnTo>
                    <a:pt x="21717" y="5084"/>
                  </a:lnTo>
                  <a:cubicBezTo>
                    <a:pt x="21943" y="5048"/>
                    <a:pt x="21943" y="4715"/>
                    <a:pt x="21717" y="4679"/>
                  </a:cubicBezTo>
                  <a:lnTo>
                    <a:pt x="13859" y="143"/>
                  </a:lnTo>
                  <a:cubicBezTo>
                    <a:pt x="13573" y="0"/>
                    <a:pt x="13240" y="0"/>
                    <a:pt x="12954" y="143"/>
                  </a:cubicBezTo>
                  <a:lnTo>
                    <a:pt x="179" y="7513"/>
                  </a:lnTo>
                  <a:cubicBezTo>
                    <a:pt x="95" y="7560"/>
                    <a:pt x="24" y="7632"/>
                    <a:pt x="0" y="7715"/>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22;p36">
              <a:extLst>
                <a:ext uri="{FF2B5EF4-FFF2-40B4-BE49-F238E27FC236}">
                  <a16:creationId xmlns:a16="http://schemas.microsoft.com/office/drawing/2014/main" id="{1403A619-CCF3-D304-94D1-E6E4AD309A93}"/>
                </a:ext>
              </a:extLst>
            </p:cNvPr>
            <p:cNvSpPr/>
            <p:nvPr/>
          </p:nvSpPr>
          <p:spPr>
            <a:xfrm>
              <a:off x="6540819" y="1834152"/>
              <a:ext cx="1385312" cy="781543"/>
            </a:xfrm>
            <a:custGeom>
              <a:avLst/>
              <a:gdLst/>
              <a:ahLst/>
              <a:cxnLst/>
              <a:rect l="l" t="t" r="r" b="b"/>
              <a:pathLst>
                <a:path w="55865" h="31517" extrusionOk="0">
                  <a:moveTo>
                    <a:pt x="4584" y="25456"/>
                  </a:moveTo>
                  <a:cubicBezTo>
                    <a:pt x="4441" y="25527"/>
                    <a:pt x="4274" y="25527"/>
                    <a:pt x="4132" y="25456"/>
                  </a:cubicBezTo>
                  <a:lnTo>
                    <a:pt x="2238" y="24360"/>
                  </a:lnTo>
                  <a:cubicBezTo>
                    <a:pt x="2119" y="24313"/>
                    <a:pt x="2119" y="24146"/>
                    <a:pt x="2238" y="24110"/>
                  </a:cubicBezTo>
                  <a:lnTo>
                    <a:pt x="4560" y="22765"/>
                  </a:lnTo>
                  <a:cubicBezTo>
                    <a:pt x="4703" y="22694"/>
                    <a:pt x="4870" y="22694"/>
                    <a:pt x="5013" y="22765"/>
                  </a:cubicBezTo>
                  <a:lnTo>
                    <a:pt x="6906" y="23860"/>
                  </a:lnTo>
                  <a:cubicBezTo>
                    <a:pt x="7025" y="23908"/>
                    <a:pt x="7025" y="24075"/>
                    <a:pt x="6906" y="24122"/>
                  </a:cubicBezTo>
                  <a:close/>
                  <a:moveTo>
                    <a:pt x="44089" y="2655"/>
                  </a:moveTo>
                  <a:cubicBezTo>
                    <a:pt x="44208" y="2608"/>
                    <a:pt x="44208" y="2441"/>
                    <a:pt x="44089" y="2394"/>
                  </a:cubicBezTo>
                  <a:lnTo>
                    <a:pt x="42196" y="1298"/>
                  </a:lnTo>
                  <a:cubicBezTo>
                    <a:pt x="42053" y="1227"/>
                    <a:pt x="41886" y="1227"/>
                    <a:pt x="41743" y="1298"/>
                  </a:cubicBezTo>
                  <a:lnTo>
                    <a:pt x="36778" y="4168"/>
                  </a:lnTo>
                  <a:cubicBezTo>
                    <a:pt x="36659" y="4203"/>
                    <a:pt x="36659" y="4382"/>
                    <a:pt x="36778" y="4418"/>
                  </a:cubicBezTo>
                  <a:lnTo>
                    <a:pt x="38672" y="5513"/>
                  </a:lnTo>
                  <a:cubicBezTo>
                    <a:pt x="38814" y="5584"/>
                    <a:pt x="38981" y="5584"/>
                    <a:pt x="39124" y="5513"/>
                  </a:cubicBezTo>
                  <a:close/>
                  <a:moveTo>
                    <a:pt x="46684" y="4144"/>
                  </a:moveTo>
                  <a:cubicBezTo>
                    <a:pt x="46804" y="4108"/>
                    <a:pt x="46804" y="3929"/>
                    <a:pt x="46684" y="3894"/>
                  </a:cubicBezTo>
                  <a:lnTo>
                    <a:pt x="44791" y="2798"/>
                  </a:lnTo>
                  <a:cubicBezTo>
                    <a:pt x="44649" y="2727"/>
                    <a:pt x="44482" y="2727"/>
                    <a:pt x="44339" y="2798"/>
                  </a:cubicBezTo>
                  <a:lnTo>
                    <a:pt x="40684" y="4918"/>
                  </a:lnTo>
                  <a:cubicBezTo>
                    <a:pt x="40553" y="4953"/>
                    <a:pt x="40553" y="5132"/>
                    <a:pt x="40684" y="5180"/>
                  </a:cubicBezTo>
                  <a:lnTo>
                    <a:pt x="42577" y="6263"/>
                  </a:lnTo>
                  <a:cubicBezTo>
                    <a:pt x="42720" y="6334"/>
                    <a:pt x="42874" y="6334"/>
                    <a:pt x="43017" y="6263"/>
                  </a:cubicBezTo>
                  <a:close/>
                  <a:moveTo>
                    <a:pt x="49375" y="5703"/>
                  </a:moveTo>
                  <a:cubicBezTo>
                    <a:pt x="49494" y="5656"/>
                    <a:pt x="49494" y="5489"/>
                    <a:pt x="49375" y="5441"/>
                  </a:cubicBezTo>
                  <a:lnTo>
                    <a:pt x="47470" y="4346"/>
                  </a:lnTo>
                  <a:cubicBezTo>
                    <a:pt x="47327" y="4275"/>
                    <a:pt x="47173" y="4275"/>
                    <a:pt x="47030" y="4346"/>
                  </a:cubicBezTo>
                  <a:lnTo>
                    <a:pt x="41398" y="7597"/>
                  </a:lnTo>
                  <a:cubicBezTo>
                    <a:pt x="41267" y="7644"/>
                    <a:pt x="41267" y="7811"/>
                    <a:pt x="41398" y="7858"/>
                  </a:cubicBezTo>
                  <a:lnTo>
                    <a:pt x="43291" y="8954"/>
                  </a:lnTo>
                  <a:cubicBezTo>
                    <a:pt x="43434" y="9025"/>
                    <a:pt x="43589" y="9025"/>
                    <a:pt x="43732" y="8954"/>
                  </a:cubicBezTo>
                  <a:close/>
                  <a:moveTo>
                    <a:pt x="52054" y="7251"/>
                  </a:moveTo>
                  <a:cubicBezTo>
                    <a:pt x="52173" y="7216"/>
                    <a:pt x="52173" y="7037"/>
                    <a:pt x="52054" y="6989"/>
                  </a:cubicBezTo>
                  <a:lnTo>
                    <a:pt x="50149" y="5894"/>
                  </a:lnTo>
                  <a:cubicBezTo>
                    <a:pt x="50006" y="5822"/>
                    <a:pt x="49852" y="5822"/>
                    <a:pt x="49709" y="5894"/>
                  </a:cubicBezTo>
                  <a:lnTo>
                    <a:pt x="42744" y="9918"/>
                  </a:lnTo>
                  <a:cubicBezTo>
                    <a:pt x="42624" y="9954"/>
                    <a:pt x="42624" y="10133"/>
                    <a:pt x="42744" y="10168"/>
                  </a:cubicBezTo>
                  <a:lnTo>
                    <a:pt x="44637" y="11264"/>
                  </a:lnTo>
                  <a:cubicBezTo>
                    <a:pt x="44779" y="11335"/>
                    <a:pt x="44946" y="11335"/>
                    <a:pt x="45089" y="11264"/>
                  </a:cubicBezTo>
                  <a:close/>
                  <a:moveTo>
                    <a:pt x="10823" y="24849"/>
                  </a:moveTo>
                  <a:cubicBezTo>
                    <a:pt x="10942" y="24801"/>
                    <a:pt x="10942" y="24634"/>
                    <a:pt x="10823" y="24587"/>
                  </a:cubicBezTo>
                  <a:lnTo>
                    <a:pt x="8930" y="23491"/>
                  </a:lnTo>
                  <a:cubicBezTo>
                    <a:pt x="8787" y="23420"/>
                    <a:pt x="8620" y="23420"/>
                    <a:pt x="8477" y="23491"/>
                  </a:cubicBezTo>
                  <a:lnTo>
                    <a:pt x="4834" y="25611"/>
                  </a:lnTo>
                  <a:cubicBezTo>
                    <a:pt x="4715" y="25646"/>
                    <a:pt x="4715" y="25813"/>
                    <a:pt x="4834" y="25861"/>
                  </a:cubicBezTo>
                  <a:lnTo>
                    <a:pt x="6727" y="26956"/>
                  </a:lnTo>
                  <a:cubicBezTo>
                    <a:pt x="6870" y="27027"/>
                    <a:pt x="7037" y="27027"/>
                    <a:pt x="7180" y="26956"/>
                  </a:cubicBezTo>
                  <a:close/>
                  <a:moveTo>
                    <a:pt x="14085" y="25968"/>
                  </a:moveTo>
                  <a:cubicBezTo>
                    <a:pt x="14204" y="25920"/>
                    <a:pt x="14204" y="25754"/>
                    <a:pt x="14085" y="25706"/>
                  </a:cubicBezTo>
                  <a:lnTo>
                    <a:pt x="12180" y="24611"/>
                  </a:lnTo>
                  <a:cubicBezTo>
                    <a:pt x="12037" y="24539"/>
                    <a:pt x="11883" y="24539"/>
                    <a:pt x="11740" y="24611"/>
                  </a:cubicBezTo>
                  <a:lnTo>
                    <a:pt x="7418" y="27099"/>
                  </a:lnTo>
                  <a:cubicBezTo>
                    <a:pt x="7299" y="27147"/>
                    <a:pt x="7299" y="27313"/>
                    <a:pt x="7418" y="27361"/>
                  </a:cubicBezTo>
                  <a:lnTo>
                    <a:pt x="9323" y="28456"/>
                  </a:lnTo>
                  <a:cubicBezTo>
                    <a:pt x="9454" y="28528"/>
                    <a:pt x="9620" y="28528"/>
                    <a:pt x="9763" y="28456"/>
                  </a:cubicBezTo>
                  <a:close/>
                  <a:moveTo>
                    <a:pt x="17967" y="26706"/>
                  </a:moveTo>
                  <a:cubicBezTo>
                    <a:pt x="18086" y="26658"/>
                    <a:pt x="18086" y="26492"/>
                    <a:pt x="17967" y="26444"/>
                  </a:cubicBezTo>
                  <a:lnTo>
                    <a:pt x="16074" y="25349"/>
                  </a:lnTo>
                  <a:cubicBezTo>
                    <a:pt x="15931" y="25289"/>
                    <a:pt x="15764" y="25289"/>
                    <a:pt x="15633" y="25349"/>
                  </a:cubicBezTo>
                  <a:lnTo>
                    <a:pt x="10013" y="28599"/>
                  </a:lnTo>
                  <a:cubicBezTo>
                    <a:pt x="9894" y="28635"/>
                    <a:pt x="9894" y="28813"/>
                    <a:pt x="10013" y="28849"/>
                  </a:cubicBezTo>
                  <a:lnTo>
                    <a:pt x="11930" y="29956"/>
                  </a:lnTo>
                  <a:cubicBezTo>
                    <a:pt x="12061" y="30028"/>
                    <a:pt x="12228" y="30028"/>
                    <a:pt x="12371" y="29956"/>
                  </a:cubicBezTo>
                  <a:close/>
                  <a:moveTo>
                    <a:pt x="17919" y="29730"/>
                  </a:moveTo>
                  <a:cubicBezTo>
                    <a:pt x="18038" y="29683"/>
                    <a:pt x="18038" y="29516"/>
                    <a:pt x="17919" y="29468"/>
                  </a:cubicBezTo>
                  <a:lnTo>
                    <a:pt x="16026" y="28373"/>
                  </a:lnTo>
                  <a:cubicBezTo>
                    <a:pt x="15883" y="28313"/>
                    <a:pt x="15716" y="28313"/>
                    <a:pt x="15573" y="28373"/>
                  </a:cubicBezTo>
                  <a:lnTo>
                    <a:pt x="12597" y="30087"/>
                  </a:lnTo>
                  <a:cubicBezTo>
                    <a:pt x="12478" y="30135"/>
                    <a:pt x="12478" y="30302"/>
                    <a:pt x="12597" y="30349"/>
                  </a:cubicBezTo>
                  <a:lnTo>
                    <a:pt x="14502" y="31445"/>
                  </a:lnTo>
                  <a:cubicBezTo>
                    <a:pt x="14633" y="31516"/>
                    <a:pt x="14800" y="31516"/>
                    <a:pt x="14942" y="31445"/>
                  </a:cubicBezTo>
                  <a:close/>
                  <a:moveTo>
                    <a:pt x="38850" y="17657"/>
                  </a:moveTo>
                  <a:cubicBezTo>
                    <a:pt x="38969" y="17610"/>
                    <a:pt x="38969" y="17443"/>
                    <a:pt x="38850" y="17395"/>
                  </a:cubicBezTo>
                  <a:lnTo>
                    <a:pt x="36957" y="16300"/>
                  </a:lnTo>
                  <a:cubicBezTo>
                    <a:pt x="36814" y="16229"/>
                    <a:pt x="36648" y="16229"/>
                    <a:pt x="36505" y="16300"/>
                  </a:cubicBezTo>
                  <a:lnTo>
                    <a:pt x="24098" y="23468"/>
                  </a:lnTo>
                  <a:cubicBezTo>
                    <a:pt x="23979" y="23515"/>
                    <a:pt x="23979" y="23682"/>
                    <a:pt x="24098" y="23729"/>
                  </a:cubicBezTo>
                  <a:lnTo>
                    <a:pt x="26003" y="24825"/>
                  </a:lnTo>
                  <a:cubicBezTo>
                    <a:pt x="26134" y="24884"/>
                    <a:pt x="26301" y="24884"/>
                    <a:pt x="26444" y="24825"/>
                  </a:cubicBezTo>
                  <a:close/>
                  <a:moveTo>
                    <a:pt x="3751" y="22944"/>
                  </a:moveTo>
                  <a:cubicBezTo>
                    <a:pt x="3870" y="22896"/>
                    <a:pt x="3870" y="22729"/>
                    <a:pt x="3751" y="22682"/>
                  </a:cubicBezTo>
                  <a:lnTo>
                    <a:pt x="2322" y="21860"/>
                  </a:lnTo>
                  <a:cubicBezTo>
                    <a:pt x="2179" y="21789"/>
                    <a:pt x="2024" y="21789"/>
                    <a:pt x="1881" y="21860"/>
                  </a:cubicBezTo>
                  <a:lnTo>
                    <a:pt x="119" y="22884"/>
                  </a:lnTo>
                  <a:cubicBezTo>
                    <a:pt x="0" y="22920"/>
                    <a:pt x="0" y="23098"/>
                    <a:pt x="119" y="23134"/>
                  </a:cubicBezTo>
                  <a:lnTo>
                    <a:pt x="1536" y="23968"/>
                  </a:lnTo>
                  <a:cubicBezTo>
                    <a:pt x="1679" y="24027"/>
                    <a:pt x="1846" y="24027"/>
                    <a:pt x="1988" y="23968"/>
                  </a:cubicBezTo>
                  <a:close/>
                  <a:moveTo>
                    <a:pt x="6215" y="21527"/>
                  </a:moveTo>
                  <a:cubicBezTo>
                    <a:pt x="6334" y="21479"/>
                    <a:pt x="6334" y="21301"/>
                    <a:pt x="6215" y="21265"/>
                  </a:cubicBezTo>
                  <a:lnTo>
                    <a:pt x="4786" y="20443"/>
                  </a:lnTo>
                  <a:cubicBezTo>
                    <a:pt x="4644" y="20372"/>
                    <a:pt x="4477" y="20372"/>
                    <a:pt x="4334" y="20443"/>
                  </a:cubicBezTo>
                  <a:lnTo>
                    <a:pt x="2572" y="21467"/>
                  </a:lnTo>
                  <a:cubicBezTo>
                    <a:pt x="2453" y="21503"/>
                    <a:pt x="2453" y="21670"/>
                    <a:pt x="2572" y="21717"/>
                  </a:cubicBezTo>
                  <a:lnTo>
                    <a:pt x="4001" y="22539"/>
                  </a:lnTo>
                  <a:cubicBezTo>
                    <a:pt x="4132" y="22610"/>
                    <a:pt x="4298" y="22610"/>
                    <a:pt x="4441" y="22539"/>
                  </a:cubicBezTo>
                  <a:close/>
                  <a:moveTo>
                    <a:pt x="8549" y="20169"/>
                  </a:moveTo>
                  <a:cubicBezTo>
                    <a:pt x="8668" y="20134"/>
                    <a:pt x="8668" y="19955"/>
                    <a:pt x="8549" y="19919"/>
                  </a:cubicBezTo>
                  <a:lnTo>
                    <a:pt x="7120" y="19098"/>
                  </a:lnTo>
                  <a:cubicBezTo>
                    <a:pt x="6977" y="19015"/>
                    <a:pt x="6822" y="19015"/>
                    <a:pt x="6679" y="19098"/>
                  </a:cubicBezTo>
                  <a:lnTo>
                    <a:pt x="4917" y="20110"/>
                  </a:lnTo>
                  <a:cubicBezTo>
                    <a:pt x="4786" y="20146"/>
                    <a:pt x="4786" y="20324"/>
                    <a:pt x="4917" y="20372"/>
                  </a:cubicBezTo>
                  <a:lnTo>
                    <a:pt x="6334" y="21193"/>
                  </a:lnTo>
                  <a:cubicBezTo>
                    <a:pt x="6477" y="21265"/>
                    <a:pt x="6644" y="21265"/>
                    <a:pt x="6787" y="21193"/>
                  </a:cubicBezTo>
                  <a:close/>
                  <a:moveTo>
                    <a:pt x="10882" y="18824"/>
                  </a:moveTo>
                  <a:cubicBezTo>
                    <a:pt x="11001" y="18776"/>
                    <a:pt x="11001" y="18610"/>
                    <a:pt x="10882" y="18562"/>
                  </a:cubicBezTo>
                  <a:lnTo>
                    <a:pt x="9454" y="17741"/>
                  </a:lnTo>
                  <a:cubicBezTo>
                    <a:pt x="9311" y="17669"/>
                    <a:pt x="9156" y="17669"/>
                    <a:pt x="9013" y="17741"/>
                  </a:cubicBezTo>
                  <a:lnTo>
                    <a:pt x="7251" y="18765"/>
                  </a:lnTo>
                  <a:cubicBezTo>
                    <a:pt x="7132" y="18800"/>
                    <a:pt x="7132" y="18967"/>
                    <a:pt x="7251" y="19015"/>
                  </a:cubicBezTo>
                  <a:lnTo>
                    <a:pt x="8680" y="19836"/>
                  </a:lnTo>
                  <a:cubicBezTo>
                    <a:pt x="8823" y="19908"/>
                    <a:pt x="8989" y="19908"/>
                    <a:pt x="9120" y="19836"/>
                  </a:cubicBezTo>
                  <a:close/>
                  <a:moveTo>
                    <a:pt x="13216" y="17467"/>
                  </a:moveTo>
                  <a:cubicBezTo>
                    <a:pt x="13347" y="17431"/>
                    <a:pt x="13347" y="17252"/>
                    <a:pt x="13216" y="17217"/>
                  </a:cubicBezTo>
                  <a:lnTo>
                    <a:pt x="11799" y="16395"/>
                  </a:lnTo>
                  <a:cubicBezTo>
                    <a:pt x="11656" y="16324"/>
                    <a:pt x="11490" y="16324"/>
                    <a:pt x="11347" y="16395"/>
                  </a:cubicBezTo>
                  <a:lnTo>
                    <a:pt x="9585" y="17407"/>
                  </a:lnTo>
                  <a:cubicBezTo>
                    <a:pt x="9466" y="17455"/>
                    <a:pt x="9466" y="17622"/>
                    <a:pt x="9585" y="17669"/>
                  </a:cubicBezTo>
                  <a:lnTo>
                    <a:pt x="11013" y="18491"/>
                  </a:lnTo>
                  <a:cubicBezTo>
                    <a:pt x="11156" y="18562"/>
                    <a:pt x="11323" y="18562"/>
                    <a:pt x="11454" y="18491"/>
                  </a:cubicBezTo>
                  <a:close/>
                  <a:moveTo>
                    <a:pt x="15562" y="16121"/>
                  </a:moveTo>
                  <a:cubicBezTo>
                    <a:pt x="15681" y="16074"/>
                    <a:pt x="15681" y="15907"/>
                    <a:pt x="15562" y="15859"/>
                  </a:cubicBezTo>
                  <a:lnTo>
                    <a:pt x="14145" y="15038"/>
                  </a:lnTo>
                  <a:cubicBezTo>
                    <a:pt x="14002" y="14966"/>
                    <a:pt x="13835" y="14966"/>
                    <a:pt x="13692" y="15038"/>
                  </a:cubicBezTo>
                  <a:lnTo>
                    <a:pt x="11930" y="16062"/>
                  </a:lnTo>
                  <a:cubicBezTo>
                    <a:pt x="11811" y="16098"/>
                    <a:pt x="11811" y="16276"/>
                    <a:pt x="11930" y="16312"/>
                  </a:cubicBezTo>
                  <a:lnTo>
                    <a:pt x="13359" y="17133"/>
                  </a:lnTo>
                  <a:cubicBezTo>
                    <a:pt x="13502" y="17205"/>
                    <a:pt x="13657" y="17205"/>
                    <a:pt x="13799" y="17133"/>
                  </a:cubicBezTo>
                  <a:close/>
                  <a:moveTo>
                    <a:pt x="17895" y="14764"/>
                  </a:moveTo>
                  <a:cubicBezTo>
                    <a:pt x="18014" y="14728"/>
                    <a:pt x="18014" y="14562"/>
                    <a:pt x="17895" y="14514"/>
                  </a:cubicBezTo>
                  <a:lnTo>
                    <a:pt x="16478" y="13693"/>
                  </a:lnTo>
                  <a:cubicBezTo>
                    <a:pt x="16335" y="13621"/>
                    <a:pt x="16169" y="13621"/>
                    <a:pt x="16026" y="13693"/>
                  </a:cubicBezTo>
                  <a:lnTo>
                    <a:pt x="14264" y="14705"/>
                  </a:lnTo>
                  <a:cubicBezTo>
                    <a:pt x="14145" y="14752"/>
                    <a:pt x="14145" y="14919"/>
                    <a:pt x="14264" y="14966"/>
                  </a:cubicBezTo>
                  <a:lnTo>
                    <a:pt x="15693" y="15788"/>
                  </a:lnTo>
                  <a:cubicBezTo>
                    <a:pt x="15823" y="15859"/>
                    <a:pt x="15990" y="15859"/>
                    <a:pt x="16133" y="15788"/>
                  </a:cubicBezTo>
                  <a:close/>
                  <a:moveTo>
                    <a:pt x="20241" y="13419"/>
                  </a:moveTo>
                  <a:cubicBezTo>
                    <a:pt x="20360" y="13371"/>
                    <a:pt x="20360" y="13204"/>
                    <a:pt x="20241" y="13157"/>
                  </a:cubicBezTo>
                  <a:lnTo>
                    <a:pt x="18812" y="12335"/>
                  </a:lnTo>
                  <a:cubicBezTo>
                    <a:pt x="18669" y="12264"/>
                    <a:pt x="18502" y="12264"/>
                    <a:pt x="18371" y="12335"/>
                  </a:cubicBezTo>
                  <a:lnTo>
                    <a:pt x="16597" y="13359"/>
                  </a:lnTo>
                  <a:cubicBezTo>
                    <a:pt x="16478" y="13407"/>
                    <a:pt x="16478" y="13573"/>
                    <a:pt x="16597" y="13609"/>
                  </a:cubicBezTo>
                  <a:lnTo>
                    <a:pt x="18026" y="14443"/>
                  </a:lnTo>
                  <a:cubicBezTo>
                    <a:pt x="18169" y="14514"/>
                    <a:pt x="18336" y="14514"/>
                    <a:pt x="18479" y="14443"/>
                  </a:cubicBezTo>
                  <a:close/>
                  <a:moveTo>
                    <a:pt x="22574" y="12073"/>
                  </a:moveTo>
                  <a:cubicBezTo>
                    <a:pt x="22693" y="12026"/>
                    <a:pt x="22693" y="11859"/>
                    <a:pt x="22574" y="11811"/>
                  </a:cubicBezTo>
                  <a:lnTo>
                    <a:pt x="21157" y="10990"/>
                  </a:lnTo>
                  <a:cubicBezTo>
                    <a:pt x="21015" y="10918"/>
                    <a:pt x="20848" y="10918"/>
                    <a:pt x="20705" y="10990"/>
                  </a:cubicBezTo>
                  <a:lnTo>
                    <a:pt x="18943" y="12002"/>
                  </a:lnTo>
                  <a:cubicBezTo>
                    <a:pt x="18824" y="12049"/>
                    <a:pt x="18824" y="12216"/>
                    <a:pt x="18943" y="12264"/>
                  </a:cubicBezTo>
                  <a:lnTo>
                    <a:pt x="20372" y="13085"/>
                  </a:lnTo>
                  <a:cubicBezTo>
                    <a:pt x="20515" y="13157"/>
                    <a:pt x="20669" y="13157"/>
                    <a:pt x="20812" y="13085"/>
                  </a:cubicBezTo>
                  <a:close/>
                  <a:moveTo>
                    <a:pt x="24920" y="10728"/>
                  </a:moveTo>
                  <a:cubicBezTo>
                    <a:pt x="25039" y="10680"/>
                    <a:pt x="25039" y="10514"/>
                    <a:pt x="24920" y="10466"/>
                  </a:cubicBezTo>
                  <a:lnTo>
                    <a:pt x="23503" y="9644"/>
                  </a:lnTo>
                  <a:cubicBezTo>
                    <a:pt x="23360" y="9573"/>
                    <a:pt x="23193" y="9573"/>
                    <a:pt x="23051" y="9644"/>
                  </a:cubicBezTo>
                  <a:lnTo>
                    <a:pt x="21288" y="10656"/>
                  </a:lnTo>
                  <a:cubicBezTo>
                    <a:pt x="21169" y="10704"/>
                    <a:pt x="21169" y="10871"/>
                    <a:pt x="21288" y="10918"/>
                  </a:cubicBezTo>
                  <a:lnTo>
                    <a:pt x="22717" y="11740"/>
                  </a:lnTo>
                  <a:cubicBezTo>
                    <a:pt x="22860" y="11811"/>
                    <a:pt x="23015" y="11811"/>
                    <a:pt x="23158" y="11740"/>
                  </a:cubicBezTo>
                  <a:close/>
                  <a:moveTo>
                    <a:pt x="27265" y="9371"/>
                  </a:moveTo>
                  <a:cubicBezTo>
                    <a:pt x="27384" y="9323"/>
                    <a:pt x="27384" y="9156"/>
                    <a:pt x="27265" y="9109"/>
                  </a:cubicBezTo>
                  <a:lnTo>
                    <a:pt x="25837" y="8287"/>
                  </a:lnTo>
                  <a:cubicBezTo>
                    <a:pt x="25694" y="8216"/>
                    <a:pt x="25527" y="8216"/>
                    <a:pt x="25396" y="8287"/>
                  </a:cubicBezTo>
                  <a:lnTo>
                    <a:pt x="23622" y="9311"/>
                  </a:lnTo>
                  <a:cubicBezTo>
                    <a:pt x="23503" y="9359"/>
                    <a:pt x="23503" y="9525"/>
                    <a:pt x="23622" y="9573"/>
                  </a:cubicBezTo>
                  <a:lnTo>
                    <a:pt x="25051" y="10394"/>
                  </a:lnTo>
                  <a:cubicBezTo>
                    <a:pt x="25194" y="10466"/>
                    <a:pt x="25360" y="10466"/>
                    <a:pt x="25503" y="10394"/>
                  </a:cubicBezTo>
                  <a:close/>
                  <a:moveTo>
                    <a:pt x="29599" y="8025"/>
                  </a:moveTo>
                  <a:cubicBezTo>
                    <a:pt x="29718" y="7978"/>
                    <a:pt x="29718" y="7811"/>
                    <a:pt x="29599" y="7763"/>
                  </a:cubicBezTo>
                  <a:lnTo>
                    <a:pt x="28182" y="6942"/>
                  </a:lnTo>
                  <a:cubicBezTo>
                    <a:pt x="28039" y="6870"/>
                    <a:pt x="27873" y="6870"/>
                    <a:pt x="27730" y="6942"/>
                  </a:cubicBezTo>
                  <a:lnTo>
                    <a:pt x="25968" y="7954"/>
                  </a:lnTo>
                  <a:cubicBezTo>
                    <a:pt x="25849" y="8001"/>
                    <a:pt x="25849" y="8168"/>
                    <a:pt x="25968" y="8216"/>
                  </a:cubicBezTo>
                  <a:lnTo>
                    <a:pt x="27396" y="9037"/>
                  </a:lnTo>
                  <a:cubicBezTo>
                    <a:pt x="27527" y="9109"/>
                    <a:pt x="27694" y="9109"/>
                    <a:pt x="27837" y="9037"/>
                  </a:cubicBezTo>
                  <a:close/>
                  <a:moveTo>
                    <a:pt x="31945" y="6668"/>
                  </a:moveTo>
                  <a:cubicBezTo>
                    <a:pt x="32064" y="6632"/>
                    <a:pt x="32064" y="6454"/>
                    <a:pt x="31945" y="6418"/>
                  </a:cubicBezTo>
                  <a:lnTo>
                    <a:pt x="30516" y="5584"/>
                  </a:lnTo>
                  <a:cubicBezTo>
                    <a:pt x="30373" y="5525"/>
                    <a:pt x="30206" y="5525"/>
                    <a:pt x="30075" y="5584"/>
                  </a:cubicBezTo>
                  <a:lnTo>
                    <a:pt x="28301" y="6608"/>
                  </a:lnTo>
                  <a:cubicBezTo>
                    <a:pt x="28182" y="6656"/>
                    <a:pt x="28182" y="6823"/>
                    <a:pt x="28301" y="6870"/>
                  </a:cubicBezTo>
                  <a:lnTo>
                    <a:pt x="29730" y="7692"/>
                  </a:lnTo>
                  <a:cubicBezTo>
                    <a:pt x="29873" y="7763"/>
                    <a:pt x="30040" y="7763"/>
                    <a:pt x="30182" y="7692"/>
                  </a:cubicBezTo>
                  <a:close/>
                  <a:moveTo>
                    <a:pt x="34469" y="5203"/>
                  </a:moveTo>
                  <a:cubicBezTo>
                    <a:pt x="34600" y="5168"/>
                    <a:pt x="34600" y="4989"/>
                    <a:pt x="34469" y="4953"/>
                  </a:cubicBezTo>
                  <a:lnTo>
                    <a:pt x="33064" y="4120"/>
                  </a:lnTo>
                  <a:cubicBezTo>
                    <a:pt x="32921" y="4048"/>
                    <a:pt x="32754" y="4048"/>
                    <a:pt x="32611" y="4120"/>
                  </a:cubicBezTo>
                  <a:lnTo>
                    <a:pt x="30849" y="5144"/>
                  </a:lnTo>
                  <a:cubicBezTo>
                    <a:pt x="30730" y="5180"/>
                    <a:pt x="30730" y="5358"/>
                    <a:pt x="30849" y="5394"/>
                  </a:cubicBezTo>
                  <a:lnTo>
                    <a:pt x="32278" y="6227"/>
                  </a:lnTo>
                  <a:cubicBezTo>
                    <a:pt x="32409" y="6299"/>
                    <a:pt x="32576" y="6299"/>
                    <a:pt x="32718" y="6227"/>
                  </a:cubicBezTo>
                  <a:close/>
                  <a:moveTo>
                    <a:pt x="36814" y="3858"/>
                  </a:moveTo>
                  <a:cubicBezTo>
                    <a:pt x="36933" y="3810"/>
                    <a:pt x="36933" y="3644"/>
                    <a:pt x="36814" y="3596"/>
                  </a:cubicBezTo>
                  <a:lnTo>
                    <a:pt x="35385" y="2775"/>
                  </a:lnTo>
                  <a:cubicBezTo>
                    <a:pt x="35243" y="2703"/>
                    <a:pt x="35076" y="2703"/>
                    <a:pt x="34945" y="2775"/>
                  </a:cubicBezTo>
                  <a:lnTo>
                    <a:pt x="33171" y="3798"/>
                  </a:lnTo>
                  <a:cubicBezTo>
                    <a:pt x="33052" y="3834"/>
                    <a:pt x="33052" y="4013"/>
                    <a:pt x="33171" y="4048"/>
                  </a:cubicBezTo>
                  <a:lnTo>
                    <a:pt x="34600" y="4870"/>
                  </a:lnTo>
                  <a:cubicBezTo>
                    <a:pt x="34743" y="4941"/>
                    <a:pt x="34909" y="4941"/>
                    <a:pt x="35052" y="4870"/>
                  </a:cubicBezTo>
                  <a:close/>
                  <a:moveTo>
                    <a:pt x="39160" y="2501"/>
                  </a:moveTo>
                  <a:cubicBezTo>
                    <a:pt x="39279" y="2453"/>
                    <a:pt x="39279" y="2286"/>
                    <a:pt x="39160" y="2251"/>
                  </a:cubicBezTo>
                  <a:lnTo>
                    <a:pt x="37731" y="1417"/>
                  </a:lnTo>
                  <a:cubicBezTo>
                    <a:pt x="37588" y="1346"/>
                    <a:pt x="37433" y="1346"/>
                    <a:pt x="37290" y="1417"/>
                  </a:cubicBezTo>
                  <a:lnTo>
                    <a:pt x="35528" y="2441"/>
                  </a:lnTo>
                  <a:cubicBezTo>
                    <a:pt x="35397" y="2489"/>
                    <a:pt x="35397" y="2655"/>
                    <a:pt x="35528" y="2703"/>
                  </a:cubicBezTo>
                  <a:lnTo>
                    <a:pt x="36945" y="3525"/>
                  </a:lnTo>
                  <a:cubicBezTo>
                    <a:pt x="37088" y="3596"/>
                    <a:pt x="37255" y="3596"/>
                    <a:pt x="37398" y="3525"/>
                  </a:cubicBezTo>
                  <a:close/>
                  <a:moveTo>
                    <a:pt x="41505" y="1155"/>
                  </a:moveTo>
                  <a:cubicBezTo>
                    <a:pt x="41624" y="1108"/>
                    <a:pt x="41624" y="941"/>
                    <a:pt x="41505" y="893"/>
                  </a:cubicBezTo>
                  <a:lnTo>
                    <a:pt x="40077" y="72"/>
                  </a:lnTo>
                  <a:cubicBezTo>
                    <a:pt x="39934" y="0"/>
                    <a:pt x="39767" y="0"/>
                    <a:pt x="39624" y="72"/>
                  </a:cubicBezTo>
                  <a:lnTo>
                    <a:pt x="37862" y="1096"/>
                  </a:lnTo>
                  <a:cubicBezTo>
                    <a:pt x="37743" y="1131"/>
                    <a:pt x="37743" y="1298"/>
                    <a:pt x="37862" y="1346"/>
                  </a:cubicBezTo>
                  <a:lnTo>
                    <a:pt x="39291" y="2167"/>
                  </a:lnTo>
                  <a:cubicBezTo>
                    <a:pt x="39434" y="2239"/>
                    <a:pt x="39600" y="2239"/>
                    <a:pt x="39731" y="2167"/>
                  </a:cubicBezTo>
                  <a:close/>
                  <a:moveTo>
                    <a:pt x="9513" y="22610"/>
                  </a:moveTo>
                  <a:cubicBezTo>
                    <a:pt x="9632" y="22575"/>
                    <a:pt x="9632" y="22396"/>
                    <a:pt x="9513" y="22360"/>
                  </a:cubicBezTo>
                  <a:lnTo>
                    <a:pt x="7620" y="21265"/>
                  </a:lnTo>
                  <a:cubicBezTo>
                    <a:pt x="7477" y="21193"/>
                    <a:pt x="7311" y="21193"/>
                    <a:pt x="7168" y="21265"/>
                  </a:cubicBezTo>
                  <a:lnTo>
                    <a:pt x="5275" y="22360"/>
                  </a:lnTo>
                  <a:cubicBezTo>
                    <a:pt x="5155" y="22396"/>
                    <a:pt x="5155" y="22563"/>
                    <a:pt x="5275" y="22610"/>
                  </a:cubicBezTo>
                  <a:lnTo>
                    <a:pt x="7168" y="23706"/>
                  </a:lnTo>
                  <a:cubicBezTo>
                    <a:pt x="7311" y="23777"/>
                    <a:pt x="7477" y="23777"/>
                    <a:pt x="7620" y="23706"/>
                  </a:cubicBezTo>
                  <a:close/>
                  <a:moveTo>
                    <a:pt x="14776" y="19574"/>
                  </a:moveTo>
                  <a:cubicBezTo>
                    <a:pt x="14895" y="19527"/>
                    <a:pt x="14895" y="19360"/>
                    <a:pt x="14776" y="19312"/>
                  </a:cubicBezTo>
                  <a:lnTo>
                    <a:pt x="12883" y="18217"/>
                  </a:lnTo>
                  <a:cubicBezTo>
                    <a:pt x="12740" y="18145"/>
                    <a:pt x="12573" y="18145"/>
                    <a:pt x="12430" y="18217"/>
                  </a:cubicBezTo>
                  <a:lnTo>
                    <a:pt x="10537" y="19312"/>
                  </a:lnTo>
                  <a:cubicBezTo>
                    <a:pt x="10406" y="19360"/>
                    <a:pt x="10406" y="19527"/>
                    <a:pt x="10537" y="19574"/>
                  </a:cubicBezTo>
                  <a:lnTo>
                    <a:pt x="12430" y="20670"/>
                  </a:lnTo>
                  <a:cubicBezTo>
                    <a:pt x="12573" y="20741"/>
                    <a:pt x="12740" y="20741"/>
                    <a:pt x="12883" y="20670"/>
                  </a:cubicBezTo>
                  <a:close/>
                  <a:moveTo>
                    <a:pt x="12144" y="21098"/>
                  </a:moveTo>
                  <a:cubicBezTo>
                    <a:pt x="12264" y="21051"/>
                    <a:pt x="12264" y="20872"/>
                    <a:pt x="12144" y="20836"/>
                  </a:cubicBezTo>
                  <a:lnTo>
                    <a:pt x="10251" y="19741"/>
                  </a:lnTo>
                  <a:cubicBezTo>
                    <a:pt x="10108" y="19669"/>
                    <a:pt x="9942" y="19669"/>
                    <a:pt x="9799" y="19741"/>
                  </a:cubicBezTo>
                  <a:lnTo>
                    <a:pt x="7906" y="20848"/>
                  </a:lnTo>
                  <a:cubicBezTo>
                    <a:pt x="7787" y="20884"/>
                    <a:pt x="7787" y="21062"/>
                    <a:pt x="7906" y="21098"/>
                  </a:cubicBezTo>
                  <a:lnTo>
                    <a:pt x="9799" y="22182"/>
                  </a:lnTo>
                  <a:cubicBezTo>
                    <a:pt x="9942" y="22253"/>
                    <a:pt x="10108" y="22253"/>
                    <a:pt x="10251" y="22182"/>
                  </a:cubicBezTo>
                  <a:close/>
                  <a:moveTo>
                    <a:pt x="17407" y="18050"/>
                  </a:moveTo>
                  <a:cubicBezTo>
                    <a:pt x="17526" y="18014"/>
                    <a:pt x="17526" y="17836"/>
                    <a:pt x="17407" y="17800"/>
                  </a:cubicBezTo>
                  <a:lnTo>
                    <a:pt x="15514" y="16705"/>
                  </a:lnTo>
                  <a:cubicBezTo>
                    <a:pt x="15371" y="16633"/>
                    <a:pt x="15204" y="16633"/>
                    <a:pt x="15061" y="16705"/>
                  </a:cubicBezTo>
                  <a:lnTo>
                    <a:pt x="13168" y="17800"/>
                  </a:lnTo>
                  <a:cubicBezTo>
                    <a:pt x="13049" y="17836"/>
                    <a:pt x="13049" y="18014"/>
                    <a:pt x="13168" y="18050"/>
                  </a:cubicBezTo>
                  <a:lnTo>
                    <a:pt x="15061" y="19146"/>
                  </a:lnTo>
                  <a:cubicBezTo>
                    <a:pt x="15204" y="19217"/>
                    <a:pt x="15371" y="19217"/>
                    <a:pt x="15514" y="19146"/>
                  </a:cubicBezTo>
                  <a:close/>
                  <a:moveTo>
                    <a:pt x="20038" y="16538"/>
                  </a:moveTo>
                  <a:cubicBezTo>
                    <a:pt x="20157" y="16490"/>
                    <a:pt x="20157" y="16324"/>
                    <a:pt x="20038" y="16276"/>
                  </a:cubicBezTo>
                  <a:lnTo>
                    <a:pt x="18145" y="15193"/>
                  </a:lnTo>
                  <a:cubicBezTo>
                    <a:pt x="18002" y="15109"/>
                    <a:pt x="17836" y="15109"/>
                    <a:pt x="17693" y="15193"/>
                  </a:cubicBezTo>
                  <a:lnTo>
                    <a:pt x="15800" y="16276"/>
                  </a:lnTo>
                  <a:cubicBezTo>
                    <a:pt x="15669" y="16324"/>
                    <a:pt x="15669" y="16490"/>
                    <a:pt x="15800" y="16538"/>
                  </a:cubicBezTo>
                  <a:lnTo>
                    <a:pt x="17693" y="17633"/>
                  </a:lnTo>
                  <a:cubicBezTo>
                    <a:pt x="17836" y="17705"/>
                    <a:pt x="17990" y="17705"/>
                    <a:pt x="18133" y="17633"/>
                  </a:cubicBezTo>
                  <a:close/>
                  <a:moveTo>
                    <a:pt x="22670" y="15014"/>
                  </a:moveTo>
                  <a:cubicBezTo>
                    <a:pt x="22789" y="14966"/>
                    <a:pt x="22789" y="14800"/>
                    <a:pt x="22670" y="14764"/>
                  </a:cubicBezTo>
                  <a:lnTo>
                    <a:pt x="20776" y="13669"/>
                  </a:lnTo>
                  <a:cubicBezTo>
                    <a:pt x="20634" y="13585"/>
                    <a:pt x="20467" y="13585"/>
                    <a:pt x="20324" y="13669"/>
                  </a:cubicBezTo>
                  <a:lnTo>
                    <a:pt x="18431" y="14764"/>
                  </a:lnTo>
                  <a:cubicBezTo>
                    <a:pt x="18312" y="14800"/>
                    <a:pt x="18312" y="14966"/>
                    <a:pt x="18431" y="15014"/>
                  </a:cubicBezTo>
                  <a:lnTo>
                    <a:pt x="20324" y="16109"/>
                  </a:lnTo>
                  <a:cubicBezTo>
                    <a:pt x="20467" y="16181"/>
                    <a:pt x="20634" y="16181"/>
                    <a:pt x="20776" y="16109"/>
                  </a:cubicBezTo>
                  <a:close/>
                  <a:moveTo>
                    <a:pt x="25301" y="13502"/>
                  </a:moveTo>
                  <a:cubicBezTo>
                    <a:pt x="25420" y="13454"/>
                    <a:pt x="25420" y="13288"/>
                    <a:pt x="25301" y="13240"/>
                  </a:cubicBezTo>
                  <a:lnTo>
                    <a:pt x="23408" y="12145"/>
                  </a:lnTo>
                  <a:cubicBezTo>
                    <a:pt x="23265" y="12073"/>
                    <a:pt x="23098" y="12073"/>
                    <a:pt x="22955" y="12145"/>
                  </a:cubicBezTo>
                  <a:lnTo>
                    <a:pt x="21062" y="13240"/>
                  </a:lnTo>
                  <a:cubicBezTo>
                    <a:pt x="20943" y="13276"/>
                    <a:pt x="20943" y="13454"/>
                    <a:pt x="21062" y="13502"/>
                  </a:cubicBezTo>
                  <a:lnTo>
                    <a:pt x="22955" y="14597"/>
                  </a:lnTo>
                  <a:cubicBezTo>
                    <a:pt x="23098" y="14669"/>
                    <a:pt x="23265" y="14669"/>
                    <a:pt x="23408" y="14597"/>
                  </a:cubicBezTo>
                  <a:close/>
                  <a:moveTo>
                    <a:pt x="27932" y="11978"/>
                  </a:moveTo>
                  <a:cubicBezTo>
                    <a:pt x="28051" y="11930"/>
                    <a:pt x="28051" y="11764"/>
                    <a:pt x="27932" y="11716"/>
                  </a:cubicBezTo>
                  <a:lnTo>
                    <a:pt x="26039" y="10621"/>
                  </a:lnTo>
                  <a:cubicBezTo>
                    <a:pt x="25896" y="10549"/>
                    <a:pt x="25729" y="10549"/>
                    <a:pt x="25587" y="10621"/>
                  </a:cubicBezTo>
                  <a:lnTo>
                    <a:pt x="23694" y="11716"/>
                  </a:lnTo>
                  <a:cubicBezTo>
                    <a:pt x="23574" y="11764"/>
                    <a:pt x="23574" y="11930"/>
                    <a:pt x="23694" y="11978"/>
                  </a:cubicBezTo>
                  <a:lnTo>
                    <a:pt x="25587" y="13073"/>
                  </a:lnTo>
                  <a:cubicBezTo>
                    <a:pt x="25729" y="13145"/>
                    <a:pt x="25896" y="13145"/>
                    <a:pt x="26039" y="13073"/>
                  </a:cubicBezTo>
                  <a:close/>
                  <a:moveTo>
                    <a:pt x="30563" y="10454"/>
                  </a:moveTo>
                  <a:cubicBezTo>
                    <a:pt x="30682" y="10418"/>
                    <a:pt x="30682" y="10240"/>
                    <a:pt x="30563" y="10204"/>
                  </a:cubicBezTo>
                  <a:lnTo>
                    <a:pt x="28670" y="9109"/>
                  </a:lnTo>
                  <a:cubicBezTo>
                    <a:pt x="28527" y="9037"/>
                    <a:pt x="28361" y="9037"/>
                    <a:pt x="28218" y="9109"/>
                  </a:cubicBezTo>
                  <a:lnTo>
                    <a:pt x="26325" y="10204"/>
                  </a:lnTo>
                  <a:cubicBezTo>
                    <a:pt x="26206" y="10240"/>
                    <a:pt x="26206" y="10418"/>
                    <a:pt x="26325" y="10454"/>
                  </a:cubicBezTo>
                  <a:lnTo>
                    <a:pt x="28218" y="11549"/>
                  </a:lnTo>
                  <a:cubicBezTo>
                    <a:pt x="28361" y="11621"/>
                    <a:pt x="28527" y="11621"/>
                    <a:pt x="28670" y="11549"/>
                  </a:cubicBezTo>
                  <a:close/>
                  <a:moveTo>
                    <a:pt x="33195" y="8942"/>
                  </a:moveTo>
                  <a:cubicBezTo>
                    <a:pt x="33326" y="8894"/>
                    <a:pt x="33326" y="8716"/>
                    <a:pt x="33195" y="8680"/>
                  </a:cubicBezTo>
                  <a:lnTo>
                    <a:pt x="31302" y="7585"/>
                  </a:lnTo>
                  <a:cubicBezTo>
                    <a:pt x="31159" y="7513"/>
                    <a:pt x="30992" y="7513"/>
                    <a:pt x="30849" y="7585"/>
                  </a:cubicBezTo>
                  <a:lnTo>
                    <a:pt x="28956" y="8680"/>
                  </a:lnTo>
                  <a:cubicBezTo>
                    <a:pt x="28837" y="8728"/>
                    <a:pt x="28837" y="8894"/>
                    <a:pt x="28956" y="8942"/>
                  </a:cubicBezTo>
                  <a:lnTo>
                    <a:pt x="30849" y="10037"/>
                  </a:lnTo>
                  <a:cubicBezTo>
                    <a:pt x="30992" y="10097"/>
                    <a:pt x="31159" y="10097"/>
                    <a:pt x="31302" y="10037"/>
                  </a:cubicBezTo>
                  <a:close/>
                  <a:moveTo>
                    <a:pt x="35826" y="7418"/>
                  </a:moveTo>
                  <a:cubicBezTo>
                    <a:pt x="35945" y="7370"/>
                    <a:pt x="35945" y="7204"/>
                    <a:pt x="35826" y="7156"/>
                  </a:cubicBezTo>
                  <a:lnTo>
                    <a:pt x="33933" y="6061"/>
                  </a:lnTo>
                  <a:cubicBezTo>
                    <a:pt x="33790" y="5989"/>
                    <a:pt x="33623" y="5989"/>
                    <a:pt x="33480" y="6061"/>
                  </a:cubicBezTo>
                  <a:lnTo>
                    <a:pt x="31587" y="7156"/>
                  </a:lnTo>
                  <a:cubicBezTo>
                    <a:pt x="31468" y="7204"/>
                    <a:pt x="31468" y="7370"/>
                    <a:pt x="31587" y="7418"/>
                  </a:cubicBezTo>
                  <a:lnTo>
                    <a:pt x="33480" y="8513"/>
                  </a:lnTo>
                  <a:cubicBezTo>
                    <a:pt x="33623" y="8585"/>
                    <a:pt x="33790" y="8585"/>
                    <a:pt x="33933" y="8513"/>
                  </a:cubicBezTo>
                  <a:close/>
                  <a:moveTo>
                    <a:pt x="38457" y="5894"/>
                  </a:moveTo>
                  <a:cubicBezTo>
                    <a:pt x="38576" y="5858"/>
                    <a:pt x="38576" y="5680"/>
                    <a:pt x="38457" y="5644"/>
                  </a:cubicBezTo>
                  <a:lnTo>
                    <a:pt x="36564" y="4549"/>
                  </a:lnTo>
                  <a:cubicBezTo>
                    <a:pt x="36421" y="4477"/>
                    <a:pt x="36255" y="4477"/>
                    <a:pt x="36112" y="4549"/>
                  </a:cubicBezTo>
                  <a:lnTo>
                    <a:pt x="34219" y="5644"/>
                  </a:lnTo>
                  <a:cubicBezTo>
                    <a:pt x="34100" y="5680"/>
                    <a:pt x="34100" y="5858"/>
                    <a:pt x="34219" y="5894"/>
                  </a:cubicBezTo>
                  <a:lnTo>
                    <a:pt x="36124" y="7001"/>
                  </a:lnTo>
                  <a:cubicBezTo>
                    <a:pt x="36255" y="7073"/>
                    <a:pt x="36421" y="7073"/>
                    <a:pt x="36564" y="7001"/>
                  </a:cubicBezTo>
                  <a:close/>
                  <a:moveTo>
                    <a:pt x="13418" y="23360"/>
                  </a:moveTo>
                  <a:cubicBezTo>
                    <a:pt x="13537" y="23313"/>
                    <a:pt x="13537" y="23146"/>
                    <a:pt x="13418" y="23098"/>
                  </a:cubicBezTo>
                  <a:lnTo>
                    <a:pt x="11513" y="22003"/>
                  </a:lnTo>
                  <a:cubicBezTo>
                    <a:pt x="11371" y="21932"/>
                    <a:pt x="11204" y="21932"/>
                    <a:pt x="11073" y="22003"/>
                  </a:cubicBezTo>
                  <a:lnTo>
                    <a:pt x="9168" y="23098"/>
                  </a:lnTo>
                  <a:cubicBezTo>
                    <a:pt x="9049" y="23146"/>
                    <a:pt x="9049" y="23313"/>
                    <a:pt x="9168" y="23360"/>
                  </a:cubicBezTo>
                  <a:lnTo>
                    <a:pt x="11073" y="24456"/>
                  </a:lnTo>
                  <a:cubicBezTo>
                    <a:pt x="11204" y="24527"/>
                    <a:pt x="11371" y="24527"/>
                    <a:pt x="11513" y="24456"/>
                  </a:cubicBezTo>
                  <a:close/>
                  <a:moveTo>
                    <a:pt x="16050" y="21836"/>
                  </a:moveTo>
                  <a:cubicBezTo>
                    <a:pt x="16169" y="21801"/>
                    <a:pt x="16169" y="21622"/>
                    <a:pt x="16050" y="21586"/>
                  </a:cubicBezTo>
                  <a:lnTo>
                    <a:pt x="14145" y="20491"/>
                  </a:lnTo>
                  <a:cubicBezTo>
                    <a:pt x="14002" y="20420"/>
                    <a:pt x="13847" y="20420"/>
                    <a:pt x="13704" y="20491"/>
                  </a:cubicBezTo>
                  <a:lnTo>
                    <a:pt x="11799" y="21586"/>
                  </a:lnTo>
                  <a:cubicBezTo>
                    <a:pt x="11680" y="21634"/>
                    <a:pt x="11680" y="21801"/>
                    <a:pt x="11799" y="21848"/>
                  </a:cubicBezTo>
                  <a:lnTo>
                    <a:pt x="13692" y="22944"/>
                  </a:lnTo>
                  <a:cubicBezTo>
                    <a:pt x="13835" y="23015"/>
                    <a:pt x="14002" y="23015"/>
                    <a:pt x="14145" y="22944"/>
                  </a:cubicBezTo>
                  <a:close/>
                  <a:moveTo>
                    <a:pt x="18681" y="20324"/>
                  </a:moveTo>
                  <a:cubicBezTo>
                    <a:pt x="18800" y="20277"/>
                    <a:pt x="18800" y="20110"/>
                    <a:pt x="18681" y="20062"/>
                  </a:cubicBezTo>
                  <a:lnTo>
                    <a:pt x="16776" y="18967"/>
                  </a:lnTo>
                  <a:cubicBezTo>
                    <a:pt x="16633" y="18896"/>
                    <a:pt x="16478" y="18896"/>
                    <a:pt x="16335" y="18967"/>
                  </a:cubicBezTo>
                  <a:lnTo>
                    <a:pt x="14430" y="20062"/>
                  </a:lnTo>
                  <a:cubicBezTo>
                    <a:pt x="14311" y="20110"/>
                    <a:pt x="14311" y="20277"/>
                    <a:pt x="14430" y="20324"/>
                  </a:cubicBezTo>
                  <a:lnTo>
                    <a:pt x="16335" y="21420"/>
                  </a:lnTo>
                  <a:cubicBezTo>
                    <a:pt x="16478" y="21491"/>
                    <a:pt x="16633" y="21491"/>
                    <a:pt x="16776" y="21420"/>
                  </a:cubicBezTo>
                  <a:close/>
                  <a:moveTo>
                    <a:pt x="21300" y="18800"/>
                  </a:moveTo>
                  <a:cubicBezTo>
                    <a:pt x="21419" y="18765"/>
                    <a:pt x="21419" y="18586"/>
                    <a:pt x="21300" y="18550"/>
                  </a:cubicBezTo>
                  <a:lnTo>
                    <a:pt x="19407" y="17455"/>
                  </a:lnTo>
                  <a:cubicBezTo>
                    <a:pt x="19264" y="17372"/>
                    <a:pt x="19098" y="17372"/>
                    <a:pt x="18955" y="17455"/>
                  </a:cubicBezTo>
                  <a:lnTo>
                    <a:pt x="17062" y="18550"/>
                  </a:lnTo>
                  <a:cubicBezTo>
                    <a:pt x="16943" y="18586"/>
                    <a:pt x="16943" y="18753"/>
                    <a:pt x="17062" y="18800"/>
                  </a:cubicBezTo>
                  <a:lnTo>
                    <a:pt x="18955" y="19896"/>
                  </a:lnTo>
                  <a:cubicBezTo>
                    <a:pt x="19098" y="19967"/>
                    <a:pt x="19264" y="19967"/>
                    <a:pt x="19407" y="19896"/>
                  </a:cubicBezTo>
                  <a:close/>
                  <a:moveTo>
                    <a:pt x="23932" y="17288"/>
                  </a:moveTo>
                  <a:cubicBezTo>
                    <a:pt x="24051" y="17241"/>
                    <a:pt x="24051" y="17074"/>
                    <a:pt x="23932" y="17026"/>
                  </a:cubicBezTo>
                  <a:lnTo>
                    <a:pt x="22039" y="15931"/>
                  </a:lnTo>
                  <a:cubicBezTo>
                    <a:pt x="21896" y="15859"/>
                    <a:pt x="21729" y="15859"/>
                    <a:pt x="21586" y="15931"/>
                  </a:cubicBezTo>
                  <a:lnTo>
                    <a:pt x="19693" y="17026"/>
                  </a:lnTo>
                  <a:cubicBezTo>
                    <a:pt x="19574" y="17062"/>
                    <a:pt x="19574" y="17241"/>
                    <a:pt x="19693" y="17288"/>
                  </a:cubicBezTo>
                  <a:lnTo>
                    <a:pt x="21598" y="18372"/>
                  </a:lnTo>
                  <a:cubicBezTo>
                    <a:pt x="21741" y="18443"/>
                    <a:pt x="21908" y="18443"/>
                    <a:pt x="22050" y="18372"/>
                  </a:cubicBezTo>
                  <a:close/>
                  <a:moveTo>
                    <a:pt x="26563" y="15764"/>
                  </a:moveTo>
                  <a:cubicBezTo>
                    <a:pt x="26682" y="15717"/>
                    <a:pt x="26682" y="15550"/>
                    <a:pt x="26563" y="15502"/>
                  </a:cubicBezTo>
                  <a:lnTo>
                    <a:pt x="24670" y="14407"/>
                  </a:lnTo>
                  <a:cubicBezTo>
                    <a:pt x="24527" y="14335"/>
                    <a:pt x="24360" y="14335"/>
                    <a:pt x="24217" y="14407"/>
                  </a:cubicBezTo>
                  <a:lnTo>
                    <a:pt x="22324" y="15502"/>
                  </a:lnTo>
                  <a:cubicBezTo>
                    <a:pt x="22205" y="15550"/>
                    <a:pt x="22205" y="15717"/>
                    <a:pt x="22324" y="15764"/>
                  </a:cubicBezTo>
                  <a:lnTo>
                    <a:pt x="24217" y="16860"/>
                  </a:lnTo>
                  <a:cubicBezTo>
                    <a:pt x="24360" y="16931"/>
                    <a:pt x="24527" y="16931"/>
                    <a:pt x="24670" y="16860"/>
                  </a:cubicBezTo>
                  <a:close/>
                  <a:moveTo>
                    <a:pt x="29194" y="14240"/>
                  </a:moveTo>
                  <a:cubicBezTo>
                    <a:pt x="29313" y="14204"/>
                    <a:pt x="29313" y="14026"/>
                    <a:pt x="29194" y="13990"/>
                  </a:cubicBezTo>
                  <a:lnTo>
                    <a:pt x="27301" y="12895"/>
                  </a:lnTo>
                  <a:cubicBezTo>
                    <a:pt x="27158" y="12823"/>
                    <a:pt x="26992" y="12823"/>
                    <a:pt x="26849" y="12895"/>
                  </a:cubicBezTo>
                  <a:lnTo>
                    <a:pt x="24956" y="13990"/>
                  </a:lnTo>
                  <a:cubicBezTo>
                    <a:pt x="24837" y="14026"/>
                    <a:pt x="24837" y="14204"/>
                    <a:pt x="24956" y="14240"/>
                  </a:cubicBezTo>
                  <a:lnTo>
                    <a:pt x="26849" y="15336"/>
                  </a:lnTo>
                  <a:cubicBezTo>
                    <a:pt x="26992" y="15407"/>
                    <a:pt x="27158" y="15407"/>
                    <a:pt x="27301" y="15336"/>
                  </a:cubicBezTo>
                  <a:close/>
                  <a:moveTo>
                    <a:pt x="31825" y="12728"/>
                  </a:moveTo>
                  <a:cubicBezTo>
                    <a:pt x="31956" y="12680"/>
                    <a:pt x="31956" y="12502"/>
                    <a:pt x="31825" y="12466"/>
                  </a:cubicBezTo>
                  <a:lnTo>
                    <a:pt x="29932" y="11371"/>
                  </a:lnTo>
                  <a:cubicBezTo>
                    <a:pt x="29790" y="11299"/>
                    <a:pt x="29623" y="11299"/>
                    <a:pt x="29492" y="11371"/>
                  </a:cubicBezTo>
                  <a:lnTo>
                    <a:pt x="27587" y="12466"/>
                  </a:lnTo>
                  <a:cubicBezTo>
                    <a:pt x="27468" y="12514"/>
                    <a:pt x="27468" y="12680"/>
                    <a:pt x="27587" y="12728"/>
                  </a:cubicBezTo>
                  <a:lnTo>
                    <a:pt x="29492" y="13823"/>
                  </a:lnTo>
                  <a:cubicBezTo>
                    <a:pt x="29623" y="13895"/>
                    <a:pt x="29790" y="13895"/>
                    <a:pt x="29932" y="13823"/>
                  </a:cubicBezTo>
                  <a:close/>
                  <a:moveTo>
                    <a:pt x="34457" y="11204"/>
                  </a:moveTo>
                  <a:cubicBezTo>
                    <a:pt x="34576" y="11156"/>
                    <a:pt x="34576" y="10990"/>
                    <a:pt x="34457" y="10942"/>
                  </a:cubicBezTo>
                  <a:lnTo>
                    <a:pt x="32564" y="9847"/>
                  </a:lnTo>
                  <a:cubicBezTo>
                    <a:pt x="32421" y="9775"/>
                    <a:pt x="32254" y="9775"/>
                    <a:pt x="32111" y="9847"/>
                  </a:cubicBezTo>
                  <a:lnTo>
                    <a:pt x="30218" y="10942"/>
                  </a:lnTo>
                  <a:cubicBezTo>
                    <a:pt x="30099" y="10990"/>
                    <a:pt x="30099" y="11168"/>
                    <a:pt x="30218" y="11204"/>
                  </a:cubicBezTo>
                  <a:lnTo>
                    <a:pt x="32111" y="12299"/>
                  </a:lnTo>
                  <a:cubicBezTo>
                    <a:pt x="32254" y="12371"/>
                    <a:pt x="32421" y="12371"/>
                    <a:pt x="32564" y="12299"/>
                  </a:cubicBezTo>
                  <a:close/>
                  <a:moveTo>
                    <a:pt x="37088" y="9680"/>
                  </a:moveTo>
                  <a:cubicBezTo>
                    <a:pt x="37207" y="9632"/>
                    <a:pt x="37207" y="9466"/>
                    <a:pt x="37088" y="9418"/>
                  </a:cubicBezTo>
                  <a:lnTo>
                    <a:pt x="35195" y="8347"/>
                  </a:lnTo>
                  <a:cubicBezTo>
                    <a:pt x="35052" y="8263"/>
                    <a:pt x="34885" y="8263"/>
                    <a:pt x="34743" y="8347"/>
                  </a:cubicBezTo>
                  <a:lnTo>
                    <a:pt x="32849" y="9430"/>
                  </a:lnTo>
                  <a:cubicBezTo>
                    <a:pt x="32730" y="9478"/>
                    <a:pt x="32730" y="9644"/>
                    <a:pt x="32849" y="9692"/>
                  </a:cubicBezTo>
                  <a:lnTo>
                    <a:pt x="34743" y="10787"/>
                  </a:lnTo>
                  <a:cubicBezTo>
                    <a:pt x="34885" y="10859"/>
                    <a:pt x="35052" y="10859"/>
                    <a:pt x="35195" y="10787"/>
                  </a:cubicBezTo>
                  <a:close/>
                  <a:moveTo>
                    <a:pt x="39719" y="8156"/>
                  </a:moveTo>
                  <a:cubicBezTo>
                    <a:pt x="39838" y="8120"/>
                    <a:pt x="39838" y="7942"/>
                    <a:pt x="39719" y="7906"/>
                  </a:cubicBezTo>
                  <a:lnTo>
                    <a:pt x="37826" y="6811"/>
                  </a:lnTo>
                  <a:cubicBezTo>
                    <a:pt x="37683" y="6739"/>
                    <a:pt x="37517" y="6739"/>
                    <a:pt x="37374" y="6811"/>
                  </a:cubicBezTo>
                  <a:lnTo>
                    <a:pt x="35481" y="7906"/>
                  </a:lnTo>
                  <a:cubicBezTo>
                    <a:pt x="35362" y="7954"/>
                    <a:pt x="35362" y="8120"/>
                    <a:pt x="35481" y="8168"/>
                  </a:cubicBezTo>
                  <a:lnTo>
                    <a:pt x="37374" y="9263"/>
                  </a:lnTo>
                  <a:cubicBezTo>
                    <a:pt x="37517" y="9335"/>
                    <a:pt x="37683" y="9335"/>
                    <a:pt x="37826" y="9263"/>
                  </a:cubicBezTo>
                  <a:close/>
                  <a:moveTo>
                    <a:pt x="42351" y="6644"/>
                  </a:moveTo>
                  <a:cubicBezTo>
                    <a:pt x="42482" y="6596"/>
                    <a:pt x="42482" y="6430"/>
                    <a:pt x="42351" y="6382"/>
                  </a:cubicBezTo>
                  <a:lnTo>
                    <a:pt x="40458" y="5287"/>
                  </a:lnTo>
                  <a:cubicBezTo>
                    <a:pt x="40315" y="5215"/>
                    <a:pt x="40148" y="5215"/>
                    <a:pt x="40017" y="5287"/>
                  </a:cubicBezTo>
                  <a:lnTo>
                    <a:pt x="38124" y="6394"/>
                  </a:lnTo>
                  <a:cubicBezTo>
                    <a:pt x="37993" y="6430"/>
                    <a:pt x="37993" y="6608"/>
                    <a:pt x="38124" y="6644"/>
                  </a:cubicBezTo>
                  <a:lnTo>
                    <a:pt x="40017" y="7751"/>
                  </a:lnTo>
                  <a:cubicBezTo>
                    <a:pt x="40148" y="7823"/>
                    <a:pt x="40315" y="7823"/>
                    <a:pt x="40458" y="7751"/>
                  </a:cubicBezTo>
                  <a:close/>
                  <a:moveTo>
                    <a:pt x="16657" y="24587"/>
                  </a:moveTo>
                  <a:cubicBezTo>
                    <a:pt x="16776" y="24551"/>
                    <a:pt x="16776" y="24372"/>
                    <a:pt x="16657" y="24337"/>
                  </a:cubicBezTo>
                  <a:lnTo>
                    <a:pt x="14752" y="23241"/>
                  </a:lnTo>
                  <a:cubicBezTo>
                    <a:pt x="14609" y="23170"/>
                    <a:pt x="14442" y="23170"/>
                    <a:pt x="14311" y="23241"/>
                  </a:cubicBezTo>
                  <a:lnTo>
                    <a:pt x="12406" y="24337"/>
                  </a:lnTo>
                  <a:cubicBezTo>
                    <a:pt x="12287" y="24372"/>
                    <a:pt x="12287" y="24551"/>
                    <a:pt x="12406" y="24587"/>
                  </a:cubicBezTo>
                  <a:lnTo>
                    <a:pt x="14311" y="25682"/>
                  </a:lnTo>
                  <a:cubicBezTo>
                    <a:pt x="14442" y="25754"/>
                    <a:pt x="14609" y="25754"/>
                    <a:pt x="14752" y="25682"/>
                  </a:cubicBezTo>
                  <a:close/>
                  <a:moveTo>
                    <a:pt x="19288" y="23075"/>
                  </a:moveTo>
                  <a:cubicBezTo>
                    <a:pt x="19407" y="23027"/>
                    <a:pt x="19407" y="22860"/>
                    <a:pt x="19288" y="22813"/>
                  </a:cubicBezTo>
                  <a:lnTo>
                    <a:pt x="17383" y="21717"/>
                  </a:lnTo>
                  <a:cubicBezTo>
                    <a:pt x="17240" y="21658"/>
                    <a:pt x="17086" y="21658"/>
                    <a:pt x="16943" y="21717"/>
                  </a:cubicBezTo>
                  <a:lnTo>
                    <a:pt x="15050" y="22813"/>
                  </a:lnTo>
                  <a:cubicBezTo>
                    <a:pt x="14931" y="22860"/>
                    <a:pt x="14931" y="23027"/>
                    <a:pt x="15050" y="23075"/>
                  </a:cubicBezTo>
                  <a:lnTo>
                    <a:pt x="16943" y="24170"/>
                  </a:lnTo>
                  <a:cubicBezTo>
                    <a:pt x="17086" y="24230"/>
                    <a:pt x="17252" y="24230"/>
                    <a:pt x="17395" y="24170"/>
                  </a:cubicBezTo>
                  <a:close/>
                  <a:moveTo>
                    <a:pt x="21919" y="21551"/>
                  </a:moveTo>
                  <a:cubicBezTo>
                    <a:pt x="22039" y="21515"/>
                    <a:pt x="22039" y="21336"/>
                    <a:pt x="21919" y="21301"/>
                  </a:cubicBezTo>
                  <a:lnTo>
                    <a:pt x="20014" y="20205"/>
                  </a:lnTo>
                  <a:cubicBezTo>
                    <a:pt x="19872" y="20134"/>
                    <a:pt x="19717" y="20134"/>
                    <a:pt x="19574" y="20205"/>
                  </a:cubicBezTo>
                  <a:lnTo>
                    <a:pt x="17681" y="21289"/>
                  </a:lnTo>
                  <a:cubicBezTo>
                    <a:pt x="17550" y="21336"/>
                    <a:pt x="17550" y="21503"/>
                    <a:pt x="17681" y="21551"/>
                  </a:cubicBezTo>
                  <a:lnTo>
                    <a:pt x="19574" y="22646"/>
                  </a:lnTo>
                  <a:cubicBezTo>
                    <a:pt x="19717" y="22706"/>
                    <a:pt x="19872" y="22706"/>
                    <a:pt x="20014" y="22646"/>
                  </a:cubicBezTo>
                  <a:close/>
                  <a:moveTo>
                    <a:pt x="24551" y="20039"/>
                  </a:moveTo>
                  <a:cubicBezTo>
                    <a:pt x="24670" y="19991"/>
                    <a:pt x="24670" y="19824"/>
                    <a:pt x="24551" y="19777"/>
                  </a:cubicBezTo>
                  <a:lnTo>
                    <a:pt x="22646" y="18681"/>
                  </a:lnTo>
                  <a:cubicBezTo>
                    <a:pt x="22503" y="18610"/>
                    <a:pt x="22348" y="18610"/>
                    <a:pt x="22205" y="18681"/>
                  </a:cubicBezTo>
                  <a:lnTo>
                    <a:pt x="20300" y="19777"/>
                  </a:lnTo>
                  <a:cubicBezTo>
                    <a:pt x="20181" y="19824"/>
                    <a:pt x="20181" y="19991"/>
                    <a:pt x="20300" y="20039"/>
                  </a:cubicBezTo>
                  <a:lnTo>
                    <a:pt x="22205" y="21134"/>
                  </a:lnTo>
                  <a:cubicBezTo>
                    <a:pt x="22348" y="21205"/>
                    <a:pt x="22503" y="21205"/>
                    <a:pt x="22646" y="21134"/>
                  </a:cubicBezTo>
                  <a:close/>
                  <a:moveTo>
                    <a:pt x="27182" y="18515"/>
                  </a:moveTo>
                  <a:cubicBezTo>
                    <a:pt x="27301" y="18467"/>
                    <a:pt x="27301" y="18300"/>
                    <a:pt x="27182" y="18253"/>
                  </a:cubicBezTo>
                  <a:lnTo>
                    <a:pt x="25277" y="17169"/>
                  </a:lnTo>
                  <a:cubicBezTo>
                    <a:pt x="25134" y="17098"/>
                    <a:pt x="24979" y="17098"/>
                    <a:pt x="24837" y="17169"/>
                  </a:cubicBezTo>
                  <a:lnTo>
                    <a:pt x="22943" y="18253"/>
                  </a:lnTo>
                  <a:cubicBezTo>
                    <a:pt x="22812" y="18300"/>
                    <a:pt x="22812" y="18467"/>
                    <a:pt x="22943" y="18515"/>
                  </a:cubicBezTo>
                  <a:lnTo>
                    <a:pt x="24837" y="19610"/>
                  </a:lnTo>
                  <a:cubicBezTo>
                    <a:pt x="24979" y="19681"/>
                    <a:pt x="25134" y="19681"/>
                    <a:pt x="25277" y="19610"/>
                  </a:cubicBezTo>
                  <a:close/>
                  <a:moveTo>
                    <a:pt x="29813" y="16991"/>
                  </a:moveTo>
                  <a:cubicBezTo>
                    <a:pt x="29932" y="16955"/>
                    <a:pt x="29932" y="16788"/>
                    <a:pt x="29813" y="16741"/>
                  </a:cubicBezTo>
                  <a:lnTo>
                    <a:pt x="27908" y="15645"/>
                  </a:lnTo>
                  <a:cubicBezTo>
                    <a:pt x="27765" y="15574"/>
                    <a:pt x="27611" y="15574"/>
                    <a:pt x="27468" y="15645"/>
                  </a:cubicBezTo>
                  <a:lnTo>
                    <a:pt x="25575" y="16741"/>
                  </a:lnTo>
                  <a:cubicBezTo>
                    <a:pt x="25444" y="16788"/>
                    <a:pt x="25444" y="16955"/>
                    <a:pt x="25575" y="16991"/>
                  </a:cubicBezTo>
                  <a:lnTo>
                    <a:pt x="27468" y="18086"/>
                  </a:lnTo>
                  <a:cubicBezTo>
                    <a:pt x="27611" y="18157"/>
                    <a:pt x="27765" y="18157"/>
                    <a:pt x="27908" y="18086"/>
                  </a:cubicBezTo>
                  <a:close/>
                  <a:moveTo>
                    <a:pt x="32445" y="15478"/>
                  </a:moveTo>
                  <a:cubicBezTo>
                    <a:pt x="32564" y="15431"/>
                    <a:pt x="32564" y="15264"/>
                    <a:pt x="32445" y="15217"/>
                  </a:cubicBezTo>
                  <a:lnTo>
                    <a:pt x="30540" y="14121"/>
                  </a:lnTo>
                  <a:cubicBezTo>
                    <a:pt x="30409" y="14050"/>
                    <a:pt x="30242" y="14050"/>
                    <a:pt x="30099" y="14121"/>
                  </a:cubicBezTo>
                  <a:lnTo>
                    <a:pt x="28206" y="15217"/>
                  </a:lnTo>
                  <a:cubicBezTo>
                    <a:pt x="28075" y="15264"/>
                    <a:pt x="28075" y="15431"/>
                    <a:pt x="28206" y="15478"/>
                  </a:cubicBezTo>
                  <a:lnTo>
                    <a:pt x="30099" y="16574"/>
                  </a:lnTo>
                  <a:cubicBezTo>
                    <a:pt x="30242" y="16645"/>
                    <a:pt x="30409" y="16645"/>
                    <a:pt x="30540" y="16574"/>
                  </a:cubicBezTo>
                  <a:close/>
                  <a:moveTo>
                    <a:pt x="35076" y="13954"/>
                  </a:moveTo>
                  <a:cubicBezTo>
                    <a:pt x="35195" y="13919"/>
                    <a:pt x="35195" y="13740"/>
                    <a:pt x="35076" y="13704"/>
                  </a:cubicBezTo>
                  <a:lnTo>
                    <a:pt x="33171" y="12609"/>
                  </a:lnTo>
                  <a:cubicBezTo>
                    <a:pt x="33040" y="12538"/>
                    <a:pt x="32873" y="12538"/>
                    <a:pt x="32730" y="12609"/>
                  </a:cubicBezTo>
                  <a:lnTo>
                    <a:pt x="30837" y="13704"/>
                  </a:lnTo>
                  <a:cubicBezTo>
                    <a:pt x="30706" y="13740"/>
                    <a:pt x="30706" y="13907"/>
                    <a:pt x="30837" y="13954"/>
                  </a:cubicBezTo>
                  <a:lnTo>
                    <a:pt x="32730" y="15050"/>
                  </a:lnTo>
                  <a:cubicBezTo>
                    <a:pt x="32873" y="15121"/>
                    <a:pt x="33040" y="15121"/>
                    <a:pt x="33183" y="15050"/>
                  </a:cubicBezTo>
                  <a:close/>
                  <a:moveTo>
                    <a:pt x="37707" y="12442"/>
                  </a:moveTo>
                  <a:cubicBezTo>
                    <a:pt x="37826" y="12395"/>
                    <a:pt x="37826" y="12228"/>
                    <a:pt x="37707" y="12180"/>
                  </a:cubicBezTo>
                  <a:lnTo>
                    <a:pt x="35802" y="11085"/>
                  </a:lnTo>
                  <a:cubicBezTo>
                    <a:pt x="35671" y="11014"/>
                    <a:pt x="35505" y="11014"/>
                    <a:pt x="35362" y="11085"/>
                  </a:cubicBezTo>
                  <a:lnTo>
                    <a:pt x="33469" y="12180"/>
                  </a:lnTo>
                  <a:cubicBezTo>
                    <a:pt x="33338" y="12228"/>
                    <a:pt x="33338" y="12395"/>
                    <a:pt x="33469" y="12442"/>
                  </a:cubicBezTo>
                  <a:lnTo>
                    <a:pt x="35362" y="13538"/>
                  </a:lnTo>
                  <a:cubicBezTo>
                    <a:pt x="35505" y="13609"/>
                    <a:pt x="35671" y="13609"/>
                    <a:pt x="35802" y="13538"/>
                  </a:cubicBezTo>
                  <a:close/>
                  <a:moveTo>
                    <a:pt x="40338" y="10918"/>
                  </a:moveTo>
                  <a:cubicBezTo>
                    <a:pt x="40458" y="10871"/>
                    <a:pt x="40458" y="10704"/>
                    <a:pt x="40338" y="10656"/>
                  </a:cubicBezTo>
                  <a:lnTo>
                    <a:pt x="38433" y="9561"/>
                  </a:lnTo>
                  <a:cubicBezTo>
                    <a:pt x="38302" y="9490"/>
                    <a:pt x="38136" y="9490"/>
                    <a:pt x="37993" y="9561"/>
                  </a:cubicBezTo>
                  <a:lnTo>
                    <a:pt x="36100" y="10656"/>
                  </a:lnTo>
                  <a:cubicBezTo>
                    <a:pt x="35969" y="10704"/>
                    <a:pt x="35969" y="10871"/>
                    <a:pt x="36100" y="10918"/>
                  </a:cubicBezTo>
                  <a:lnTo>
                    <a:pt x="37993" y="12014"/>
                  </a:lnTo>
                  <a:cubicBezTo>
                    <a:pt x="38136" y="12085"/>
                    <a:pt x="38302" y="12085"/>
                    <a:pt x="38433" y="12014"/>
                  </a:cubicBezTo>
                  <a:close/>
                  <a:moveTo>
                    <a:pt x="42970" y="9394"/>
                  </a:moveTo>
                  <a:cubicBezTo>
                    <a:pt x="43089" y="9347"/>
                    <a:pt x="43089" y="9180"/>
                    <a:pt x="42970" y="9132"/>
                  </a:cubicBezTo>
                  <a:lnTo>
                    <a:pt x="41077" y="8049"/>
                  </a:lnTo>
                  <a:cubicBezTo>
                    <a:pt x="40934" y="7978"/>
                    <a:pt x="40767" y="7978"/>
                    <a:pt x="40624" y="8049"/>
                  </a:cubicBezTo>
                  <a:lnTo>
                    <a:pt x="38731" y="9144"/>
                  </a:lnTo>
                  <a:cubicBezTo>
                    <a:pt x="38612" y="9180"/>
                    <a:pt x="38612" y="9347"/>
                    <a:pt x="38731" y="9394"/>
                  </a:cubicBezTo>
                  <a:lnTo>
                    <a:pt x="40624" y="10490"/>
                  </a:lnTo>
                  <a:cubicBezTo>
                    <a:pt x="40767" y="10561"/>
                    <a:pt x="40934" y="10561"/>
                    <a:pt x="41077" y="10490"/>
                  </a:cubicBezTo>
                  <a:close/>
                  <a:moveTo>
                    <a:pt x="23217" y="23682"/>
                  </a:moveTo>
                  <a:cubicBezTo>
                    <a:pt x="23336" y="23646"/>
                    <a:pt x="23336" y="23468"/>
                    <a:pt x="23217" y="23420"/>
                  </a:cubicBezTo>
                  <a:lnTo>
                    <a:pt x="21312" y="22336"/>
                  </a:lnTo>
                  <a:cubicBezTo>
                    <a:pt x="21181" y="22265"/>
                    <a:pt x="21015" y="22265"/>
                    <a:pt x="20872" y="22336"/>
                  </a:cubicBezTo>
                  <a:lnTo>
                    <a:pt x="18979" y="23432"/>
                  </a:lnTo>
                  <a:cubicBezTo>
                    <a:pt x="18848" y="23468"/>
                    <a:pt x="18848" y="23634"/>
                    <a:pt x="18979" y="23682"/>
                  </a:cubicBezTo>
                  <a:lnTo>
                    <a:pt x="20872" y="24777"/>
                  </a:lnTo>
                  <a:cubicBezTo>
                    <a:pt x="21015" y="24849"/>
                    <a:pt x="21181" y="24849"/>
                    <a:pt x="21312" y="24777"/>
                  </a:cubicBezTo>
                  <a:close/>
                  <a:moveTo>
                    <a:pt x="25849" y="22158"/>
                  </a:moveTo>
                  <a:cubicBezTo>
                    <a:pt x="25968" y="22122"/>
                    <a:pt x="25968" y="21944"/>
                    <a:pt x="25849" y="21908"/>
                  </a:cubicBezTo>
                  <a:lnTo>
                    <a:pt x="23944" y="20812"/>
                  </a:lnTo>
                  <a:cubicBezTo>
                    <a:pt x="23813" y="20741"/>
                    <a:pt x="23646" y="20741"/>
                    <a:pt x="23503" y="20812"/>
                  </a:cubicBezTo>
                  <a:lnTo>
                    <a:pt x="21610" y="21908"/>
                  </a:lnTo>
                  <a:cubicBezTo>
                    <a:pt x="21479" y="21944"/>
                    <a:pt x="21479" y="22122"/>
                    <a:pt x="21610" y="22158"/>
                  </a:cubicBezTo>
                  <a:lnTo>
                    <a:pt x="23503" y="23253"/>
                  </a:lnTo>
                  <a:cubicBezTo>
                    <a:pt x="23646" y="23325"/>
                    <a:pt x="23813" y="23325"/>
                    <a:pt x="23944" y="23253"/>
                  </a:cubicBezTo>
                  <a:close/>
                  <a:moveTo>
                    <a:pt x="20443" y="28290"/>
                  </a:moveTo>
                  <a:cubicBezTo>
                    <a:pt x="20562" y="28242"/>
                    <a:pt x="20562" y="28075"/>
                    <a:pt x="20443" y="28028"/>
                  </a:cubicBezTo>
                  <a:lnTo>
                    <a:pt x="18550" y="26932"/>
                  </a:lnTo>
                  <a:cubicBezTo>
                    <a:pt x="18407" y="26861"/>
                    <a:pt x="18240" y="26861"/>
                    <a:pt x="18109" y="26932"/>
                  </a:cubicBezTo>
                  <a:lnTo>
                    <a:pt x="16204" y="28028"/>
                  </a:lnTo>
                  <a:cubicBezTo>
                    <a:pt x="16085" y="28063"/>
                    <a:pt x="16085" y="28242"/>
                    <a:pt x="16204" y="28290"/>
                  </a:cubicBezTo>
                  <a:lnTo>
                    <a:pt x="18109" y="29373"/>
                  </a:lnTo>
                  <a:cubicBezTo>
                    <a:pt x="18240" y="29444"/>
                    <a:pt x="18407" y="29444"/>
                    <a:pt x="18550" y="29373"/>
                  </a:cubicBezTo>
                  <a:close/>
                  <a:moveTo>
                    <a:pt x="23086" y="26766"/>
                  </a:moveTo>
                  <a:cubicBezTo>
                    <a:pt x="23205" y="26718"/>
                    <a:pt x="23205" y="26551"/>
                    <a:pt x="23086" y="26504"/>
                  </a:cubicBezTo>
                  <a:lnTo>
                    <a:pt x="21193" y="25408"/>
                  </a:lnTo>
                  <a:cubicBezTo>
                    <a:pt x="21050" y="25337"/>
                    <a:pt x="20884" y="25337"/>
                    <a:pt x="20741" y="25408"/>
                  </a:cubicBezTo>
                  <a:lnTo>
                    <a:pt x="18848" y="26504"/>
                  </a:lnTo>
                  <a:cubicBezTo>
                    <a:pt x="18729" y="26551"/>
                    <a:pt x="18729" y="26718"/>
                    <a:pt x="18848" y="26766"/>
                  </a:cubicBezTo>
                  <a:lnTo>
                    <a:pt x="20741" y="27861"/>
                  </a:lnTo>
                  <a:cubicBezTo>
                    <a:pt x="20884" y="27932"/>
                    <a:pt x="21050" y="27932"/>
                    <a:pt x="21193" y="27861"/>
                  </a:cubicBezTo>
                  <a:close/>
                  <a:moveTo>
                    <a:pt x="25718" y="25242"/>
                  </a:moveTo>
                  <a:cubicBezTo>
                    <a:pt x="25837" y="25194"/>
                    <a:pt x="25837" y="25027"/>
                    <a:pt x="25718" y="24980"/>
                  </a:cubicBezTo>
                  <a:lnTo>
                    <a:pt x="23824" y="23884"/>
                  </a:lnTo>
                  <a:cubicBezTo>
                    <a:pt x="23682" y="23825"/>
                    <a:pt x="23515" y="23825"/>
                    <a:pt x="23372" y="23884"/>
                  </a:cubicBezTo>
                  <a:lnTo>
                    <a:pt x="21479" y="24980"/>
                  </a:lnTo>
                  <a:cubicBezTo>
                    <a:pt x="21360" y="25027"/>
                    <a:pt x="21360" y="25194"/>
                    <a:pt x="21479" y="25242"/>
                  </a:cubicBezTo>
                  <a:lnTo>
                    <a:pt x="23372" y="26337"/>
                  </a:lnTo>
                  <a:cubicBezTo>
                    <a:pt x="23515" y="26408"/>
                    <a:pt x="23682" y="26408"/>
                    <a:pt x="23824" y="26337"/>
                  </a:cubicBezTo>
                  <a:close/>
                  <a:moveTo>
                    <a:pt x="41601" y="16074"/>
                  </a:moveTo>
                  <a:cubicBezTo>
                    <a:pt x="41720" y="16026"/>
                    <a:pt x="41720" y="15859"/>
                    <a:pt x="41601" y="15812"/>
                  </a:cubicBezTo>
                  <a:lnTo>
                    <a:pt x="39707" y="14716"/>
                  </a:lnTo>
                  <a:cubicBezTo>
                    <a:pt x="39565" y="14645"/>
                    <a:pt x="39398" y="14645"/>
                    <a:pt x="39267" y="14716"/>
                  </a:cubicBezTo>
                  <a:lnTo>
                    <a:pt x="37362" y="15812"/>
                  </a:lnTo>
                  <a:cubicBezTo>
                    <a:pt x="37243" y="15859"/>
                    <a:pt x="37243" y="16026"/>
                    <a:pt x="37362" y="16074"/>
                  </a:cubicBezTo>
                  <a:lnTo>
                    <a:pt x="39267" y="17169"/>
                  </a:lnTo>
                  <a:cubicBezTo>
                    <a:pt x="39398" y="17241"/>
                    <a:pt x="39565" y="17241"/>
                    <a:pt x="39707" y="17169"/>
                  </a:cubicBezTo>
                  <a:close/>
                  <a:moveTo>
                    <a:pt x="44232" y="14550"/>
                  </a:moveTo>
                  <a:cubicBezTo>
                    <a:pt x="44351" y="14502"/>
                    <a:pt x="44351" y="14335"/>
                    <a:pt x="44232" y="14288"/>
                  </a:cubicBezTo>
                  <a:lnTo>
                    <a:pt x="42339" y="13192"/>
                  </a:lnTo>
                  <a:cubicBezTo>
                    <a:pt x="42196" y="13133"/>
                    <a:pt x="42029" y="13133"/>
                    <a:pt x="41898" y="13192"/>
                  </a:cubicBezTo>
                  <a:lnTo>
                    <a:pt x="39993" y="14300"/>
                  </a:lnTo>
                  <a:cubicBezTo>
                    <a:pt x="39874" y="14335"/>
                    <a:pt x="39874" y="14502"/>
                    <a:pt x="39993" y="14550"/>
                  </a:cubicBezTo>
                  <a:lnTo>
                    <a:pt x="41886" y="15645"/>
                  </a:lnTo>
                  <a:cubicBezTo>
                    <a:pt x="42029" y="15717"/>
                    <a:pt x="42196" y="15717"/>
                    <a:pt x="42339" y="15645"/>
                  </a:cubicBezTo>
                  <a:close/>
                  <a:moveTo>
                    <a:pt x="46863" y="13026"/>
                  </a:moveTo>
                  <a:cubicBezTo>
                    <a:pt x="46994" y="12990"/>
                    <a:pt x="46994" y="12811"/>
                    <a:pt x="46863" y="12776"/>
                  </a:cubicBezTo>
                  <a:lnTo>
                    <a:pt x="44970" y="11680"/>
                  </a:lnTo>
                  <a:cubicBezTo>
                    <a:pt x="44827" y="11609"/>
                    <a:pt x="44660" y="11609"/>
                    <a:pt x="44518" y="11680"/>
                  </a:cubicBezTo>
                  <a:lnTo>
                    <a:pt x="42624" y="12776"/>
                  </a:lnTo>
                  <a:cubicBezTo>
                    <a:pt x="42505" y="12823"/>
                    <a:pt x="42505" y="12990"/>
                    <a:pt x="42624" y="13038"/>
                  </a:cubicBezTo>
                  <a:lnTo>
                    <a:pt x="44518" y="14133"/>
                  </a:lnTo>
                  <a:cubicBezTo>
                    <a:pt x="44660" y="14193"/>
                    <a:pt x="44827" y="14193"/>
                    <a:pt x="44970" y="14133"/>
                  </a:cubicBezTo>
                  <a:close/>
                  <a:moveTo>
                    <a:pt x="51483" y="9835"/>
                  </a:moveTo>
                  <a:cubicBezTo>
                    <a:pt x="51602" y="9799"/>
                    <a:pt x="51602" y="9621"/>
                    <a:pt x="51483" y="9585"/>
                  </a:cubicBezTo>
                  <a:lnTo>
                    <a:pt x="50042" y="8751"/>
                  </a:lnTo>
                  <a:cubicBezTo>
                    <a:pt x="49899" y="8680"/>
                    <a:pt x="49732" y="8680"/>
                    <a:pt x="49590" y="8751"/>
                  </a:cubicBezTo>
                  <a:lnTo>
                    <a:pt x="47697" y="9847"/>
                  </a:lnTo>
                  <a:cubicBezTo>
                    <a:pt x="47577" y="9894"/>
                    <a:pt x="47577" y="10061"/>
                    <a:pt x="47697" y="10109"/>
                  </a:cubicBezTo>
                  <a:lnTo>
                    <a:pt x="49137" y="10930"/>
                  </a:lnTo>
                  <a:cubicBezTo>
                    <a:pt x="49280" y="11002"/>
                    <a:pt x="49447" y="11002"/>
                    <a:pt x="49590" y="10930"/>
                  </a:cubicBezTo>
                  <a:close/>
                  <a:moveTo>
                    <a:pt x="53209" y="10835"/>
                  </a:moveTo>
                  <a:cubicBezTo>
                    <a:pt x="53328" y="10799"/>
                    <a:pt x="53328" y="10621"/>
                    <a:pt x="53209" y="10585"/>
                  </a:cubicBezTo>
                  <a:lnTo>
                    <a:pt x="51768" y="9752"/>
                  </a:lnTo>
                  <a:cubicBezTo>
                    <a:pt x="51626" y="9680"/>
                    <a:pt x="51471" y="9680"/>
                    <a:pt x="51328" y="9752"/>
                  </a:cubicBezTo>
                  <a:lnTo>
                    <a:pt x="49435" y="10847"/>
                  </a:lnTo>
                  <a:cubicBezTo>
                    <a:pt x="49304" y="10895"/>
                    <a:pt x="49304" y="11061"/>
                    <a:pt x="49435" y="11109"/>
                  </a:cubicBezTo>
                  <a:lnTo>
                    <a:pt x="50875" y="11930"/>
                  </a:lnTo>
                  <a:cubicBezTo>
                    <a:pt x="51006" y="12002"/>
                    <a:pt x="51173" y="12002"/>
                    <a:pt x="51316" y="11930"/>
                  </a:cubicBezTo>
                  <a:close/>
                  <a:moveTo>
                    <a:pt x="50685" y="12299"/>
                  </a:moveTo>
                  <a:cubicBezTo>
                    <a:pt x="50804" y="12264"/>
                    <a:pt x="50804" y="12085"/>
                    <a:pt x="50685" y="12049"/>
                  </a:cubicBezTo>
                  <a:lnTo>
                    <a:pt x="49244" y="11216"/>
                  </a:lnTo>
                  <a:cubicBezTo>
                    <a:pt x="49101" y="11145"/>
                    <a:pt x="48935" y="11145"/>
                    <a:pt x="48792" y="11216"/>
                  </a:cubicBezTo>
                  <a:lnTo>
                    <a:pt x="46899" y="12311"/>
                  </a:lnTo>
                  <a:cubicBezTo>
                    <a:pt x="46780" y="12359"/>
                    <a:pt x="46780" y="12526"/>
                    <a:pt x="46899" y="12561"/>
                  </a:cubicBezTo>
                  <a:lnTo>
                    <a:pt x="48339" y="13395"/>
                  </a:lnTo>
                  <a:cubicBezTo>
                    <a:pt x="48482" y="13466"/>
                    <a:pt x="48649" y="13466"/>
                    <a:pt x="48792" y="13395"/>
                  </a:cubicBezTo>
                  <a:close/>
                  <a:moveTo>
                    <a:pt x="55745" y="9382"/>
                  </a:moveTo>
                  <a:cubicBezTo>
                    <a:pt x="55864" y="9335"/>
                    <a:pt x="55864" y="9168"/>
                    <a:pt x="55745" y="9132"/>
                  </a:cubicBezTo>
                  <a:lnTo>
                    <a:pt x="54304" y="8287"/>
                  </a:lnTo>
                  <a:cubicBezTo>
                    <a:pt x="54162" y="8228"/>
                    <a:pt x="53995" y="8228"/>
                    <a:pt x="53852" y="8287"/>
                  </a:cubicBezTo>
                  <a:lnTo>
                    <a:pt x="51959" y="9382"/>
                  </a:lnTo>
                  <a:cubicBezTo>
                    <a:pt x="51840" y="9430"/>
                    <a:pt x="51840" y="9597"/>
                    <a:pt x="51959" y="9644"/>
                  </a:cubicBezTo>
                  <a:lnTo>
                    <a:pt x="53400" y="10478"/>
                  </a:lnTo>
                  <a:cubicBezTo>
                    <a:pt x="53542" y="10537"/>
                    <a:pt x="53709" y="10537"/>
                    <a:pt x="53852" y="10478"/>
                  </a:cubicBezTo>
                  <a:close/>
                  <a:moveTo>
                    <a:pt x="28480" y="20658"/>
                  </a:moveTo>
                  <a:cubicBezTo>
                    <a:pt x="28599" y="20610"/>
                    <a:pt x="28599" y="20443"/>
                    <a:pt x="28480" y="20396"/>
                  </a:cubicBezTo>
                  <a:lnTo>
                    <a:pt x="26575" y="19300"/>
                  </a:lnTo>
                  <a:cubicBezTo>
                    <a:pt x="26444" y="19229"/>
                    <a:pt x="26277" y="19229"/>
                    <a:pt x="26134" y="19300"/>
                  </a:cubicBezTo>
                  <a:lnTo>
                    <a:pt x="24241" y="20396"/>
                  </a:lnTo>
                  <a:cubicBezTo>
                    <a:pt x="24110" y="20431"/>
                    <a:pt x="24110" y="20610"/>
                    <a:pt x="24241" y="20658"/>
                  </a:cubicBezTo>
                  <a:lnTo>
                    <a:pt x="26134" y="21753"/>
                  </a:lnTo>
                  <a:cubicBezTo>
                    <a:pt x="26277" y="21824"/>
                    <a:pt x="26444" y="21824"/>
                    <a:pt x="26587" y="21753"/>
                  </a:cubicBezTo>
                  <a:close/>
                  <a:moveTo>
                    <a:pt x="31111" y="19134"/>
                  </a:moveTo>
                  <a:cubicBezTo>
                    <a:pt x="31230" y="19086"/>
                    <a:pt x="31230" y="18919"/>
                    <a:pt x="31111" y="18872"/>
                  </a:cubicBezTo>
                  <a:lnTo>
                    <a:pt x="29218" y="17776"/>
                  </a:lnTo>
                  <a:cubicBezTo>
                    <a:pt x="29075" y="17705"/>
                    <a:pt x="28908" y="17705"/>
                    <a:pt x="28766" y="17776"/>
                  </a:cubicBezTo>
                  <a:lnTo>
                    <a:pt x="26872" y="18872"/>
                  </a:lnTo>
                  <a:cubicBezTo>
                    <a:pt x="26753" y="18919"/>
                    <a:pt x="26753" y="19086"/>
                    <a:pt x="26872" y="19134"/>
                  </a:cubicBezTo>
                  <a:lnTo>
                    <a:pt x="28766" y="20229"/>
                  </a:lnTo>
                  <a:cubicBezTo>
                    <a:pt x="28908" y="20300"/>
                    <a:pt x="29075" y="20300"/>
                    <a:pt x="29218" y="20229"/>
                  </a:cubicBezTo>
                  <a:close/>
                  <a:moveTo>
                    <a:pt x="33742" y="17610"/>
                  </a:moveTo>
                  <a:cubicBezTo>
                    <a:pt x="33861" y="17562"/>
                    <a:pt x="33861" y="17395"/>
                    <a:pt x="33742" y="17360"/>
                  </a:cubicBezTo>
                  <a:lnTo>
                    <a:pt x="31849" y="16264"/>
                  </a:lnTo>
                  <a:cubicBezTo>
                    <a:pt x="31706" y="16193"/>
                    <a:pt x="31540" y="16193"/>
                    <a:pt x="31397" y="16264"/>
                  </a:cubicBezTo>
                  <a:lnTo>
                    <a:pt x="29504" y="17360"/>
                  </a:lnTo>
                  <a:cubicBezTo>
                    <a:pt x="29385" y="17395"/>
                    <a:pt x="29385" y="17562"/>
                    <a:pt x="29504" y="17610"/>
                  </a:cubicBezTo>
                  <a:lnTo>
                    <a:pt x="31397" y="18705"/>
                  </a:lnTo>
                  <a:cubicBezTo>
                    <a:pt x="31540" y="18776"/>
                    <a:pt x="31706" y="18776"/>
                    <a:pt x="31849" y="18705"/>
                  </a:cubicBezTo>
                  <a:close/>
                  <a:moveTo>
                    <a:pt x="36374" y="16098"/>
                  </a:moveTo>
                  <a:cubicBezTo>
                    <a:pt x="36493" y="16050"/>
                    <a:pt x="36493" y="15871"/>
                    <a:pt x="36374" y="15836"/>
                  </a:cubicBezTo>
                  <a:lnTo>
                    <a:pt x="34481" y="14740"/>
                  </a:lnTo>
                  <a:cubicBezTo>
                    <a:pt x="34338" y="14669"/>
                    <a:pt x="34171" y="14669"/>
                    <a:pt x="34028" y="14740"/>
                  </a:cubicBezTo>
                  <a:lnTo>
                    <a:pt x="32135" y="15836"/>
                  </a:lnTo>
                  <a:cubicBezTo>
                    <a:pt x="32016" y="15883"/>
                    <a:pt x="32016" y="16050"/>
                    <a:pt x="32135" y="16098"/>
                  </a:cubicBezTo>
                  <a:lnTo>
                    <a:pt x="34028" y="17193"/>
                  </a:lnTo>
                  <a:cubicBezTo>
                    <a:pt x="34171" y="17264"/>
                    <a:pt x="34338" y="17264"/>
                    <a:pt x="34481" y="17193"/>
                  </a:cubicBezTo>
                  <a:close/>
                  <a:moveTo>
                    <a:pt x="39017" y="14574"/>
                  </a:moveTo>
                  <a:cubicBezTo>
                    <a:pt x="39136" y="14526"/>
                    <a:pt x="39136" y="14359"/>
                    <a:pt x="39017" y="14312"/>
                  </a:cubicBezTo>
                  <a:lnTo>
                    <a:pt x="37112" y="13216"/>
                  </a:lnTo>
                  <a:cubicBezTo>
                    <a:pt x="36969" y="13145"/>
                    <a:pt x="36802" y="13145"/>
                    <a:pt x="36671" y="13216"/>
                  </a:cubicBezTo>
                  <a:lnTo>
                    <a:pt x="34766" y="14312"/>
                  </a:lnTo>
                  <a:cubicBezTo>
                    <a:pt x="34647" y="14359"/>
                    <a:pt x="34647" y="14526"/>
                    <a:pt x="34766" y="14574"/>
                  </a:cubicBezTo>
                  <a:lnTo>
                    <a:pt x="36671" y="15669"/>
                  </a:lnTo>
                  <a:cubicBezTo>
                    <a:pt x="36802" y="15740"/>
                    <a:pt x="36969" y="15740"/>
                    <a:pt x="37112" y="15669"/>
                  </a:cubicBezTo>
                  <a:close/>
                  <a:moveTo>
                    <a:pt x="41648" y="13050"/>
                  </a:moveTo>
                  <a:cubicBezTo>
                    <a:pt x="41767" y="13014"/>
                    <a:pt x="41767" y="12835"/>
                    <a:pt x="41648" y="12800"/>
                  </a:cubicBezTo>
                  <a:lnTo>
                    <a:pt x="39743" y="11704"/>
                  </a:lnTo>
                  <a:cubicBezTo>
                    <a:pt x="39600" y="11633"/>
                    <a:pt x="39445" y="11633"/>
                    <a:pt x="39303" y="11704"/>
                  </a:cubicBezTo>
                  <a:lnTo>
                    <a:pt x="37410" y="12800"/>
                  </a:lnTo>
                  <a:cubicBezTo>
                    <a:pt x="37279" y="12835"/>
                    <a:pt x="37279" y="13014"/>
                    <a:pt x="37410" y="13050"/>
                  </a:cubicBezTo>
                  <a:lnTo>
                    <a:pt x="39291" y="14145"/>
                  </a:lnTo>
                  <a:cubicBezTo>
                    <a:pt x="39434" y="14216"/>
                    <a:pt x="39600" y="14216"/>
                    <a:pt x="39743" y="14145"/>
                  </a:cubicBezTo>
                  <a:close/>
                  <a:moveTo>
                    <a:pt x="44279" y="11537"/>
                  </a:moveTo>
                  <a:cubicBezTo>
                    <a:pt x="44398" y="11490"/>
                    <a:pt x="44398" y="11323"/>
                    <a:pt x="44279" y="11276"/>
                  </a:cubicBezTo>
                  <a:lnTo>
                    <a:pt x="42374" y="10180"/>
                  </a:lnTo>
                  <a:cubicBezTo>
                    <a:pt x="42232" y="10109"/>
                    <a:pt x="42077" y="10109"/>
                    <a:pt x="41934" y="10180"/>
                  </a:cubicBezTo>
                  <a:lnTo>
                    <a:pt x="40041" y="11276"/>
                  </a:lnTo>
                  <a:cubicBezTo>
                    <a:pt x="39910" y="11323"/>
                    <a:pt x="39910" y="11490"/>
                    <a:pt x="40041" y="11537"/>
                  </a:cubicBezTo>
                  <a:lnTo>
                    <a:pt x="41934" y="12633"/>
                  </a:lnTo>
                  <a:cubicBezTo>
                    <a:pt x="42077" y="12704"/>
                    <a:pt x="42232" y="12704"/>
                    <a:pt x="42374" y="12633"/>
                  </a:cubicBezTo>
                  <a:close/>
                  <a:moveTo>
                    <a:pt x="20586" y="25206"/>
                  </a:moveTo>
                  <a:cubicBezTo>
                    <a:pt x="20705" y="25170"/>
                    <a:pt x="20705" y="24992"/>
                    <a:pt x="20586" y="24956"/>
                  </a:cubicBezTo>
                  <a:lnTo>
                    <a:pt x="18681" y="23860"/>
                  </a:lnTo>
                  <a:cubicBezTo>
                    <a:pt x="18550" y="23789"/>
                    <a:pt x="18383" y="23789"/>
                    <a:pt x="18240" y="23860"/>
                  </a:cubicBezTo>
                  <a:lnTo>
                    <a:pt x="16347" y="24956"/>
                  </a:lnTo>
                  <a:cubicBezTo>
                    <a:pt x="16228" y="24992"/>
                    <a:pt x="16228" y="25170"/>
                    <a:pt x="16347" y="25206"/>
                  </a:cubicBezTo>
                  <a:lnTo>
                    <a:pt x="18240" y="26301"/>
                  </a:lnTo>
                  <a:cubicBezTo>
                    <a:pt x="18383" y="26373"/>
                    <a:pt x="18550" y="26373"/>
                    <a:pt x="18681" y="26301"/>
                  </a:cubicBezTo>
                  <a:close/>
                  <a:moveTo>
                    <a:pt x="5013" y="22765"/>
                  </a:moveTo>
                  <a:cubicBezTo>
                    <a:pt x="4870" y="22694"/>
                    <a:pt x="4703" y="22694"/>
                    <a:pt x="4560" y="22765"/>
                  </a:cubicBezTo>
                  <a:lnTo>
                    <a:pt x="2405" y="24027"/>
                  </a:lnTo>
                  <a:cubicBezTo>
                    <a:pt x="2274" y="24063"/>
                    <a:pt x="2274" y="24241"/>
                    <a:pt x="2405" y="24277"/>
                  </a:cubicBezTo>
                  <a:lnTo>
                    <a:pt x="4143" y="25289"/>
                  </a:lnTo>
                  <a:cubicBezTo>
                    <a:pt x="4274" y="25361"/>
                    <a:pt x="4441" y="25361"/>
                    <a:pt x="4584" y="25289"/>
                  </a:cubicBezTo>
                  <a:lnTo>
                    <a:pt x="6763" y="24027"/>
                  </a:lnTo>
                  <a:cubicBezTo>
                    <a:pt x="6882" y="23991"/>
                    <a:pt x="6882" y="23813"/>
                    <a:pt x="6763" y="23777"/>
                  </a:cubicBezTo>
                  <a:close/>
                  <a:moveTo>
                    <a:pt x="42196" y="1298"/>
                  </a:moveTo>
                  <a:cubicBezTo>
                    <a:pt x="42053" y="1239"/>
                    <a:pt x="41886" y="1239"/>
                    <a:pt x="41743" y="1298"/>
                  </a:cubicBezTo>
                  <a:lnTo>
                    <a:pt x="36933" y="4084"/>
                  </a:lnTo>
                  <a:cubicBezTo>
                    <a:pt x="36814" y="4120"/>
                    <a:pt x="36814" y="4298"/>
                    <a:pt x="36933" y="4334"/>
                  </a:cubicBezTo>
                  <a:lnTo>
                    <a:pt x="38672" y="5346"/>
                  </a:lnTo>
                  <a:cubicBezTo>
                    <a:pt x="38814" y="5418"/>
                    <a:pt x="38981" y="5418"/>
                    <a:pt x="39124" y="5346"/>
                  </a:cubicBezTo>
                  <a:lnTo>
                    <a:pt x="43934" y="2560"/>
                  </a:lnTo>
                  <a:cubicBezTo>
                    <a:pt x="44053" y="2524"/>
                    <a:pt x="44053" y="2346"/>
                    <a:pt x="43934" y="2310"/>
                  </a:cubicBezTo>
                  <a:close/>
                  <a:moveTo>
                    <a:pt x="44791" y="2798"/>
                  </a:moveTo>
                  <a:cubicBezTo>
                    <a:pt x="44649" y="2727"/>
                    <a:pt x="44482" y="2727"/>
                    <a:pt x="44339" y="2798"/>
                  </a:cubicBezTo>
                  <a:lnTo>
                    <a:pt x="40839" y="4822"/>
                  </a:lnTo>
                  <a:cubicBezTo>
                    <a:pt x="40708" y="4870"/>
                    <a:pt x="40708" y="5037"/>
                    <a:pt x="40839" y="5084"/>
                  </a:cubicBezTo>
                  <a:lnTo>
                    <a:pt x="42577" y="6084"/>
                  </a:lnTo>
                  <a:cubicBezTo>
                    <a:pt x="42720" y="6156"/>
                    <a:pt x="42874" y="6156"/>
                    <a:pt x="43017" y="6084"/>
                  </a:cubicBezTo>
                  <a:lnTo>
                    <a:pt x="46530" y="4060"/>
                  </a:lnTo>
                  <a:cubicBezTo>
                    <a:pt x="46649" y="4025"/>
                    <a:pt x="46649" y="3846"/>
                    <a:pt x="46530" y="3810"/>
                  </a:cubicBezTo>
                  <a:close/>
                  <a:moveTo>
                    <a:pt x="47470" y="4358"/>
                  </a:moveTo>
                  <a:cubicBezTo>
                    <a:pt x="47327" y="4287"/>
                    <a:pt x="47173" y="4287"/>
                    <a:pt x="47030" y="4358"/>
                  </a:cubicBezTo>
                  <a:lnTo>
                    <a:pt x="41541" y="7525"/>
                  </a:lnTo>
                  <a:cubicBezTo>
                    <a:pt x="41422" y="7561"/>
                    <a:pt x="41422" y="7727"/>
                    <a:pt x="41541" y="7775"/>
                  </a:cubicBezTo>
                  <a:lnTo>
                    <a:pt x="43279" y="8787"/>
                  </a:lnTo>
                  <a:cubicBezTo>
                    <a:pt x="43422" y="8859"/>
                    <a:pt x="43589" y="8859"/>
                    <a:pt x="43732" y="8787"/>
                  </a:cubicBezTo>
                  <a:lnTo>
                    <a:pt x="49221" y="5620"/>
                  </a:lnTo>
                  <a:cubicBezTo>
                    <a:pt x="49340" y="5572"/>
                    <a:pt x="49340" y="5406"/>
                    <a:pt x="49221" y="5370"/>
                  </a:cubicBezTo>
                  <a:close/>
                  <a:moveTo>
                    <a:pt x="50161" y="5906"/>
                  </a:moveTo>
                  <a:cubicBezTo>
                    <a:pt x="50018" y="5834"/>
                    <a:pt x="49852" y="5834"/>
                    <a:pt x="49709" y="5906"/>
                  </a:cubicBezTo>
                  <a:lnTo>
                    <a:pt x="42910" y="9835"/>
                  </a:lnTo>
                  <a:cubicBezTo>
                    <a:pt x="42791" y="9871"/>
                    <a:pt x="42791" y="10037"/>
                    <a:pt x="42910" y="10085"/>
                  </a:cubicBezTo>
                  <a:lnTo>
                    <a:pt x="44649" y="11097"/>
                  </a:lnTo>
                  <a:cubicBezTo>
                    <a:pt x="44791" y="11156"/>
                    <a:pt x="44958" y="11156"/>
                    <a:pt x="45101" y="11097"/>
                  </a:cubicBezTo>
                  <a:lnTo>
                    <a:pt x="51899" y="7168"/>
                  </a:lnTo>
                  <a:cubicBezTo>
                    <a:pt x="52018" y="7120"/>
                    <a:pt x="52018" y="6954"/>
                    <a:pt x="51899" y="6906"/>
                  </a:cubicBezTo>
                  <a:close/>
                  <a:moveTo>
                    <a:pt x="8930" y="23503"/>
                  </a:moveTo>
                  <a:cubicBezTo>
                    <a:pt x="8799" y="23432"/>
                    <a:pt x="8632" y="23432"/>
                    <a:pt x="8489" y="23503"/>
                  </a:cubicBezTo>
                  <a:lnTo>
                    <a:pt x="4989" y="25515"/>
                  </a:lnTo>
                  <a:cubicBezTo>
                    <a:pt x="4870" y="25563"/>
                    <a:pt x="4870" y="25742"/>
                    <a:pt x="4989" y="25777"/>
                  </a:cubicBezTo>
                  <a:lnTo>
                    <a:pt x="6727" y="26777"/>
                  </a:lnTo>
                  <a:cubicBezTo>
                    <a:pt x="6870" y="26849"/>
                    <a:pt x="7037" y="26849"/>
                    <a:pt x="7180" y="26777"/>
                  </a:cubicBezTo>
                  <a:lnTo>
                    <a:pt x="10680" y="24765"/>
                  </a:lnTo>
                  <a:cubicBezTo>
                    <a:pt x="10799" y="24718"/>
                    <a:pt x="10799" y="24551"/>
                    <a:pt x="10680" y="24503"/>
                  </a:cubicBezTo>
                  <a:close/>
                  <a:moveTo>
                    <a:pt x="12192" y="24611"/>
                  </a:moveTo>
                  <a:cubicBezTo>
                    <a:pt x="12049" y="24539"/>
                    <a:pt x="11883" y="24539"/>
                    <a:pt x="11752" y="24611"/>
                  </a:cubicBezTo>
                  <a:lnTo>
                    <a:pt x="7584" y="27016"/>
                  </a:lnTo>
                  <a:cubicBezTo>
                    <a:pt x="7453" y="27063"/>
                    <a:pt x="7453" y="27230"/>
                    <a:pt x="7584" y="27278"/>
                  </a:cubicBezTo>
                  <a:lnTo>
                    <a:pt x="9323" y="28278"/>
                  </a:lnTo>
                  <a:cubicBezTo>
                    <a:pt x="9466" y="28349"/>
                    <a:pt x="9620" y="28349"/>
                    <a:pt x="9763" y="28278"/>
                  </a:cubicBezTo>
                  <a:lnTo>
                    <a:pt x="13930" y="25873"/>
                  </a:lnTo>
                  <a:cubicBezTo>
                    <a:pt x="14049" y="25837"/>
                    <a:pt x="14049" y="25658"/>
                    <a:pt x="13930" y="25623"/>
                  </a:cubicBezTo>
                  <a:close/>
                  <a:moveTo>
                    <a:pt x="16085" y="25361"/>
                  </a:moveTo>
                  <a:cubicBezTo>
                    <a:pt x="15943" y="25289"/>
                    <a:pt x="15776" y="25289"/>
                    <a:pt x="15633" y="25361"/>
                  </a:cubicBezTo>
                  <a:lnTo>
                    <a:pt x="10180" y="28516"/>
                  </a:lnTo>
                  <a:cubicBezTo>
                    <a:pt x="10061" y="28551"/>
                    <a:pt x="10061" y="28718"/>
                    <a:pt x="10180" y="28766"/>
                  </a:cubicBezTo>
                  <a:lnTo>
                    <a:pt x="11930" y="29778"/>
                  </a:lnTo>
                  <a:cubicBezTo>
                    <a:pt x="12061" y="29849"/>
                    <a:pt x="12228" y="29849"/>
                    <a:pt x="12371" y="29778"/>
                  </a:cubicBezTo>
                  <a:lnTo>
                    <a:pt x="17824" y="26623"/>
                  </a:lnTo>
                  <a:cubicBezTo>
                    <a:pt x="17943" y="26575"/>
                    <a:pt x="17943" y="26408"/>
                    <a:pt x="17824" y="26361"/>
                  </a:cubicBezTo>
                  <a:close/>
                  <a:moveTo>
                    <a:pt x="16038" y="28385"/>
                  </a:moveTo>
                  <a:cubicBezTo>
                    <a:pt x="15895" y="28313"/>
                    <a:pt x="15728" y="28313"/>
                    <a:pt x="15585" y="28385"/>
                  </a:cubicBezTo>
                  <a:lnTo>
                    <a:pt x="12775" y="30004"/>
                  </a:lnTo>
                  <a:cubicBezTo>
                    <a:pt x="12645" y="30052"/>
                    <a:pt x="12645" y="30230"/>
                    <a:pt x="12775" y="30266"/>
                  </a:cubicBezTo>
                  <a:lnTo>
                    <a:pt x="14514" y="31266"/>
                  </a:lnTo>
                  <a:cubicBezTo>
                    <a:pt x="14657" y="31338"/>
                    <a:pt x="14823" y="31338"/>
                    <a:pt x="14966" y="31266"/>
                  </a:cubicBezTo>
                  <a:lnTo>
                    <a:pt x="17776" y="29647"/>
                  </a:lnTo>
                  <a:cubicBezTo>
                    <a:pt x="17895" y="29599"/>
                    <a:pt x="17895" y="29433"/>
                    <a:pt x="17776" y="29385"/>
                  </a:cubicBezTo>
                  <a:close/>
                  <a:moveTo>
                    <a:pt x="36957" y="16300"/>
                  </a:moveTo>
                  <a:cubicBezTo>
                    <a:pt x="36814" y="16229"/>
                    <a:pt x="36648" y="16229"/>
                    <a:pt x="36505" y="16300"/>
                  </a:cubicBezTo>
                  <a:lnTo>
                    <a:pt x="24265" y="23372"/>
                  </a:lnTo>
                  <a:cubicBezTo>
                    <a:pt x="24134" y="23420"/>
                    <a:pt x="24134" y="23598"/>
                    <a:pt x="24265" y="23634"/>
                  </a:cubicBezTo>
                  <a:lnTo>
                    <a:pt x="26003" y="24634"/>
                  </a:lnTo>
                  <a:cubicBezTo>
                    <a:pt x="26134" y="24706"/>
                    <a:pt x="26301" y="24706"/>
                    <a:pt x="26444" y="24634"/>
                  </a:cubicBezTo>
                  <a:lnTo>
                    <a:pt x="38695" y="17574"/>
                  </a:lnTo>
                  <a:cubicBezTo>
                    <a:pt x="38814" y="17526"/>
                    <a:pt x="38814" y="17360"/>
                    <a:pt x="38695" y="17312"/>
                  </a:cubicBezTo>
                  <a:close/>
                  <a:moveTo>
                    <a:pt x="2322" y="21872"/>
                  </a:moveTo>
                  <a:cubicBezTo>
                    <a:pt x="2179" y="21801"/>
                    <a:pt x="2024" y="21801"/>
                    <a:pt x="1881" y="21872"/>
                  </a:cubicBezTo>
                  <a:lnTo>
                    <a:pt x="274" y="22801"/>
                  </a:lnTo>
                  <a:cubicBezTo>
                    <a:pt x="155" y="22836"/>
                    <a:pt x="155" y="23015"/>
                    <a:pt x="274" y="23051"/>
                  </a:cubicBezTo>
                  <a:lnTo>
                    <a:pt x="1536" y="23789"/>
                  </a:lnTo>
                  <a:cubicBezTo>
                    <a:pt x="1679" y="23860"/>
                    <a:pt x="1846" y="23860"/>
                    <a:pt x="1988" y="23789"/>
                  </a:cubicBezTo>
                  <a:lnTo>
                    <a:pt x="3596" y="22860"/>
                  </a:lnTo>
                  <a:cubicBezTo>
                    <a:pt x="3715" y="22813"/>
                    <a:pt x="3715" y="22646"/>
                    <a:pt x="3596" y="22598"/>
                  </a:cubicBezTo>
                  <a:close/>
                  <a:moveTo>
                    <a:pt x="4786" y="20443"/>
                  </a:moveTo>
                  <a:cubicBezTo>
                    <a:pt x="4644" y="20372"/>
                    <a:pt x="4477" y="20372"/>
                    <a:pt x="4334" y="20443"/>
                  </a:cubicBezTo>
                  <a:lnTo>
                    <a:pt x="2727" y="21372"/>
                  </a:lnTo>
                  <a:cubicBezTo>
                    <a:pt x="2608" y="21420"/>
                    <a:pt x="2608" y="21598"/>
                    <a:pt x="2727" y="21634"/>
                  </a:cubicBezTo>
                  <a:lnTo>
                    <a:pt x="4001" y="22372"/>
                  </a:lnTo>
                  <a:cubicBezTo>
                    <a:pt x="4132" y="22444"/>
                    <a:pt x="4298" y="22444"/>
                    <a:pt x="4441" y="22372"/>
                  </a:cubicBezTo>
                  <a:lnTo>
                    <a:pt x="6048" y="21443"/>
                  </a:lnTo>
                  <a:cubicBezTo>
                    <a:pt x="6179" y="21396"/>
                    <a:pt x="6179" y="21217"/>
                    <a:pt x="6048" y="21182"/>
                  </a:cubicBezTo>
                  <a:close/>
                  <a:moveTo>
                    <a:pt x="7120" y="19098"/>
                  </a:moveTo>
                  <a:cubicBezTo>
                    <a:pt x="6977" y="19027"/>
                    <a:pt x="6810" y="19027"/>
                    <a:pt x="6679" y="19098"/>
                  </a:cubicBezTo>
                  <a:lnTo>
                    <a:pt x="5060" y="20027"/>
                  </a:lnTo>
                  <a:cubicBezTo>
                    <a:pt x="4941" y="20074"/>
                    <a:pt x="4941" y="20241"/>
                    <a:pt x="5060" y="20289"/>
                  </a:cubicBezTo>
                  <a:lnTo>
                    <a:pt x="6334" y="21015"/>
                  </a:lnTo>
                  <a:cubicBezTo>
                    <a:pt x="6477" y="21086"/>
                    <a:pt x="6644" y="21086"/>
                    <a:pt x="6787" y="21015"/>
                  </a:cubicBezTo>
                  <a:lnTo>
                    <a:pt x="8394" y="20086"/>
                  </a:lnTo>
                  <a:cubicBezTo>
                    <a:pt x="8513" y="20039"/>
                    <a:pt x="8513" y="19872"/>
                    <a:pt x="8394" y="19836"/>
                  </a:cubicBezTo>
                  <a:close/>
                  <a:moveTo>
                    <a:pt x="9466" y="17753"/>
                  </a:moveTo>
                  <a:cubicBezTo>
                    <a:pt x="9323" y="17681"/>
                    <a:pt x="9156" y="17681"/>
                    <a:pt x="9013" y="17753"/>
                  </a:cubicBezTo>
                  <a:lnTo>
                    <a:pt x="7406" y="18681"/>
                  </a:lnTo>
                  <a:cubicBezTo>
                    <a:pt x="7287" y="18717"/>
                    <a:pt x="7287" y="18884"/>
                    <a:pt x="7406" y="18931"/>
                  </a:cubicBezTo>
                  <a:lnTo>
                    <a:pt x="8680" y="19669"/>
                  </a:lnTo>
                  <a:cubicBezTo>
                    <a:pt x="8811" y="19741"/>
                    <a:pt x="8977" y="19741"/>
                    <a:pt x="9120" y="19669"/>
                  </a:cubicBezTo>
                  <a:lnTo>
                    <a:pt x="10740" y="18741"/>
                  </a:lnTo>
                  <a:cubicBezTo>
                    <a:pt x="10859" y="18693"/>
                    <a:pt x="10859" y="18526"/>
                    <a:pt x="10740" y="18479"/>
                  </a:cubicBezTo>
                  <a:close/>
                  <a:moveTo>
                    <a:pt x="11799" y="16395"/>
                  </a:moveTo>
                  <a:cubicBezTo>
                    <a:pt x="11656" y="16324"/>
                    <a:pt x="11490" y="16324"/>
                    <a:pt x="11359" y="16395"/>
                  </a:cubicBezTo>
                  <a:lnTo>
                    <a:pt x="9751" y="17324"/>
                  </a:lnTo>
                  <a:cubicBezTo>
                    <a:pt x="9620" y="17372"/>
                    <a:pt x="9620" y="17538"/>
                    <a:pt x="9751" y="17586"/>
                  </a:cubicBezTo>
                  <a:lnTo>
                    <a:pt x="11013" y="18312"/>
                  </a:lnTo>
                  <a:cubicBezTo>
                    <a:pt x="11156" y="18384"/>
                    <a:pt x="11323" y="18384"/>
                    <a:pt x="11466" y="18312"/>
                  </a:cubicBezTo>
                  <a:lnTo>
                    <a:pt x="13073" y="17383"/>
                  </a:lnTo>
                  <a:cubicBezTo>
                    <a:pt x="13192" y="17348"/>
                    <a:pt x="13192" y="17169"/>
                    <a:pt x="13073" y="17133"/>
                  </a:cubicBezTo>
                  <a:close/>
                  <a:moveTo>
                    <a:pt x="14145" y="15050"/>
                  </a:moveTo>
                  <a:cubicBezTo>
                    <a:pt x="14002" y="14978"/>
                    <a:pt x="13835" y="14978"/>
                    <a:pt x="13692" y="15050"/>
                  </a:cubicBezTo>
                  <a:lnTo>
                    <a:pt x="12085" y="15979"/>
                  </a:lnTo>
                  <a:cubicBezTo>
                    <a:pt x="11966" y="16014"/>
                    <a:pt x="11966" y="16193"/>
                    <a:pt x="12085" y="16229"/>
                  </a:cubicBezTo>
                  <a:lnTo>
                    <a:pt x="13359" y="16967"/>
                  </a:lnTo>
                  <a:cubicBezTo>
                    <a:pt x="13490" y="17038"/>
                    <a:pt x="13657" y="17038"/>
                    <a:pt x="13799" y="16967"/>
                  </a:cubicBezTo>
                  <a:lnTo>
                    <a:pt x="15407" y="16038"/>
                  </a:lnTo>
                  <a:cubicBezTo>
                    <a:pt x="15538" y="15990"/>
                    <a:pt x="15538" y="15824"/>
                    <a:pt x="15407" y="15776"/>
                  </a:cubicBezTo>
                  <a:close/>
                  <a:moveTo>
                    <a:pt x="16478" y="13704"/>
                  </a:moveTo>
                  <a:cubicBezTo>
                    <a:pt x="16335" y="13621"/>
                    <a:pt x="16169" y="13621"/>
                    <a:pt x="16038" y="13704"/>
                  </a:cubicBezTo>
                  <a:lnTo>
                    <a:pt x="14430" y="14633"/>
                  </a:lnTo>
                  <a:cubicBezTo>
                    <a:pt x="14299" y="14669"/>
                    <a:pt x="14299" y="14836"/>
                    <a:pt x="14430" y="14883"/>
                  </a:cubicBezTo>
                  <a:lnTo>
                    <a:pt x="15693" y="15621"/>
                  </a:lnTo>
                  <a:cubicBezTo>
                    <a:pt x="15835" y="15681"/>
                    <a:pt x="16002" y="15681"/>
                    <a:pt x="16145" y="15621"/>
                  </a:cubicBezTo>
                  <a:lnTo>
                    <a:pt x="17752" y="14693"/>
                  </a:lnTo>
                  <a:cubicBezTo>
                    <a:pt x="17871" y="14645"/>
                    <a:pt x="17871" y="14478"/>
                    <a:pt x="17752" y="14431"/>
                  </a:cubicBezTo>
                  <a:close/>
                  <a:moveTo>
                    <a:pt x="18824" y="12347"/>
                  </a:moveTo>
                  <a:cubicBezTo>
                    <a:pt x="18681" y="12276"/>
                    <a:pt x="18514" y="12276"/>
                    <a:pt x="18371" y="12347"/>
                  </a:cubicBezTo>
                  <a:lnTo>
                    <a:pt x="16764" y="13276"/>
                  </a:lnTo>
                  <a:cubicBezTo>
                    <a:pt x="16645" y="13323"/>
                    <a:pt x="16645" y="13490"/>
                    <a:pt x="16764" y="13538"/>
                  </a:cubicBezTo>
                  <a:lnTo>
                    <a:pt x="18038" y="14264"/>
                  </a:lnTo>
                  <a:cubicBezTo>
                    <a:pt x="18169" y="14335"/>
                    <a:pt x="18336" y="14335"/>
                    <a:pt x="18479" y="14264"/>
                  </a:cubicBezTo>
                  <a:lnTo>
                    <a:pt x="20086" y="13335"/>
                  </a:lnTo>
                  <a:cubicBezTo>
                    <a:pt x="20205" y="13300"/>
                    <a:pt x="20205" y="13121"/>
                    <a:pt x="20086" y="13085"/>
                  </a:cubicBezTo>
                  <a:close/>
                  <a:moveTo>
                    <a:pt x="21157" y="11002"/>
                  </a:moveTo>
                  <a:cubicBezTo>
                    <a:pt x="21015" y="10930"/>
                    <a:pt x="20848" y="10930"/>
                    <a:pt x="20717" y="11002"/>
                  </a:cubicBezTo>
                  <a:lnTo>
                    <a:pt x="19110" y="11930"/>
                  </a:lnTo>
                  <a:cubicBezTo>
                    <a:pt x="18991" y="11966"/>
                    <a:pt x="18991" y="12145"/>
                    <a:pt x="19110" y="12180"/>
                  </a:cubicBezTo>
                  <a:lnTo>
                    <a:pt x="20372" y="12919"/>
                  </a:lnTo>
                  <a:cubicBezTo>
                    <a:pt x="20515" y="12990"/>
                    <a:pt x="20681" y="12990"/>
                    <a:pt x="20824" y="12919"/>
                  </a:cubicBezTo>
                  <a:lnTo>
                    <a:pt x="22431" y="11990"/>
                  </a:lnTo>
                  <a:cubicBezTo>
                    <a:pt x="22551" y="11942"/>
                    <a:pt x="22551" y="11776"/>
                    <a:pt x="22431" y="11728"/>
                  </a:cubicBezTo>
                  <a:close/>
                  <a:moveTo>
                    <a:pt x="23503" y="9644"/>
                  </a:moveTo>
                  <a:cubicBezTo>
                    <a:pt x="23360" y="9573"/>
                    <a:pt x="23193" y="9573"/>
                    <a:pt x="23051" y="9644"/>
                  </a:cubicBezTo>
                  <a:lnTo>
                    <a:pt x="21455" y="10573"/>
                  </a:lnTo>
                  <a:cubicBezTo>
                    <a:pt x="21324" y="10609"/>
                    <a:pt x="21324" y="10787"/>
                    <a:pt x="21455" y="10835"/>
                  </a:cubicBezTo>
                  <a:lnTo>
                    <a:pt x="22717" y="11561"/>
                  </a:lnTo>
                  <a:cubicBezTo>
                    <a:pt x="22860" y="11633"/>
                    <a:pt x="23027" y="11633"/>
                    <a:pt x="23170" y="11561"/>
                  </a:cubicBezTo>
                  <a:lnTo>
                    <a:pt x="24777" y="10633"/>
                  </a:lnTo>
                  <a:cubicBezTo>
                    <a:pt x="24896" y="10597"/>
                    <a:pt x="24896" y="10418"/>
                    <a:pt x="24777" y="10383"/>
                  </a:cubicBezTo>
                  <a:close/>
                  <a:moveTo>
                    <a:pt x="25837" y="8299"/>
                  </a:moveTo>
                  <a:cubicBezTo>
                    <a:pt x="25694" y="8228"/>
                    <a:pt x="25527" y="8228"/>
                    <a:pt x="25396" y="8299"/>
                  </a:cubicBezTo>
                  <a:lnTo>
                    <a:pt x="23789" y="9228"/>
                  </a:lnTo>
                  <a:cubicBezTo>
                    <a:pt x="23658" y="9263"/>
                    <a:pt x="23658" y="9442"/>
                    <a:pt x="23789" y="9478"/>
                  </a:cubicBezTo>
                  <a:lnTo>
                    <a:pt x="25051" y="10216"/>
                  </a:lnTo>
                  <a:cubicBezTo>
                    <a:pt x="25194" y="10287"/>
                    <a:pt x="25360" y="10287"/>
                    <a:pt x="25503" y="10216"/>
                  </a:cubicBezTo>
                  <a:lnTo>
                    <a:pt x="27111" y="9287"/>
                  </a:lnTo>
                  <a:cubicBezTo>
                    <a:pt x="27230" y="9240"/>
                    <a:pt x="27230" y="9073"/>
                    <a:pt x="27111" y="9025"/>
                  </a:cubicBezTo>
                  <a:close/>
                  <a:moveTo>
                    <a:pt x="28182" y="6942"/>
                  </a:moveTo>
                  <a:cubicBezTo>
                    <a:pt x="28039" y="6870"/>
                    <a:pt x="27873" y="6870"/>
                    <a:pt x="27730" y="6942"/>
                  </a:cubicBezTo>
                  <a:lnTo>
                    <a:pt x="26122" y="7870"/>
                  </a:lnTo>
                  <a:cubicBezTo>
                    <a:pt x="26003" y="7918"/>
                    <a:pt x="26003" y="8085"/>
                    <a:pt x="26122" y="8132"/>
                  </a:cubicBezTo>
                  <a:lnTo>
                    <a:pt x="27396" y="8859"/>
                  </a:lnTo>
                  <a:cubicBezTo>
                    <a:pt x="27527" y="8930"/>
                    <a:pt x="27694" y="8930"/>
                    <a:pt x="27837" y="8859"/>
                  </a:cubicBezTo>
                  <a:lnTo>
                    <a:pt x="29444" y="7930"/>
                  </a:lnTo>
                  <a:cubicBezTo>
                    <a:pt x="29563" y="7894"/>
                    <a:pt x="29563" y="7727"/>
                    <a:pt x="29444" y="7680"/>
                  </a:cubicBezTo>
                  <a:close/>
                  <a:moveTo>
                    <a:pt x="30516" y="5596"/>
                  </a:moveTo>
                  <a:cubicBezTo>
                    <a:pt x="30373" y="5525"/>
                    <a:pt x="30206" y="5525"/>
                    <a:pt x="30075" y="5596"/>
                  </a:cubicBezTo>
                  <a:lnTo>
                    <a:pt x="28468" y="6525"/>
                  </a:lnTo>
                  <a:cubicBezTo>
                    <a:pt x="28337" y="6573"/>
                    <a:pt x="28337" y="6739"/>
                    <a:pt x="28468" y="6775"/>
                  </a:cubicBezTo>
                  <a:lnTo>
                    <a:pt x="29730" y="7513"/>
                  </a:lnTo>
                  <a:cubicBezTo>
                    <a:pt x="29873" y="7585"/>
                    <a:pt x="30040" y="7585"/>
                    <a:pt x="30182" y="7513"/>
                  </a:cubicBezTo>
                  <a:lnTo>
                    <a:pt x="31790" y="6584"/>
                  </a:lnTo>
                  <a:cubicBezTo>
                    <a:pt x="31909" y="6537"/>
                    <a:pt x="31909" y="6370"/>
                    <a:pt x="31790" y="6323"/>
                  </a:cubicBezTo>
                  <a:close/>
                  <a:moveTo>
                    <a:pt x="33052" y="4132"/>
                  </a:moveTo>
                  <a:cubicBezTo>
                    <a:pt x="32909" y="4060"/>
                    <a:pt x="32742" y="4060"/>
                    <a:pt x="32599" y="4132"/>
                  </a:cubicBezTo>
                  <a:lnTo>
                    <a:pt x="30992" y="5060"/>
                  </a:lnTo>
                  <a:cubicBezTo>
                    <a:pt x="30873" y="5096"/>
                    <a:pt x="30873" y="5275"/>
                    <a:pt x="30992" y="5322"/>
                  </a:cubicBezTo>
                  <a:lnTo>
                    <a:pt x="32266" y="6049"/>
                  </a:lnTo>
                  <a:cubicBezTo>
                    <a:pt x="32397" y="6120"/>
                    <a:pt x="32564" y="6120"/>
                    <a:pt x="32707" y="6049"/>
                  </a:cubicBezTo>
                  <a:lnTo>
                    <a:pt x="34314" y="5120"/>
                  </a:lnTo>
                  <a:cubicBezTo>
                    <a:pt x="34433" y="5084"/>
                    <a:pt x="34433" y="4906"/>
                    <a:pt x="34314" y="4870"/>
                  </a:cubicBezTo>
                  <a:close/>
                  <a:moveTo>
                    <a:pt x="35385" y="2786"/>
                  </a:moveTo>
                  <a:cubicBezTo>
                    <a:pt x="35243" y="2715"/>
                    <a:pt x="35076" y="2715"/>
                    <a:pt x="34933" y="2786"/>
                  </a:cubicBezTo>
                  <a:lnTo>
                    <a:pt x="33326" y="3703"/>
                  </a:lnTo>
                  <a:cubicBezTo>
                    <a:pt x="33207" y="3751"/>
                    <a:pt x="33207" y="3929"/>
                    <a:pt x="33326" y="3965"/>
                  </a:cubicBezTo>
                  <a:lnTo>
                    <a:pt x="34600" y="4703"/>
                  </a:lnTo>
                  <a:cubicBezTo>
                    <a:pt x="34743" y="4775"/>
                    <a:pt x="34909" y="4775"/>
                    <a:pt x="35040" y="4703"/>
                  </a:cubicBezTo>
                  <a:lnTo>
                    <a:pt x="36648" y="3775"/>
                  </a:lnTo>
                  <a:cubicBezTo>
                    <a:pt x="36778" y="3727"/>
                    <a:pt x="36778" y="3560"/>
                    <a:pt x="36648" y="3513"/>
                  </a:cubicBezTo>
                  <a:close/>
                  <a:moveTo>
                    <a:pt x="37719" y="1429"/>
                  </a:moveTo>
                  <a:cubicBezTo>
                    <a:pt x="37588" y="1358"/>
                    <a:pt x="37421" y="1358"/>
                    <a:pt x="37279" y="1429"/>
                  </a:cubicBezTo>
                  <a:lnTo>
                    <a:pt x="35671" y="2358"/>
                  </a:lnTo>
                  <a:cubicBezTo>
                    <a:pt x="35552" y="2405"/>
                    <a:pt x="35552" y="2572"/>
                    <a:pt x="35671" y="2620"/>
                  </a:cubicBezTo>
                  <a:lnTo>
                    <a:pt x="36933" y="3346"/>
                  </a:lnTo>
                  <a:cubicBezTo>
                    <a:pt x="37076" y="3417"/>
                    <a:pt x="37243" y="3417"/>
                    <a:pt x="37386" y="3346"/>
                  </a:cubicBezTo>
                  <a:lnTo>
                    <a:pt x="38993" y="2417"/>
                  </a:lnTo>
                  <a:cubicBezTo>
                    <a:pt x="39112" y="2382"/>
                    <a:pt x="39112" y="2203"/>
                    <a:pt x="38993" y="2167"/>
                  </a:cubicBezTo>
                  <a:close/>
                  <a:moveTo>
                    <a:pt x="40065" y="84"/>
                  </a:moveTo>
                  <a:cubicBezTo>
                    <a:pt x="39922" y="12"/>
                    <a:pt x="39755" y="12"/>
                    <a:pt x="39612" y="84"/>
                  </a:cubicBezTo>
                  <a:lnTo>
                    <a:pt x="38005" y="1012"/>
                  </a:lnTo>
                  <a:cubicBezTo>
                    <a:pt x="37886" y="1048"/>
                    <a:pt x="37886" y="1227"/>
                    <a:pt x="38005" y="1262"/>
                  </a:cubicBezTo>
                  <a:lnTo>
                    <a:pt x="39279" y="2001"/>
                  </a:lnTo>
                  <a:cubicBezTo>
                    <a:pt x="39422" y="2072"/>
                    <a:pt x="39588" y="2072"/>
                    <a:pt x="39731" y="2001"/>
                  </a:cubicBezTo>
                  <a:lnTo>
                    <a:pt x="41339" y="1072"/>
                  </a:lnTo>
                  <a:cubicBezTo>
                    <a:pt x="41458" y="1024"/>
                    <a:pt x="41458" y="858"/>
                    <a:pt x="41339" y="810"/>
                  </a:cubicBezTo>
                  <a:close/>
                  <a:moveTo>
                    <a:pt x="7620" y="21265"/>
                  </a:moveTo>
                  <a:cubicBezTo>
                    <a:pt x="7477" y="21193"/>
                    <a:pt x="7311" y="21193"/>
                    <a:pt x="7168" y="21265"/>
                  </a:cubicBezTo>
                  <a:lnTo>
                    <a:pt x="5429" y="22277"/>
                  </a:lnTo>
                  <a:cubicBezTo>
                    <a:pt x="5310" y="22313"/>
                    <a:pt x="5310" y="22491"/>
                    <a:pt x="5429" y="22527"/>
                  </a:cubicBezTo>
                  <a:lnTo>
                    <a:pt x="7168" y="23539"/>
                  </a:lnTo>
                  <a:cubicBezTo>
                    <a:pt x="7311" y="23610"/>
                    <a:pt x="7477" y="23610"/>
                    <a:pt x="7620" y="23539"/>
                  </a:cubicBezTo>
                  <a:lnTo>
                    <a:pt x="9358" y="22527"/>
                  </a:lnTo>
                  <a:cubicBezTo>
                    <a:pt x="9477" y="22491"/>
                    <a:pt x="9477" y="22313"/>
                    <a:pt x="9358" y="22277"/>
                  </a:cubicBezTo>
                  <a:close/>
                  <a:moveTo>
                    <a:pt x="12883" y="18229"/>
                  </a:moveTo>
                  <a:cubicBezTo>
                    <a:pt x="12740" y="18157"/>
                    <a:pt x="12573" y="18157"/>
                    <a:pt x="12430" y="18229"/>
                  </a:cubicBezTo>
                  <a:lnTo>
                    <a:pt x="10692" y="19229"/>
                  </a:lnTo>
                  <a:cubicBezTo>
                    <a:pt x="10573" y="19277"/>
                    <a:pt x="10573" y="19443"/>
                    <a:pt x="10692" y="19491"/>
                  </a:cubicBezTo>
                  <a:lnTo>
                    <a:pt x="12430" y="20491"/>
                  </a:lnTo>
                  <a:cubicBezTo>
                    <a:pt x="12573" y="20562"/>
                    <a:pt x="12740" y="20562"/>
                    <a:pt x="12883" y="20491"/>
                  </a:cubicBezTo>
                  <a:lnTo>
                    <a:pt x="14621" y="19491"/>
                  </a:lnTo>
                  <a:cubicBezTo>
                    <a:pt x="14740" y="19443"/>
                    <a:pt x="14740" y="19277"/>
                    <a:pt x="14621" y="19229"/>
                  </a:cubicBezTo>
                  <a:close/>
                  <a:moveTo>
                    <a:pt x="10251" y="19753"/>
                  </a:moveTo>
                  <a:cubicBezTo>
                    <a:pt x="10108" y="19681"/>
                    <a:pt x="9942" y="19681"/>
                    <a:pt x="9799" y="19753"/>
                  </a:cubicBezTo>
                  <a:lnTo>
                    <a:pt x="8061" y="20753"/>
                  </a:lnTo>
                  <a:cubicBezTo>
                    <a:pt x="7930" y="20789"/>
                    <a:pt x="7930" y="20967"/>
                    <a:pt x="8061" y="21003"/>
                  </a:cubicBezTo>
                  <a:lnTo>
                    <a:pt x="9799" y="22015"/>
                  </a:lnTo>
                  <a:cubicBezTo>
                    <a:pt x="9942" y="22086"/>
                    <a:pt x="10097" y="22086"/>
                    <a:pt x="10239" y="22015"/>
                  </a:cubicBezTo>
                  <a:lnTo>
                    <a:pt x="11978" y="21003"/>
                  </a:lnTo>
                  <a:cubicBezTo>
                    <a:pt x="12109" y="20967"/>
                    <a:pt x="12109" y="20789"/>
                    <a:pt x="11978" y="20753"/>
                  </a:cubicBezTo>
                  <a:close/>
                  <a:moveTo>
                    <a:pt x="15514" y="16705"/>
                  </a:moveTo>
                  <a:cubicBezTo>
                    <a:pt x="15371" y="16645"/>
                    <a:pt x="15204" y="16645"/>
                    <a:pt x="15073" y="16705"/>
                  </a:cubicBezTo>
                  <a:lnTo>
                    <a:pt x="13323" y="17717"/>
                  </a:lnTo>
                  <a:cubicBezTo>
                    <a:pt x="13204" y="17753"/>
                    <a:pt x="13204" y="17931"/>
                    <a:pt x="13323" y="17979"/>
                  </a:cubicBezTo>
                  <a:lnTo>
                    <a:pt x="15061" y="18979"/>
                  </a:lnTo>
                  <a:cubicBezTo>
                    <a:pt x="15204" y="19050"/>
                    <a:pt x="15371" y="19050"/>
                    <a:pt x="15514" y="18979"/>
                  </a:cubicBezTo>
                  <a:lnTo>
                    <a:pt x="17252" y="17979"/>
                  </a:lnTo>
                  <a:cubicBezTo>
                    <a:pt x="17371" y="17931"/>
                    <a:pt x="17371" y="17764"/>
                    <a:pt x="17252" y="17717"/>
                  </a:cubicBezTo>
                  <a:close/>
                  <a:moveTo>
                    <a:pt x="18145" y="15193"/>
                  </a:moveTo>
                  <a:cubicBezTo>
                    <a:pt x="18002" y="15109"/>
                    <a:pt x="17836" y="15109"/>
                    <a:pt x="17693" y="15193"/>
                  </a:cubicBezTo>
                  <a:lnTo>
                    <a:pt x="15954" y="16193"/>
                  </a:lnTo>
                  <a:cubicBezTo>
                    <a:pt x="15835" y="16240"/>
                    <a:pt x="15835" y="16407"/>
                    <a:pt x="15954" y="16455"/>
                  </a:cubicBezTo>
                  <a:lnTo>
                    <a:pt x="17693" y="17455"/>
                  </a:lnTo>
                  <a:cubicBezTo>
                    <a:pt x="17836" y="17526"/>
                    <a:pt x="18002" y="17526"/>
                    <a:pt x="18145" y="17455"/>
                  </a:cubicBezTo>
                  <a:lnTo>
                    <a:pt x="19884" y="16455"/>
                  </a:lnTo>
                  <a:cubicBezTo>
                    <a:pt x="20003" y="16407"/>
                    <a:pt x="20003" y="16229"/>
                    <a:pt x="19884" y="16193"/>
                  </a:cubicBezTo>
                  <a:close/>
                  <a:moveTo>
                    <a:pt x="20776" y="13669"/>
                  </a:moveTo>
                  <a:cubicBezTo>
                    <a:pt x="20634" y="13597"/>
                    <a:pt x="20467" y="13597"/>
                    <a:pt x="20324" y="13669"/>
                  </a:cubicBezTo>
                  <a:lnTo>
                    <a:pt x="18586" y="14669"/>
                  </a:lnTo>
                  <a:cubicBezTo>
                    <a:pt x="18467" y="14716"/>
                    <a:pt x="18467" y="14883"/>
                    <a:pt x="18586" y="14931"/>
                  </a:cubicBezTo>
                  <a:lnTo>
                    <a:pt x="20324" y="15931"/>
                  </a:lnTo>
                  <a:cubicBezTo>
                    <a:pt x="20467" y="16002"/>
                    <a:pt x="20634" y="16002"/>
                    <a:pt x="20776" y="15931"/>
                  </a:cubicBezTo>
                  <a:lnTo>
                    <a:pt x="22515" y="14931"/>
                  </a:lnTo>
                  <a:cubicBezTo>
                    <a:pt x="22634" y="14883"/>
                    <a:pt x="22634" y="14716"/>
                    <a:pt x="22515" y="14669"/>
                  </a:cubicBezTo>
                  <a:close/>
                  <a:moveTo>
                    <a:pt x="23408" y="12145"/>
                  </a:moveTo>
                  <a:cubicBezTo>
                    <a:pt x="23265" y="12073"/>
                    <a:pt x="23098" y="12073"/>
                    <a:pt x="22955" y="12145"/>
                  </a:cubicBezTo>
                  <a:lnTo>
                    <a:pt x="21217" y="13157"/>
                  </a:lnTo>
                  <a:cubicBezTo>
                    <a:pt x="21098" y="13192"/>
                    <a:pt x="21098" y="13371"/>
                    <a:pt x="21217" y="13407"/>
                  </a:cubicBezTo>
                  <a:lnTo>
                    <a:pt x="22955" y="14419"/>
                  </a:lnTo>
                  <a:cubicBezTo>
                    <a:pt x="23098" y="14490"/>
                    <a:pt x="23265" y="14490"/>
                    <a:pt x="23408" y="14419"/>
                  </a:cubicBezTo>
                  <a:lnTo>
                    <a:pt x="25146" y="13407"/>
                  </a:lnTo>
                  <a:cubicBezTo>
                    <a:pt x="25265" y="13371"/>
                    <a:pt x="25265" y="13192"/>
                    <a:pt x="25146" y="13157"/>
                  </a:cubicBezTo>
                  <a:close/>
                  <a:moveTo>
                    <a:pt x="26039" y="10633"/>
                  </a:moveTo>
                  <a:cubicBezTo>
                    <a:pt x="25896" y="10561"/>
                    <a:pt x="25729" y="10561"/>
                    <a:pt x="25587" y="10633"/>
                  </a:cubicBezTo>
                  <a:lnTo>
                    <a:pt x="23848" y="11633"/>
                  </a:lnTo>
                  <a:cubicBezTo>
                    <a:pt x="23729" y="11668"/>
                    <a:pt x="23729" y="11847"/>
                    <a:pt x="23848" y="11895"/>
                  </a:cubicBezTo>
                  <a:lnTo>
                    <a:pt x="25587" y="12895"/>
                  </a:lnTo>
                  <a:cubicBezTo>
                    <a:pt x="25729" y="12966"/>
                    <a:pt x="25896" y="12966"/>
                    <a:pt x="26039" y="12895"/>
                  </a:cubicBezTo>
                  <a:lnTo>
                    <a:pt x="27777" y="11895"/>
                  </a:lnTo>
                  <a:cubicBezTo>
                    <a:pt x="27896" y="11847"/>
                    <a:pt x="27896" y="11680"/>
                    <a:pt x="27777" y="11633"/>
                  </a:cubicBezTo>
                  <a:close/>
                  <a:moveTo>
                    <a:pt x="28670" y="9109"/>
                  </a:moveTo>
                  <a:cubicBezTo>
                    <a:pt x="28527" y="9037"/>
                    <a:pt x="28361" y="9037"/>
                    <a:pt x="28218" y="9109"/>
                  </a:cubicBezTo>
                  <a:lnTo>
                    <a:pt x="26480" y="10109"/>
                  </a:lnTo>
                  <a:cubicBezTo>
                    <a:pt x="26361" y="10156"/>
                    <a:pt x="26361" y="10323"/>
                    <a:pt x="26480" y="10371"/>
                  </a:cubicBezTo>
                  <a:lnTo>
                    <a:pt x="28218" y="11371"/>
                  </a:lnTo>
                  <a:cubicBezTo>
                    <a:pt x="28361" y="11442"/>
                    <a:pt x="28527" y="11442"/>
                    <a:pt x="28670" y="11371"/>
                  </a:cubicBezTo>
                  <a:lnTo>
                    <a:pt x="30409" y="10371"/>
                  </a:lnTo>
                  <a:cubicBezTo>
                    <a:pt x="30528" y="10335"/>
                    <a:pt x="30528" y="10156"/>
                    <a:pt x="30409" y="10109"/>
                  </a:cubicBezTo>
                  <a:close/>
                  <a:moveTo>
                    <a:pt x="31302" y="7597"/>
                  </a:moveTo>
                  <a:cubicBezTo>
                    <a:pt x="31159" y="7525"/>
                    <a:pt x="30992" y="7525"/>
                    <a:pt x="30849" y="7597"/>
                  </a:cubicBezTo>
                  <a:lnTo>
                    <a:pt x="29111" y="8597"/>
                  </a:lnTo>
                  <a:cubicBezTo>
                    <a:pt x="28992" y="8644"/>
                    <a:pt x="28992" y="8811"/>
                    <a:pt x="29111" y="8859"/>
                  </a:cubicBezTo>
                  <a:lnTo>
                    <a:pt x="30849" y="9859"/>
                  </a:lnTo>
                  <a:cubicBezTo>
                    <a:pt x="30992" y="9930"/>
                    <a:pt x="31159" y="9930"/>
                    <a:pt x="31302" y="9859"/>
                  </a:cubicBezTo>
                  <a:lnTo>
                    <a:pt x="33040" y="8859"/>
                  </a:lnTo>
                  <a:cubicBezTo>
                    <a:pt x="33159" y="8823"/>
                    <a:pt x="33159" y="8644"/>
                    <a:pt x="33040" y="8597"/>
                  </a:cubicBezTo>
                  <a:close/>
                  <a:moveTo>
                    <a:pt x="33933" y="6073"/>
                  </a:moveTo>
                  <a:cubicBezTo>
                    <a:pt x="33790" y="6001"/>
                    <a:pt x="33623" y="6001"/>
                    <a:pt x="33480" y="6073"/>
                  </a:cubicBezTo>
                  <a:lnTo>
                    <a:pt x="31742" y="7085"/>
                  </a:lnTo>
                  <a:cubicBezTo>
                    <a:pt x="31623" y="7120"/>
                    <a:pt x="31623" y="7299"/>
                    <a:pt x="31742" y="7335"/>
                  </a:cubicBezTo>
                  <a:lnTo>
                    <a:pt x="33480" y="8347"/>
                  </a:lnTo>
                  <a:cubicBezTo>
                    <a:pt x="33623" y="8418"/>
                    <a:pt x="33790" y="8418"/>
                    <a:pt x="33933" y="8347"/>
                  </a:cubicBezTo>
                  <a:lnTo>
                    <a:pt x="35671" y="7335"/>
                  </a:lnTo>
                  <a:cubicBezTo>
                    <a:pt x="35790" y="7299"/>
                    <a:pt x="35790" y="7120"/>
                    <a:pt x="35671" y="7085"/>
                  </a:cubicBezTo>
                  <a:close/>
                  <a:moveTo>
                    <a:pt x="36564" y="4560"/>
                  </a:moveTo>
                  <a:cubicBezTo>
                    <a:pt x="36421" y="4489"/>
                    <a:pt x="36255" y="4489"/>
                    <a:pt x="36112" y="4560"/>
                  </a:cubicBezTo>
                  <a:lnTo>
                    <a:pt x="34373" y="5561"/>
                  </a:lnTo>
                  <a:cubicBezTo>
                    <a:pt x="34254" y="5608"/>
                    <a:pt x="34254" y="5775"/>
                    <a:pt x="34373" y="5822"/>
                  </a:cubicBezTo>
                  <a:lnTo>
                    <a:pt x="36112" y="6823"/>
                  </a:lnTo>
                  <a:cubicBezTo>
                    <a:pt x="36255" y="6894"/>
                    <a:pt x="36421" y="6894"/>
                    <a:pt x="36564" y="6823"/>
                  </a:cubicBezTo>
                  <a:lnTo>
                    <a:pt x="38302" y="5822"/>
                  </a:lnTo>
                  <a:cubicBezTo>
                    <a:pt x="38422" y="5775"/>
                    <a:pt x="38422" y="5608"/>
                    <a:pt x="38302" y="5561"/>
                  </a:cubicBezTo>
                  <a:close/>
                  <a:moveTo>
                    <a:pt x="11513" y="22015"/>
                  </a:moveTo>
                  <a:cubicBezTo>
                    <a:pt x="11371" y="21944"/>
                    <a:pt x="11204" y="21944"/>
                    <a:pt x="11061" y="22015"/>
                  </a:cubicBezTo>
                  <a:lnTo>
                    <a:pt x="9323" y="23015"/>
                  </a:lnTo>
                  <a:cubicBezTo>
                    <a:pt x="9204" y="23063"/>
                    <a:pt x="9204" y="23229"/>
                    <a:pt x="9323" y="23277"/>
                  </a:cubicBezTo>
                  <a:lnTo>
                    <a:pt x="11061" y="24277"/>
                  </a:lnTo>
                  <a:cubicBezTo>
                    <a:pt x="11204" y="24349"/>
                    <a:pt x="11371" y="24349"/>
                    <a:pt x="11513" y="24277"/>
                  </a:cubicBezTo>
                  <a:lnTo>
                    <a:pt x="13252" y="23277"/>
                  </a:lnTo>
                  <a:cubicBezTo>
                    <a:pt x="13371" y="23229"/>
                    <a:pt x="13371" y="23063"/>
                    <a:pt x="13252" y="23015"/>
                  </a:cubicBezTo>
                  <a:close/>
                  <a:moveTo>
                    <a:pt x="14145" y="20491"/>
                  </a:moveTo>
                  <a:cubicBezTo>
                    <a:pt x="14002" y="20420"/>
                    <a:pt x="13835" y="20420"/>
                    <a:pt x="13692" y="20491"/>
                  </a:cubicBezTo>
                  <a:lnTo>
                    <a:pt x="11954" y="21503"/>
                  </a:lnTo>
                  <a:cubicBezTo>
                    <a:pt x="11835" y="21539"/>
                    <a:pt x="11835" y="21717"/>
                    <a:pt x="11954" y="21753"/>
                  </a:cubicBezTo>
                  <a:lnTo>
                    <a:pt x="13692" y="22765"/>
                  </a:lnTo>
                  <a:cubicBezTo>
                    <a:pt x="13835" y="22825"/>
                    <a:pt x="14002" y="22825"/>
                    <a:pt x="14145" y="22765"/>
                  </a:cubicBezTo>
                  <a:lnTo>
                    <a:pt x="15883" y="21753"/>
                  </a:lnTo>
                  <a:cubicBezTo>
                    <a:pt x="16002" y="21717"/>
                    <a:pt x="16002" y="21539"/>
                    <a:pt x="15883" y="21503"/>
                  </a:cubicBezTo>
                  <a:close/>
                  <a:moveTo>
                    <a:pt x="16776" y="18979"/>
                  </a:moveTo>
                  <a:cubicBezTo>
                    <a:pt x="16633" y="18907"/>
                    <a:pt x="16466" y="18907"/>
                    <a:pt x="16324" y="18979"/>
                  </a:cubicBezTo>
                  <a:lnTo>
                    <a:pt x="14585" y="19979"/>
                  </a:lnTo>
                  <a:cubicBezTo>
                    <a:pt x="14466" y="20027"/>
                    <a:pt x="14466" y="20193"/>
                    <a:pt x="14585" y="20241"/>
                  </a:cubicBezTo>
                  <a:lnTo>
                    <a:pt x="16324" y="21241"/>
                  </a:lnTo>
                  <a:cubicBezTo>
                    <a:pt x="16466" y="21312"/>
                    <a:pt x="16633" y="21312"/>
                    <a:pt x="16776" y="21241"/>
                  </a:cubicBezTo>
                  <a:lnTo>
                    <a:pt x="18514" y="20241"/>
                  </a:lnTo>
                  <a:cubicBezTo>
                    <a:pt x="18633" y="20193"/>
                    <a:pt x="18633" y="20015"/>
                    <a:pt x="18514" y="19979"/>
                  </a:cubicBezTo>
                  <a:close/>
                  <a:moveTo>
                    <a:pt x="19407" y="17455"/>
                  </a:moveTo>
                  <a:cubicBezTo>
                    <a:pt x="19264" y="17383"/>
                    <a:pt x="19098" y="17383"/>
                    <a:pt x="18955" y="17455"/>
                  </a:cubicBezTo>
                  <a:lnTo>
                    <a:pt x="17217" y="18467"/>
                  </a:lnTo>
                  <a:cubicBezTo>
                    <a:pt x="17097" y="18503"/>
                    <a:pt x="17097" y="18669"/>
                    <a:pt x="17217" y="18717"/>
                  </a:cubicBezTo>
                  <a:lnTo>
                    <a:pt x="18955" y="19729"/>
                  </a:lnTo>
                  <a:cubicBezTo>
                    <a:pt x="19098" y="19800"/>
                    <a:pt x="19264" y="19800"/>
                    <a:pt x="19407" y="19729"/>
                  </a:cubicBezTo>
                  <a:lnTo>
                    <a:pt x="21146" y="18717"/>
                  </a:lnTo>
                  <a:cubicBezTo>
                    <a:pt x="21265" y="18669"/>
                    <a:pt x="21265" y="18503"/>
                    <a:pt x="21146" y="18467"/>
                  </a:cubicBezTo>
                  <a:close/>
                  <a:moveTo>
                    <a:pt x="22039" y="15931"/>
                  </a:moveTo>
                  <a:cubicBezTo>
                    <a:pt x="21896" y="15859"/>
                    <a:pt x="21729" y="15859"/>
                    <a:pt x="21586" y="15931"/>
                  </a:cubicBezTo>
                  <a:lnTo>
                    <a:pt x="19848" y="16931"/>
                  </a:lnTo>
                  <a:cubicBezTo>
                    <a:pt x="19729" y="16979"/>
                    <a:pt x="19729" y="17145"/>
                    <a:pt x="19848" y="17193"/>
                  </a:cubicBezTo>
                  <a:lnTo>
                    <a:pt x="21586" y="18193"/>
                  </a:lnTo>
                  <a:cubicBezTo>
                    <a:pt x="21729" y="18265"/>
                    <a:pt x="21896" y="18265"/>
                    <a:pt x="22039" y="18193"/>
                  </a:cubicBezTo>
                  <a:lnTo>
                    <a:pt x="23777" y="17193"/>
                  </a:lnTo>
                  <a:cubicBezTo>
                    <a:pt x="23896" y="17145"/>
                    <a:pt x="23896" y="16979"/>
                    <a:pt x="23777" y="16931"/>
                  </a:cubicBezTo>
                  <a:close/>
                  <a:moveTo>
                    <a:pt x="24670" y="14407"/>
                  </a:moveTo>
                  <a:cubicBezTo>
                    <a:pt x="24527" y="14347"/>
                    <a:pt x="24360" y="14347"/>
                    <a:pt x="24217" y="14407"/>
                  </a:cubicBezTo>
                  <a:lnTo>
                    <a:pt x="22479" y="15419"/>
                  </a:lnTo>
                  <a:cubicBezTo>
                    <a:pt x="22360" y="15455"/>
                    <a:pt x="22360" y="15633"/>
                    <a:pt x="22479" y="15669"/>
                  </a:cubicBezTo>
                  <a:lnTo>
                    <a:pt x="24217" y="16681"/>
                  </a:lnTo>
                  <a:cubicBezTo>
                    <a:pt x="24360" y="16752"/>
                    <a:pt x="24527" y="16752"/>
                    <a:pt x="24670" y="16681"/>
                  </a:cubicBezTo>
                  <a:lnTo>
                    <a:pt x="26408" y="15669"/>
                  </a:lnTo>
                  <a:cubicBezTo>
                    <a:pt x="26527" y="15633"/>
                    <a:pt x="26527" y="15455"/>
                    <a:pt x="26408" y="15419"/>
                  </a:cubicBezTo>
                  <a:close/>
                  <a:moveTo>
                    <a:pt x="27301" y="12895"/>
                  </a:moveTo>
                  <a:cubicBezTo>
                    <a:pt x="27158" y="12823"/>
                    <a:pt x="26992" y="12823"/>
                    <a:pt x="26849" y="12895"/>
                  </a:cubicBezTo>
                  <a:lnTo>
                    <a:pt x="25110" y="13895"/>
                  </a:lnTo>
                  <a:cubicBezTo>
                    <a:pt x="24991" y="13943"/>
                    <a:pt x="24991" y="14109"/>
                    <a:pt x="25110" y="14157"/>
                  </a:cubicBezTo>
                  <a:lnTo>
                    <a:pt x="26849" y="15157"/>
                  </a:lnTo>
                  <a:cubicBezTo>
                    <a:pt x="26992" y="15228"/>
                    <a:pt x="27158" y="15228"/>
                    <a:pt x="27301" y="15157"/>
                  </a:cubicBezTo>
                  <a:lnTo>
                    <a:pt x="29039" y="14157"/>
                  </a:lnTo>
                  <a:cubicBezTo>
                    <a:pt x="29158" y="14121"/>
                    <a:pt x="29158" y="13943"/>
                    <a:pt x="29039" y="13907"/>
                  </a:cubicBezTo>
                  <a:close/>
                  <a:moveTo>
                    <a:pt x="29932" y="11383"/>
                  </a:moveTo>
                  <a:cubicBezTo>
                    <a:pt x="29790" y="11311"/>
                    <a:pt x="29623" y="11311"/>
                    <a:pt x="29492" y="11383"/>
                  </a:cubicBezTo>
                  <a:lnTo>
                    <a:pt x="27742" y="12383"/>
                  </a:lnTo>
                  <a:cubicBezTo>
                    <a:pt x="27623" y="12430"/>
                    <a:pt x="27623" y="12597"/>
                    <a:pt x="27742" y="12645"/>
                  </a:cubicBezTo>
                  <a:lnTo>
                    <a:pt x="29492" y="13645"/>
                  </a:lnTo>
                  <a:cubicBezTo>
                    <a:pt x="29623" y="13716"/>
                    <a:pt x="29790" y="13716"/>
                    <a:pt x="29932" y="13645"/>
                  </a:cubicBezTo>
                  <a:lnTo>
                    <a:pt x="31671" y="12645"/>
                  </a:lnTo>
                  <a:cubicBezTo>
                    <a:pt x="31802" y="12597"/>
                    <a:pt x="31802" y="12419"/>
                    <a:pt x="31671" y="12383"/>
                  </a:cubicBezTo>
                  <a:close/>
                  <a:moveTo>
                    <a:pt x="32564" y="9859"/>
                  </a:moveTo>
                  <a:cubicBezTo>
                    <a:pt x="32421" y="9787"/>
                    <a:pt x="32254" y="9787"/>
                    <a:pt x="32123" y="9859"/>
                  </a:cubicBezTo>
                  <a:lnTo>
                    <a:pt x="30385" y="10871"/>
                  </a:lnTo>
                  <a:cubicBezTo>
                    <a:pt x="30254" y="10918"/>
                    <a:pt x="30254" y="11085"/>
                    <a:pt x="30385" y="11133"/>
                  </a:cubicBezTo>
                  <a:lnTo>
                    <a:pt x="32123" y="12133"/>
                  </a:lnTo>
                  <a:cubicBezTo>
                    <a:pt x="32266" y="12204"/>
                    <a:pt x="32421" y="12204"/>
                    <a:pt x="32564" y="12133"/>
                  </a:cubicBezTo>
                  <a:lnTo>
                    <a:pt x="34314" y="11133"/>
                  </a:lnTo>
                  <a:cubicBezTo>
                    <a:pt x="34433" y="11085"/>
                    <a:pt x="34433" y="10918"/>
                    <a:pt x="34314" y="10871"/>
                  </a:cubicBezTo>
                  <a:close/>
                  <a:moveTo>
                    <a:pt x="35195" y="8347"/>
                  </a:moveTo>
                  <a:cubicBezTo>
                    <a:pt x="35052" y="8263"/>
                    <a:pt x="34885" y="8263"/>
                    <a:pt x="34743" y="8347"/>
                  </a:cubicBezTo>
                  <a:lnTo>
                    <a:pt x="33004" y="9347"/>
                  </a:lnTo>
                  <a:cubicBezTo>
                    <a:pt x="32885" y="9382"/>
                    <a:pt x="32885" y="9561"/>
                    <a:pt x="33004" y="9609"/>
                  </a:cubicBezTo>
                  <a:lnTo>
                    <a:pt x="34743" y="10609"/>
                  </a:lnTo>
                  <a:cubicBezTo>
                    <a:pt x="34885" y="10680"/>
                    <a:pt x="35052" y="10680"/>
                    <a:pt x="35195" y="10609"/>
                  </a:cubicBezTo>
                  <a:lnTo>
                    <a:pt x="36933" y="9609"/>
                  </a:lnTo>
                  <a:cubicBezTo>
                    <a:pt x="37052" y="9561"/>
                    <a:pt x="37052" y="9394"/>
                    <a:pt x="36933" y="9347"/>
                  </a:cubicBezTo>
                  <a:close/>
                  <a:moveTo>
                    <a:pt x="37826" y="6823"/>
                  </a:moveTo>
                  <a:cubicBezTo>
                    <a:pt x="37683" y="6751"/>
                    <a:pt x="37517" y="6751"/>
                    <a:pt x="37374" y="6823"/>
                  </a:cubicBezTo>
                  <a:lnTo>
                    <a:pt x="35635" y="7823"/>
                  </a:lnTo>
                  <a:cubicBezTo>
                    <a:pt x="35516" y="7870"/>
                    <a:pt x="35516" y="8037"/>
                    <a:pt x="35635" y="8085"/>
                  </a:cubicBezTo>
                  <a:lnTo>
                    <a:pt x="37374" y="9085"/>
                  </a:lnTo>
                  <a:cubicBezTo>
                    <a:pt x="37517" y="9156"/>
                    <a:pt x="37683" y="9156"/>
                    <a:pt x="37826" y="9085"/>
                  </a:cubicBezTo>
                  <a:lnTo>
                    <a:pt x="39565" y="8085"/>
                  </a:lnTo>
                  <a:cubicBezTo>
                    <a:pt x="39684" y="8037"/>
                    <a:pt x="39684" y="7870"/>
                    <a:pt x="39565" y="7823"/>
                  </a:cubicBezTo>
                  <a:close/>
                  <a:moveTo>
                    <a:pt x="40458" y="5299"/>
                  </a:moveTo>
                  <a:cubicBezTo>
                    <a:pt x="40315" y="5227"/>
                    <a:pt x="40148" y="5227"/>
                    <a:pt x="40005" y="5299"/>
                  </a:cubicBezTo>
                  <a:lnTo>
                    <a:pt x="38267" y="6311"/>
                  </a:lnTo>
                  <a:cubicBezTo>
                    <a:pt x="38148" y="6346"/>
                    <a:pt x="38148" y="6513"/>
                    <a:pt x="38267" y="6561"/>
                  </a:cubicBezTo>
                  <a:lnTo>
                    <a:pt x="40005" y="7573"/>
                  </a:lnTo>
                  <a:cubicBezTo>
                    <a:pt x="40148" y="7644"/>
                    <a:pt x="40315" y="7644"/>
                    <a:pt x="40458" y="7573"/>
                  </a:cubicBezTo>
                  <a:lnTo>
                    <a:pt x="42196" y="6561"/>
                  </a:lnTo>
                  <a:cubicBezTo>
                    <a:pt x="42315" y="6525"/>
                    <a:pt x="42315" y="6346"/>
                    <a:pt x="42196" y="6311"/>
                  </a:cubicBezTo>
                  <a:close/>
                  <a:moveTo>
                    <a:pt x="14752" y="23241"/>
                  </a:moveTo>
                  <a:cubicBezTo>
                    <a:pt x="14609" y="23170"/>
                    <a:pt x="14442" y="23170"/>
                    <a:pt x="14311" y="23241"/>
                  </a:cubicBezTo>
                  <a:lnTo>
                    <a:pt x="12561" y="24253"/>
                  </a:lnTo>
                  <a:cubicBezTo>
                    <a:pt x="12442" y="24289"/>
                    <a:pt x="12442" y="24456"/>
                    <a:pt x="12561" y="24503"/>
                  </a:cubicBezTo>
                  <a:lnTo>
                    <a:pt x="14311" y="25515"/>
                  </a:lnTo>
                  <a:cubicBezTo>
                    <a:pt x="14442" y="25587"/>
                    <a:pt x="14609" y="25587"/>
                    <a:pt x="14752" y="25515"/>
                  </a:cubicBezTo>
                  <a:lnTo>
                    <a:pt x="16490" y="24503"/>
                  </a:lnTo>
                  <a:cubicBezTo>
                    <a:pt x="16609" y="24456"/>
                    <a:pt x="16609" y="24289"/>
                    <a:pt x="16490" y="24253"/>
                  </a:cubicBezTo>
                  <a:close/>
                  <a:moveTo>
                    <a:pt x="17383" y="21729"/>
                  </a:moveTo>
                  <a:cubicBezTo>
                    <a:pt x="17240" y="21646"/>
                    <a:pt x="17074" y="21646"/>
                    <a:pt x="16943" y="21729"/>
                  </a:cubicBezTo>
                  <a:lnTo>
                    <a:pt x="15204" y="22729"/>
                  </a:lnTo>
                  <a:cubicBezTo>
                    <a:pt x="15073" y="22765"/>
                    <a:pt x="15073" y="22944"/>
                    <a:pt x="15204" y="22991"/>
                  </a:cubicBezTo>
                  <a:lnTo>
                    <a:pt x="16943" y="23991"/>
                  </a:lnTo>
                  <a:cubicBezTo>
                    <a:pt x="17074" y="24063"/>
                    <a:pt x="17240" y="24063"/>
                    <a:pt x="17383" y="23991"/>
                  </a:cubicBezTo>
                  <a:lnTo>
                    <a:pt x="19122" y="22991"/>
                  </a:lnTo>
                  <a:cubicBezTo>
                    <a:pt x="19241" y="22944"/>
                    <a:pt x="19241" y="22777"/>
                    <a:pt x="19122" y="22729"/>
                  </a:cubicBezTo>
                  <a:close/>
                  <a:moveTo>
                    <a:pt x="20014" y="20205"/>
                  </a:moveTo>
                  <a:cubicBezTo>
                    <a:pt x="19872" y="20134"/>
                    <a:pt x="19705" y="20134"/>
                    <a:pt x="19574" y="20205"/>
                  </a:cubicBezTo>
                  <a:lnTo>
                    <a:pt x="17836" y="21205"/>
                  </a:lnTo>
                  <a:cubicBezTo>
                    <a:pt x="17705" y="21253"/>
                    <a:pt x="17705" y="21420"/>
                    <a:pt x="17836" y="21467"/>
                  </a:cubicBezTo>
                  <a:lnTo>
                    <a:pt x="19574" y="22467"/>
                  </a:lnTo>
                  <a:cubicBezTo>
                    <a:pt x="19705" y="22539"/>
                    <a:pt x="19872" y="22539"/>
                    <a:pt x="20014" y="22467"/>
                  </a:cubicBezTo>
                  <a:lnTo>
                    <a:pt x="21753" y="21467"/>
                  </a:lnTo>
                  <a:cubicBezTo>
                    <a:pt x="21884" y="21420"/>
                    <a:pt x="21884" y="21253"/>
                    <a:pt x="21753" y="21205"/>
                  </a:cubicBezTo>
                  <a:close/>
                  <a:moveTo>
                    <a:pt x="22646" y="18681"/>
                  </a:moveTo>
                  <a:cubicBezTo>
                    <a:pt x="22503" y="18610"/>
                    <a:pt x="22336" y="18610"/>
                    <a:pt x="22205" y="18681"/>
                  </a:cubicBezTo>
                  <a:lnTo>
                    <a:pt x="20455" y="19693"/>
                  </a:lnTo>
                  <a:cubicBezTo>
                    <a:pt x="20336" y="19729"/>
                    <a:pt x="20336" y="19908"/>
                    <a:pt x="20455" y="19943"/>
                  </a:cubicBezTo>
                  <a:lnTo>
                    <a:pt x="22205" y="20955"/>
                  </a:lnTo>
                  <a:cubicBezTo>
                    <a:pt x="22336" y="21027"/>
                    <a:pt x="22503" y="21027"/>
                    <a:pt x="22646" y="20955"/>
                  </a:cubicBezTo>
                  <a:lnTo>
                    <a:pt x="24384" y="19955"/>
                  </a:lnTo>
                  <a:cubicBezTo>
                    <a:pt x="24515" y="19908"/>
                    <a:pt x="24515" y="19729"/>
                    <a:pt x="24384" y="19693"/>
                  </a:cubicBezTo>
                  <a:close/>
                  <a:moveTo>
                    <a:pt x="25277" y="17169"/>
                  </a:moveTo>
                  <a:cubicBezTo>
                    <a:pt x="25134" y="17098"/>
                    <a:pt x="24967" y="17098"/>
                    <a:pt x="24837" y="17169"/>
                  </a:cubicBezTo>
                  <a:lnTo>
                    <a:pt x="23086" y="18169"/>
                  </a:lnTo>
                  <a:cubicBezTo>
                    <a:pt x="22967" y="18217"/>
                    <a:pt x="22967" y="18384"/>
                    <a:pt x="23086" y="18431"/>
                  </a:cubicBezTo>
                  <a:lnTo>
                    <a:pt x="24837" y="19431"/>
                  </a:lnTo>
                  <a:cubicBezTo>
                    <a:pt x="24967" y="19503"/>
                    <a:pt x="25134" y="19503"/>
                    <a:pt x="25277" y="19431"/>
                  </a:cubicBezTo>
                  <a:lnTo>
                    <a:pt x="27015" y="18431"/>
                  </a:lnTo>
                  <a:cubicBezTo>
                    <a:pt x="27146" y="18384"/>
                    <a:pt x="27146" y="18217"/>
                    <a:pt x="27015" y="18169"/>
                  </a:cubicBezTo>
                  <a:close/>
                  <a:moveTo>
                    <a:pt x="27908" y="15645"/>
                  </a:moveTo>
                  <a:cubicBezTo>
                    <a:pt x="27765" y="15574"/>
                    <a:pt x="27599" y="15574"/>
                    <a:pt x="27468" y="15645"/>
                  </a:cubicBezTo>
                  <a:lnTo>
                    <a:pt x="25729" y="16645"/>
                  </a:lnTo>
                  <a:cubicBezTo>
                    <a:pt x="25599" y="16693"/>
                    <a:pt x="25599" y="16860"/>
                    <a:pt x="25729" y="16907"/>
                  </a:cubicBezTo>
                  <a:lnTo>
                    <a:pt x="27468" y="17907"/>
                  </a:lnTo>
                  <a:cubicBezTo>
                    <a:pt x="27599" y="17979"/>
                    <a:pt x="27765" y="17979"/>
                    <a:pt x="27908" y="17907"/>
                  </a:cubicBezTo>
                  <a:lnTo>
                    <a:pt x="29647" y="16907"/>
                  </a:lnTo>
                  <a:cubicBezTo>
                    <a:pt x="29778" y="16860"/>
                    <a:pt x="29778" y="16693"/>
                    <a:pt x="29647" y="16645"/>
                  </a:cubicBezTo>
                  <a:close/>
                  <a:moveTo>
                    <a:pt x="30540" y="14121"/>
                  </a:moveTo>
                  <a:cubicBezTo>
                    <a:pt x="30397" y="14062"/>
                    <a:pt x="30242" y="14062"/>
                    <a:pt x="30099" y="14121"/>
                  </a:cubicBezTo>
                  <a:lnTo>
                    <a:pt x="28361" y="15133"/>
                  </a:lnTo>
                  <a:cubicBezTo>
                    <a:pt x="28230" y="15169"/>
                    <a:pt x="28230" y="15347"/>
                    <a:pt x="28361" y="15383"/>
                  </a:cubicBezTo>
                  <a:lnTo>
                    <a:pt x="30099" y="16395"/>
                  </a:lnTo>
                  <a:cubicBezTo>
                    <a:pt x="30242" y="16467"/>
                    <a:pt x="30397" y="16467"/>
                    <a:pt x="30540" y="16395"/>
                  </a:cubicBezTo>
                  <a:lnTo>
                    <a:pt x="32278" y="15383"/>
                  </a:lnTo>
                  <a:cubicBezTo>
                    <a:pt x="32397" y="15347"/>
                    <a:pt x="32397" y="15181"/>
                    <a:pt x="32278" y="15133"/>
                  </a:cubicBezTo>
                  <a:close/>
                  <a:moveTo>
                    <a:pt x="33171" y="12609"/>
                  </a:moveTo>
                  <a:cubicBezTo>
                    <a:pt x="33028" y="12538"/>
                    <a:pt x="32873" y="12538"/>
                    <a:pt x="32730" y="12609"/>
                  </a:cubicBezTo>
                  <a:lnTo>
                    <a:pt x="30992" y="13609"/>
                  </a:lnTo>
                  <a:cubicBezTo>
                    <a:pt x="30861" y="13657"/>
                    <a:pt x="30861" y="13823"/>
                    <a:pt x="30992" y="13871"/>
                  </a:cubicBezTo>
                  <a:lnTo>
                    <a:pt x="32730" y="14871"/>
                  </a:lnTo>
                  <a:cubicBezTo>
                    <a:pt x="32873" y="14943"/>
                    <a:pt x="33028" y="14943"/>
                    <a:pt x="33171" y="14871"/>
                  </a:cubicBezTo>
                  <a:lnTo>
                    <a:pt x="34909" y="13871"/>
                  </a:lnTo>
                  <a:cubicBezTo>
                    <a:pt x="35040" y="13823"/>
                    <a:pt x="35040" y="13657"/>
                    <a:pt x="34909" y="13609"/>
                  </a:cubicBezTo>
                  <a:close/>
                  <a:moveTo>
                    <a:pt x="35802" y="11085"/>
                  </a:moveTo>
                  <a:cubicBezTo>
                    <a:pt x="35659" y="11014"/>
                    <a:pt x="35505" y="11014"/>
                    <a:pt x="35362" y="11085"/>
                  </a:cubicBezTo>
                  <a:lnTo>
                    <a:pt x="33623" y="12097"/>
                  </a:lnTo>
                  <a:cubicBezTo>
                    <a:pt x="33492" y="12133"/>
                    <a:pt x="33492" y="12311"/>
                    <a:pt x="33623" y="12347"/>
                  </a:cubicBezTo>
                  <a:lnTo>
                    <a:pt x="35362" y="13359"/>
                  </a:lnTo>
                  <a:cubicBezTo>
                    <a:pt x="35505" y="13431"/>
                    <a:pt x="35659" y="13431"/>
                    <a:pt x="35802" y="13359"/>
                  </a:cubicBezTo>
                  <a:lnTo>
                    <a:pt x="37552" y="12347"/>
                  </a:lnTo>
                  <a:cubicBezTo>
                    <a:pt x="37671" y="12311"/>
                    <a:pt x="37671" y="12133"/>
                    <a:pt x="37552" y="12097"/>
                  </a:cubicBezTo>
                  <a:close/>
                  <a:moveTo>
                    <a:pt x="38433" y="9573"/>
                  </a:moveTo>
                  <a:cubicBezTo>
                    <a:pt x="38291" y="9502"/>
                    <a:pt x="38136" y="9502"/>
                    <a:pt x="37993" y="9573"/>
                  </a:cubicBezTo>
                  <a:lnTo>
                    <a:pt x="36255" y="10573"/>
                  </a:lnTo>
                  <a:cubicBezTo>
                    <a:pt x="36124" y="10609"/>
                    <a:pt x="36124" y="10787"/>
                    <a:pt x="36255" y="10835"/>
                  </a:cubicBezTo>
                  <a:lnTo>
                    <a:pt x="37993" y="11835"/>
                  </a:lnTo>
                  <a:cubicBezTo>
                    <a:pt x="38136" y="11907"/>
                    <a:pt x="38302" y="11907"/>
                    <a:pt x="38445" y="11835"/>
                  </a:cubicBezTo>
                  <a:lnTo>
                    <a:pt x="40184" y="10835"/>
                  </a:lnTo>
                  <a:cubicBezTo>
                    <a:pt x="40303" y="10787"/>
                    <a:pt x="40303" y="10621"/>
                    <a:pt x="40184" y="10573"/>
                  </a:cubicBezTo>
                  <a:close/>
                  <a:moveTo>
                    <a:pt x="41077" y="8049"/>
                  </a:moveTo>
                  <a:cubicBezTo>
                    <a:pt x="40934" y="7978"/>
                    <a:pt x="40767" y="7978"/>
                    <a:pt x="40624" y="8049"/>
                  </a:cubicBezTo>
                  <a:lnTo>
                    <a:pt x="38886" y="9049"/>
                  </a:lnTo>
                  <a:cubicBezTo>
                    <a:pt x="38755" y="9085"/>
                    <a:pt x="38755" y="9263"/>
                    <a:pt x="38886" y="9311"/>
                  </a:cubicBezTo>
                  <a:lnTo>
                    <a:pt x="40624" y="10311"/>
                  </a:lnTo>
                  <a:cubicBezTo>
                    <a:pt x="40767" y="10383"/>
                    <a:pt x="40934" y="10383"/>
                    <a:pt x="41077" y="10311"/>
                  </a:cubicBezTo>
                  <a:lnTo>
                    <a:pt x="42815" y="9311"/>
                  </a:lnTo>
                  <a:cubicBezTo>
                    <a:pt x="42934" y="9263"/>
                    <a:pt x="42934" y="9097"/>
                    <a:pt x="42815" y="9049"/>
                  </a:cubicBezTo>
                  <a:close/>
                  <a:moveTo>
                    <a:pt x="21312" y="22336"/>
                  </a:moveTo>
                  <a:cubicBezTo>
                    <a:pt x="21181" y="22253"/>
                    <a:pt x="21015" y="22253"/>
                    <a:pt x="20872" y="22336"/>
                  </a:cubicBezTo>
                  <a:lnTo>
                    <a:pt x="19133" y="23337"/>
                  </a:lnTo>
                  <a:cubicBezTo>
                    <a:pt x="19014" y="23384"/>
                    <a:pt x="19014" y="23551"/>
                    <a:pt x="19133" y="23598"/>
                  </a:cubicBezTo>
                  <a:lnTo>
                    <a:pt x="20872" y="24599"/>
                  </a:lnTo>
                  <a:cubicBezTo>
                    <a:pt x="21015" y="24670"/>
                    <a:pt x="21181" y="24670"/>
                    <a:pt x="21312" y="24599"/>
                  </a:cubicBezTo>
                  <a:lnTo>
                    <a:pt x="23062" y="23598"/>
                  </a:lnTo>
                  <a:cubicBezTo>
                    <a:pt x="23182" y="23551"/>
                    <a:pt x="23182" y="23372"/>
                    <a:pt x="23062" y="23337"/>
                  </a:cubicBezTo>
                  <a:close/>
                  <a:moveTo>
                    <a:pt x="23944" y="20812"/>
                  </a:moveTo>
                  <a:cubicBezTo>
                    <a:pt x="23813" y="20741"/>
                    <a:pt x="23646" y="20741"/>
                    <a:pt x="23503" y="20812"/>
                  </a:cubicBezTo>
                  <a:lnTo>
                    <a:pt x="21765" y="21813"/>
                  </a:lnTo>
                  <a:cubicBezTo>
                    <a:pt x="21646" y="21860"/>
                    <a:pt x="21646" y="22027"/>
                    <a:pt x="21765" y="22074"/>
                  </a:cubicBezTo>
                  <a:lnTo>
                    <a:pt x="23503" y="23075"/>
                  </a:lnTo>
                  <a:cubicBezTo>
                    <a:pt x="23646" y="23146"/>
                    <a:pt x="23813" y="23146"/>
                    <a:pt x="23944" y="23075"/>
                  </a:cubicBezTo>
                  <a:lnTo>
                    <a:pt x="25694" y="22074"/>
                  </a:lnTo>
                  <a:cubicBezTo>
                    <a:pt x="25813" y="22027"/>
                    <a:pt x="25813" y="21860"/>
                    <a:pt x="25694" y="21813"/>
                  </a:cubicBezTo>
                  <a:close/>
                  <a:moveTo>
                    <a:pt x="18550" y="26920"/>
                  </a:moveTo>
                  <a:cubicBezTo>
                    <a:pt x="18407" y="26849"/>
                    <a:pt x="18240" y="26849"/>
                    <a:pt x="18109" y="26920"/>
                  </a:cubicBezTo>
                  <a:lnTo>
                    <a:pt x="16359" y="27932"/>
                  </a:lnTo>
                  <a:cubicBezTo>
                    <a:pt x="16240" y="27968"/>
                    <a:pt x="16240" y="28147"/>
                    <a:pt x="16359" y="28182"/>
                  </a:cubicBezTo>
                  <a:lnTo>
                    <a:pt x="18109" y="29194"/>
                  </a:lnTo>
                  <a:cubicBezTo>
                    <a:pt x="18240" y="29266"/>
                    <a:pt x="18407" y="29266"/>
                    <a:pt x="18550" y="29194"/>
                  </a:cubicBezTo>
                  <a:lnTo>
                    <a:pt x="20288" y="28182"/>
                  </a:lnTo>
                  <a:cubicBezTo>
                    <a:pt x="20407" y="28147"/>
                    <a:pt x="20407" y="27968"/>
                    <a:pt x="20288" y="27932"/>
                  </a:cubicBezTo>
                  <a:close/>
                  <a:moveTo>
                    <a:pt x="21181" y="25408"/>
                  </a:moveTo>
                  <a:cubicBezTo>
                    <a:pt x="21038" y="25337"/>
                    <a:pt x="20872" y="25337"/>
                    <a:pt x="20741" y="25408"/>
                  </a:cubicBezTo>
                  <a:lnTo>
                    <a:pt x="19002" y="26408"/>
                  </a:lnTo>
                  <a:cubicBezTo>
                    <a:pt x="18871" y="26444"/>
                    <a:pt x="18871" y="26623"/>
                    <a:pt x="19002" y="26670"/>
                  </a:cubicBezTo>
                  <a:lnTo>
                    <a:pt x="20741" y="27694"/>
                  </a:lnTo>
                  <a:cubicBezTo>
                    <a:pt x="20872" y="27766"/>
                    <a:pt x="21038" y="27766"/>
                    <a:pt x="21181" y="27694"/>
                  </a:cubicBezTo>
                  <a:lnTo>
                    <a:pt x="22920" y="26682"/>
                  </a:lnTo>
                  <a:cubicBezTo>
                    <a:pt x="23039" y="26635"/>
                    <a:pt x="23039" y="26468"/>
                    <a:pt x="22920" y="26432"/>
                  </a:cubicBezTo>
                  <a:close/>
                  <a:moveTo>
                    <a:pt x="23813" y="23884"/>
                  </a:moveTo>
                  <a:cubicBezTo>
                    <a:pt x="23670" y="23813"/>
                    <a:pt x="23503" y="23813"/>
                    <a:pt x="23372" y="23884"/>
                  </a:cubicBezTo>
                  <a:lnTo>
                    <a:pt x="21634" y="24884"/>
                  </a:lnTo>
                  <a:cubicBezTo>
                    <a:pt x="21503" y="24932"/>
                    <a:pt x="21503" y="25099"/>
                    <a:pt x="21634" y="25146"/>
                  </a:cubicBezTo>
                  <a:lnTo>
                    <a:pt x="23372" y="26146"/>
                  </a:lnTo>
                  <a:cubicBezTo>
                    <a:pt x="23503" y="26218"/>
                    <a:pt x="23670" y="26218"/>
                    <a:pt x="23813" y="26146"/>
                  </a:cubicBezTo>
                  <a:lnTo>
                    <a:pt x="25551" y="25158"/>
                  </a:lnTo>
                  <a:cubicBezTo>
                    <a:pt x="25682" y="25122"/>
                    <a:pt x="25682" y="24944"/>
                    <a:pt x="25551" y="24896"/>
                  </a:cubicBezTo>
                  <a:close/>
                  <a:moveTo>
                    <a:pt x="39707" y="14716"/>
                  </a:moveTo>
                  <a:cubicBezTo>
                    <a:pt x="39565" y="14645"/>
                    <a:pt x="39398" y="14645"/>
                    <a:pt x="39255" y="14716"/>
                  </a:cubicBezTo>
                  <a:lnTo>
                    <a:pt x="37529" y="15728"/>
                  </a:lnTo>
                  <a:cubicBezTo>
                    <a:pt x="37398" y="15764"/>
                    <a:pt x="37398" y="15943"/>
                    <a:pt x="37529" y="15990"/>
                  </a:cubicBezTo>
                  <a:lnTo>
                    <a:pt x="39267" y="16991"/>
                  </a:lnTo>
                  <a:cubicBezTo>
                    <a:pt x="39398" y="17062"/>
                    <a:pt x="39565" y="17062"/>
                    <a:pt x="39707" y="16991"/>
                  </a:cubicBezTo>
                  <a:lnTo>
                    <a:pt x="41446" y="15990"/>
                  </a:lnTo>
                  <a:cubicBezTo>
                    <a:pt x="41565" y="15943"/>
                    <a:pt x="41565" y="15776"/>
                    <a:pt x="41446" y="15728"/>
                  </a:cubicBezTo>
                  <a:close/>
                  <a:moveTo>
                    <a:pt x="42339" y="13192"/>
                  </a:moveTo>
                  <a:cubicBezTo>
                    <a:pt x="42196" y="13121"/>
                    <a:pt x="42029" y="13121"/>
                    <a:pt x="41886" y="13192"/>
                  </a:cubicBezTo>
                  <a:lnTo>
                    <a:pt x="40148" y="14193"/>
                  </a:lnTo>
                  <a:cubicBezTo>
                    <a:pt x="40029" y="14240"/>
                    <a:pt x="40029" y="14407"/>
                    <a:pt x="40148" y="14455"/>
                  </a:cubicBezTo>
                  <a:lnTo>
                    <a:pt x="41886" y="15455"/>
                  </a:lnTo>
                  <a:cubicBezTo>
                    <a:pt x="42029" y="15526"/>
                    <a:pt x="42196" y="15526"/>
                    <a:pt x="42339" y="15455"/>
                  </a:cubicBezTo>
                  <a:lnTo>
                    <a:pt x="44077" y="14466"/>
                  </a:lnTo>
                  <a:cubicBezTo>
                    <a:pt x="44196" y="14431"/>
                    <a:pt x="44196" y="14252"/>
                    <a:pt x="44077" y="14204"/>
                  </a:cubicBezTo>
                  <a:close/>
                  <a:moveTo>
                    <a:pt x="44970" y="11680"/>
                  </a:moveTo>
                  <a:cubicBezTo>
                    <a:pt x="44827" y="11609"/>
                    <a:pt x="44660" y="11609"/>
                    <a:pt x="44518" y="11680"/>
                  </a:cubicBezTo>
                  <a:lnTo>
                    <a:pt x="42779" y="12692"/>
                  </a:lnTo>
                  <a:cubicBezTo>
                    <a:pt x="42660" y="12728"/>
                    <a:pt x="42660" y="12907"/>
                    <a:pt x="42779" y="12942"/>
                  </a:cubicBezTo>
                  <a:lnTo>
                    <a:pt x="44518" y="13954"/>
                  </a:lnTo>
                  <a:cubicBezTo>
                    <a:pt x="44660" y="14026"/>
                    <a:pt x="44827" y="14026"/>
                    <a:pt x="44970" y="13954"/>
                  </a:cubicBezTo>
                  <a:lnTo>
                    <a:pt x="46708" y="12954"/>
                  </a:lnTo>
                  <a:cubicBezTo>
                    <a:pt x="46827" y="12907"/>
                    <a:pt x="46827" y="12740"/>
                    <a:pt x="46708" y="12704"/>
                  </a:cubicBezTo>
                  <a:close/>
                  <a:moveTo>
                    <a:pt x="47851" y="9763"/>
                  </a:moveTo>
                  <a:cubicBezTo>
                    <a:pt x="47732" y="9799"/>
                    <a:pt x="47732" y="9978"/>
                    <a:pt x="47851" y="10025"/>
                  </a:cubicBezTo>
                  <a:lnTo>
                    <a:pt x="49137" y="10764"/>
                  </a:lnTo>
                  <a:cubicBezTo>
                    <a:pt x="49280" y="10835"/>
                    <a:pt x="49447" y="10835"/>
                    <a:pt x="49578" y="10764"/>
                  </a:cubicBezTo>
                  <a:lnTo>
                    <a:pt x="51328" y="9763"/>
                  </a:lnTo>
                  <a:cubicBezTo>
                    <a:pt x="51447" y="9716"/>
                    <a:pt x="51447" y="9549"/>
                    <a:pt x="51328" y="9502"/>
                  </a:cubicBezTo>
                  <a:lnTo>
                    <a:pt x="50042" y="8751"/>
                  </a:lnTo>
                  <a:cubicBezTo>
                    <a:pt x="49899" y="8680"/>
                    <a:pt x="49732" y="8680"/>
                    <a:pt x="49590" y="8751"/>
                  </a:cubicBezTo>
                  <a:close/>
                  <a:moveTo>
                    <a:pt x="49578" y="10764"/>
                  </a:moveTo>
                  <a:cubicBezTo>
                    <a:pt x="49459" y="10799"/>
                    <a:pt x="49459" y="10978"/>
                    <a:pt x="49578" y="11014"/>
                  </a:cubicBezTo>
                  <a:lnTo>
                    <a:pt x="50864" y="11764"/>
                  </a:lnTo>
                  <a:cubicBezTo>
                    <a:pt x="51006" y="11835"/>
                    <a:pt x="51173" y="11835"/>
                    <a:pt x="51316" y="11764"/>
                  </a:cubicBezTo>
                  <a:lnTo>
                    <a:pt x="53054" y="10764"/>
                  </a:lnTo>
                  <a:cubicBezTo>
                    <a:pt x="53173" y="10716"/>
                    <a:pt x="53173" y="10549"/>
                    <a:pt x="53054" y="10502"/>
                  </a:cubicBezTo>
                  <a:lnTo>
                    <a:pt x="51768" y="9752"/>
                  </a:lnTo>
                  <a:cubicBezTo>
                    <a:pt x="51626" y="9680"/>
                    <a:pt x="51459" y="9680"/>
                    <a:pt x="51316" y="9752"/>
                  </a:cubicBezTo>
                  <a:close/>
                  <a:moveTo>
                    <a:pt x="49232" y="11216"/>
                  </a:moveTo>
                  <a:cubicBezTo>
                    <a:pt x="49090" y="11156"/>
                    <a:pt x="48923" y="11156"/>
                    <a:pt x="48780" y="11216"/>
                  </a:cubicBezTo>
                  <a:lnTo>
                    <a:pt x="47054" y="12228"/>
                  </a:lnTo>
                  <a:cubicBezTo>
                    <a:pt x="46923" y="12264"/>
                    <a:pt x="46923" y="12442"/>
                    <a:pt x="47054" y="12478"/>
                  </a:cubicBezTo>
                  <a:lnTo>
                    <a:pt x="48339" y="13228"/>
                  </a:lnTo>
                  <a:cubicBezTo>
                    <a:pt x="48470" y="13300"/>
                    <a:pt x="48637" y="13300"/>
                    <a:pt x="48780" y="13228"/>
                  </a:cubicBezTo>
                  <a:lnTo>
                    <a:pt x="50518" y="12228"/>
                  </a:lnTo>
                  <a:cubicBezTo>
                    <a:pt x="50637" y="12180"/>
                    <a:pt x="50637" y="12014"/>
                    <a:pt x="50518" y="11966"/>
                  </a:cubicBezTo>
                  <a:close/>
                  <a:moveTo>
                    <a:pt x="54293" y="8299"/>
                  </a:moveTo>
                  <a:cubicBezTo>
                    <a:pt x="54150" y="8228"/>
                    <a:pt x="53995" y="8228"/>
                    <a:pt x="53852" y="8299"/>
                  </a:cubicBezTo>
                  <a:lnTo>
                    <a:pt x="52114" y="9299"/>
                  </a:lnTo>
                  <a:cubicBezTo>
                    <a:pt x="51983" y="9347"/>
                    <a:pt x="51983" y="9513"/>
                    <a:pt x="52114" y="9561"/>
                  </a:cubicBezTo>
                  <a:lnTo>
                    <a:pt x="53400" y="10299"/>
                  </a:lnTo>
                  <a:cubicBezTo>
                    <a:pt x="53531" y="10371"/>
                    <a:pt x="53697" y="10371"/>
                    <a:pt x="53840" y="10299"/>
                  </a:cubicBezTo>
                  <a:lnTo>
                    <a:pt x="55578" y="9299"/>
                  </a:lnTo>
                  <a:cubicBezTo>
                    <a:pt x="55698" y="9251"/>
                    <a:pt x="55698" y="9085"/>
                    <a:pt x="55578" y="9037"/>
                  </a:cubicBezTo>
                  <a:close/>
                  <a:moveTo>
                    <a:pt x="26575" y="19312"/>
                  </a:moveTo>
                  <a:cubicBezTo>
                    <a:pt x="26432" y="19241"/>
                    <a:pt x="26265" y="19241"/>
                    <a:pt x="26122" y="19312"/>
                  </a:cubicBezTo>
                  <a:lnTo>
                    <a:pt x="24384" y="20312"/>
                  </a:lnTo>
                  <a:cubicBezTo>
                    <a:pt x="24265" y="20348"/>
                    <a:pt x="24265" y="20527"/>
                    <a:pt x="24384" y="20574"/>
                  </a:cubicBezTo>
                  <a:lnTo>
                    <a:pt x="26122" y="21574"/>
                  </a:lnTo>
                  <a:cubicBezTo>
                    <a:pt x="26265" y="21646"/>
                    <a:pt x="26432" y="21646"/>
                    <a:pt x="26575" y="21574"/>
                  </a:cubicBezTo>
                  <a:lnTo>
                    <a:pt x="28313" y="20574"/>
                  </a:lnTo>
                  <a:cubicBezTo>
                    <a:pt x="28432" y="20527"/>
                    <a:pt x="28432" y="20360"/>
                    <a:pt x="28313" y="20312"/>
                  </a:cubicBezTo>
                  <a:close/>
                  <a:moveTo>
                    <a:pt x="29206" y="17788"/>
                  </a:moveTo>
                  <a:cubicBezTo>
                    <a:pt x="29063" y="17717"/>
                    <a:pt x="28897" y="17717"/>
                    <a:pt x="28766" y="17788"/>
                  </a:cubicBezTo>
                  <a:lnTo>
                    <a:pt x="27015" y="18788"/>
                  </a:lnTo>
                  <a:cubicBezTo>
                    <a:pt x="26896" y="18836"/>
                    <a:pt x="26896" y="19015"/>
                    <a:pt x="27015" y="19050"/>
                  </a:cubicBezTo>
                  <a:lnTo>
                    <a:pt x="28766" y="20050"/>
                  </a:lnTo>
                  <a:cubicBezTo>
                    <a:pt x="28897" y="20122"/>
                    <a:pt x="29063" y="20122"/>
                    <a:pt x="29206" y="20050"/>
                  </a:cubicBezTo>
                  <a:lnTo>
                    <a:pt x="30944" y="19050"/>
                  </a:lnTo>
                  <a:cubicBezTo>
                    <a:pt x="31063" y="19003"/>
                    <a:pt x="31063" y="18836"/>
                    <a:pt x="30944" y="18788"/>
                  </a:cubicBezTo>
                  <a:close/>
                  <a:moveTo>
                    <a:pt x="31837" y="16264"/>
                  </a:moveTo>
                  <a:cubicBezTo>
                    <a:pt x="31695" y="16205"/>
                    <a:pt x="31528" y="16205"/>
                    <a:pt x="31397" y="16264"/>
                  </a:cubicBezTo>
                  <a:lnTo>
                    <a:pt x="29659" y="17276"/>
                  </a:lnTo>
                  <a:cubicBezTo>
                    <a:pt x="29539" y="17312"/>
                    <a:pt x="29539" y="17479"/>
                    <a:pt x="29659" y="17526"/>
                  </a:cubicBezTo>
                  <a:lnTo>
                    <a:pt x="31397" y="18538"/>
                  </a:lnTo>
                  <a:cubicBezTo>
                    <a:pt x="31540" y="18598"/>
                    <a:pt x="31706" y="18598"/>
                    <a:pt x="31849" y="18538"/>
                  </a:cubicBezTo>
                  <a:lnTo>
                    <a:pt x="33588" y="17526"/>
                  </a:lnTo>
                  <a:cubicBezTo>
                    <a:pt x="33707" y="17479"/>
                    <a:pt x="33707" y="17312"/>
                    <a:pt x="33588" y="17276"/>
                  </a:cubicBezTo>
                  <a:close/>
                  <a:moveTo>
                    <a:pt x="34481" y="14740"/>
                  </a:moveTo>
                  <a:cubicBezTo>
                    <a:pt x="34338" y="14669"/>
                    <a:pt x="34171" y="14669"/>
                    <a:pt x="34028" y="14740"/>
                  </a:cubicBezTo>
                  <a:lnTo>
                    <a:pt x="32290" y="15740"/>
                  </a:lnTo>
                  <a:cubicBezTo>
                    <a:pt x="32171" y="15788"/>
                    <a:pt x="32171" y="15955"/>
                    <a:pt x="32290" y="16002"/>
                  </a:cubicBezTo>
                  <a:lnTo>
                    <a:pt x="34028" y="17002"/>
                  </a:lnTo>
                  <a:cubicBezTo>
                    <a:pt x="34171" y="17074"/>
                    <a:pt x="34338" y="17074"/>
                    <a:pt x="34481" y="17002"/>
                  </a:cubicBezTo>
                  <a:lnTo>
                    <a:pt x="36219" y="16002"/>
                  </a:lnTo>
                  <a:cubicBezTo>
                    <a:pt x="36338" y="15955"/>
                    <a:pt x="36338" y="15788"/>
                    <a:pt x="36219" y="15740"/>
                  </a:cubicBezTo>
                  <a:close/>
                  <a:moveTo>
                    <a:pt x="37112" y="13216"/>
                  </a:moveTo>
                  <a:cubicBezTo>
                    <a:pt x="36969" y="13145"/>
                    <a:pt x="36802" y="13145"/>
                    <a:pt x="36659" y="13216"/>
                  </a:cubicBezTo>
                  <a:lnTo>
                    <a:pt x="34921" y="14228"/>
                  </a:lnTo>
                  <a:cubicBezTo>
                    <a:pt x="34802" y="14264"/>
                    <a:pt x="34802" y="14443"/>
                    <a:pt x="34921" y="14478"/>
                  </a:cubicBezTo>
                  <a:lnTo>
                    <a:pt x="36659" y="15490"/>
                  </a:lnTo>
                  <a:cubicBezTo>
                    <a:pt x="36802" y="15562"/>
                    <a:pt x="36969" y="15562"/>
                    <a:pt x="37112" y="15490"/>
                  </a:cubicBezTo>
                  <a:lnTo>
                    <a:pt x="38850" y="14478"/>
                  </a:lnTo>
                  <a:cubicBezTo>
                    <a:pt x="38969" y="14443"/>
                    <a:pt x="38969" y="14264"/>
                    <a:pt x="38850" y="14228"/>
                  </a:cubicBezTo>
                  <a:close/>
                  <a:moveTo>
                    <a:pt x="39743" y="11704"/>
                  </a:moveTo>
                  <a:cubicBezTo>
                    <a:pt x="39600" y="11633"/>
                    <a:pt x="39434" y="11633"/>
                    <a:pt x="39291" y="11704"/>
                  </a:cubicBezTo>
                  <a:lnTo>
                    <a:pt x="37552" y="12704"/>
                  </a:lnTo>
                  <a:cubicBezTo>
                    <a:pt x="37433" y="12752"/>
                    <a:pt x="37433" y="12919"/>
                    <a:pt x="37552" y="12966"/>
                  </a:cubicBezTo>
                  <a:lnTo>
                    <a:pt x="39291" y="13966"/>
                  </a:lnTo>
                  <a:cubicBezTo>
                    <a:pt x="39434" y="14038"/>
                    <a:pt x="39600" y="14038"/>
                    <a:pt x="39743" y="13966"/>
                  </a:cubicBezTo>
                  <a:lnTo>
                    <a:pt x="41481" y="12966"/>
                  </a:lnTo>
                  <a:cubicBezTo>
                    <a:pt x="41601" y="12919"/>
                    <a:pt x="41601" y="12752"/>
                    <a:pt x="41481" y="12704"/>
                  </a:cubicBezTo>
                  <a:close/>
                  <a:moveTo>
                    <a:pt x="42374" y="10180"/>
                  </a:moveTo>
                  <a:cubicBezTo>
                    <a:pt x="42232" y="10109"/>
                    <a:pt x="42065" y="10109"/>
                    <a:pt x="41922" y="10180"/>
                  </a:cubicBezTo>
                  <a:lnTo>
                    <a:pt x="40184" y="11180"/>
                  </a:lnTo>
                  <a:cubicBezTo>
                    <a:pt x="40065" y="11228"/>
                    <a:pt x="40065" y="11395"/>
                    <a:pt x="40184" y="11442"/>
                  </a:cubicBezTo>
                  <a:lnTo>
                    <a:pt x="41922" y="12442"/>
                  </a:lnTo>
                  <a:cubicBezTo>
                    <a:pt x="42065" y="12514"/>
                    <a:pt x="42232" y="12514"/>
                    <a:pt x="42374" y="12442"/>
                  </a:cubicBezTo>
                  <a:lnTo>
                    <a:pt x="44113" y="11442"/>
                  </a:lnTo>
                  <a:cubicBezTo>
                    <a:pt x="44232" y="11407"/>
                    <a:pt x="44232" y="11228"/>
                    <a:pt x="44113" y="11180"/>
                  </a:cubicBezTo>
                  <a:close/>
                  <a:moveTo>
                    <a:pt x="18681" y="23860"/>
                  </a:moveTo>
                  <a:cubicBezTo>
                    <a:pt x="18550" y="23789"/>
                    <a:pt x="18383" y="23789"/>
                    <a:pt x="18240" y="23860"/>
                  </a:cubicBezTo>
                  <a:lnTo>
                    <a:pt x="16502" y="24861"/>
                  </a:lnTo>
                  <a:cubicBezTo>
                    <a:pt x="16383" y="24908"/>
                    <a:pt x="16383" y="25075"/>
                    <a:pt x="16502" y="25122"/>
                  </a:cubicBezTo>
                  <a:lnTo>
                    <a:pt x="18240" y="26123"/>
                  </a:lnTo>
                  <a:cubicBezTo>
                    <a:pt x="18383" y="26194"/>
                    <a:pt x="18550" y="26194"/>
                    <a:pt x="18681" y="26123"/>
                  </a:cubicBezTo>
                  <a:lnTo>
                    <a:pt x="20431" y="25122"/>
                  </a:lnTo>
                  <a:cubicBezTo>
                    <a:pt x="20550" y="25075"/>
                    <a:pt x="20550" y="24896"/>
                    <a:pt x="20431" y="2486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23;p36">
              <a:extLst>
                <a:ext uri="{FF2B5EF4-FFF2-40B4-BE49-F238E27FC236}">
                  <a16:creationId xmlns:a16="http://schemas.microsoft.com/office/drawing/2014/main" id="{C74335A5-4794-D9A8-9A55-65D2E85F3D9C}"/>
                </a:ext>
              </a:extLst>
            </p:cNvPr>
            <p:cNvSpPr/>
            <p:nvPr/>
          </p:nvSpPr>
          <p:spPr>
            <a:xfrm>
              <a:off x="7463979" y="1775112"/>
              <a:ext cx="49645" cy="28368"/>
            </a:xfrm>
            <a:custGeom>
              <a:avLst/>
              <a:gdLst/>
              <a:ahLst/>
              <a:cxnLst/>
              <a:rect l="l" t="t" r="r" b="b"/>
              <a:pathLst>
                <a:path w="2002" h="1144" extrusionOk="0">
                  <a:moveTo>
                    <a:pt x="1001" y="0"/>
                  </a:moveTo>
                  <a:cubicBezTo>
                    <a:pt x="441" y="0"/>
                    <a:pt x="1" y="250"/>
                    <a:pt x="1" y="572"/>
                  </a:cubicBezTo>
                  <a:cubicBezTo>
                    <a:pt x="1" y="881"/>
                    <a:pt x="441" y="1143"/>
                    <a:pt x="1001" y="1143"/>
                  </a:cubicBezTo>
                  <a:cubicBezTo>
                    <a:pt x="1549" y="1143"/>
                    <a:pt x="2001" y="881"/>
                    <a:pt x="2001" y="572"/>
                  </a:cubicBezTo>
                  <a:cubicBezTo>
                    <a:pt x="2001" y="250"/>
                    <a:pt x="1549" y="0"/>
                    <a:pt x="1001" y="0"/>
                  </a:cubicBezTo>
                  <a:close/>
                </a:path>
              </a:pathLst>
            </a:custGeom>
            <a:solidFill>
              <a:srgbClr val="131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24;p36">
              <a:extLst>
                <a:ext uri="{FF2B5EF4-FFF2-40B4-BE49-F238E27FC236}">
                  <a16:creationId xmlns:a16="http://schemas.microsoft.com/office/drawing/2014/main" id="{1B8140F6-D655-90EB-E5E9-B7966C1C57FC}"/>
                </a:ext>
              </a:extLst>
            </p:cNvPr>
            <p:cNvSpPr/>
            <p:nvPr/>
          </p:nvSpPr>
          <p:spPr>
            <a:xfrm>
              <a:off x="7467524" y="1777170"/>
              <a:ext cx="42553" cy="24227"/>
            </a:xfrm>
            <a:custGeom>
              <a:avLst/>
              <a:gdLst/>
              <a:ahLst/>
              <a:cxnLst/>
              <a:rect l="l" t="t" r="r" b="b"/>
              <a:pathLst>
                <a:path w="1716" h="977" extrusionOk="0">
                  <a:moveTo>
                    <a:pt x="858" y="0"/>
                  </a:moveTo>
                  <a:cubicBezTo>
                    <a:pt x="382" y="0"/>
                    <a:pt x="1" y="215"/>
                    <a:pt x="1" y="489"/>
                  </a:cubicBezTo>
                  <a:cubicBezTo>
                    <a:pt x="1" y="751"/>
                    <a:pt x="382" y="977"/>
                    <a:pt x="858" y="977"/>
                  </a:cubicBezTo>
                  <a:cubicBezTo>
                    <a:pt x="1322" y="977"/>
                    <a:pt x="1715" y="751"/>
                    <a:pt x="1715" y="489"/>
                  </a:cubicBezTo>
                  <a:cubicBezTo>
                    <a:pt x="1715" y="227"/>
                    <a:pt x="1334" y="0"/>
                    <a:pt x="858"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25;p36">
              <a:extLst>
                <a:ext uri="{FF2B5EF4-FFF2-40B4-BE49-F238E27FC236}">
                  <a16:creationId xmlns:a16="http://schemas.microsoft.com/office/drawing/2014/main" id="{ED37B419-FEE0-2AE9-D49F-EA1CEAC3F284}"/>
                </a:ext>
              </a:extLst>
            </p:cNvPr>
            <p:cNvSpPr/>
            <p:nvPr/>
          </p:nvSpPr>
          <p:spPr>
            <a:xfrm>
              <a:off x="6369875" y="2166572"/>
              <a:ext cx="1886643" cy="692371"/>
            </a:xfrm>
            <a:custGeom>
              <a:avLst/>
              <a:gdLst/>
              <a:ahLst/>
              <a:cxnLst/>
              <a:rect l="l" t="t" r="r" b="b"/>
              <a:pathLst>
                <a:path w="76082" h="27921" extrusionOk="0">
                  <a:moveTo>
                    <a:pt x="24" y="9681"/>
                  </a:moveTo>
                  <a:lnTo>
                    <a:pt x="24" y="10633"/>
                  </a:lnTo>
                  <a:cubicBezTo>
                    <a:pt x="0" y="11002"/>
                    <a:pt x="227" y="11371"/>
                    <a:pt x="715" y="11657"/>
                  </a:cubicBezTo>
                  <a:lnTo>
                    <a:pt x="27956" y="27385"/>
                  </a:lnTo>
                  <a:cubicBezTo>
                    <a:pt x="28897" y="27921"/>
                    <a:pt x="30421" y="27921"/>
                    <a:pt x="31361" y="27385"/>
                  </a:cubicBezTo>
                  <a:lnTo>
                    <a:pt x="75379" y="1965"/>
                  </a:lnTo>
                  <a:cubicBezTo>
                    <a:pt x="75617" y="1846"/>
                    <a:pt x="75819" y="1656"/>
                    <a:pt x="75962" y="1418"/>
                  </a:cubicBezTo>
                  <a:cubicBezTo>
                    <a:pt x="76022" y="1251"/>
                    <a:pt x="76057" y="1144"/>
                    <a:pt x="76081" y="1096"/>
                  </a:cubicBezTo>
                  <a:lnTo>
                    <a:pt x="76081" y="1096"/>
                  </a:lnTo>
                  <a:cubicBezTo>
                    <a:pt x="76081" y="1096"/>
                    <a:pt x="76081" y="1084"/>
                    <a:pt x="76081" y="1084"/>
                  </a:cubicBezTo>
                  <a:lnTo>
                    <a:pt x="76081" y="1"/>
                  </a:lnTo>
                  <a:cubicBezTo>
                    <a:pt x="76069" y="346"/>
                    <a:pt x="75831" y="679"/>
                    <a:pt x="75379" y="941"/>
                  </a:cubicBezTo>
                  <a:lnTo>
                    <a:pt x="31361" y="26361"/>
                  </a:lnTo>
                  <a:cubicBezTo>
                    <a:pt x="30421" y="26897"/>
                    <a:pt x="28897" y="26897"/>
                    <a:pt x="27956" y="26361"/>
                  </a:cubicBezTo>
                  <a:lnTo>
                    <a:pt x="727" y="10633"/>
                  </a:lnTo>
                  <a:cubicBezTo>
                    <a:pt x="262" y="10371"/>
                    <a:pt x="36" y="10026"/>
                    <a:pt x="24" y="96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027;p45">
            <a:extLst>
              <a:ext uri="{FF2B5EF4-FFF2-40B4-BE49-F238E27FC236}">
                <a16:creationId xmlns:a16="http://schemas.microsoft.com/office/drawing/2014/main" id="{88753172-0F44-FA85-AB58-AAF91DAF974A}"/>
              </a:ext>
            </a:extLst>
          </p:cNvPr>
          <p:cNvSpPr/>
          <p:nvPr/>
        </p:nvSpPr>
        <p:spPr>
          <a:xfrm>
            <a:off x="1234706" y="907858"/>
            <a:ext cx="255346" cy="234683"/>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089;p45">
            <a:extLst>
              <a:ext uri="{FF2B5EF4-FFF2-40B4-BE49-F238E27FC236}">
                <a16:creationId xmlns:a16="http://schemas.microsoft.com/office/drawing/2014/main" id="{1E5293BD-8C69-2F9C-5786-73309B7893FB}"/>
              </a:ext>
            </a:extLst>
          </p:cNvPr>
          <p:cNvGrpSpPr/>
          <p:nvPr/>
        </p:nvGrpSpPr>
        <p:grpSpPr>
          <a:xfrm>
            <a:off x="1273184" y="940691"/>
            <a:ext cx="178389" cy="163928"/>
            <a:chOff x="2685825" y="840375"/>
            <a:chExt cx="481900" cy="481825"/>
          </a:xfrm>
        </p:grpSpPr>
        <p:sp>
          <p:nvSpPr>
            <p:cNvPr id="44" name="Google Shape;4090;p45">
              <a:extLst>
                <a:ext uri="{FF2B5EF4-FFF2-40B4-BE49-F238E27FC236}">
                  <a16:creationId xmlns:a16="http://schemas.microsoft.com/office/drawing/2014/main" id="{EFF60C60-C25E-B87D-1FB7-4EA5F661C54A}"/>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091;p45">
              <a:extLst>
                <a:ext uri="{FF2B5EF4-FFF2-40B4-BE49-F238E27FC236}">
                  <a16:creationId xmlns:a16="http://schemas.microsoft.com/office/drawing/2014/main" id="{FD2495F8-6508-70D5-82EA-E40B5F94354A}"/>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6" name="Google Shape;4027;p45">
            <a:extLst>
              <a:ext uri="{FF2B5EF4-FFF2-40B4-BE49-F238E27FC236}">
                <a16:creationId xmlns:a16="http://schemas.microsoft.com/office/drawing/2014/main" id="{8646AA6D-EC1A-582D-5515-42C943137227}"/>
              </a:ext>
            </a:extLst>
          </p:cNvPr>
          <p:cNvSpPr/>
          <p:nvPr/>
        </p:nvSpPr>
        <p:spPr>
          <a:xfrm>
            <a:off x="1694876" y="1107163"/>
            <a:ext cx="255346" cy="234683"/>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089;p45">
            <a:extLst>
              <a:ext uri="{FF2B5EF4-FFF2-40B4-BE49-F238E27FC236}">
                <a16:creationId xmlns:a16="http://schemas.microsoft.com/office/drawing/2014/main" id="{BB344B6D-42D1-DDE1-DDBE-8D3C44F3CCBF}"/>
              </a:ext>
            </a:extLst>
          </p:cNvPr>
          <p:cNvGrpSpPr/>
          <p:nvPr/>
        </p:nvGrpSpPr>
        <p:grpSpPr>
          <a:xfrm>
            <a:off x="1733354" y="1142540"/>
            <a:ext cx="178389" cy="163928"/>
            <a:chOff x="2685825" y="840375"/>
            <a:chExt cx="481900" cy="481825"/>
          </a:xfrm>
        </p:grpSpPr>
        <p:sp>
          <p:nvSpPr>
            <p:cNvPr id="48" name="Google Shape;4090;p45">
              <a:extLst>
                <a:ext uri="{FF2B5EF4-FFF2-40B4-BE49-F238E27FC236}">
                  <a16:creationId xmlns:a16="http://schemas.microsoft.com/office/drawing/2014/main" id="{EEFAEABC-87F6-F1BB-4C0E-E881D9F7ED59}"/>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091;p45">
              <a:extLst>
                <a:ext uri="{FF2B5EF4-FFF2-40B4-BE49-F238E27FC236}">
                  <a16:creationId xmlns:a16="http://schemas.microsoft.com/office/drawing/2014/main" id="{E8B4CDB7-4C22-6B41-533F-3F11730FB500}"/>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0" name="Google Shape;4027;p45">
            <a:extLst>
              <a:ext uri="{FF2B5EF4-FFF2-40B4-BE49-F238E27FC236}">
                <a16:creationId xmlns:a16="http://schemas.microsoft.com/office/drawing/2014/main" id="{BD3EA026-208E-95EB-F945-113B8FB384FD}"/>
              </a:ext>
            </a:extLst>
          </p:cNvPr>
          <p:cNvSpPr/>
          <p:nvPr/>
        </p:nvSpPr>
        <p:spPr>
          <a:xfrm>
            <a:off x="2107188" y="1337978"/>
            <a:ext cx="255346" cy="234683"/>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4089;p45">
            <a:extLst>
              <a:ext uri="{FF2B5EF4-FFF2-40B4-BE49-F238E27FC236}">
                <a16:creationId xmlns:a16="http://schemas.microsoft.com/office/drawing/2014/main" id="{98D12903-53A0-85A8-F0C6-2AD8A0DD2E62}"/>
              </a:ext>
            </a:extLst>
          </p:cNvPr>
          <p:cNvGrpSpPr/>
          <p:nvPr/>
        </p:nvGrpSpPr>
        <p:grpSpPr>
          <a:xfrm>
            <a:off x="2145666" y="1373355"/>
            <a:ext cx="178389" cy="163928"/>
            <a:chOff x="2685825" y="840375"/>
            <a:chExt cx="481900" cy="481825"/>
          </a:xfrm>
        </p:grpSpPr>
        <p:sp>
          <p:nvSpPr>
            <p:cNvPr id="52" name="Google Shape;4090;p45">
              <a:extLst>
                <a:ext uri="{FF2B5EF4-FFF2-40B4-BE49-F238E27FC236}">
                  <a16:creationId xmlns:a16="http://schemas.microsoft.com/office/drawing/2014/main" id="{9A738FB9-913E-A337-7B9C-4B4F0D74B84F}"/>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091;p45">
              <a:extLst>
                <a:ext uri="{FF2B5EF4-FFF2-40B4-BE49-F238E27FC236}">
                  <a16:creationId xmlns:a16="http://schemas.microsoft.com/office/drawing/2014/main" id="{B60C4A1D-CF1E-9FE0-1DF3-1294564B97BF}"/>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4" name="Google Shape;1694;p27">
            <a:extLst>
              <a:ext uri="{FF2B5EF4-FFF2-40B4-BE49-F238E27FC236}">
                <a16:creationId xmlns:a16="http://schemas.microsoft.com/office/drawing/2014/main" id="{B31B5261-D4F2-7A37-3B86-78C558057607}"/>
              </a:ext>
            </a:extLst>
          </p:cNvPr>
          <p:cNvGrpSpPr/>
          <p:nvPr/>
        </p:nvGrpSpPr>
        <p:grpSpPr>
          <a:xfrm rot="5400000" flipH="1">
            <a:off x="1234005" y="857844"/>
            <a:ext cx="115268" cy="781978"/>
            <a:chOff x="1828850" y="2765150"/>
            <a:chExt cx="1070200" cy="1008825"/>
          </a:xfrm>
        </p:grpSpPr>
        <p:sp>
          <p:nvSpPr>
            <p:cNvPr id="55" name="Google Shape;1695;p27">
              <a:extLst>
                <a:ext uri="{FF2B5EF4-FFF2-40B4-BE49-F238E27FC236}">
                  <a16:creationId xmlns:a16="http://schemas.microsoft.com/office/drawing/2014/main" id="{3D221A33-6AAF-6FA7-54D4-7DDAD50276F1}"/>
                </a:ext>
              </a:extLst>
            </p:cNvPr>
            <p:cNvSpPr/>
            <p:nvPr/>
          </p:nvSpPr>
          <p:spPr>
            <a:xfrm>
              <a:off x="1828850" y="2766100"/>
              <a:ext cx="1070200" cy="1007875"/>
            </a:xfrm>
            <a:custGeom>
              <a:avLst/>
              <a:gdLst/>
              <a:ahLst/>
              <a:cxnLst/>
              <a:rect l="l" t="t" r="r" b="b"/>
              <a:pathLst>
                <a:path w="42808" h="40315" extrusionOk="0">
                  <a:moveTo>
                    <a:pt x="42808" y="14416"/>
                  </a:moveTo>
                  <a:lnTo>
                    <a:pt x="0" y="40315"/>
                  </a:lnTo>
                  <a:lnTo>
                    <a:pt x="108" y="0"/>
                  </a:lnTo>
                </a:path>
              </a:pathLst>
            </a:custGeom>
            <a:noFill/>
            <a:ln w="76200" cap="flat" cmpd="sng">
              <a:solidFill>
                <a:schemeClr val="accent2"/>
              </a:solidFill>
              <a:prstDash val="solid"/>
              <a:round/>
              <a:headEnd type="none" w="med" len="med"/>
              <a:tailEnd type="none" w="med" len="med"/>
            </a:ln>
          </p:spPr>
        </p:sp>
        <p:sp>
          <p:nvSpPr>
            <p:cNvPr id="56" name="Google Shape;1696;p27">
              <a:extLst>
                <a:ext uri="{FF2B5EF4-FFF2-40B4-BE49-F238E27FC236}">
                  <a16:creationId xmlns:a16="http://schemas.microsoft.com/office/drawing/2014/main" id="{58AB92DF-573E-1586-A94C-066F9FB82F8A}"/>
                </a:ext>
              </a:extLst>
            </p:cNvPr>
            <p:cNvSpPr/>
            <p:nvPr/>
          </p:nvSpPr>
          <p:spPr>
            <a:xfrm>
              <a:off x="1828850" y="2765150"/>
              <a:ext cx="1070200" cy="1004800"/>
            </a:xfrm>
            <a:custGeom>
              <a:avLst/>
              <a:gdLst/>
              <a:ahLst/>
              <a:cxnLst/>
              <a:rect l="l" t="t" r="r" b="b"/>
              <a:pathLst>
                <a:path w="42808" h="40192" extrusionOk="0">
                  <a:moveTo>
                    <a:pt x="42808" y="14293"/>
                  </a:moveTo>
                  <a:lnTo>
                    <a:pt x="0" y="40192"/>
                  </a:lnTo>
                  <a:lnTo>
                    <a:pt x="108" y="0"/>
                  </a:lnTo>
                </a:path>
              </a:pathLst>
            </a:custGeom>
            <a:noFill/>
            <a:ln w="28575" cap="flat" cmpd="sng">
              <a:solidFill>
                <a:schemeClr val="accent4"/>
              </a:solidFill>
              <a:prstDash val="solid"/>
              <a:round/>
              <a:headEnd type="none" w="med" len="med"/>
              <a:tailEnd type="none" w="med" len="med"/>
            </a:ln>
          </p:spPr>
        </p:sp>
      </p:grpSp>
      <p:grpSp>
        <p:nvGrpSpPr>
          <p:cNvPr id="57" name="Google Shape;1694;p27">
            <a:extLst>
              <a:ext uri="{FF2B5EF4-FFF2-40B4-BE49-F238E27FC236}">
                <a16:creationId xmlns:a16="http://schemas.microsoft.com/office/drawing/2014/main" id="{A9B0D48F-A7CC-0FAC-E599-8DC09D59769B}"/>
              </a:ext>
            </a:extLst>
          </p:cNvPr>
          <p:cNvGrpSpPr/>
          <p:nvPr/>
        </p:nvGrpSpPr>
        <p:grpSpPr>
          <a:xfrm rot="5400000" flipH="1">
            <a:off x="1644089" y="1057015"/>
            <a:ext cx="115268" cy="781978"/>
            <a:chOff x="1828850" y="2765150"/>
            <a:chExt cx="1070200" cy="1008825"/>
          </a:xfrm>
        </p:grpSpPr>
        <p:sp>
          <p:nvSpPr>
            <p:cNvPr id="58" name="Google Shape;1695;p27">
              <a:extLst>
                <a:ext uri="{FF2B5EF4-FFF2-40B4-BE49-F238E27FC236}">
                  <a16:creationId xmlns:a16="http://schemas.microsoft.com/office/drawing/2014/main" id="{BAD6D6F1-32E7-65D1-3999-5E012DA54F2F}"/>
                </a:ext>
              </a:extLst>
            </p:cNvPr>
            <p:cNvSpPr/>
            <p:nvPr/>
          </p:nvSpPr>
          <p:spPr>
            <a:xfrm>
              <a:off x="1828850" y="2766100"/>
              <a:ext cx="1070200" cy="1007875"/>
            </a:xfrm>
            <a:custGeom>
              <a:avLst/>
              <a:gdLst/>
              <a:ahLst/>
              <a:cxnLst/>
              <a:rect l="l" t="t" r="r" b="b"/>
              <a:pathLst>
                <a:path w="42808" h="40315" extrusionOk="0">
                  <a:moveTo>
                    <a:pt x="42808" y="14416"/>
                  </a:moveTo>
                  <a:lnTo>
                    <a:pt x="0" y="40315"/>
                  </a:lnTo>
                  <a:lnTo>
                    <a:pt x="108" y="0"/>
                  </a:lnTo>
                </a:path>
              </a:pathLst>
            </a:custGeom>
            <a:noFill/>
            <a:ln w="76200" cap="flat" cmpd="sng">
              <a:solidFill>
                <a:schemeClr val="accent2"/>
              </a:solidFill>
              <a:prstDash val="solid"/>
              <a:round/>
              <a:headEnd type="none" w="med" len="med"/>
              <a:tailEnd type="none" w="med" len="med"/>
            </a:ln>
          </p:spPr>
        </p:sp>
        <p:sp>
          <p:nvSpPr>
            <p:cNvPr id="59" name="Google Shape;1696;p27">
              <a:extLst>
                <a:ext uri="{FF2B5EF4-FFF2-40B4-BE49-F238E27FC236}">
                  <a16:creationId xmlns:a16="http://schemas.microsoft.com/office/drawing/2014/main" id="{D2B53FAB-4527-7205-2D6D-1D1C77DEEE15}"/>
                </a:ext>
              </a:extLst>
            </p:cNvPr>
            <p:cNvSpPr/>
            <p:nvPr/>
          </p:nvSpPr>
          <p:spPr>
            <a:xfrm>
              <a:off x="1828850" y="2765150"/>
              <a:ext cx="1070200" cy="1004800"/>
            </a:xfrm>
            <a:custGeom>
              <a:avLst/>
              <a:gdLst/>
              <a:ahLst/>
              <a:cxnLst/>
              <a:rect l="l" t="t" r="r" b="b"/>
              <a:pathLst>
                <a:path w="42808" h="40192" extrusionOk="0">
                  <a:moveTo>
                    <a:pt x="42808" y="14293"/>
                  </a:moveTo>
                  <a:lnTo>
                    <a:pt x="0" y="40192"/>
                  </a:lnTo>
                  <a:lnTo>
                    <a:pt x="108" y="0"/>
                  </a:lnTo>
                </a:path>
              </a:pathLst>
            </a:custGeom>
            <a:noFill/>
            <a:ln w="28575" cap="flat" cmpd="sng">
              <a:solidFill>
                <a:schemeClr val="accent4"/>
              </a:solidFill>
              <a:prstDash val="solid"/>
              <a:round/>
              <a:headEnd type="none" w="med" len="med"/>
              <a:tailEnd type="none" w="med" len="med"/>
            </a:ln>
          </p:spPr>
        </p:sp>
      </p:grpSp>
      <p:grpSp>
        <p:nvGrpSpPr>
          <p:cNvPr id="60" name="Google Shape;2524;p32">
            <a:extLst>
              <a:ext uri="{FF2B5EF4-FFF2-40B4-BE49-F238E27FC236}">
                <a16:creationId xmlns:a16="http://schemas.microsoft.com/office/drawing/2014/main" id="{B4FA0E34-C940-C918-B6FC-245AF0939F5A}"/>
              </a:ext>
            </a:extLst>
          </p:cNvPr>
          <p:cNvGrpSpPr/>
          <p:nvPr/>
        </p:nvGrpSpPr>
        <p:grpSpPr>
          <a:xfrm flipH="1">
            <a:off x="6788604" y="258246"/>
            <a:ext cx="2103875" cy="1894171"/>
            <a:chOff x="3447842" y="1065021"/>
            <a:chExt cx="2103875" cy="1894171"/>
          </a:xfrm>
        </p:grpSpPr>
        <p:grpSp>
          <p:nvGrpSpPr>
            <p:cNvPr id="61" name="Google Shape;2525;p32">
              <a:extLst>
                <a:ext uri="{FF2B5EF4-FFF2-40B4-BE49-F238E27FC236}">
                  <a16:creationId xmlns:a16="http://schemas.microsoft.com/office/drawing/2014/main" id="{8C34C137-95FD-5220-56D5-D5E12EE40BC0}"/>
                </a:ext>
              </a:extLst>
            </p:cNvPr>
            <p:cNvGrpSpPr/>
            <p:nvPr/>
          </p:nvGrpSpPr>
          <p:grpSpPr>
            <a:xfrm>
              <a:off x="3447842" y="1065021"/>
              <a:ext cx="2103875" cy="1278963"/>
              <a:chOff x="961647" y="2401547"/>
              <a:chExt cx="1302628" cy="791878"/>
            </a:xfrm>
          </p:grpSpPr>
          <p:sp>
            <p:nvSpPr>
              <p:cNvPr id="1413" name="Google Shape;2526;p32">
                <a:extLst>
                  <a:ext uri="{FF2B5EF4-FFF2-40B4-BE49-F238E27FC236}">
                    <a16:creationId xmlns:a16="http://schemas.microsoft.com/office/drawing/2014/main" id="{48294055-1B96-48EC-6DF3-627CD20856C2}"/>
                  </a:ext>
                </a:extLst>
              </p:cNvPr>
              <p:cNvSpPr/>
              <p:nvPr/>
            </p:nvSpPr>
            <p:spPr>
              <a:xfrm>
                <a:off x="961647" y="2476847"/>
                <a:ext cx="595925" cy="698925"/>
              </a:xfrm>
              <a:custGeom>
                <a:avLst/>
                <a:gdLst/>
                <a:ahLst/>
                <a:cxnLst/>
                <a:rect l="l" t="t" r="r" b="b"/>
                <a:pathLst>
                  <a:path w="23837" h="27957" extrusionOk="0">
                    <a:moveTo>
                      <a:pt x="18848" y="1"/>
                    </a:moveTo>
                    <a:cubicBezTo>
                      <a:pt x="18598" y="1"/>
                      <a:pt x="18336" y="13"/>
                      <a:pt x="18074" y="25"/>
                    </a:cubicBezTo>
                    <a:lnTo>
                      <a:pt x="17908" y="25"/>
                    </a:lnTo>
                    <a:cubicBezTo>
                      <a:pt x="17872" y="25"/>
                      <a:pt x="17836" y="48"/>
                      <a:pt x="17800" y="48"/>
                    </a:cubicBezTo>
                    <a:cubicBezTo>
                      <a:pt x="17396" y="96"/>
                      <a:pt x="16979" y="168"/>
                      <a:pt x="16586" y="275"/>
                    </a:cubicBezTo>
                    <a:cubicBezTo>
                      <a:pt x="16550" y="275"/>
                      <a:pt x="16526" y="275"/>
                      <a:pt x="16503" y="287"/>
                    </a:cubicBezTo>
                    <a:cubicBezTo>
                      <a:pt x="16360" y="322"/>
                      <a:pt x="16229" y="370"/>
                      <a:pt x="16086" y="418"/>
                    </a:cubicBezTo>
                    <a:cubicBezTo>
                      <a:pt x="15991" y="441"/>
                      <a:pt x="15907" y="465"/>
                      <a:pt x="15824" y="501"/>
                    </a:cubicBezTo>
                    <a:cubicBezTo>
                      <a:pt x="15550" y="596"/>
                      <a:pt x="15276" y="703"/>
                      <a:pt x="15002" y="822"/>
                    </a:cubicBezTo>
                    <a:cubicBezTo>
                      <a:pt x="14538" y="1025"/>
                      <a:pt x="14086" y="1263"/>
                      <a:pt x="13645" y="1537"/>
                    </a:cubicBezTo>
                    <a:lnTo>
                      <a:pt x="13502" y="1620"/>
                    </a:lnTo>
                    <a:lnTo>
                      <a:pt x="13395" y="1680"/>
                    </a:lnTo>
                    <a:cubicBezTo>
                      <a:pt x="13300" y="1751"/>
                      <a:pt x="13193" y="1811"/>
                      <a:pt x="13086" y="1882"/>
                    </a:cubicBezTo>
                    <a:cubicBezTo>
                      <a:pt x="12943" y="1977"/>
                      <a:pt x="12824" y="2096"/>
                      <a:pt x="12693" y="2192"/>
                    </a:cubicBezTo>
                    <a:cubicBezTo>
                      <a:pt x="12407" y="2394"/>
                      <a:pt x="12133" y="2608"/>
                      <a:pt x="11859" y="2835"/>
                    </a:cubicBezTo>
                    <a:cubicBezTo>
                      <a:pt x="11669" y="3001"/>
                      <a:pt x="11466" y="3168"/>
                      <a:pt x="11276" y="3347"/>
                    </a:cubicBezTo>
                    <a:cubicBezTo>
                      <a:pt x="11014" y="3597"/>
                      <a:pt x="10764" y="3835"/>
                      <a:pt x="10514" y="4097"/>
                    </a:cubicBezTo>
                    <a:cubicBezTo>
                      <a:pt x="10419" y="4192"/>
                      <a:pt x="10323" y="4287"/>
                      <a:pt x="10216" y="4394"/>
                    </a:cubicBezTo>
                    <a:cubicBezTo>
                      <a:pt x="10121" y="4501"/>
                      <a:pt x="10049" y="4609"/>
                      <a:pt x="9954" y="4716"/>
                    </a:cubicBezTo>
                    <a:cubicBezTo>
                      <a:pt x="9752" y="4954"/>
                      <a:pt x="9549" y="5204"/>
                      <a:pt x="9359" y="5454"/>
                    </a:cubicBezTo>
                    <a:cubicBezTo>
                      <a:pt x="9252" y="5585"/>
                      <a:pt x="9145" y="5704"/>
                      <a:pt x="9049" y="5835"/>
                    </a:cubicBezTo>
                    <a:cubicBezTo>
                      <a:pt x="8954" y="5966"/>
                      <a:pt x="8871" y="6097"/>
                      <a:pt x="8787" y="6216"/>
                    </a:cubicBezTo>
                    <a:cubicBezTo>
                      <a:pt x="8656" y="6395"/>
                      <a:pt x="8537" y="6573"/>
                      <a:pt x="8418" y="6764"/>
                    </a:cubicBezTo>
                    <a:cubicBezTo>
                      <a:pt x="8335" y="6883"/>
                      <a:pt x="8252" y="6990"/>
                      <a:pt x="8180" y="7121"/>
                    </a:cubicBezTo>
                    <a:cubicBezTo>
                      <a:pt x="8037" y="7335"/>
                      <a:pt x="7918" y="7561"/>
                      <a:pt x="7787" y="7788"/>
                    </a:cubicBezTo>
                    <a:cubicBezTo>
                      <a:pt x="7704" y="7919"/>
                      <a:pt x="7632" y="8049"/>
                      <a:pt x="7561" y="8180"/>
                    </a:cubicBezTo>
                    <a:cubicBezTo>
                      <a:pt x="7525" y="8240"/>
                      <a:pt x="7490" y="8288"/>
                      <a:pt x="7466" y="8335"/>
                    </a:cubicBezTo>
                    <a:cubicBezTo>
                      <a:pt x="7251" y="8740"/>
                      <a:pt x="7049" y="9145"/>
                      <a:pt x="6859" y="9550"/>
                    </a:cubicBezTo>
                    <a:cubicBezTo>
                      <a:pt x="6847" y="9585"/>
                      <a:pt x="6835" y="9621"/>
                      <a:pt x="6811" y="9657"/>
                    </a:cubicBezTo>
                    <a:cubicBezTo>
                      <a:pt x="6775" y="9752"/>
                      <a:pt x="6740" y="9859"/>
                      <a:pt x="6692" y="9954"/>
                    </a:cubicBezTo>
                    <a:cubicBezTo>
                      <a:pt x="6573" y="10228"/>
                      <a:pt x="6454" y="10502"/>
                      <a:pt x="6347" y="10788"/>
                    </a:cubicBezTo>
                    <a:cubicBezTo>
                      <a:pt x="6251" y="11014"/>
                      <a:pt x="6168" y="11252"/>
                      <a:pt x="6085" y="11478"/>
                    </a:cubicBezTo>
                    <a:lnTo>
                      <a:pt x="5823" y="11598"/>
                    </a:lnTo>
                    <a:cubicBezTo>
                      <a:pt x="5537" y="11728"/>
                      <a:pt x="5251" y="11883"/>
                      <a:pt x="4977" y="12050"/>
                    </a:cubicBezTo>
                    <a:cubicBezTo>
                      <a:pt x="4954" y="12074"/>
                      <a:pt x="4918" y="12086"/>
                      <a:pt x="4882" y="12109"/>
                    </a:cubicBezTo>
                    <a:lnTo>
                      <a:pt x="4751" y="12181"/>
                    </a:lnTo>
                    <a:cubicBezTo>
                      <a:pt x="4739" y="12205"/>
                      <a:pt x="4715" y="12217"/>
                      <a:pt x="4692" y="12229"/>
                    </a:cubicBezTo>
                    <a:cubicBezTo>
                      <a:pt x="4430" y="12419"/>
                      <a:pt x="4168" y="12621"/>
                      <a:pt x="3918" y="12824"/>
                    </a:cubicBezTo>
                    <a:lnTo>
                      <a:pt x="3763" y="12967"/>
                    </a:lnTo>
                    <a:cubicBezTo>
                      <a:pt x="3549" y="13157"/>
                      <a:pt x="3346" y="13372"/>
                      <a:pt x="3144" y="13586"/>
                    </a:cubicBezTo>
                    <a:cubicBezTo>
                      <a:pt x="3108" y="13622"/>
                      <a:pt x="3072" y="13645"/>
                      <a:pt x="3037" y="13681"/>
                    </a:cubicBezTo>
                    <a:cubicBezTo>
                      <a:pt x="3013" y="13717"/>
                      <a:pt x="3013" y="13717"/>
                      <a:pt x="2989" y="13741"/>
                    </a:cubicBezTo>
                    <a:cubicBezTo>
                      <a:pt x="2787" y="13979"/>
                      <a:pt x="2584" y="14217"/>
                      <a:pt x="2394" y="14479"/>
                    </a:cubicBezTo>
                    <a:cubicBezTo>
                      <a:pt x="2382" y="14491"/>
                      <a:pt x="2370" y="14503"/>
                      <a:pt x="2358" y="14515"/>
                    </a:cubicBezTo>
                    <a:cubicBezTo>
                      <a:pt x="2310" y="14574"/>
                      <a:pt x="2275" y="14646"/>
                      <a:pt x="2227" y="14705"/>
                    </a:cubicBezTo>
                    <a:cubicBezTo>
                      <a:pt x="2120" y="14860"/>
                      <a:pt x="2013" y="15015"/>
                      <a:pt x="1906" y="15181"/>
                    </a:cubicBezTo>
                    <a:cubicBezTo>
                      <a:pt x="1894" y="15217"/>
                      <a:pt x="1870" y="15241"/>
                      <a:pt x="1846" y="15265"/>
                    </a:cubicBezTo>
                    <a:cubicBezTo>
                      <a:pt x="1798" y="15348"/>
                      <a:pt x="1751" y="15431"/>
                      <a:pt x="1715" y="15503"/>
                    </a:cubicBezTo>
                    <a:cubicBezTo>
                      <a:pt x="1632" y="15634"/>
                      <a:pt x="1560" y="15753"/>
                      <a:pt x="1501" y="15872"/>
                    </a:cubicBezTo>
                    <a:cubicBezTo>
                      <a:pt x="1477" y="15908"/>
                      <a:pt x="1453" y="15943"/>
                      <a:pt x="1441" y="15979"/>
                    </a:cubicBezTo>
                    <a:cubicBezTo>
                      <a:pt x="1394" y="16062"/>
                      <a:pt x="1346" y="16158"/>
                      <a:pt x="1310" y="16241"/>
                    </a:cubicBezTo>
                    <a:cubicBezTo>
                      <a:pt x="1251" y="16348"/>
                      <a:pt x="1191" y="16467"/>
                      <a:pt x="1144" y="16574"/>
                    </a:cubicBezTo>
                    <a:cubicBezTo>
                      <a:pt x="1120" y="16610"/>
                      <a:pt x="1108" y="16646"/>
                      <a:pt x="1084" y="16681"/>
                    </a:cubicBezTo>
                    <a:cubicBezTo>
                      <a:pt x="1036" y="16777"/>
                      <a:pt x="1001" y="16884"/>
                      <a:pt x="965" y="16979"/>
                    </a:cubicBezTo>
                    <a:cubicBezTo>
                      <a:pt x="917" y="17074"/>
                      <a:pt x="870" y="17193"/>
                      <a:pt x="822" y="17301"/>
                    </a:cubicBezTo>
                    <a:lnTo>
                      <a:pt x="786" y="17396"/>
                    </a:lnTo>
                    <a:cubicBezTo>
                      <a:pt x="751" y="17503"/>
                      <a:pt x="715" y="17610"/>
                      <a:pt x="667" y="17717"/>
                    </a:cubicBezTo>
                    <a:cubicBezTo>
                      <a:pt x="632" y="17824"/>
                      <a:pt x="596" y="17944"/>
                      <a:pt x="560" y="18051"/>
                    </a:cubicBezTo>
                    <a:cubicBezTo>
                      <a:pt x="548" y="18075"/>
                      <a:pt x="536" y="18098"/>
                      <a:pt x="524" y="18122"/>
                    </a:cubicBezTo>
                    <a:cubicBezTo>
                      <a:pt x="501" y="18229"/>
                      <a:pt x="477" y="18336"/>
                      <a:pt x="441" y="18444"/>
                    </a:cubicBezTo>
                    <a:cubicBezTo>
                      <a:pt x="405" y="18575"/>
                      <a:pt x="370" y="18706"/>
                      <a:pt x="334" y="18837"/>
                    </a:cubicBezTo>
                    <a:cubicBezTo>
                      <a:pt x="334" y="18860"/>
                      <a:pt x="322" y="18884"/>
                      <a:pt x="310" y="18908"/>
                    </a:cubicBezTo>
                    <a:cubicBezTo>
                      <a:pt x="286" y="18991"/>
                      <a:pt x="274" y="19075"/>
                      <a:pt x="263" y="19158"/>
                    </a:cubicBezTo>
                    <a:cubicBezTo>
                      <a:pt x="227" y="19325"/>
                      <a:pt x="191" y="19503"/>
                      <a:pt x="155" y="19670"/>
                    </a:cubicBezTo>
                    <a:cubicBezTo>
                      <a:pt x="155" y="19718"/>
                      <a:pt x="143" y="19753"/>
                      <a:pt x="132" y="19789"/>
                    </a:cubicBezTo>
                    <a:cubicBezTo>
                      <a:pt x="132" y="19825"/>
                      <a:pt x="120" y="19908"/>
                      <a:pt x="120" y="19956"/>
                    </a:cubicBezTo>
                    <a:cubicBezTo>
                      <a:pt x="84" y="20206"/>
                      <a:pt x="60" y="20444"/>
                      <a:pt x="36" y="20682"/>
                    </a:cubicBezTo>
                    <a:cubicBezTo>
                      <a:pt x="36" y="20742"/>
                      <a:pt x="24" y="20801"/>
                      <a:pt x="12" y="20861"/>
                    </a:cubicBezTo>
                    <a:cubicBezTo>
                      <a:pt x="12" y="20920"/>
                      <a:pt x="12" y="20932"/>
                      <a:pt x="12" y="20968"/>
                    </a:cubicBezTo>
                    <a:cubicBezTo>
                      <a:pt x="1" y="21289"/>
                      <a:pt x="1" y="21611"/>
                      <a:pt x="12" y="21920"/>
                    </a:cubicBezTo>
                    <a:cubicBezTo>
                      <a:pt x="143" y="24432"/>
                      <a:pt x="1263" y="26218"/>
                      <a:pt x="2870" y="26921"/>
                    </a:cubicBezTo>
                    <a:lnTo>
                      <a:pt x="5287" y="27957"/>
                    </a:lnTo>
                    <a:cubicBezTo>
                      <a:pt x="3680" y="27254"/>
                      <a:pt x="2560" y="25480"/>
                      <a:pt x="2429" y="22968"/>
                    </a:cubicBezTo>
                    <a:cubicBezTo>
                      <a:pt x="2418" y="22647"/>
                      <a:pt x="2418" y="22325"/>
                      <a:pt x="2429" y="22004"/>
                    </a:cubicBezTo>
                    <a:cubicBezTo>
                      <a:pt x="2429" y="21908"/>
                      <a:pt x="2441" y="21825"/>
                      <a:pt x="2453" y="21730"/>
                    </a:cubicBezTo>
                    <a:cubicBezTo>
                      <a:pt x="2465" y="21480"/>
                      <a:pt x="2501" y="21242"/>
                      <a:pt x="2525" y="21003"/>
                    </a:cubicBezTo>
                    <a:cubicBezTo>
                      <a:pt x="2549" y="20908"/>
                      <a:pt x="2560" y="20813"/>
                      <a:pt x="2572" y="20718"/>
                    </a:cubicBezTo>
                    <a:cubicBezTo>
                      <a:pt x="2596" y="20539"/>
                      <a:pt x="2644" y="20372"/>
                      <a:pt x="2679" y="20206"/>
                    </a:cubicBezTo>
                    <a:cubicBezTo>
                      <a:pt x="2703" y="20099"/>
                      <a:pt x="2715" y="19991"/>
                      <a:pt x="2751" y="19884"/>
                    </a:cubicBezTo>
                    <a:cubicBezTo>
                      <a:pt x="2775" y="19741"/>
                      <a:pt x="2822" y="19610"/>
                      <a:pt x="2858" y="19479"/>
                    </a:cubicBezTo>
                    <a:cubicBezTo>
                      <a:pt x="2894" y="19348"/>
                      <a:pt x="2930" y="19218"/>
                      <a:pt x="2965" y="19098"/>
                    </a:cubicBezTo>
                    <a:cubicBezTo>
                      <a:pt x="3013" y="18967"/>
                      <a:pt x="3049" y="18872"/>
                      <a:pt x="3084" y="18765"/>
                    </a:cubicBezTo>
                    <a:cubicBezTo>
                      <a:pt x="3132" y="18622"/>
                      <a:pt x="3180" y="18479"/>
                      <a:pt x="3239" y="18348"/>
                    </a:cubicBezTo>
                    <a:cubicBezTo>
                      <a:pt x="3275" y="18241"/>
                      <a:pt x="3322" y="18134"/>
                      <a:pt x="3370" y="18015"/>
                    </a:cubicBezTo>
                    <a:cubicBezTo>
                      <a:pt x="3430" y="17884"/>
                      <a:pt x="3489" y="17753"/>
                      <a:pt x="3549" y="17622"/>
                    </a:cubicBezTo>
                    <a:cubicBezTo>
                      <a:pt x="3608" y="17491"/>
                      <a:pt x="3656" y="17396"/>
                      <a:pt x="3715" y="17289"/>
                    </a:cubicBezTo>
                    <a:cubicBezTo>
                      <a:pt x="3775" y="17170"/>
                      <a:pt x="3846" y="17039"/>
                      <a:pt x="3906" y="16920"/>
                    </a:cubicBezTo>
                    <a:cubicBezTo>
                      <a:pt x="3977" y="16801"/>
                      <a:pt x="4049" y="16670"/>
                      <a:pt x="4120" y="16551"/>
                    </a:cubicBezTo>
                    <a:cubicBezTo>
                      <a:pt x="4192" y="16431"/>
                      <a:pt x="4251" y="16336"/>
                      <a:pt x="4323" y="16229"/>
                    </a:cubicBezTo>
                    <a:cubicBezTo>
                      <a:pt x="4418" y="16062"/>
                      <a:pt x="4537" y="15908"/>
                      <a:pt x="4644" y="15753"/>
                    </a:cubicBezTo>
                    <a:cubicBezTo>
                      <a:pt x="4692" y="15681"/>
                      <a:pt x="4751" y="15598"/>
                      <a:pt x="4787" y="15527"/>
                    </a:cubicBezTo>
                    <a:cubicBezTo>
                      <a:pt x="4989" y="15265"/>
                      <a:pt x="5192" y="15027"/>
                      <a:pt x="5394" y="14788"/>
                    </a:cubicBezTo>
                    <a:cubicBezTo>
                      <a:pt x="5442" y="14729"/>
                      <a:pt x="5489" y="14681"/>
                      <a:pt x="5549" y="14634"/>
                    </a:cubicBezTo>
                    <a:cubicBezTo>
                      <a:pt x="5751" y="14419"/>
                      <a:pt x="5954" y="14205"/>
                      <a:pt x="6168" y="14014"/>
                    </a:cubicBezTo>
                    <a:cubicBezTo>
                      <a:pt x="6228" y="13967"/>
                      <a:pt x="6275" y="13919"/>
                      <a:pt x="6323" y="13884"/>
                    </a:cubicBezTo>
                    <a:cubicBezTo>
                      <a:pt x="6573" y="13669"/>
                      <a:pt x="6835" y="13467"/>
                      <a:pt x="7097" y="13288"/>
                    </a:cubicBezTo>
                    <a:cubicBezTo>
                      <a:pt x="7192" y="13217"/>
                      <a:pt x="7287" y="13157"/>
                      <a:pt x="7394" y="13098"/>
                    </a:cubicBezTo>
                    <a:cubicBezTo>
                      <a:pt x="7656" y="12931"/>
                      <a:pt x="7942" y="12776"/>
                      <a:pt x="8240" y="12645"/>
                    </a:cubicBezTo>
                    <a:lnTo>
                      <a:pt x="8502" y="12526"/>
                    </a:lnTo>
                    <a:cubicBezTo>
                      <a:pt x="8680" y="12014"/>
                      <a:pt x="8883" y="11502"/>
                      <a:pt x="9097" y="11002"/>
                    </a:cubicBezTo>
                    <a:cubicBezTo>
                      <a:pt x="9133" y="10907"/>
                      <a:pt x="9168" y="10812"/>
                      <a:pt x="9216" y="10705"/>
                    </a:cubicBezTo>
                    <a:cubicBezTo>
                      <a:pt x="9442" y="10204"/>
                      <a:pt x="9692" y="9716"/>
                      <a:pt x="9954" y="9228"/>
                    </a:cubicBezTo>
                    <a:cubicBezTo>
                      <a:pt x="10038" y="9097"/>
                      <a:pt x="10109" y="8966"/>
                      <a:pt x="10192" y="8835"/>
                    </a:cubicBezTo>
                    <a:cubicBezTo>
                      <a:pt x="10383" y="8490"/>
                      <a:pt x="10597" y="8145"/>
                      <a:pt x="10823" y="7811"/>
                    </a:cubicBezTo>
                    <a:cubicBezTo>
                      <a:pt x="10942" y="7633"/>
                      <a:pt x="11061" y="7454"/>
                      <a:pt x="11192" y="7276"/>
                    </a:cubicBezTo>
                    <a:cubicBezTo>
                      <a:pt x="11371" y="7014"/>
                      <a:pt x="11562" y="6764"/>
                      <a:pt x="11764" y="6514"/>
                    </a:cubicBezTo>
                    <a:cubicBezTo>
                      <a:pt x="11954" y="6264"/>
                      <a:pt x="12157" y="6014"/>
                      <a:pt x="12359" y="5763"/>
                    </a:cubicBezTo>
                    <a:cubicBezTo>
                      <a:pt x="12550" y="5549"/>
                      <a:pt x="12728" y="5347"/>
                      <a:pt x="12919" y="5144"/>
                    </a:cubicBezTo>
                    <a:cubicBezTo>
                      <a:pt x="13169" y="4894"/>
                      <a:pt x="13419" y="4644"/>
                      <a:pt x="13681" y="4406"/>
                    </a:cubicBezTo>
                    <a:cubicBezTo>
                      <a:pt x="13871" y="4228"/>
                      <a:pt x="14062" y="4049"/>
                      <a:pt x="14264" y="3882"/>
                    </a:cubicBezTo>
                    <a:cubicBezTo>
                      <a:pt x="14538" y="3656"/>
                      <a:pt x="14812" y="3454"/>
                      <a:pt x="15086" y="3251"/>
                    </a:cubicBezTo>
                    <a:cubicBezTo>
                      <a:pt x="15372" y="3049"/>
                      <a:pt x="15622" y="2846"/>
                      <a:pt x="15907" y="2680"/>
                    </a:cubicBezTo>
                    <a:cubicBezTo>
                      <a:pt x="15955" y="2644"/>
                      <a:pt x="16003" y="2620"/>
                      <a:pt x="16050" y="2585"/>
                    </a:cubicBezTo>
                    <a:cubicBezTo>
                      <a:pt x="16491" y="2323"/>
                      <a:pt x="16943" y="2084"/>
                      <a:pt x="17408" y="1870"/>
                    </a:cubicBezTo>
                    <a:cubicBezTo>
                      <a:pt x="17681" y="1751"/>
                      <a:pt x="17955" y="1644"/>
                      <a:pt x="18229" y="1549"/>
                    </a:cubicBezTo>
                    <a:cubicBezTo>
                      <a:pt x="18312" y="1525"/>
                      <a:pt x="18408" y="1501"/>
                      <a:pt x="18491" y="1465"/>
                    </a:cubicBezTo>
                    <a:cubicBezTo>
                      <a:pt x="18670" y="1418"/>
                      <a:pt x="18824" y="1370"/>
                      <a:pt x="18991" y="1322"/>
                    </a:cubicBezTo>
                    <a:cubicBezTo>
                      <a:pt x="19396" y="1215"/>
                      <a:pt x="19801" y="1144"/>
                      <a:pt x="20217" y="1096"/>
                    </a:cubicBezTo>
                    <a:cubicBezTo>
                      <a:pt x="20313" y="1096"/>
                      <a:pt x="20396" y="1084"/>
                      <a:pt x="20491" y="1072"/>
                    </a:cubicBezTo>
                    <a:cubicBezTo>
                      <a:pt x="20676" y="1064"/>
                      <a:pt x="20856" y="1056"/>
                      <a:pt x="21037" y="1056"/>
                    </a:cubicBezTo>
                    <a:cubicBezTo>
                      <a:pt x="21113" y="1056"/>
                      <a:pt x="21188" y="1057"/>
                      <a:pt x="21265" y="1061"/>
                    </a:cubicBezTo>
                    <a:lnTo>
                      <a:pt x="21515" y="1061"/>
                    </a:lnTo>
                    <a:cubicBezTo>
                      <a:pt x="21813" y="1072"/>
                      <a:pt x="22099" y="1108"/>
                      <a:pt x="22396" y="1156"/>
                    </a:cubicBezTo>
                    <a:cubicBezTo>
                      <a:pt x="22420" y="1156"/>
                      <a:pt x="22444" y="1168"/>
                      <a:pt x="22468" y="1180"/>
                    </a:cubicBezTo>
                    <a:cubicBezTo>
                      <a:pt x="22932" y="1275"/>
                      <a:pt x="23396" y="1418"/>
                      <a:pt x="23837" y="1596"/>
                    </a:cubicBezTo>
                    <a:lnTo>
                      <a:pt x="21420" y="560"/>
                    </a:lnTo>
                    <a:cubicBezTo>
                      <a:pt x="21241" y="477"/>
                      <a:pt x="21063" y="406"/>
                      <a:pt x="20872" y="346"/>
                    </a:cubicBezTo>
                    <a:cubicBezTo>
                      <a:pt x="20848" y="334"/>
                      <a:pt x="20825" y="334"/>
                      <a:pt x="20801" y="334"/>
                    </a:cubicBezTo>
                    <a:cubicBezTo>
                      <a:pt x="20551" y="251"/>
                      <a:pt x="20313" y="179"/>
                      <a:pt x="20051" y="132"/>
                    </a:cubicBezTo>
                    <a:lnTo>
                      <a:pt x="19991" y="120"/>
                    </a:lnTo>
                    <a:lnTo>
                      <a:pt x="19979" y="120"/>
                    </a:lnTo>
                    <a:cubicBezTo>
                      <a:pt x="19694" y="60"/>
                      <a:pt x="19396" y="37"/>
                      <a:pt x="19098" y="13"/>
                    </a:cubicBezTo>
                    <a:lnTo>
                      <a:pt x="19027"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2527;p32">
                <a:extLst>
                  <a:ext uri="{FF2B5EF4-FFF2-40B4-BE49-F238E27FC236}">
                    <a16:creationId xmlns:a16="http://schemas.microsoft.com/office/drawing/2014/main" id="{598FCC5A-3434-1647-491B-8E82E7E1DCC3}"/>
                  </a:ext>
                </a:extLst>
              </p:cNvPr>
              <p:cNvSpPr/>
              <p:nvPr/>
            </p:nvSpPr>
            <p:spPr>
              <a:xfrm>
                <a:off x="1566497" y="2401547"/>
                <a:ext cx="288750" cy="169400"/>
              </a:xfrm>
              <a:custGeom>
                <a:avLst/>
                <a:gdLst/>
                <a:ahLst/>
                <a:cxnLst/>
                <a:rect l="l" t="t" r="r" b="b"/>
                <a:pathLst>
                  <a:path w="11550" h="6776" extrusionOk="0">
                    <a:moveTo>
                      <a:pt x="11507" y="1387"/>
                    </a:moveTo>
                    <a:lnTo>
                      <a:pt x="11549" y="1406"/>
                    </a:lnTo>
                    <a:cubicBezTo>
                      <a:pt x="11535" y="1399"/>
                      <a:pt x="11521" y="1393"/>
                      <a:pt x="11507" y="1387"/>
                    </a:cubicBezTo>
                    <a:close/>
                    <a:moveTo>
                      <a:pt x="7596" y="1"/>
                    </a:moveTo>
                    <a:cubicBezTo>
                      <a:pt x="7513" y="1"/>
                      <a:pt x="7430" y="12"/>
                      <a:pt x="7334" y="12"/>
                    </a:cubicBezTo>
                    <a:lnTo>
                      <a:pt x="6894" y="12"/>
                    </a:lnTo>
                    <a:cubicBezTo>
                      <a:pt x="6727" y="24"/>
                      <a:pt x="6549" y="72"/>
                      <a:pt x="6382" y="108"/>
                    </a:cubicBezTo>
                    <a:cubicBezTo>
                      <a:pt x="6275" y="120"/>
                      <a:pt x="6179" y="132"/>
                      <a:pt x="6072" y="167"/>
                    </a:cubicBezTo>
                    <a:cubicBezTo>
                      <a:pt x="6048" y="167"/>
                      <a:pt x="6013" y="167"/>
                      <a:pt x="5989" y="179"/>
                    </a:cubicBezTo>
                    <a:cubicBezTo>
                      <a:pt x="5656" y="263"/>
                      <a:pt x="5334" y="382"/>
                      <a:pt x="5025" y="524"/>
                    </a:cubicBezTo>
                    <a:cubicBezTo>
                      <a:pt x="4715" y="655"/>
                      <a:pt x="4417" y="822"/>
                      <a:pt x="4132" y="1001"/>
                    </a:cubicBezTo>
                    <a:cubicBezTo>
                      <a:pt x="4108" y="1025"/>
                      <a:pt x="4072" y="1036"/>
                      <a:pt x="4036" y="1048"/>
                    </a:cubicBezTo>
                    <a:cubicBezTo>
                      <a:pt x="3941" y="1108"/>
                      <a:pt x="3858" y="1167"/>
                      <a:pt x="3762" y="1239"/>
                    </a:cubicBezTo>
                    <a:cubicBezTo>
                      <a:pt x="3727" y="1251"/>
                      <a:pt x="3703" y="1286"/>
                      <a:pt x="3667" y="1310"/>
                    </a:cubicBezTo>
                    <a:cubicBezTo>
                      <a:pt x="3381" y="1501"/>
                      <a:pt x="3096" y="1727"/>
                      <a:pt x="2834" y="1953"/>
                    </a:cubicBezTo>
                    <a:cubicBezTo>
                      <a:pt x="2572" y="2191"/>
                      <a:pt x="2310" y="2453"/>
                      <a:pt x="2060" y="2727"/>
                    </a:cubicBezTo>
                    <a:cubicBezTo>
                      <a:pt x="2036" y="2751"/>
                      <a:pt x="2012" y="2775"/>
                      <a:pt x="1988" y="2799"/>
                    </a:cubicBezTo>
                    <a:cubicBezTo>
                      <a:pt x="1929" y="2858"/>
                      <a:pt x="1893" y="2918"/>
                      <a:pt x="1834" y="2977"/>
                    </a:cubicBezTo>
                    <a:cubicBezTo>
                      <a:pt x="1667" y="3168"/>
                      <a:pt x="1512" y="3370"/>
                      <a:pt x="1345" y="3572"/>
                    </a:cubicBezTo>
                    <a:cubicBezTo>
                      <a:pt x="1310" y="3632"/>
                      <a:pt x="1262" y="3680"/>
                      <a:pt x="1226" y="3739"/>
                    </a:cubicBezTo>
                    <a:cubicBezTo>
                      <a:pt x="1179" y="3787"/>
                      <a:pt x="1143" y="3846"/>
                      <a:pt x="1107" y="3894"/>
                    </a:cubicBezTo>
                    <a:cubicBezTo>
                      <a:pt x="1012" y="4037"/>
                      <a:pt x="917" y="4180"/>
                      <a:pt x="810" y="4323"/>
                    </a:cubicBezTo>
                    <a:cubicBezTo>
                      <a:pt x="762" y="4406"/>
                      <a:pt x="703" y="4477"/>
                      <a:pt x="655" y="4561"/>
                    </a:cubicBezTo>
                    <a:cubicBezTo>
                      <a:pt x="619" y="4620"/>
                      <a:pt x="595" y="4668"/>
                      <a:pt x="560" y="4727"/>
                    </a:cubicBezTo>
                    <a:cubicBezTo>
                      <a:pt x="488" y="4846"/>
                      <a:pt x="405" y="4977"/>
                      <a:pt x="345" y="5096"/>
                    </a:cubicBezTo>
                    <a:cubicBezTo>
                      <a:pt x="298" y="5180"/>
                      <a:pt x="238" y="5263"/>
                      <a:pt x="191" y="5346"/>
                    </a:cubicBezTo>
                    <a:cubicBezTo>
                      <a:pt x="131" y="5477"/>
                      <a:pt x="60" y="5608"/>
                      <a:pt x="0" y="5727"/>
                    </a:cubicBezTo>
                    <a:lnTo>
                      <a:pt x="2417" y="6775"/>
                    </a:lnTo>
                    <a:cubicBezTo>
                      <a:pt x="2524" y="6561"/>
                      <a:pt x="2631" y="6359"/>
                      <a:pt x="2750" y="6144"/>
                    </a:cubicBezTo>
                    <a:cubicBezTo>
                      <a:pt x="2822" y="6025"/>
                      <a:pt x="2893" y="5894"/>
                      <a:pt x="2977" y="5775"/>
                    </a:cubicBezTo>
                    <a:cubicBezTo>
                      <a:pt x="3048" y="5656"/>
                      <a:pt x="3131" y="5513"/>
                      <a:pt x="3227" y="5382"/>
                    </a:cubicBezTo>
                    <a:cubicBezTo>
                      <a:pt x="3310" y="5239"/>
                      <a:pt x="3417" y="5096"/>
                      <a:pt x="3524" y="4954"/>
                    </a:cubicBezTo>
                    <a:cubicBezTo>
                      <a:pt x="3596" y="4846"/>
                      <a:pt x="3679" y="4739"/>
                      <a:pt x="3762" y="4632"/>
                    </a:cubicBezTo>
                    <a:cubicBezTo>
                      <a:pt x="3905" y="4430"/>
                      <a:pt x="4084" y="4227"/>
                      <a:pt x="4239" y="4037"/>
                    </a:cubicBezTo>
                    <a:cubicBezTo>
                      <a:pt x="4322" y="3953"/>
                      <a:pt x="4393" y="3858"/>
                      <a:pt x="4465" y="3775"/>
                    </a:cubicBezTo>
                    <a:cubicBezTo>
                      <a:pt x="4715" y="3513"/>
                      <a:pt x="4977" y="3251"/>
                      <a:pt x="5239" y="3013"/>
                    </a:cubicBezTo>
                    <a:cubicBezTo>
                      <a:pt x="5513" y="2775"/>
                      <a:pt x="5787" y="2560"/>
                      <a:pt x="6072" y="2358"/>
                    </a:cubicBezTo>
                    <a:cubicBezTo>
                      <a:pt x="6227" y="2251"/>
                      <a:pt x="6382" y="2156"/>
                      <a:pt x="6537" y="2060"/>
                    </a:cubicBezTo>
                    <a:cubicBezTo>
                      <a:pt x="6822" y="1882"/>
                      <a:pt x="7120" y="1715"/>
                      <a:pt x="7430" y="1572"/>
                    </a:cubicBezTo>
                    <a:cubicBezTo>
                      <a:pt x="7775" y="1429"/>
                      <a:pt x="8120" y="1310"/>
                      <a:pt x="8477" y="1215"/>
                    </a:cubicBezTo>
                    <a:cubicBezTo>
                      <a:pt x="8573" y="1191"/>
                      <a:pt x="8680" y="1179"/>
                      <a:pt x="8775" y="1167"/>
                    </a:cubicBezTo>
                    <a:cubicBezTo>
                      <a:pt x="9013" y="1108"/>
                      <a:pt x="9251" y="1084"/>
                      <a:pt x="9489" y="1060"/>
                    </a:cubicBezTo>
                    <a:lnTo>
                      <a:pt x="9739" y="1060"/>
                    </a:lnTo>
                    <a:cubicBezTo>
                      <a:pt x="10025" y="1060"/>
                      <a:pt x="10311" y="1072"/>
                      <a:pt x="10597" y="1132"/>
                    </a:cubicBezTo>
                    <a:lnTo>
                      <a:pt x="10620" y="1132"/>
                    </a:lnTo>
                    <a:cubicBezTo>
                      <a:pt x="10927" y="1177"/>
                      <a:pt x="11222" y="1266"/>
                      <a:pt x="11507" y="1387"/>
                    </a:cubicBezTo>
                    <a:lnTo>
                      <a:pt x="11507" y="1387"/>
                    </a:lnTo>
                    <a:lnTo>
                      <a:pt x="9132" y="358"/>
                    </a:lnTo>
                    <a:cubicBezTo>
                      <a:pt x="9013" y="310"/>
                      <a:pt x="8894" y="263"/>
                      <a:pt x="8775" y="227"/>
                    </a:cubicBezTo>
                    <a:cubicBezTo>
                      <a:pt x="8596" y="167"/>
                      <a:pt x="8406" y="108"/>
                      <a:pt x="8215" y="72"/>
                    </a:cubicBezTo>
                    <a:lnTo>
                      <a:pt x="8192" y="72"/>
                    </a:lnTo>
                    <a:cubicBezTo>
                      <a:pt x="8001" y="36"/>
                      <a:pt x="7799" y="12"/>
                      <a:pt x="7596"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2528;p32">
                <a:extLst>
                  <a:ext uri="{FF2B5EF4-FFF2-40B4-BE49-F238E27FC236}">
                    <a16:creationId xmlns:a16="http://schemas.microsoft.com/office/drawing/2014/main" id="{214FF6BE-F512-348E-3A15-234776C47AB0}"/>
                  </a:ext>
                </a:extLst>
              </p:cNvPr>
              <p:cNvSpPr/>
              <p:nvPr/>
            </p:nvSpPr>
            <p:spPr>
              <a:xfrm>
                <a:off x="1015300" y="2426475"/>
                <a:ext cx="1059075" cy="766950"/>
              </a:xfrm>
              <a:custGeom>
                <a:avLst/>
                <a:gdLst/>
                <a:ahLst/>
                <a:cxnLst/>
                <a:rect l="l" t="t" r="r" b="b"/>
                <a:pathLst>
                  <a:path w="42363" h="30678" extrusionOk="0">
                    <a:moveTo>
                      <a:pt x="31771" y="1"/>
                    </a:moveTo>
                    <a:cubicBezTo>
                      <a:pt x="31030" y="1"/>
                      <a:pt x="30238" y="171"/>
                      <a:pt x="29421" y="530"/>
                    </a:cubicBezTo>
                    <a:cubicBezTo>
                      <a:pt x="27361" y="1447"/>
                      <a:pt x="25563" y="3400"/>
                      <a:pt x="24396" y="5745"/>
                    </a:cubicBezTo>
                    <a:cubicBezTo>
                      <a:pt x="23026" y="3983"/>
                      <a:pt x="21089" y="3004"/>
                      <a:pt x="18867" y="3004"/>
                    </a:cubicBezTo>
                    <a:cubicBezTo>
                      <a:pt x="17711" y="3004"/>
                      <a:pt x="16476" y="3270"/>
                      <a:pt x="15205" y="3828"/>
                    </a:cubicBezTo>
                    <a:cubicBezTo>
                      <a:pt x="11240" y="5590"/>
                      <a:pt x="7930" y="9746"/>
                      <a:pt x="6299" y="14484"/>
                    </a:cubicBezTo>
                    <a:lnTo>
                      <a:pt x="6037" y="14591"/>
                    </a:lnTo>
                    <a:cubicBezTo>
                      <a:pt x="2608" y="16103"/>
                      <a:pt x="0" y="20735"/>
                      <a:pt x="215" y="24914"/>
                    </a:cubicBezTo>
                    <a:cubicBezTo>
                      <a:pt x="383" y="28200"/>
                      <a:pt x="2241" y="30241"/>
                      <a:pt x="4683" y="30241"/>
                    </a:cubicBezTo>
                    <a:cubicBezTo>
                      <a:pt x="5356" y="30241"/>
                      <a:pt x="6073" y="30087"/>
                      <a:pt x="6811" y="29760"/>
                    </a:cubicBezTo>
                    <a:lnTo>
                      <a:pt x="8418" y="29046"/>
                    </a:lnTo>
                    <a:cubicBezTo>
                      <a:pt x="9660" y="30103"/>
                      <a:pt x="11193" y="30678"/>
                      <a:pt x="12894" y="30678"/>
                    </a:cubicBezTo>
                    <a:cubicBezTo>
                      <a:pt x="14048" y="30678"/>
                      <a:pt x="15280" y="30413"/>
                      <a:pt x="16550" y="29855"/>
                    </a:cubicBezTo>
                    <a:cubicBezTo>
                      <a:pt x="19693" y="28462"/>
                      <a:pt x="22420" y="25545"/>
                      <a:pt x="24229" y="22057"/>
                    </a:cubicBezTo>
                    <a:lnTo>
                      <a:pt x="36338" y="16711"/>
                    </a:lnTo>
                    <a:cubicBezTo>
                      <a:pt x="39755" y="15199"/>
                      <a:pt x="42363" y="10579"/>
                      <a:pt x="42148" y="6388"/>
                    </a:cubicBezTo>
                    <a:cubicBezTo>
                      <a:pt x="41980" y="3112"/>
                      <a:pt x="40122" y="1072"/>
                      <a:pt x="37681" y="1072"/>
                    </a:cubicBezTo>
                    <a:cubicBezTo>
                      <a:pt x="37008" y="1072"/>
                      <a:pt x="36291" y="1227"/>
                      <a:pt x="35552" y="1554"/>
                    </a:cubicBezTo>
                    <a:lnTo>
                      <a:pt x="35255" y="1685"/>
                    </a:lnTo>
                    <a:cubicBezTo>
                      <a:pt x="34384" y="604"/>
                      <a:pt x="33167" y="1"/>
                      <a:pt x="31771" y="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2529;p32">
                <a:extLst>
                  <a:ext uri="{FF2B5EF4-FFF2-40B4-BE49-F238E27FC236}">
                    <a16:creationId xmlns:a16="http://schemas.microsoft.com/office/drawing/2014/main" id="{9DC9245C-34AF-C9DC-7781-3A721CAE8A56}"/>
                  </a:ext>
                </a:extLst>
              </p:cNvPr>
              <p:cNvSpPr/>
              <p:nvPr/>
            </p:nvSpPr>
            <p:spPr>
              <a:xfrm>
                <a:off x="2165072" y="2660222"/>
                <a:ext cx="68200" cy="17275"/>
              </a:xfrm>
              <a:custGeom>
                <a:avLst/>
                <a:gdLst/>
                <a:ahLst/>
                <a:cxnLst/>
                <a:rect l="l" t="t" r="r" b="b"/>
                <a:pathLst>
                  <a:path w="2728" h="691" extrusionOk="0">
                    <a:moveTo>
                      <a:pt x="834" y="0"/>
                    </a:moveTo>
                    <a:cubicBezTo>
                      <a:pt x="774" y="0"/>
                      <a:pt x="715" y="24"/>
                      <a:pt x="643" y="36"/>
                    </a:cubicBezTo>
                    <a:lnTo>
                      <a:pt x="524" y="48"/>
                    </a:lnTo>
                    <a:lnTo>
                      <a:pt x="489" y="60"/>
                    </a:lnTo>
                    <a:cubicBezTo>
                      <a:pt x="370" y="95"/>
                      <a:pt x="239" y="143"/>
                      <a:pt x="120" y="191"/>
                    </a:cubicBezTo>
                    <a:lnTo>
                      <a:pt x="1" y="250"/>
                    </a:lnTo>
                    <a:lnTo>
                      <a:pt x="1024" y="691"/>
                    </a:lnTo>
                    <a:lnTo>
                      <a:pt x="1144" y="643"/>
                    </a:lnTo>
                    <a:cubicBezTo>
                      <a:pt x="1275" y="584"/>
                      <a:pt x="1405" y="536"/>
                      <a:pt x="1548" y="500"/>
                    </a:cubicBezTo>
                    <a:cubicBezTo>
                      <a:pt x="1584" y="488"/>
                      <a:pt x="1632" y="488"/>
                      <a:pt x="1667" y="476"/>
                    </a:cubicBezTo>
                    <a:cubicBezTo>
                      <a:pt x="1763" y="464"/>
                      <a:pt x="1846" y="453"/>
                      <a:pt x="1941" y="441"/>
                    </a:cubicBezTo>
                    <a:lnTo>
                      <a:pt x="2037" y="441"/>
                    </a:lnTo>
                    <a:cubicBezTo>
                      <a:pt x="2144" y="441"/>
                      <a:pt x="2263" y="453"/>
                      <a:pt x="2370" y="464"/>
                    </a:cubicBezTo>
                    <a:cubicBezTo>
                      <a:pt x="2489" y="488"/>
                      <a:pt x="2608" y="524"/>
                      <a:pt x="2727" y="572"/>
                    </a:cubicBezTo>
                    <a:lnTo>
                      <a:pt x="1703" y="131"/>
                    </a:lnTo>
                    <a:cubicBezTo>
                      <a:pt x="1656" y="107"/>
                      <a:pt x="1608" y="95"/>
                      <a:pt x="1572" y="83"/>
                    </a:cubicBezTo>
                    <a:cubicBezTo>
                      <a:pt x="1501" y="60"/>
                      <a:pt x="1417" y="36"/>
                      <a:pt x="1346" y="24"/>
                    </a:cubicBezTo>
                    <a:cubicBezTo>
                      <a:pt x="1263" y="12"/>
                      <a:pt x="1191" y="0"/>
                      <a:pt x="112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2530;p32">
                <a:extLst>
                  <a:ext uri="{FF2B5EF4-FFF2-40B4-BE49-F238E27FC236}">
                    <a16:creationId xmlns:a16="http://schemas.microsoft.com/office/drawing/2014/main" id="{EBD762C8-0145-D756-0BC9-A7083139E114}"/>
                  </a:ext>
                </a:extLst>
              </p:cNvPr>
              <p:cNvSpPr/>
              <p:nvPr/>
            </p:nvSpPr>
            <p:spPr>
              <a:xfrm>
                <a:off x="2050472" y="2648897"/>
                <a:ext cx="121775" cy="71775"/>
              </a:xfrm>
              <a:custGeom>
                <a:avLst/>
                <a:gdLst/>
                <a:ahLst/>
                <a:cxnLst/>
                <a:rect l="l" t="t" r="r" b="b"/>
                <a:pathLst>
                  <a:path w="4871" h="2871" extrusionOk="0">
                    <a:moveTo>
                      <a:pt x="4780" y="556"/>
                    </a:moveTo>
                    <a:lnTo>
                      <a:pt x="4870" y="596"/>
                    </a:lnTo>
                    <a:cubicBezTo>
                      <a:pt x="4841" y="581"/>
                      <a:pt x="4811" y="568"/>
                      <a:pt x="4780" y="556"/>
                    </a:cubicBezTo>
                    <a:close/>
                    <a:moveTo>
                      <a:pt x="2906" y="1"/>
                    </a:moveTo>
                    <a:cubicBezTo>
                      <a:pt x="2846" y="1"/>
                      <a:pt x="2763" y="24"/>
                      <a:pt x="2691" y="36"/>
                    </a:cubicBezTo>
                    <a:cubicBezTo>
                      <a:pt x="2656" y="48"/>
                      <a:pt x="2608" y="48"/>
                      <a:pt x="2572" y="60"/>
                    </a:cubicBezTo>
                    <a:cubicBezTo>
                      <a:pt x="2549" y="60"/>
                      <a:pt x="2537" y="60"/>
                      <a:pt x="2537" y="72"/>
                    </a:cubicBezTo>
                    <a:cubicBezTo>
                      <a:pt x="2394" y="108"/>
                      <a:pt x="2251" y="155"/>
                      <a:pt x="2120" y="215"/>
                    </a:cubicBezTo>
                    <a:cubicBezTo>
                      <a:pt x="1989" y="275"/>
                      <a:pt x="1870" y="346"/>
                      <a:pt x="1739" y="417"/>
                    </a:cubicBezTo>
                    <a:lnTo>
                      <a:pt x="1703" y="441"/>
                    </a:lnTo>
                    <a:cubicBezTo>
                      <a:pt x="1668" y="465"/>
                      <a:pt x="1620" y="489"/>
                      <a:pt x="1584" y="513"/>
                    </a:cubicBezTo>
                    <a:lnTo>
                      <a:pt x="1548" y="548"/>
                    </a:lnTo>
                    <a:cubicBezTo>
                      <a:pt x="1429" y="632"/>
                      <a:pt x="1310" y="727"/>
                      <a:pt x="1191" y="822"/>
                    </a:cubicBezTo>
                    <a:cubicBezTo>
                      <a:pt x="1084" y="929"/>
                      <a:pt x="977" y="1037"/>
                      <a:pt x="870" y="1144"/>
                    </a:cubicBezTo>
                    <a:cubicBezTo>
                      <a:pt x="858" y="1156"/>
                      <a:pt x="846" y="1167"/>
                      <a:pt x="834" y="1179"/>
                    </a:cubicBezTo>
                    <a:cubicBezTo>
                      <a:pt x="822" y="1191"/>
                      <a:pt x="798" y="1227"/>
                      <a:pt x="775" y="1251"/>
                    </a:cubicBezTo>
                    <a:cubicBezTo>
                      <a:pt x="703" y="1334"/>
                      <a:pt x="632" y="1418"/>
                      <a:pt x="572" y="1501"/>
                    </a:cubicBezTo>
                    <a:cubicBezTo>
                      <a:pt x="548" y="1525"/>
                      <a:pt x="536" y="1548"/>
                      <a:pt x="513" y="1572"/>
                    </a:cubicBezTo>
                    <a:lnTo>
                      <a:pt x="465" y="1644"/>
                    </a:lnTo>
                    <a:cubicBezTo>
                      <a:pt x="429" y="1703"/>
                      <a:pt x="382" y="1763"/>
                      <a:pt x="346" y="1822"/>
                    </a:cubicBezTo>
                    <a:cubicBezTo>
                      <a:pt x="322" y="1858"/>
                      <a:pt x="298" y="1894"/>
                      <a:pt x="274" y="1918"/>
                    </a:cubicBezTo>
                    <a:cubicBezTo>
                      <a:pt x="251" y="1953"/>
                      <a:pt x="251" y="1965"/>
                      <a:pt x="239" y="1989"/>
                    </a:cubicBezTo>
                    <a:cubicBezTo>
                      <a:pt x="203" y="2049"/>
                      <a:pt x="179" y="2096"/>
                      <a:pt x="144" y="2156"/>
                    </a:cubicBezTo>
                    <a:cubicBezTo>
                      <a:pt x="120" y="2203"/>
                      <a:pt x="96" y="2227"/>
                      <a:pt x="84" y="2263"/>
                    </a:cubicBezTo>
                    <a:cubicBezTo>
                      <a:pt x="60" y="2299"/>
                      <a:pt x="24" y="2370"/>
                      <a:pt x="1" y="2418"/>
                    </a:cubicBezTo>
                    <a:lnTo>
                      <a:pt x="1025" y="2870"/>
                    </a:lnTo>
                    <a:cubicBezTo>
                      <a:pt x="1060" y="2775"/>
                      <a:pt x="1120" y="2680"/>
                      <a:pt x="1167" y="2596"/>
                    </a:cubicBezTo>
                    <a:cubicBezTo>
                      <a:pt x="1203" y="2549"/>
                      <a:pt x="1227" y="2489"/>
                      <a:pt x="1263" y="2441"/>
                    </a:cubicBezTo>
                    <a:cubicBezTo>
                      <a:pt x="1287" y="2382"/>
                      <a:pt x="1322" y="2322"/>
                      <a:pt x="1358" y="2275"/>
                    </a:cubicBezTo>
                    <a:cubicBezTo>
                      <a:pt x="1406" y="2203"/>
                      <a:pt x="1441" y="2144"/>
                      <a:pt x="1489" y="2084"/>
                    </a:cubicBezTo>
                    <a:cubicBezTo>
                      <a:pt x="1525" y="2025"/>
                      <a:pt x="1548" y="2001"/>
                      <a:pt x="1584" y="1953"/>
                    </a:cubicBezTo>
                    <a:cubicBezTo>
                      <a:pt x="1656" y="1870"/>
                      <a:pt x="1715" y="1787"/>
                      <a:pt x="1787" y="1703"/>
                    </a:cubicBezTo>
                    <a:cubicBezTo>
                      <a:pt x="1822" y="1668"/>
                      <a:pt x="1858" y="1620"/>
                      <a:pt x="1882" y="1596"/>
                    </a:cubicBezTo>
                    <a:cubicBezTo>
                      <a:pt x="1989" y="1477"/>
                      <a:pt x="2096" y="1370"/>
                      <a:pt x="2215" y="1263"/>
                    </a:cubicBezTo>
                    <a:cubicBezTo>
                      <a:pt x="2322" y="1167"/>
                      <a:pt x="2441" y="1072"/>
                      <a:pt x="2560" y="989"/>
                    </a:cubicBezTo>
                    <a:cubicBezTo>
                      <a:pt x="2632" y="953"/>
                      <a:pt x="2691" y="906"/>
                      <a:pt x="2763" y="858"/>
                    </a:cubicBezTo>
                    <a:cubicBezTo>
                      <a:pt x="2882" y="786"/>
                      <a:pt x="3013" y="715"/>
                      <a:pt x="3144" y="656"/>
                    </a:cubicBezTo>
                    <a:cubicBezTo>
                      <a:pt x="3287" y="596"/>
                      <a:pt x="3430" y="548"/>
                      <a:pt x="3584" y="513"/>
                    </a:cubicBezTo>
                    <a:cubicBezTo>
                      <a:pt x="3632" y="501"/>
                      <a:pt x="3668" y="501"/>
                      <a:pt x="3715" y="489"/>
                    </a:cubicBezTo>
                    <a:cubicBezTo>
                      <a:pt x="3811" y="465"/>
                      <a:pt x="3918" y="453"/>
                      <a:pt x="4013" y="441"/>
                    </a:cubicBezTo>
                    <a:lnTo>
                      <a:pt x="4120" y="441"/>
                    </a:lnTo>
                    <a:cubicBezTo>
                      <a:pt x="4239" y="441"/>
                      <a:pt x="4358" y="453"/>
                      <a:pt x="4477" y="477"/>
                    </a:cubicBezTo>
                    <a:cubicBezTo>
                      <a:pt x="4585" y="495"/>
                      <a:pt x="4686" y="520"/>
                      <a:pt x="4780" y="556"/>
                    </a:cubicBezTo>
                    <a:lnTo>
                      <a:pt x="4780" y="556"/>
                    </a:lnTo>
                    <a:lnTo>
                      <a:pt x="3846" y="144"/>
                    </a:lnTo>
                    <a:cubicBezTo>
                      <a:pt x="3799" y="132"/>
                      <a:pt x="3751" y="108"/>
                      <a:pt x="3703" y="84"/>
                    </a:cubicBezTo>
                    <a:cubicBezTo>
                      <a:pt x="3620" y="60"/>
                      <a:pt x="3549" y="48"/>
                      <a:pt x="3465" y="24"/>
                    </a:cubicBezTo>
                    <a:cubicBezTo>
                      <a:pt x="3382" y="13"/>
                      <a:pt x="3299" y="1"/>
                      <a:pt x="3215"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2531;p32">
                <a:extLst>
                  <a:ext uri="{FF2B5EF4-FFF2-40B4-BE49-F238E27FC236}">
                    <a16:creationId xmlns:a16="http://schemas.microsoft.com/office/drawing/2014/main" id="{8A332833-78FA-CA28-807B-FFBF838414D8}"/>
                  </a:ext>
                </a:extLst>
              </p:cNvPr>
              <p:cNvSpPr/>
              <p:nvPr/>
            </p:nvSpPr>
            <p:spPr>
              <a:xfrm>
                <a:off x="1879975" y="2954350"/>
                <a:ext cx="43500" cy="22350"/>
              </a:xfrm>
              <a:custGeom>
                <a:avLst/>
                <a:gdLst/>
                <a:ahLst/>
                <a:cxnLst/>
                <a:rect l="l" t="t" r="r" b="b"/>
                <a:pathLst>
                  <a:path w="1740" h="894" extrusionOk="0">
                    <a:moveTo>
                      <a:pt x="1" y="1"/>
                    </a:moveTo>
                    <a:cubicBezTo>
                      <a:pt x="215" y="180"/>
                      <a:pt x="465" y="334"/>
                      <a:pt x="727" y="453"/>
                    </a:cubicBezTo>
                    <a:lnTo>
                      <a:pt x="1646" y="853"/>
                    </a:lnTo>
                    <a:lnTo>
                      <a:pt x="1646" y="853"/>
                    </a:lnTo>
                    <a:cubicBezTo>
                      <a:pt x="1420" y="749"/>
                      <a:pt x="1213" y="611"/>
                      <a:pt x="1025" y="453"/>
                    </a:cubicBezTo>
                    <a:lnTo>
                      <a:pt x="1" y="1"/>
                    </a:lnTo>
                    <a:close/>
                    <a:moveTo>
                      <a:pt x="1646" y="853"/>
                    </a:moveTo>
                    <a:cubicBezTo>
                      <a:pt x="1676" y="867"/>
                      <a:pt x="1708" y="881"/>
                      <a:pt x="1739" y="894"/>
                    </a:cubicBezTo>
                    <a:lnTo>
                      <a:pt x="1646" y="85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2532;p32">
                <a:extLst>
                  <a:ext uri="{FF2B5EF4-FFF2-40B4-BE49-F238E27FC236}">
                    <a16:creationId xmlns:a16="http://schemas.microsoft.com/office/drawing/2014/main" id="{5327E001-8D91-A0EF-0854-AF9AFF2FACBD}"/>
                  </a:ext>
                </a:extLst>
              </p:cNvPr>
              <p:cNvSpPr/>
              <p:nvPr/>
            </p:nvSpPr>
            <p:spPr>
              <a:xfrm>
                <a:off x="1794797" y="2680447"/>
                <a:ext cx="251825" cy="295300"/>
              </a:xfrm>
              <a:custGeom>
                <a:avLst/>
                <a:gdLst/>
                <a:ahLst/>
                <a:cxnLst/>
                <a:rect l="l" t="t" r="r" b="b"/>
                <a:pathLst>
                  <a:path w="10073" h="11812" extrusionOk="0">
                    <a:moveTo>
                      <a:pt x="7965" y="1"/>
                    </a:moveTo>
                    <a:cubicBezTo>
                      <a:pt x="7858" y="1"/>
                      <a:pt x="7751" y="1"/>
                      <a:pt x="7632" y="13"/>
                    </a:cubicBezTo>
                    <a:lnTo>
                      <a:pt x="7573" y="13"/>
                    </a:lnTo>
                    <a:cubicBezTo>
                      <a:pt x="7549" y="13"/>
                      <a:pt x="7537" y="13"/>
                      <a:pt x="7525" y="25"/>
                    </a:cubicBezTo>
                    <a:cubicBezTo>
                      <a:pt x="7346" y="36"/>
                      <a:pt x="7180" y="72"/>
                      <a:pt x="7001" y="108"/>
                    </a:cubicBezTo>
                    <a:lnTo>
                      <a:pt x="6965" y="108"/>
                    </a:lnTo>
                    <a:cubicBezTo>
                      <a:pt x="6918" y="132"/>
                      <a:pt x="6858" y="156"/>
                      <a:pt x="6799" y="167"/>
                    </a:cubicBezTo>
                    <a:lnTo>
                      <a:pt x="6680" y="203"/>
                    </a:lnTo>
                    <a:cubicBezTo>
                      <a:pt x="6572" y="239"/>
                      <a:pt x="6453" y="286"/>
                      <a:pt x="6334" y="346"/>
                    </a:cubicBezTo>
                    <a:cubicBezTo>
                      <a:pt x="6144" y="429"/>
                      <a:pt x="5953" y="525"/>
                      <a:pt x="5763" y="644"/>
                    </a:cubicBezTo>
                    <a:lnTo>
                      <a:pt x="5703" y="679"/>
                    </a:lnTo>
                    <a:lnTo>
                      <a:pt x="5656" y="703"/>
                    </a:lnTo>
                    <a:lnTo>
                      <a:pt x="5525" y="787"/>
                    </a:lnTo>
                    <a:cubicBezTo>
                      <a:pt x="5465" y="822"/>
                      <a:pt x="5418" y="870"/>
                      <a:pt x="5358" y="918"/>
                    </a:cubicBezTo>
                    <a:cubicBezTo>
                      <a:pt x="5239" y="1001"/>
                      <a:pt x="5120" y="1096"/>
                      <a:pt x="5013" y="1191"/>
                    </a:cubicBezTo>
                    <a:cubicBezTo>
                      <a:pt x="4929" y="1263"/>
                      <a:pt x="4846" y="1334"/>
                      <a:pt x="4763" y="1406"/>
                    </a:cubicBezTo>
                    <a:cubicBezTo>
                      <a:pt x="4656" y="1513"/>
                      <a:pt x="4548" y="1620"/>
                      <a:pt x="4441" y="1727"/>
                    </a:cubicBezTo>
                    <a:cubicBezTo>
                      <a:pt x="4394" y="1763"/>
                      <a:pt x="4358" y="1799"/>
                      <a:pt x="4310" y="1846"/>
                    </a:cubicBezTo>
                    <a:cubicBezTo>
                      <a:pt x="4275" y="1894"/>
                      <a:pt x="4239" y="1941"/>
                      <a:pt x="4203" y="1989"/>
                    </a:cubicBezTo>
                    <a:cubicBezTo>
                      <a:pt x="4120" y="2084"/>
                      <a:pt x="4036" y="2191"/>
                      <a:pt x="3953" y="2299"/>
                    </a:cubicBezTo>
                    <a:cubicBezTo>
                      <a:pt x="3905" y="2346"/>
                      <a:pt x="3858" y="2394"/>
                      <a:pt x="3822" y="2453"/>
                    </a:cubicBezTo>
                    <a:cubicBezTo>
                      <a:pt x="3774" y="2513"/>
                      <a:pt x="3751" y="2561"/>
                      <a:pt x="3703" y="2620"/>
                    </a:cubicBezTo>
                    <a:lnTo>
                      <a:pt x="3560" y="2846"/>
                    </a:lnTo>
                    <a:cubicBezTo>
                      <a:pt x="3524" y="2894"/>
                      <a:pt x="3489" y="2942"/>
                      <a:pt x="3453" y="3001"/>
                    </a:cubicBezTo>
                    <a:cubicBezTo>
                      <a:pt x="3405" y="3084"/>
                      <a:pt x="3346" y="3180"/>
                      <a:pt x="3286" y="3275"/>
                    </a:cubicBezTo>
                    <a:cubicBezTo>
                      <a:pt x="3262" y="3334"/>
                      <a:pt x="3227" y="3394"/>
                      <a:pt x="3191" y="3442"/>
                    </a:cubicBezTo>
                    <a:cubicBezTo>
                      <a:pt x="3179" y="3465"/>
                      <a:pt x="3167" y="3489"/>
                      <a:pt x="3155" y="3513"/>
                    </a:cubicBezTo>
                    <a:cubicBezTo>
                      <a:pt x="3072" y="3680"/>
                      <a:pt x="2977" y="3846"/>
                      <a:pt x="2905" y="4025"/>
                    </a:cubicBezTo>
                    <a:cubicBezTo>
                      <a:pt x="2893" y="4037"/>
                      <a:pt x="2893" y="4061"/>
                      <a:pt x="2881" y="4073"/>
                    </a:cubicBezTo>
                    <a:cubicBezTo>
                      <a:pt x="2870" y="4108"/>
                      <a:pt x="2846" y="4156"/>
                      <a:pt x="2834" y="4192"/>
                    </a:cubicBezTo>
                    <a:cubicBezTo>
                      <a:pt x="2786" y="4311"/>
                      <a:pt x="2727" y="4430"/>
                      <a:pt x="2679" y="4549"/>
                    </a:cubicBezTo>
                    <a:cubicBezTo>
                      <a:pt x="2643" y="4644"/>
                      <a:pt x="2608" y="4739"/>
                      <a:pt x="2572" y="4847"/>
                    </a:cubicBezTo>
                    <a:lnTo>
                      <a:pt x="2465" y="4894"/>
                    </a:lnTo>
                    <a:cubicBezTo>
                      <a:pt x="2346" y="4942"/>
                      <a:pt x="2215" y="5013"/>
                      <a:pt x="2108" y="5085"/>
                    </a:cubicBezTo>
                    <a:lnTo>
                      <a:pt x="2060" y="5108"/>
                    </a:lnTo>
                    <a:lnTo>
                      <a:pt x="2012" y="5144"/>
                    </a:lnTo>
                    <a:lnTo>
                      <a:pt x="1989" y="5156"/>
                    </a:lnTo>
                    <a:cubicBezTo>
                      <a:pt x="1869" y="5239"/>
                      <a:pt x="1762" y="5323"/>
                      <a:pt x="1655" y="5406"/>
                    </a:cubicBezTo>
                    <a:lnTo>
                      <a:pt x="1596" y="5466"/>
                    </a:lnTo>
                    <a:cubicBezTo>
                      <a:pt x="1500" y="5549"/>
                      <a:pt x="1417" y="5644"/>
                      <a:pt x="1322" y="5728"/>
                    </a:cubicBezTo>
                    <a:lnTo>
                      <a:pt x="1286" y="5775"/>
                    </a:lnTo>
                    <a:cubicBezTo>
                      <a:pt x="1274" y="5775"/>
                      <a:pt x="1274" y="5787"/>
                      <a:pt x="1262" y="5799"/>
                    </a:cubicBezTo>
                    <a:cubicBezTo>
                      <a:pt x="1179" y="5894"/>
                      <a:pt x="1096" y="6001"/>
                      <a:pt x="1012" y="6109"/>
                    </a:cubicBezTo>
                    <a:lnTo>
                      <a:pt x="1000" y="6121"/>
                    </a:lnTo>
                    <a:cubicBezTo>
                      <a:pt x="976" y="6144"/>
                      <a:pt x="965" y="6180"/>
                      <a:pt x="941" y="6204"/>
                    </a:cubicBezTo>
                    <a:cubicBezTo>
                      <a:pt x="893" y="6275"/>
                      <a:pt x="846" y="6335"/>
                      <a:pt x="810" y="6406"/>
                    </a:cubicBezTo>
                    <a:lnTo>
                      <a:pt x="774" y="6442"/>
                    </a:lnTo>
                    <a:cubicBezTo>
                      <a:pt x="762" y="6478"/>
                      <a:pt x="738" y="6513"/>
                      <a:pt x="726" y="6537"/>
                    </a:cubicBezTo>
                    <a:cubicBezTo>
                      <a:pt x="703" y="6573"/>
                      <a:pt x="655" y="6644"/>
                      <a:pt x="631" y="6692"/>
                    </a:cubicBezTo>
                    <a:lnTo>
                      <a:pt x="607" y="6740"/>
                    </a:lnTo>
                    <a:cubicBezTo>
                      <a:pt x="584" y="6775"/>
                      <a:pt x="572" y="6811"/>
                      <a:pt x="548" y="6847"/>
                    </a:cubicBezTo>
                    <a:cubicBezTo>
                      <a:pt x="524" y="6883"/>
                      <a:pt x="500" y="6942"/>
                      <a:pt x="476" y="6990"/>
                    </a:cubicBezTo>
                    <a:lnTo>
                      <a:pt x="453" y="7037"/>
                    </a:lnTo>
                    <a:cubicBezTo>
                      <a:pt x="441" y="7085"/>
                      <a:pt x="417" y="7121"/>
                      <a:pt x="405" y="7168"/>
                    </a:cubicBezTo>
                    <a:cubicBezTo>
                      <a:pt x="381" y="7204"/>
                      <a:pt x="369" y="7252"/>
                      <a:pt x="345" y="7299"/>
                    </a:cubicBezTo>
                    <a:cubicBezTo>
                      <a:pt x="345" y="7311"/>
                      <a:pt x="334" y="7323"/>
                      <a:pt x="334" y="7335"/>
                    </a:cubicBezTo>
                    <a:cubicBezTo>
                      <a:pt x="310" y="7383"/>
                      <a:pt x="298" y="7430"/>
                      <a:pt x="286" y="7478"/>
                    </a:cubicBezTo>
                    <a:cubicBezTo>
                      <a:pt x="262" y="7525"/>
                      <a:pt x="250" y="7573"/>
                      <a:pt x="226" y="7621"/>
                    </a:cubicBezTo>
                    <a:cubicBezTo>
                      <a:pt x="226" y="7633"/>
                      <a:pt x="226" y="7633"/>
                      <a:pt x="226" y="7645"/>
                    </a:cubicBezTo>
                    <a:cubicBezTo>
                      <a:pt x="214" y="7692"/>
                      <a:pt x="203" y="7740"/>
                      <a:pt x="179" y="7775"/>
                    </a:cubicBezTo>
                    <a:cubicBezTo>
                      <a:pt x="167" y="7823"/>
                      <a:pt x="155" y="7895"/>
                      <a:pt x="143" y="7954"/>
                    </a:cubicBezTo>
                    <a:lnTo>
                      <a:pt x="131" y="7978"/>
                    </a:lnTo>
                    <a:cubicBezTo>
                      <a:pt x="119" y="8014"/>
                      <a:pt x="119" y="8049"/>
                      <a:pt x="107" y="8085"/>
                    </a:cubicBezTo>
                    <a:cubicBezTo>
                      <a:pt x="95" y="8156"/>
                      <a:pt x="72" y="8228"/>
                      <a:pt x="60" y="8299"/>
                    </a:cubicBezTo>
                    <a:lnTo>
                      <a:pt x="60" y="8347"/>
                    </a:lnTo>
                    <a:cubicBezTo>
                      <a:pt x="60" y="8371"/>
                      <a:pt x="60" y="8407"/>
                      <a:pt x="48" y="8430"/>
                    </a:cubicBezTo>
                    <a:cubicBezTo>
                      <a:pt x="36" y="8526"/>
                      <a:pt x="24" y="8633"/>
                      <a:pt x="12" y="8728"/>
                    </a:cubicBezTo>
                    <a:cubicBezTo>
                      <a:pt x="12" y="8752"/>
                      <a:pt x="0" y="8776"/>
                      <a:pt x="0" y="8799"/>
                    </a:cubicBezTo>
                    <a:cubicBezTo>
                      <a:pt x="0" y="8835"/>
                      <a:pt x="0" y="8835"/>
                      <a:pt x="0" y="8847"/>
                    </a:cubicBezTo>
                    <a:cubicBezTo>
                      <a:pt x="0" y="8990"/>
                      <a:pt x="0" y="9121"/>
                      <a:pt x="0" y="9252"/>
                    </a:cubicBezTo>
                    <a:cubicBezTo>
                      <a:pt x="60" y="10312"/>
                      <a:pt x="524" y="11074"/>
                      <a:pt x="1215" y="11371"/>
                    </a:cubicBezTo>
                    <a:lnTo>
                      <a:pt x="2227" y="11812"/>
                    </a:lnTo>
                    <a:cubicBezTo>
                      <a:pt x="1548" y="11514"/>
                      <a:pt x="1084" y="10776"/>
                      <a:pt x="1024" y="9704"/>
                    </a:cubicBezTo>
                    <a:cubicBezTo>
                      <a:pt x="1012" y="9573"/>
                      <a:pt x="1024" y="9430"/>
                      <a:pt x="1024" y="9299"/>
                    </a:cubicBezTo>
                    <a:lnTo>
                      <a:pt x="1036" y="9180"/>
                    </a:lnTo>
                    <a:cubicBezTo>
                      <a:pt x="1036" y="9073"/>
                      <a:pt x="1048" y="8978"/>
                      <a:pt x="1072" y="8871"/>
                    </a:cubicBezTo>
                    <a:lnTo>
                      <a:pt x="1084" y="8752"/>
                    </a:lnTo>
                    <a:cubicBezTo>
                      <a:pt x="1096" y="8680"/>
                      <a:pt x="1107" y="8609"/>
                      <a:pt x="1131" y="8537"/>
                    </a:cubicBezTo>
                    <a:cubicBezTo>
                      <a:pt x="1143" y="8490"/>
                      <a:pt x="1143" y="8442"/>
                      <a:pt x="1155" y="8395"/>
                    </a:cubicBezTo>
                    <a:cubicBezTo>
                      <a:pt x="1167" y="8347"/>
                      <a:pt x="1191" y="8287"/>
                      <a:pt x="1203" y="8228"/>
                    </a:cubicBezTo>
                    <a:lnTo>
                      <a:pt x="1250" y="8061"/>
                    </a:lnTo>
                    <a:cubicBezTo>
                      <a:pt x="1274" y="8014"/>
                      <a:pt x="1286" y="7966"/>
                      <a:pt x="1298" y="7918"/>
                    </a:cubicBezTo>
                    <a:cubicBezTo>
                      <a:pt x="1322" y="7859"/>
                      <a:pt x="1346" y="7799"/>
                      <a:pt x="1369" y="7740"/>
                    </a:cubicBezTo>
                    <a:cubicBezTo>
                      <a:pt x="1393" y="7680"/>
                      <a:pt x="1405" y="7645"/>
                      <a:pt x="1429" y="7597"/>
                    </a:cubicBezTo>
                    <a:cubicBezTo>
                      <a:pt x="1441" y="7561"/>
                      <a:pt x="1477" y="7490"/>
                      <a:pt x="1500" y="7430"/>
                    </a:cubicBezTo>
                    <a:cubicBezTo>
                      <a:pt x="1524" y="7383"/>
                      <a:pt x="1548" y="7335"/>
                      <a:pt x="1572" y="7287"/>
                    </a:cubicBezTo>
                    <a:cubicBezTo>
                      <a:pt x="1596" y="7252"/>
                      <a:pt x="1619" y="7192"/>
                      <a:pt x="1655" y="7133"/>
                    </a:cubicBezTo>
                    <a:cubicBezTo>
                      <a:pt x="1679" y="7085"/>
                      <a:pt x="1715" y="7037"/>
                      <a:pt x="1738" y="6990"/>
                    </a:cubicBezTo>
                    <a:cubicBezTo>
                      <a:pt x="1774" y="6942"/>
                      <a:pt x="1798" y="6894"/>
                      <a:pt x="1822" y="6847"/>
                    </a:cubicBezTo>
                    <a:cubicBezTo>
                      <a:pt x="1869" y="6775"/>
                      <a:pt x="1917" y="6716"/>
                      <a:pt x="1965" y="6644"/>
                    </a:cubicBezTo>
                    <a:lnTo>
                      <a:pt x="2024" y="6549"/>
                    </a:lnTo>
                    <a:cubicBezTo>
                      <a:pt x="2108" y="6442"/>
                      <a:pt x="2191" y="6347"/>
                      <a:pt x="2286" y="6240"/>
                    </a:cubicBezTo>
                    <a:cubicBezTo>
                      <a:pt x="2310" y="6216"/>
                      <a:pt x="2322" y="6204"/>
                      <a:pt x="2346" y="6180"/>
                    </a:cubicBezTo>
                    <a:cubicBezTo>
                      <a:pt x="2429" y="6085"/>
                      <a:pt x="2524" y="6001"/>
                      <a:pt x="2608" y="5918"/>
                    </a:cubicBezTo>
                    <a:lnTo>
                      <a:pt x="2679" y="5859"/>
                    </a:lnTo>
                    <a:cubicBezTo>
                      <a:pt x="2786" y="5763"/>
                      <a:pt x="2893" y="5680"/>
                      <a:pt x="3001" y="5609"/>
                    </a:cubicBezTo>
                    <a:lnTo>
                      <a:pt x="3132" y="5525"/>
                    </a:lnTo>
                    <a:cubicBezTo>
                      <a:pt x="3239" y="5454"/>
                      <a:pt x="3358" y="5394"/>
                      <a:pt x="3489" y="5335"/>
                    </a:cubicBezTo>
                    <a:lnTo>
                      <a:pt x="3596" y="5287"/>
                    </a:lnTo>
                    <a:cubicBezTo>
                      <a:pt x="3667" y="5073"/>
                      <a:pt x="3763" y="4858"/>
                      <a:pt x="3846" y="4644"/>
                    </a:cubicBezTo>
                    <a:cubicBezTo>
                      <a:pt x="3870" y="4597"/>
                      <a:pt x="3882" y="4561"/>
                      <a:pt x="3905" y="4513"/>
                    </a:cubicBezTo>
                    <a:cubicBezTo>
                      <a:pt x="4001" y="4311"/>
                      <a:pt x="4108" y="4096"/>
                      <a:pt x="4215" y="3894"/>
                    </a:cubicBezTo>
                    <a:cubicBezTo>
                      <a:pt x="4251" y="3835"/>
                      <a:pt x="4286" y="3787"/>
                      <a:pt x="4310" y="3727"/>
                    </a:cubicBezTo>
                    <a:cubicBezTo>
                      <a:pt x="4394" y="3573"/>
                      <a:pt x="4489" y="3430"/>
                      <a:pt x="4584" y="3299"/>
                    </a:cubicBezTo>
                    <a:cubicBezTo>
                      <a:pt x="4632" y="3215"/>
                      <a:pt x="4679" y="3144"/>
                      <a:pt x="4739" y="3061"/>
                    </a:cubicBezTo>
                    <a:cubicBezTo>
                      <a:pt x="4810" y="2953"/>
                      <a:pt x="4894" y="2846"/>
                      <a:pt x="4977" y="2739"/>
                    </a:cubicBezTo>
                    <a:cubicBezTo>
                      <a:pt x="5060" y="2644"/>
                      <a:pt x="5144" y="2537"/>
                      <a:pt x="5227" y="2430"/>
                    </a:cubicBezTo>
                    <a:cubicBezTo>
                      <a:pt x="5322" y="2334"/>
                      <a:pt x="5382" y="2251"/>
                      <a:pt x="5465" y="2168"/>
                    </a:cubicBezTo>
                    <a:cubicBezTo>
                      <a:pt x="5572" y="2060"/>
                      <a:pt x="5679" y="1953"/>
                      <a:pt x="5787" y="1858"/>
                    </a:cubicBezTo>
                    <a:cubicBezTo>
                      <a:pt x="5870" y="1775"/>
                      <a:pt x="5953" y="1703"/>
                      <a:pt x="6037" y="1632"/>
                    </a:cubicBezTo>
                    <a:cubicBezTo>
                      <a:pt x="6156" y="1537"/>
                      <a:pt x="6263" y="1453"/>
                      <a:pt x="6382" y="1370"/>
                    </a:cubicBezTo>
                    <a:cubicBezTo>
                      <a:pt x="6501" y="1275"/>
                      <a:pt x="6608" y="1191"/>
                      <a:pt x="6727" y="1120"/>
                    </a:cubicBezTo>
                    <a:lnTo>
                      <a:pt x="6787" y="1084"/>
                    </a:lnTo>
                    <a:cubicBezTo>
                      <a:pt x="6977" y="977"/>
                      <a:pt x="7168" y="870"/>
                      <a:pt x="7370" y="787"/>
                    </a:cubicBezTo>
                    <a:cubicBezTo>
                      <a:pt x="7477" y="739"/>
                      <a:pt x="7596" y="691"/>
                      <a:pt x="7715" y="656"/>
                    </a:cubicBezTo>
                    <a:cubicBezTo>
                      <a:pt x="7751" y="644"/>
                      <a:pt x="7787" y="632"/>
                      <a:pt x="7823" y="620"/>
                    </a:cubicBezTo>
                    <a:cubicBezTo>
                      <a:pt x="7894" y="608"/>
                      <a:pt x="7954" y="584"/>
                      <a:pt x="8025" y="560"/>
                    </a:cubicBezTo>
                    <a:cubicBezTo>
                      <a:pt x="8192" y="525"/>
                      <a:pt x="8370" y="489"/>
                      <a:pt x="8549" y="465"/>
                    </a:cubicBezTo>
                    <a:lnTo>
                      <a:pt x="8656" y="453"/>
                    </a:lnTo>
                    <a:lnTo>
                      <a:pt x="9097" y="453"/>
                    </a:lnTo>
                    <a:cubicBezTo>
                      <a:pt x="9216" y="453"/>
                      <a:pt x="9347" y="477"/>
                      <a:pt x="9466" y="489"/>
                    </a:cubicBezTo>
                    <a:lnTo>
                      <a:pt x="9489" y="501"/>
                    </a:lnTo>
                    <a:cubicBezTo>
                      <a:pt x="9597" y="525"/>
                      <a:pt x="9704" y="548"/>
                      <a:pt x="9811" y="584"/>
                    </a:cubicBezTo>
                    <a:cubicBezTo>
                      <a:pt x="9894" y="608"/>
                      <a:pt x="9990" y="644"/>
                      <a:pt x="10073" y="679"/>
                    </a:cubicBezTo>
                    <a:lnTo>
                      <a:pt x="9049" y="239"/>
                    </a:lnTo>
                    <a:cubicBezTo>
                      <a:pt x="8977" y="203"/>
                      <a:pt x="8906" y="167"/>
                      <a:pt x="8823" y="144"/>
                    </a:cubicBezTo>
                    <a:lnTo>
                      <a:pt x="8787" y="132"/>
                    </a:lnTo>
                    <a:cubicBezTo>
                      <a:pt x="8680" y="108"/>
                      <a:pt x="8585" y="72"/>
                      <a:pt x="8477" y="60"/>
                    </a:cubicBezTo>
                    <a:lnTo>
                      <a:pt x="8442" y="48"/>
                    </a:lnTo>
                    <a:cubicBezTo>
                      <a:pt x="8323" y="25"/>
                      <a:pt x="8192" y="13"/>
                      <a:pt x="8073"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2533;p32">
                <a:extLst>
                  <a:ext uri="{FF2B5EF4-FFF2-40B4-BE49-F238E27FC236}">
                    <a16:creationId xmlns:a16="http://schemas.microsoft.com/office/drawing/2014/main" id="{1C0824A8-CA88-FC12-889A-4CF874FE7500}"/>
                  </a:ext>
                </a:extLst>
              </p:cNvPr>
              <p:cNvSpPr/>
              <p:nvPr/>
            </p:nvSpPr>
            <p:spPr>
              <a:xfrm>
                <a:off x="1816575" y="2658350"/>
                <a:ext cx="447700" cy="324350"/>
              </a:xfrm>
              <a:custGeom>
                <a:avLst/>
                <a:gdLst/>
                <a:ahLst/>
                <a:cxnLst/>
                <a:rect l="l" t="t" r="r" b="b"/>
                <a:pathLst>
                  <a:path w="17908" h="12974" extrusionOk="0">
                    <a:moveTo>
                      <a:pt x="13433" y="0"/>
                    </a:moveTo>
                    <a:cubicBezTo>
                      <a:pt x="13120" y="0"/>
                      <a:pt x="12787" y="71"/>
                      <a:pt x="12443" y="221"/>
                    </a:cubicBezTo>
                    <a:cubicBezTo>
                      <a:pt x="11562" y="613"/>
                      <a:pt x="10812" y="1435"/>
                      <a:pt x="10312" y="2435"/>
                    </a:cubicBezTo>
                    <a:cubicBezTo>
                      <a:pt x="9734" y="1686"/>
                      <a:pt x="8921" y="1274"/>
                      <a:pt x="7987" y="1274"/>
                    </a:cubicBezTo>
                    <a:cubicBezTo>
                      <a:pt x="7496" y="1274"/>
                      <a:pt x="6971" y="1388"/>
                      <a:pt x="6430" y="1625"/>
                    </a:cubicBezTo>
                    <a:cubicBezTo>
                      <a:pt x="4751" y="2364"/>
                      <a:pt x="3358" y="4126"/>
                      <a:pt x="2656" y="6126"/>
                    </a:cubicBezTo>
                    <a:lnTo>
                      <a:pt x="2549" y="6174"/>
                    </a:lnTo>
                    <a:cubicBezTo>
                      <a:pt x="1096" y="6817"/>
                      <a:pt x="1" y="8769"/>
                      <a:pt x="84" y="10543"/>
                    </a:cubicBezTo>
                    <a:cubicBezTo>
                      <a:pt x="159" y="11923"/>
                      <a:pt x="942" y="12785"/>
                      <a:pt x="1975" y="12785"/>
                    </a:cubicBezTo>
                    <a:cubicBezTo>
                      <a:pt x="2262" y="12785"/>
                      <a:pt x="2567" y="12719"/>
                      <a:pt x="2882" y="12579"/>
                    </a:cubicBezTo>
                    <a:lnTo>
                      <a:pt x="3561" y="12282"/>
                    </a:lnTo>
                    <a:cubicBezTo>
                      <a:pt x="4087" y="12729"/>
                      <a:pt x="4736" y="12973"/>
                      <a:pt x="5454" y="12973"/>
                    </a:cubicBezTo>
                    <a:cubicBezTo>
                      <a:pt x="5940" y="12973"/>
                      <a:pt x="6457" y="12862"/>
                      <a:pt x="6990" y="12627"/>
                    </a:cubicBezTo>
                    <a:cubicBezTo>
                      <a:pt x="8323" y="12043"/>
                      <a:pt x="9478" y="10805"/>
                      <a:pt x="10240" y="9329"/>
                    </a:cubicBezTo>
                    <a:lnTo>
                      <a:pt x="15360" y="7067"/>
                    </a:lnTo>
                    <a:cubicBezTo>
                      <a:pt x="16812" y="6424"/>
                      <a:pt x="17908" y="4471"/>
                      <a:pt x="17825" y="2709"/>
                    </a:cubicBezTo>
                    <a:cubicBezTo>
                      <a:pt x="17750" y="1319"/>
                      <a:pt x="16967" y="456"/>
                      <a:pt x="15933" y="456"/>
                    </a:cubicBezTo>
                    <a:cubicBezTo>
                      <a:pt x="15647" y="456"/>
                      <a:pt x="15341" y="522"/>
                      <a:pt x="15027" y="661"/>
                    </a:cubicBezTo>
                    <a:lnTo>
                      <a:pt x="14907" y="709"/>
                    </a:lnTo>
                    <a:cubicBezTo>
                      <a:pt x="14535" y="251"/>
                      <a:pt x="14020" y="0"/>
                      <a:pt x="13433" y="0"/>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2534;p32">
              <a:extLst>
                <a:ext uri="{FF2B5EF4-FFF2-40B4-BE49-F238E27FC236}">
                  <a16:creationId xmlns:a16="http://schemas.microsoft.com/office/drawing/2014/main" id="{D9F38000-4363-6B74-14CC-79D86F643C72}"/>
                </a:ext>
              </a:extLst>
            </p:cNvPr>
            <p:cNvGrpSpPr/>
            <p:nvPr/>
          </p:nvGrpSpPr>
          <p:grpSpPr>
            <a:xfrm flipH="1">
              <a:off x="4406916" y="2225198"/>
              <a:ext cx="247385" cy="733994"/>
              <a:chOff x="4482322" y="2464909"/>
              <a:chExt cx="173872" cy="515844"/>
            </a:xfrm>
          </p:grpSpPr>
          <p:sp>
            <p:nvSpPr>
              <p:cNvPr id="63" name="Google Shape;2535;p32">
                <a:extLst>
                  <a:ext uri="{FF2B5EF4-FFF2-40B4-BE49-F238E27FC236}">
                    <a16:creationId xmlns:a16="http://schemas.microsoft.com/office/drawing/2014/main" id="{2B7A2951-E8F9-34A2-EF5B-DA1D24010396}"/>
                  </a:ext>
                </a:extLst>
              </p:cNvPr>
              <p:cNvSpPr/>
              <p:nvPr/>
            </p:nvSpPr>
            <p:spPr>
              <a:xfrm>
                <a:off x="4510935" y="2893753"/>
                <a:ext cx="87000" cy="870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2536;p32">
                <a:extLst>
                  <a:ext uri="{FF2B5EF4-FFF2-40B4-BE49-F238E27FC236}">
                    <a16:creationId xmlns:a16="http://schemas.microsoft.com/office/drawing/2014/main" id="{18E6F3F9-D3A0-6E08-72BF-7AE250CBC012}"/>
                  </a:ext>
                </a:extLst>
              </p:cNvPr>
              <p:cNvSpPr/>
              <p:nvPr/>
            </p:nvSpPr>
            <p:spPr>
              <a:xfrm>
                <a:off x="4482322" y="2779038"/>
                <a:ext cx="65400" cy="654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2537;p32">
                <a:extLst>
                  <a:ext uri="{FF2B5EF4-FFF2-40B4-BE49-F238E27FC236}">
                    <a16:creationId xmlns:a16="http://schemas.microsoft.com/office/drawing/2014/main" id="{78F8F3F4-9083-93EC-9F5B-30FE643124EC}"/>
                  </a:ext>
                </a:extLst>
              </p:cNvPr>
              <p:cNvSpPr/>
              <p:nvPr/>
            </p:nvSpPr>
            <p:spPr>
              <a:xfrm>
                <a:off x="4582394" y="2709659"/>
                <a:ext cx="73800" cy="73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2538;p32">
                <a:extLst>
                  <a:ext uri="{FF2B5EF4-FFF2-40B4-BE49-F238E27FC236}">
                    <a16:creationId xmlns:a16="http://schemas.microsoft.com/office/drawing/2014/main" id="{47A12A43-2C29-7BC8-94B2-3D9E4F4BA958}"/>
                  </a:ext>
                </a:extLst>
              </p:cNvPr>
              <p:cNvSpPr/>
              <p:nvPr/>
            </p:nvSpPr>
            <p:spPr>
              <a:xfrm>
                <a:off x="4493409" y="2621315"/>
                <a:ext cx="59700" cy="597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2539;p32">
                <a:extLst>
                  <a:ext uri="{FF2B5EF4-FFF2-40B4-BE49-F238E27FC236}">
                    <a16:creationId xmlns:a16="http://schemas.microsoft.com/office/drawing/2014/main" id="{3C99629C-D7AD-A931-3413-C47FD855BE1A}"/>
                  </a:ext>
                </a:extLst>
              </p:cNvPr>
              <p:cNvSpPr/>
              <p:nvPr/>
            </p:nvSpPr>
            <p:spPr>
              <a:xfrm>
                <a:off x="4582399" y="2536883"/>
                <a:ext cx="50400" cy="504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2540;p32">
                <a:extLst>
                  <a:ext uri="{FF2B5EF4-FFF2-40B4-BE49-F238E27FC236}">
                    <a16:creationId xmlns:a16="http://schemas.microsoft.com/office/drawing/2014/main" id="{039D6FA0-16F9-201D-BDCA-B7238BF18A96}"/>
                  </a:ext>
                </a:extLst>
              </p:cNvPr>
              <p:cNvSpPr/>
              <p:nvPr/>
            </p:nvSpPr>
            <p:spPr>
              <a:xfrm>
                <a:off x="4510935" y="2464909"/>
                <a:ext cx="40500" cy="4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37" name="Google Shape;1437;p24"/>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ĐIỀU KHIỂN ĐỒNG THỜI PHÂN TÁN</a:t>
            </a:r>
          </a:p>
        </p:txBody>
      </p:sp>
      <p:sp>
        <p:nvSpPr>
          <p:cNvPr id="5" name="TextBox 4">
            <a:extLst>
              <a:ext uri="{FF2B5EF4-FFF2-40B4-BE49-F238E27FC236}">
                <a16:creationId xmlns:a16="http://schemas.microsoft.com/office/drawing/2014/main" id="{C1C522AA-6B94-9C8D-DADF-1D6E3573A657}"/>
              </a:ext>
            </a:extLst>
          </p:cNvPr>
          <p:cNvSpPr txBox="1"/>
          <p:nvPr/>
        </p:nvSpPr>
        <p:spPr>
          <a:xfrm>
            <a:off x="1080900" y="4104136"/>
            <a:ext cx="6809232" cy="73866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Giao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tác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T2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vừa</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thực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hiện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xong thao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tác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đọc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trên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trên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 (nhưng chưa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commit</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thì</a:t>
            </a:r>
            <a:r>
              <a:rPr lang="vi-VN" i="1" dirty="0">
                <a:solidFill>
                  <a:srgbClr val="000000">
                    <a:lumMod val="95000"/>
                    <a:lumOff val="5000"/>
                  </a:srgbClr>
                </a:solidFill>
                <a:latin typeface="Roboto" panose="02000000000000000000" pitchFamily="2" charset="0"/>
                <a:ea typeface="Roboto" panose="02000000000000000000" pitchFamily="2" charset="0"/>
              </a:rPr>
              <a:t> </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giao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tác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khác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(T1)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lại</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thay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đổi</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(ghi) trên đơn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vị</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dữ</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liệu</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này</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đã</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bị</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thay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đổi</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 = 30). </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Làm</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cho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lần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đọc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sau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đó</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của</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T1 không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còn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nhìn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thấy</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dữ</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liệu</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ban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đầu</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nữa</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a:t>
            </a:r>
          </a:p>
        </p:txBody>
      </p:sp>
      <p:pic>
        <p:nvPicPr>
          <p:cNvPr id="3" name="Picture 2" descr="Table&#10;&#10;Description automatically generated">
            <a:extLst>
              <a:ext uri="{FF2B5EF4-FFF2-40B4-BE49-F238E27FC236}">
                <a16:creationId xmlns:a16="http://schemas.microsoft.com/office/drawing/2014/main" id="{79AE3482-67D0-ACB3-1834-8EA1BB6EF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4231" y="924568"/>
            <a:ext cx="5048628" cy="3189342"/>
          </a:xfrm>
          <a:prstGeom prst="rect">
            <a:avLst/>
          </a:prstGeom>
        </p:spPr>
      </p:pic>
      <p:grpSp>
        <p:nvGrpSpPr>
          <p:cNvPr id="4" name="Google Shape;1603;p26">
            <a:extLst>
              <a:ext uri="{FF2B5EF4-FFF2-40B4-BE49-F238E27FC236}">
                <a16:creationId xmlns:a16="http://schemas.microsoft.com/office/drawing/2014/main" id="{7667C399-B558-2863-B3B5-EBBA4D5A091D}"/>
              </a:ext>
            </a:extLst>
          </p:cNvPr>
          <p:cNvGrpSpPr/>
          <p:nvPr/>
        </p:nvGrpSpPr>
        <p:grpSpPr>
          <a:xfrm flipH="1">
            <a:off x="6319865" y="2016677"/>
            <a:ext cx="1570267" cy="2083784"/>
            <a:chOff x="1047817" y="1158425"/>
            <a:chExt cx="2532953" cy="3574389"/>
          </a:xfrm>
        </p:grpSpPr>
        <p:sp>
          <p:nvSpPr>
            <p:cNvPr id="6" name="Google Shape;1604;p26">
              <a:extLst>
                <a:ext uri="{FF2B5EF4-FFF2-40B4-BE49-F238E27FC236}">
                  <a16:creationId xmlns:a16="http://schemas.microsoft.com/office/drawing/2014/main" id="{AAF21963-0DEE-706A-94CF-37FDA101ADD6}"/>
                </a:ext>
              </a:extLst>
            </p:cNvPr>
            <p:cNvSpPr/>
            <p:nvPr/>
          </p:nvSpPr>
          <p:spPr>
            <a:xfrm>
              <a:off x="2444996" y="1158425"/>
              <a:ext cx="801628" cy="1427472"/>
            </a:xfrm>
            <a:custGeom>
              <a:avLst/>
              <a:gdLst/>
              <a:ahLst/>
              <a:cxnLst/>
              <a:rect l="l" t="t" r="r" b="b"/>
              <a:pathLst>
                <a:path w="24539" h="43697" extrusionOk="0">
                  <a:moveTo>
                    <a:pt x="11787" y="43696"/>
                  </a:moveTo>
                  <a:cubicBezTo>
                    <a:pt x="10751" y="43661"/>
                    <a:pt x="10406" y="42839"/>
                    <a:pt x="10406" y="41458"/>
                  </a:cubicBezTo>
                  <a:cubicBezTo>
                    <a:pt x="10430" y="30897"/>
                    <a:pt x="10430" y="20336"/>
                    <a:pt x="10418" y="9788"/>
                  </a:cubicBezTo>
                  <a:lnTo>
                    <a:pt x="10418" y="8585"/>
                  </a:lnTo>
                  <a:cubicBezTo>
                    <a:pt x="10108" y="9097"/>
                    <a:pt x="9906" y="9418"/>
                    <a:pt x="9716" y="9740"/>
                  </a:cubicBezTo>
                  <a:cubicBezTo>
                    <a:pt x="7489" y="13586"/>
                    <a:pt x="5263" y="17431"/>
                    <a:pt x="3048" y="21265"/>
                  </a:cubicBezTo>
                  <a:cubicBezTo>
                    <a:pt x="2488" y="22218"/>
                    <a:pt x="1869" y="22801"/>
                    <a:pt x="1107" y="22825"/>
                  </a:cubicBezTo>
                  <a:cubicBezTo>
                    <a:pt x="452" y="22837"/>
                    <a:pt x="0" y="22408"/>
                    <a:pt x="12" y="21551"/>
                  </a:cubicBezTo>
                  <a:cubicBezTo>
                    <a:pt x="36" y="20896"/>
                    <a:pt x="191" y="20003"/>
                    <a:pt x="524" y="19408"/>
                  </a:cubicBezTo>
                  <a:cubicBezTo>
                    <a:pt x="3953" y="13395"/>
                    <a:pt x="7406" y="7418"/>
                    <a:pt x="10894" y="1453"/>
                  </a:cubicBezTo>
                  <a:cubicBezTo>
                    <a:pt x="11144" y="1048"/>
                    <a:pt x="11490" y="715"/>
                    <a:pt x="11787" y="346"/>
                  </a:cubicBezTo>
                  <a:lnTo>
                    <a:pt x="12549" y="1"/>
                  </a:lnTo>
                  <a:cubicBezTo>
                    <a:pt x="13002" y="203"/>
                    <a:pt x="13478" y="334"/>
                    <a:pt x="13871" y="644"/>
                  </a:cubicBezTo>
                  <a:cubicBezTo>
                    <a:pt x="17169" y="3251"/>
                    <a:pt x="20443" y="5894"/>
                    <a:pt x="23729" y="8526"/>
                  </a:cubicBezTo>
                  <a:cubicBezTo>
                    <a:pt x="24277" y="8966"/>
                    <a:pt x="24539" y="9633"/>
                    <a:pt x="24289" y="10704"/>
                  </a:cubicBezTo>
                  <a:cubicBezTo>
                    <a:pt x="24063" y="11681"/>
                    <a:pt x="23563" y="12419"/>
                    <a:pt x="22848" y="12883"/>
                  </a:cubicBezTo>
                  <a:cubicBezTo>
                    <a:pt x="22134" y="13336"/>
                    <a:pt x="21646" y="13133"/>
                    <a:pt x="21169" y="12752"/>
                  </a:cubicBezTo>
                  <a:cubicBezTo>
                    <a:pt x="19014" y="10990"/>
                    <a:pt x="16847" y="9252"/>
                    <a:pt x="14680" y="7502"/>
                  </a:cubicBezTo>
                  <a:cubicBezTo>
                    <a:pt x="14490" y="7323"/>
                    <a:pt x="14311" y="7132"/>
                    <a:pt x="14145" y="6942"/>
                  </a:cubicBezTo>
                  <a:lnTo>
                    <a:pt x="13930" y="7121"/>
                  </a:lnTo>
                  <a:lnTo>
                    <a:pt x="13930" y="8085"/>
                  </a:lnTo>
                  <a:cubicBezTo>
                    <a:pt x="13930" y="18682"/>
                    <a:pt x="13907" y="29278"/>
                    <a:pt x="13942" y="39851"/>
                  </a:cubicBezTo>
                  <a:cubicBezTo>
                    <a:pt x="13942" y="41244"/>
                    <a:pt x="13573" y="42351"/>
                    <a:pt x="12549" y="43351"/>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05;p26">
              <a:extLst>
                <a:ext uri="{FF2B5EF4-FFF2-40B4-BE49-F238E27FC236}">
                  <a16:creationId xmlns:a16="http://schemas.microsoft.com/office/drawing/2014/main" id="{445D2C16-1BBF-6426-6F40-DCE4AC2ADF24}"/>
                </a:ext>
              </a:extLst>
            </p:cNvPr>
            <p:cNvSpPr/>
            <p:nvPr/>
          </p:nvSpPr>
          <p:spPr>
            <a:xfrm>
              <a:off x="1047817" y="2283181"/>
              <a:ext cx="1538345" cy="1835750"/>
            </a:xfrm>
            <a:custGeom>
              <a:avLst/>
              <a:gdLst/>
              <a:ahLst/>
              <a:cxnLst/>
              <a:rect l="l" t="t" r="r" b="b"/>
              <a:pathLst>
                <a:path w="47091" h="56195" extrusionOk="0">
                  <a:moveTo>
                    <a:pt x="46352" y="1"/>
                  </a:moveTo>
                  <a:cubicBezTo>
                    <a:pt x="46138" y="1"/>
                    <a:pt x="45890" y="72"/>
                    <a:pt x="45626" y="224"/>
                  </a:cubicBezTo>
                  <a:lnTo>
                    <a:pt x="24659" y="12333"/>
                  </a:lnTo>
                  <a:lnTo>
                    <a:pt x="1465" y="25727"/>
                  </a:lnTo>
                  <a:cubicBezTo>
                    <a:pt x="656" y="26179"/>
                    <a:pt x="1" y="27227"/>
                    <a:pt x="1" y="28025"/>
                  </a:cubicBezTo>
                  <a:lnTo>
                    <a:pt x="1" y="55350"/>
                  </a:lnTo>
                  <a:cubicBezTo>
                    <a:pt x="1" y="55893"/>
                    <a:pt x="295" y="56195"/>
                    <a:pt x="734" y="56195"/>
                  </a:cubicBezTo>
                  <a:cubicBezTo>
                    <a:pt x="949" y="56195"/>
                    <a:pt x="1199" y="56122"/>
                    <a:pt x="1465" y="55969"/>
                  </a:cubicBezTo>
                  <a:lnTo>
                    <a:pt x="16491" y="47301"/>
                  </a:lnTo>
                  <a:lnTo>
                    <a:pt x="45626" y="30478"/>
                  </a:lnTo>
                  <a:cubicBezTo>
                    <a:pt x="46435" y="30013"/>
                    <a:pt x="47090" y="28977"/>
                    <a:pt x="47090" y="28168"/>
                  </a:cubicBezTo>
                  <a:lnTo>
                    <a:pt x="47090" y="843"/>
                  </a:lnTo>
                  <a:cubicBezTo>
                    <a:pt x="47090" y="306"/>
                    <a:pt x="46793" y="1"/>
                    <a:pt x="46352"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06;p26">
              <a:extLst>
                <a:ext uri="{FF2B5EF4-FFF2-40B4-BE49-F238E27FC236}">
                  <a16:creationId xmlns:a16="http://schemas.microsoft.com/office/drawing/2014/main" id="{B5EED267-1440-AAA4-205A-E2EC1D24A0C7}"/>
                </a:ext>
              </a:extLst>
            </p:cNvPr>
            <p:cNvSpPr/>
            <p:nvPr/>
          </p:nvSpPr>
          <p:spPr>
            <a:xfrm>
              <a:off x="1055233" y="2281548"/>
              <a:ext cx="1538313" cy="1851398"/>
            </a:xfrm>
            <a:custGeom>
              <a:avLst/>
              <a:gdLst/>
              <a:ahLst/>
              <a:cxnLst/>
              <a:rect l="l" t="t" r="r" b="b"/>
              <a:pathLst>
                <a:path w="47090" h="56674" extrusionOk="0">
                  <a:moveTo>
                    <a:pt x="0" y="28265"/>
                  </a:moveTo>
                  <a:lnTo>
                    <a:pt x="0" y="55590"/>
                  </a:lnTo>
                  <a:cubicBezTo>
                    <a:pt x="0" y="56388"/>
                    <a:pt x="655" y="56674"/>
                    <a:pt x="1465" y="56209"/>
                  </a:cubicBezTo>
                  <a:lnTo>
                    <a:pt x="16490" y="47530"/>
                  </a:lnTo>
                  <a:lnTo>
                    <a:pt x="45625" y="30718"/>
                  </a:lnTo>
                  <a:cubicBezTo>
                    <a:pt x="46435" y="30254"/>
                    <a:pt x="47089" y="29206"/>
                    <a:pt x="47089" y="28408"/>
                  </a:cubicBezTo>
                  <a:lnTo>
                    <a:pt x="47089" y="1084"/>
                  </a:lnTo>
                  <a:cubicBezTo>
                    <a:pt x="47089" y="274"/>
                    <a:pt x="46435" y="0"/>
                    <a:pt x="45625" y="464"/>
                  </a:cubicBezTo>
                  <a:lnTo>
                    <a:pt x="24658" y="12573"/>
                  </a:lnTo>
                  <a:lnTo>
                    <a:pt x="1465" y="25968"/>
                  </a:lnTo>
                  <a:cubicBezTo>
                    <a:pt x="655" y="26420"/>
                    <a:pt x="0" y="27456"/>
                    <a:pt x="0" y="2826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07;p26">
              <a:extLst>
                <a:ext uri="{FF2B5EF4-FFF2-40B4-BE49-F238E27FC236}">
                  <a16:creationId xmlns:a16="http://schemas.microsoft.com/office/drawing/2014/main" id="{609EB524-90F5-1CD0-3DDF-7DCB0B5093A0}"/>
                </a:ext>
              </a:extLst>
            </p:cNvPr>
            <p:cNvSpPr/>
            <p:nvPr/>
          </p:nvSpPr>
          <p:spPr>
            <a:xfrm>
              <a:off x="1062616" y="2287754"/>
              <a:ext cx="1538313" cy="1851431"/>
            </a:xfrm>
            <a:custGeom>
              <a:avLst/>
              <a:gdLst/>
              <a:ahLst/>
              <a:cxnLst/>
              <a:rect l="l" t="t" r="r" b="b"/>
              <a:pathLst>
                <a:path w="47090" h="56675" extrusionOk="0">
                  <a:moveTo>
                    <a:pt x="0" y="28266"/>
                  </a:moveTo>
                  <a:lnTo>
                    <a:pt x="0" y="55591"/>
                  </a:lnTo>
                  <a:cubicBezTo>
                    <a:pt x="0" y="56388"/>
                    <a:pt x="655" y="56674"/>
                    <a:pt x="1465" y="56210"/>
                  </a:cubicBezTo>
                  <a:lnTo>
                    <a:pt x="16502" y="47530"/>
                  </a:lnTo>
                  <a:lnTo>
                    <a:pt x="45625" y="30707"/>
                  </a:lnTo>
                  <a:cubicBezTo>
                    <a:pt x="46435" y="30242"/>
                    <a:pt x="47090" y="29207"/>
                    <a:pt x="47090" y="28409"/>
                  </a:cubicBezTo>
                  <a:lnTo>
                    <a:pt x="47090" y="1084"/>
                  </a:lnTo>
                  <a:cubicBezTo>
                    <a:pt x="47090" y="274"/>
                    <a:pt x="46435" y="1"/>
                    <a:pt x="45625" y="465"/>
                  </a:cubicBezTo>
                  <a:lnTo>
                    <a:pt x="24658" y="12562"/>
                  </a:lnTo>
                  <a:lnTo>
                    <a:pt x="1465" y="25956"/>
                  </a:lnTo>
                  <a:cubicBezTo>
                    <a:pt x="655" y="26420"/>
                    <a:pt x="0" y="27456"/>
                    <a:pt x="0" y="2826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08;p26">
              <a:extLst>
                <a:ext uri="{FF2B5EF4-FFF2-40B4-BE49-F238E27FC236}">
                  <a16:creationId xmlns:a16="http://schemas.microsoft.com/office/drawing/2014/main" id="{1145659A-17AD-9878-E2F0-CF0471D449ED}"/>
                </a:ext>
              </a:extLst>
            </p:cNvPr>
            <p:cNvSpPr/>
            <p:nvPr/>
          </p:nvSpPr>
          <p:spPr>
            <a:xfrm>
              <a:off x="1101176" y="2362981"/>
              <a:ext cx="1460139" cy="1704394"/>
            </a:xfrm>
            <a:custGeom>
              <a:avLst/>
              <a:gdLst/>
              <a:ahLst/>
              <a:cxnLst/>
              <a:rect l="l" t="t" r="r" b="b"/>
              <a:pathLst>
                <a:path w="44697" h="52174" extrusionOk="0">
                  <a:moveTo>
                    <a:pt x="44697" y="0"/>
                  </a:moveTo>
                  <a:lnTo>
                    <a:pt x="1" y="25837"/>
                  </a:lnTo>
                  <a:lnTo>
                    <a:pt x="1" y="52173"/>
                  </a:lnTo>
                  <a:lnTo>
                    <a:pt x="44673" y="26194"/>
                  </a:lnTo>
                  <a:lnTo>
                    <a:pt x="44697"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09;p26">
              <a:extLst>
                <a:ext uri="{FF2B5EF4-FFF2-40B4-BE49-F238E27FC236}">
                  <a16:creationId xmlns:a16="http://schemas.microsoft.com/office/drawing/2014/main" id="{D0263EB5-CAD6-20C5-97AA-0620B8583D6B}"/>
                </a:ext>
              </a:extLst>
            </p:cNvPr>
            <p:cNvSpPr/>
            <p:nvPr/>
          </p:nvSpPr>
          <p:spPr>
            <a:xfrm>
              <a:off x="1105769" y="2375661"/>
              <a:ext cx="1460531" cy="1692732"/>
            </a:xfrm>
            <a:custGeom>
              <a:avLst/>
              <a:gdLst/>
              <a:ahLst/>
              <a:cxnLst/>
              <a:rect l="l" t="t" r="r" b="b"/>
              <a:pathLst>
                <a:path w="44709" h="51817" extrusionOk="0">
                  <a:moveTo>
                    <a:pt x="1" y="25801"/>
                  </a:moveTo>
                  <a:lnTo>
                    <a:pt x="1" y="51661"/>
                  </a:lnTo>
                  <a:cubicBezTo>
                    <a:pt x="1" y="51757"/>
                    <a:pt x="108" y="51816"/>
                    <a:pt x="203" y="51769"/>
                  </a:cubicBezTo>
                  <a:lnTo>
                    <a:pt x="44637" y="26075"/>
                  </a:lnTo>
                  <a:cubicBezTo>
                    <a:pt x="44685" y="26063"/>
                    <a:pt x="44709" y="26015"/>
                    <a:pt x="44709" y="25968"/>
                  </a:cubicBezTo>
                  <a:lnTo>
                    <a:pt x="44673" y="167"/>
                  </a:lnTo>
                  <a:cubicBezTo>
                    <a:pt x="44673" y="60"/>
                    <a:pt x="44566" y="0"/>
                    <a:pt x="44471" y="48"/>
                  </a:cubicBezTo>
                  <a:lnTo>
                    <a:pt x="72" y="25682"/>
                  </a:lnTo>
                  <a:cubicBezTo>
                    <a:pt x="25" y="25706"/>
                    <a:pt x="1" y="25754"/>
                    <a:pt x="1" y="2580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10;p26">
              <a:extLst>
                <a:ext uri="{FF2B5EF4-FFF2-40B4-BE49-F238E27FC236}">
                  <a16:creationId xmlns:a16="http://schemas.microsoft.com/office/drawing/2014/main" id="{9A6795BA-2B84-E8AA-B72C-A6D877D167F7}"/>
                </a:ext>
              </a:extLst>
            </p:cNvPr>
            <p:cNvSpPr/>
            <p:nvPr/>
          </p:nvSpPr>
          <p:spPr>
            <a:xfrm>
              <a:off x="1817940" y="2742052"/>
              <a:ext cx="27245" cy="35804"/>
            </a:xfrm>
            <a:custGeom>
              <a:avLst/>
              <a:gdLst/>
              <a:ahLst/>
              <a:cxnLst/>
              <a:rect l="l" t="t" r="r" b="b"/>
              <a:pathLst>
                <a:path w="834" h="1096" extrusionOk="0">
                  <a:moveTo>
                    <a:pt x="0" y="786"/>
                  </a:moveTo>
                  <a:cubicBezTo>
                    <a:pt x="36" y="512"/>
                    <a:pt x="191" y="274"/>
                    <a:pt x="417" y="131"/>
                  </a:cubicBezTo>
                  <a:cubicBezTo>
                    <a:pt x="655" y="0"/>
                    <a:pt x="834" y="71"/>
                    <a:pt x="834" y="310"/>
                  </a:cubicBezTo>
                  <a:cubicBezTo>
                    <a:pt x="810" y="583"/>
                    <a:pt x="655" y="822"/>
                    <a:pt x="417" y="964"/>
                  </a:cubicBezTo>
                  <a:cubicBezTo>
                    <a:pt x="191" y="1095"/>
                    <a:pt x="0" y="1012"/>
                    <a:pt x="0" y="786"/>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11;p26">
              <a:extLst>
                <a:ext uri="{FF2B5EF4-FFF2-40B4-BE49-F238E27FC236}">
                  <a16:creationId xmlns:a16="http://schemas.microsoft.com/office/drawing/2014/main" id="{7BA254A8-53B5-452C-C876-781D5174E6BB}"/>
                </a:ext>
              </a:extLst>
            </p:cNvPr>
            <p:cNvSpPr/>
            <p:nvPr/>
          </p:nvSpPr>
          <p:spPr>
            <a:xfrm>
              <a:off x="1814883" y="2741883"/>
              <a:ext cx="15615" cy="17640"/>
            </a:xfrm>
            <a:custGeom>
              <a:avLst/>
              <a:gdLst/>
              <a:ahLst/>
              <a:cxnLst/>
              <a:rect l="l" t="t" r="r" b="b"/>
              <a:pathLst>
                <a:path w="478" h="540" extrusionOk="0">
                  <a:moveTo>
                    <a:pt x="353" y="0"/>
                  </a:moveTo>
                  <a:cubicBezTo>
                    <a:pt x="319" y="0"/>
                    <a:pt x="280" y="11"/>
                    <a:pt x="239" y="34"/>
                  </a:cubicBezTo>
                  <a:cubicBezTo>
                    <a:pt x="108" y="117"/>
                    <a:pt x="25" y="248"/>
                    <a:pt x="1" y="403"/>
                  </a:cubicBezTo>
                  <a:cubicBezTo>
                    <a:pt x="1" y="489"/>
                    <a:pt x="48" y="539"/>
                    <a:pt x="117" y="539"/>
                  </a:cubicBezTo>
                  <a:cubicBezTo>
                    <a:pt x="153" y="539"/>
                    <a:pt x="195" y="526"/>
                    <a:pt x="239" y="498"/>
                  </a:cubicBezTo>
                  <a:cubicBezTo>
                    <a:pt x="370" y="427"/>
                    <a:pt x="453" y="284"/>
                    <a:pt x="477" y="141"/>
                  </a:cubicBezTo>
                  <a:cubicBezTo>
                    <a:pt x="477" y="51"/>
                    <a:pt x="427" y="0"/>
                    <a:pt x="353"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12;p26">
              <a:extLst>
                <a:ext uri="{FF2B5EF4-FFF2-40B4-BE49-F238E27FC236}">
                  <a16:creationId xmlns:a16="http://schemas.microsoft.com/office/drawing/2014/main" id="{7663684B-0D90-79FE-4BD5-186C66596B52}"/>
                </a:ext>
              </a:extLst>
            </p:cNvPr>
            <p:cNvSpPr/>
            <p:nvPr/>
          </p:nvSpPr>
          <p:spPr>
            <a:xfrm>
              <a:off x="1096145" y="3257529"/>
              <a:ext cx="2484625" cy="1443413"/>
            </a:xfrm>
            <a:custGeom>
              <a:avLst/>
              <a:gdLst/>
              <a:ahLst/>
              <a:cxnLst/>
              <a:rect l="l" t="t" r="r" b="b"/>
              <a:pathLst>
                <a:path w="76058" h="44185" extrusionOk="0">
                  <a:moveTo>
                    <a:pt x="0" y="26885"/>
                  </a:moveTo>
                  <a:lnTo>
                    <a:pt x="0" y="26968"/>
                  </a:lnTo>
                  <a:cubicBezTo>
                    <a:pt x="12" y="27313"/>
                    <a:pt x="238" y="27659"/>
                    <a:pt x="691" y="27921"/>
                  </a:cubicBezTo>
                  <a:lnTo>
                    <a:pt x="27932" y="43649"/>
                  </a:lnTo>
                  <a:cubicBezTo>
                    <a:pt x="28873" y="44185"/>
                    <a:pt x="30397" y="44185"/>
                    <a:pt x="31337" y="43649"/>
                  </a:cubicBezTo>
                  <a:lnTo>
                    <a:pt x="75355" y="18229"/>
                  </a:lnTo>
                  <a:cubicBezTo>
                    <a:pt x="75819" y="17967"/>
                    <a:pt x="76045" y="17634"/>
                    <a:pt x="76057" y="17288"/>
                  </a:cubicBezTo>
                  <a:lnTo>
                    <a:pt x="76057" y="17205"/>
                  </a:lnTo>
                  <a:cubicBezTo>
                    <a:pt x="76045" y="16872"/>
                    <a:pt x="75807" y="16526"/>
                    <a:pt x="75355" y="16264"/>
                  </a:cubicBezTo>
                  <a:lnTo>
                    <a:pt x="48125" y="548"/>
                  </a:lnTo>
                  <a:cubicBezTo>
                    <a:pt x="47185" y="1"/>
                    <a:pt x="45661" y="1"/>
                    <a:pt x="44720" y="548"/>
                  </a:cubicBezTo>
                  <a:lnTo>
                    <a:pt x="691" y="25956"/>
                  </a:lnTo>
                  <a:cubicBezTo>
                    <a:pt x="250" y="26218"/>
                    <a:pt x="12" y="26551"/>
                    <a:pt x="0" y="2688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13;p26">
              <a:extLst>
                <a:ext uri="{FF2B5EF4-FFF2-40B4-BE49-F238E27FC236}">
                  <a16:creationId xmlns:a16="http://schemas.microsoft.com/office/drawing/2014/main" id="{C69ACBDE-F997-AF21-A14A-74B4097A19F5}"/>
                </a:ext>
              </a:extLst>
            </p:cNvPr>
            <p:cNvSpPr/>
            <p:nvPr/>
          </p:nvSpPr>
          <p:spPr>
            <a:xfrm>
              <a:off x="1287116" y="3359808"/>
              <a:ext cx="1874363" cy="1085606"/>
            </a:xfrm>
            <a:custGeom>
              <a:avLst/>
              <a:gdLst/>
              <a:ahLst/>
              <a:cxnLst/>
              <a:rect l="l" t="t" r="r" b="b"/>
              <a:pathLst>
                <a:path w="57377" h="33232" extrusionOk="0">
                  <a:moveTo>
                    <a:pt x="60" y="23468"/>
                  </a:moveTo>
                  <a:cubicBezTo>
                    <a:pt x="119" y="23670"/>
                    <a:pt x="262" y="23837"/>
                    <a:pt x="464" y="23932"/>
                  </a:cubicBezTo>
                  <a:lnTo>
                    <a:pt x="16014" y="32910"/>
                  </a:lnTo>
                  <a:cubicBezTo>
                    <a:pt x="16633" y="33231"/>
                    <a:pt x="17383" y="33231"/>
                    <a:pt x="18002" y="32910"/>
                  </a:cubicBezTo>
                  <a:lnTo>
                    <a:pt x="56924" y="10443"/>
                  </a:lnTo>
                  <a:cubicBezTo>
                    <a:pt x="57114" y="10347"/>
                    <a:pt x="57257" y="10181"/>
                    <a:pt x="57317" y="9966"/>
                  </a:cubicBezTo>
                  <a:cubicBezTo>
                    <a:pt x="57376" y="9728"/>
                    <a:pt x="57245" y="9478"/>
                    <a:pt x="56924" y="9288"/>
                  </a:cubicBezTo>
                  <a:lnTo>
                    <a:pt x="41374" y="310"/>
                  </a:lnTo>
                  <a:cubicBezTo>
                    <a:pt x="40743" y="1"/>
                    <a:pt x="40005" y="1"/>
                    <a:pt x="39386" y="310"/>
                  </a:cubicBezTo>
                  <a:lnTo>
                    <a:pt x="464" y="22789"/>
                  </a:lnTo>
                  <a:cubicBezTo>
                    <a:pt x="143" y="22968"/>
                    <a:pt x="0" y="23218"/>
                    <a:pt x="60" y="23468"/>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14;p26">
              <a:extLst>
                <a:ext uri="{FF2B5EF4-FFF2-40B4-BE49-F238E27FC236}">
                  <a16:creationId xmlns:a16="http://schemas.microsoft.com/office/drawing/2014/main" id="{886DC624-0058-6C0D-354A-BFB2B8E7A0FE}"/>
                </a:ext>
              </a:extLst>
            </p:cNvPr>
            <p:cNvSpPr/>
            <p:nvPr/>
          </p:nvSpPr>
          <p:spPr>
            <a:xfrm>
              <a:off x="2306129" y="3952548"/>
              <a:ext cx="717640" cy="415433"/>
            </a:xfrm>
            <a:custGeom>
              <a:avLst/>
              <a:gdLst/>
              <a:ahLst/>
              <a:cxnLst/>
              <a:rect l="l" t="t" r="r" b="b"/>
              <a:pathLst>
                <a:path w="21968" h="12717" extrusionOk="0">
                  <a:moveTo>
                    <a:pt x="36" y="7835"/>
                  </a:moveTo>
                  <a:cubicBezTo>
                    <a:pt x="60" y="7931"/>
                    <a:pt x="131" y="8002"/>
                    <a:pt x="215" y="8038"/>
                  </a:cubicBezTo>
                  <a:lnTo>
                    <a:pt x="8073" y="12574"/>
                  </a:lnTo>
                  <a:cubicBezTo>
                    <a:pt x="8359" y="12717"/>
                    <a:pt x="8692" y="12717"/>
                    <a:pt x="8978" y="12574"/>
                  </a:cubicBezTo>
                  <a:lnTo>
                    <a:pt x="21753" y="5204"/>
                  </a:lnTo>
                  <a:cubicBezTo>
                    <a:pt x="21837" y="5156"/>
                    <a:pt x="21896" y="5085"/>
                    <a:pt x="21932" y="5002"/>
                  </a:cubicBezTo>
                  <a:cubicBezTo>
                    <a:pt x="21968" y="4883"/>
                    <a:pt x="21908" y="4763"/>
                    <a:pt x="21753" y="4680"/>
                  </a:cubicBezTo>
                  <a:lnTo>
                    <a:pt x="13895" y="144"/>
                  </a:lnTo>
                  <a:cubicBezTo>
                    <a:pt x="13609" y="1"/>
                    <a:pt x="13276" y="1"/>
                    <a:pt x="12990" y="144"/>
                  </a:cubicBezTo>
                  <a:lnTo>
                    <a:pt x="215" y="7514"/>
                  </a:lnTo>
                  <a:cubicBezTo>
                    <a:pt x="60" y="7609"/>
                    <a:pt x="1" y="7728"/>
                    <a:pt x="36" y="7835"/>
                  </a:cubicBezTo>
                  <a:close/>
                </a:path>
              </a:pathLst>
            </a:custGeom>
            <a:solidFill>
              <a:srgbClr val="2D1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15;p26">
              <a:extLst>
                <a:ext uri="{FF2B5EF4-FFF2-40B4-BE49-F238E27FC236}">
                  <a16:creationId xmlns:a16="http://schemas.microsoft.com/office/drawing/2014/main" id="{927149EB-6EF4-CA1D-BC1E-A8BAB66F6CBD}"/>
                </a:ext>
              </a:extLst>
            </p:cNvPr>
            <p:cNvSpPr/>
            <p:nvPr/>
          </p:nvSpPr>
          <p:spPr>
            <a:xfrm>
              <a:off x="2307305" y="3956468"/>
              <a:ext cx="716856" cy="411512"/>
            </a:xfrm>
            <a:custGeom>
              <a:avLst/>
              <a:gdLst/>
              <a:ahLst/>
              <a:cxnLst/>
              <a:rect l="l" t="t" r="r" b="b"/>
              <a:pathLst>
                <a:path w="21944" h="12597" extrusionOk="0">
                  <a:moveTo>
                    <a:pt x="0" y="7715"/>
                  </a:moveTo>
                  <a:cubicBezTo>
                    <a:pt x="24" y="7811"/>
                    <a:pt x="95" y="7882"/>
                    <a:pt x="179" y="7918"/>
                  </a:cubicBezTo>
                  <a:lnTo>
                    <a:pt x="8037" y="12454"/>
                  </a:lnTo>
                  <a:cubicBezTo>
                    <a:pt x="8323" y="12597"/>
                    <a:pt x="8656" y="12597"/>
                    <a:pt x="8942" y="12454"/>
                  </a:cubicBezTo>
                  <a:lnTo>
                    <a:pt x="21717" y="5084"/>
                  </a:lnTo>
                  <a:cubicBezTo>
                    <a:pt x="21943" y="5048"/>
                    <a:pt x="21943" y="4715"/>
                    <a:pt x="21717" y="4679"/>
                  </a:cubicBezTo>
                  <a:lnTo>
                    <a:pt x="13859" y="143"/>
                  </a:lnTo>
                  <a:cubicBezTo>
                    <a:pt x="13573" y="0"/>
                    <a:pt x="13240" y="0"/>
                    <a:pt x="12954" y="143"/>
                  </a:cubicBezTo>
                  <a:lnTo>
                    <a:pt x="179" y="7513"/>
                  </a:lnTo>
                  <a:cubicBezTo>
                    <a:pt x="95" y="7560"/>
                    <a:pt x="24" y="7632"/>
                    <a:pt x="0" y="7715"/>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16;p26">
              <a:extLst>
                <a:ext uri="{FF2B5EF4-FFF2-40B4-BE49-F238E27FC236}">
                  <a16:creationId xmlns:a16="http://schemas.microsoft.com/office/drawing/2014/main" id="{17F62B6C-4131-6CC0-1E88-9E97E45C6C50}"/>
                </a:ext>
              </a:extLst>
            </p:cNvPr>
            <p:cNvSpPr/>
            <p:nvPr/>
          </p:nvSpPr>
          <p:spPr>
            <a:xfrm>
              <a:off x="1320567" y="3382773"/>
              <a:ext cx="1824970" cy="1029582"/>
            </a:xfrm>
            <a:custGeom>
              <a:avLst/>
              <a:gdLst/>
              <a:ahLst/>
              <a:cxnLst/>
              <a:rect l="l" t="t" r="r" b="b"/>
              <a:pathLst>
                <a:path w="55865" h="31517" extrusionOk="0">
                  <a:moveTo>
                    <a:pt x="4584" y="25456"/>
                  </a:moveTo>
                  <a:cubicBezTo>
                    <a:pt x="4441" y="25527"/>
                    <a:pt x="4274" y="25527"/>
                    <a:pt x="4132" y="25456"/>
                  </a:cubicBezTo>
                  <a:lnTo>
                    <a:pt x="2238" y="24360"/>
                  </a:lnTo>
                  <a:cubicBezTo>
                    <a:pt x="2119" y="24313"/>
                    <a:pt x="2119" y="24146"/>
                    <a:pt x="2238" y="24110"/>
                  </a:cubicBezTo>
                  <a:lnTo>
                    <a:pt x="4560" y="22765"/>
                  </a:lnTo>
                  <a:cubicBezTo>
                    <a:pt x="4703" y="22694"/>
                    <a:pt x="4870" y="22694"/>
                    <a:pt x="5013" y="22765"/>
                  </a:cubicBezTo>
                  <a:lnTo>
                    <a:pt x="6906" y="23860"/>
                  </a:lnTo>
                  <a:cubicBezTo>
                    <a:pt x="7025" y="23908"/>
                    <a:pt x="7025" y="24075"/>
                    <a:pt x="6906" y="24122"/>
                  </a:cubicBezTo>
                  <a:close/>
                  <a:moveTo>
                    <a:pt x="44089" y="2655"/>
                  </a:moveTo>
                  <a:cubicBezTo>
                    <a:pt x="44208" y="2608"/>
                    <a:pt x="44208" y="2441"/>
                    <a:pt x="44089" y="2394"/>
                  </a:cubicBezTo>
                  <a:lnTo>
                    <a:pt x="42196" y="1298"/>
                  </a:lnTo>
                  <a:cubicBezTo>
                    <a:pt x="42053" y="1227"/>
                    <a:pt x="41886" y="1227"/>
                    <a:pt x="41743" y="1298"/>
                  </a:cubicBezTo>
                  <a:lnTo>
                    <a:pt x="36778" y="4168"/>
                  </a:lnTo>
                  <a:cubicBezTo>
                    <a:pt x="36659" y="4203"/>
                    <a:pt x="36659" y="4382"/>
                    <a:pt x="36778" y="4418"/>
                  </a:cubicBezTo>
                  <a:lnTo>
                    <a:pt x="38672" y="5513"/>
                  </a:lnTo>
                  <a:cubicBezTo>
                    <a:pt x="38814" y="5584"/>
                    <a:pt x="38981" y="5584"/>
                    <a:pt x="39124" y="5513"/>
                  </a:cubicBezTo>
                  <a:close/>
                  <a:moveTo>
                    <a:pt x="46684" y="4144"/>
                  </a:moveTo>
                  <a:cubicBezTo>
                    <a:pt x="46804" y="4108"/>
                    <a:pt x="46804" y="3929"/>
                    <a:pt x="46684" y="3894"/>
                  </a:cubicBezTo>
                  <a:lnTo>
                    <a:pt x="44791" y="2798"/>
                  </a:lnTo>
                  <a:cubicBezTo>
                    <a:pt x="44649" y="2727"/>
                    <a:pt x="44482" y="2727"/>
                    <a:pt x="44339" y="2798"/>
                  </a:cubicBezTo>
                  <a:lnTo>
                    <a:pt x="40684" y="4918"/>
                  </a:lnTo>
                  <a:cubicBezTo>
                    <a:pt x="40553" y="4953"/>
                    <a:pt x="40553" y="5132"/>
                    <a:pt x="40684" y="5180"/>
                  </a:cubicBezTo>
                  <a:lnTo>
                    <a:pt x="42577" y="6263"/>
                  </a:lnTo>
                  <a:cubicBezTo>
                    <a:pt x="42720" y="6334"/>
                    <a:pt x="42874" y="6334"/>
                    <a:pt x="43017" y="6263"/>
                  </a:cubicBezTo>
                  <a:close/>
                  <a:moveTo>
                    <a:pt x="49375" y="5703"/>
                  </a:moveTo>
                  <a:cubicBezTo>
                    <a:pt x="49494" y="5656"/>
                    <a:pt x="49494" y="5489"/>
                    <a:pt x="49375" y="5441"/>
                  </a:cubicBezTo>
                  <a:lnTo>
                    <a:pt x="47470" y="4346"/>
                  </a:lnTo>
                  <a:cubicBezTo>
                    <a:pt x="47327" y="4275"/>
                    <a:pt x="47173" y="4275"/>
                    <a:pt x="47030" y="4346"/>
                  </a:cubicBezTo>
                  <a:lnTo>
                    <a:pt x="41398" y="7597"/>
                  </a:lnTo>
                  <a:cubicBezTo>
                    <a:pt x="41267" y="7644"/>
                    <a:pt x="41267" y="7811"/>
                    <a:pt x="41398" y="7858"/>
                  </a:cubicBezTo>
                  <a:lnTo>
                    <a:pt x="43291" y="8954"/>
                  </a:lnTo>
                  <a:cubicBezTo>
                    <a:pt x="43434" y="9025"/>
                    <a:pt x="43589" y="9025"/>
                    <a:pt x="43732" y="8954"/>
                  </a:cubicBezTo>
                  <a:close/>
                  <a:moveTo>
                    <a:pt x="52054" y="7251"/>
                  </a:moveTo>
                  <a:cubicBezTo>
                    <a:pt x="52173" y="7216"/>
                    <a:pt x="52173" y="7037"/>
                    <a:pt x="52054" y="6989"/>
                  </a:cubicBezTo>
                  <a:lnTo>
                    <a:pt x="50149" y="5894"/>
                  </a:lnTo>
                  <a:cubicBezTo>
                    <a:pt x="50006" y="5822"/>
                    <a:pt x="49852" y="5822"/>
                    <a:pt x="49709" y="5894"/>
                  </a:cubicBezTo>
                  <a:lnTo>
                    <a:pt x="42744" y="9918"/>
                  </a:lnTo>
                  <a:cubicBezTo>
                    <a:pt x="42624" y="9954"/>
                    <a:pt x="42624" y="10133"/>
                    <a:pt x="42744" y="10168"/>
                  </a:cubicBezTo>
                  <a:lnTo>
                    <a:pt x="44637" y="11264"/>
                  </a:lnTo>
                  <a:cubicBezTo>
                    <a:pt x="44779" y="11335"/>
                    <a:pt x="44946" y="11335"/>
                    <a:pt x="45089" y="11264"/>
                  </a:cubicBezTo>
                  <a:close/>
                  <a:moveTo>
                    <a:pt x="10823" y="24849"/>
                  </a:moveTo>
                  <a:cubicBezTo>
                    <a:pt x="10942" y="24801"/>
                    <a:pt x="10942" y="24634"/>
                    <a:pt x="10823" y="24587"/>
                  </a:cubicBezTo>
                  <a:lnTo>
                    <a:pt x="8930" y="23491"/>
                  </a:lnTo>
                  <a:cubicBezTo>
                    <a:pt x="8787" y="23420"/>
                    <a:pt x="8620" y="23420"/>
                    <a:pt x="8477" y="23491"/>
                  </a:cubicBezTo>
                  <a:lnTo>
                    <a:pt x="4834" y="25611"/>
                  </a:lnTo>
                  <a:cubicBezTo>
                    <a:pt x="4715" y="25646"/>
                    <a:pt x="4715" y="25813"/>
                    <a:pt x="4834" y="25861"/>
                  </a:cubicBezTo>
                  <a:lnTo>
                    <a:pt x="6727" y="26956"/>
                  </a:lnTo>
                  <a:cubicBezTo>
                    <a:pt x="6870" y="27027"/>
                    <a:pt x="7037" y="27027"/>
                    <a:pt x="7180" y="26956"/>
                  </a:cubicBezTo>
                  <a:close/>
                  <a:moveTo>
                    <a:pt x="14085" y="25968"/>
                  </a:moveTo>
                  <a:cubicBezTo>
                    <a:pt x="14204" y="25920"/>
                    <a:pt x="14204" y="25754"/>
                    <a:pt x="14085" y="25706"/>
                  </a:cubicBezTo>
                  <a:lnTo>
                    <a:pt x="12180" y="24611"/>
                  </a:lnTo>
                  <a:cubicBezTo>
                    <a:pt x="12037" y="24539"/>
                    <a:pt x="11883" y="24539"/>
                    <a:pt x="11740" y="24611"/>
                  </a:cubicBezTo>
                  <a:lnTo>
                    <a:pt x="7418" y="27099"/>
                  </a:lnTo>
                  <a:cubicBezTo>
                    <a:pt x="7299" y="27147"/>
                    <a:pt x="7299" y="27313"/>
                    <a:pt x="7418" y="27361"/>
                  </a:cubicBezTo>
                  <a:lnTo>
                    <a:pt x="9323" y="28456"/>
                  </a:lnTo>
                  <a:cubicBezTo>
                    <a:pt x="9454" y="28528"/>
                    <a:pt x="9620" y="28528"/>
                    <a:pt x="9763" y="28456"/>
                  </a:cubicBezTo>
                  <a:close/>
                  <a:moveTo>
                    <a:pt x="17967" y="26706"/>
                  </a:moveTo>
                  <a:cubicBezTo>
                    <a:pt x="18086" y="26658"/>
                    <a:pt x="18086" y="26492"/>
                    <a:pt x="17967" y="26444"/>
                  </a:cubicBezTo>
                  <a:lnTo>
                    <a:pt x="16074" y="25349"/>
                  </a:lnTo>
                  <a:cubicBezTo>
                    <a:pt x="15931" y="25289"/>
                    <a:pt x="15764" y="25289"/>
                    <a:pt x="15633" y="25349"/>
                  </a:cubicBezTo>
                  <a:lnTo>
                    <a:pt x="10013" y="28599"/>
                  </a:lnTo>
                  <a:cubicBezTo>
                    <a:pt x="9894" y="28635"/>
                    <a:pt x="9894" y="28813"/>
                    <a:pt x="10013" y="28849"/>
                  </a:cubicBezTo>
                  <a:lnTo>
                    <a:pt x="11930" y="29956"/>
                  </a:lnTo>
                  <a:cubicBezTo>
                    <a:pt x="12061" y="30028"/>
                    <a:pt x="12228" y="30028"/>
                    <a:pt x="12371" y="29956"/>
                  </a:cubicBezTo>
                  <a:close/>
                  <a:moveTo>
                    <a:pt x="17919" y="29730"/>
                  </a:moveTo>
                  <a:cubicBezTo>
                    <a:pt x="18038" y="29683"/>
                    <a:pt x="18038" y="29516"/>
                    <a:pt x="17919" y="29468"/>
                  </a:cubicBezTo>
                  <a:lnTo>
                    <a:pt x="16026" y="28373"/>
                  </a:lnTo>
                  <a:cubicBezTo>
                    <a:pt x="15883" y="28313"/>
                    <a:pt x="15716" y="28313"/>
                    <a:pt x="15573" y="28373"/>
                  </a:cubicBezTo>
                  <a:lnTo>
                    <a:pt x="12597" y="30087"/>
                  </a:lnTo>
                  <a:cubicBezTo>
                    <a:pt x="12478" y="30135"/>
                    <a:pt x="12478" y="30302"/>
                    <a:pt x="12597" y="30349"/>
                  </a:cubicBezTo>
                  <a:lnTo>
                    <a:pt x="14502" y="31445"/>
                  </a:lnTo>
                  <a:cubicBezTo>
                    <a:pt x="14633" y="31516"/>
                    <a:pt x="14800" y="31516"/>
                    <a:pt x="14942" y="31445"/>
                  </a:cubicBezTo>
                  <a:close/>
                  <a:moveTo>
                    <a:pt x="38850" y="17657"/>
                  </a:moveTo>
                  <a:cubicBezTo>
                    <a:pt x="38969" y="17610"/>
                    <a:pt x="38969" y="17443"/>
                    <a:pt x="38850" y="17395"/>
                  </a:cubicBezTo>
                  <a:lnTo>
                    <a:pt x="36957" y="16300"/>
                  </a:lnTo>
                  <a:cubicBezTo>
                    <a:pt x="36814" y="16229"/>
                    <a:pt x="36648" y="16229"/>
                    <a:pt x="36505" y="16300"/>
                  </a:cubicBezTo>
                  <a:lnTo>
                    <a:pt x="24098" y="23468"/>
                  </a:lnTo>
                  <a:cubicBezTo>
                    <a:pt x="23979" y="23515"/>
                    <a:pt x="23979" y="23682"/>
                    <a:pt x="24098" y="23729"/>
                  </a:cubicBezTo>
                  <a:lnTo>
                    <a:pt x="26003" y="24825"/>
                  </a:lnTo>
                  <a:cubicBezTo>
                    <a:pt x="26134" y="24884"/>
                    <a:pt x="26301" y="24884"/>
                    <a:pt x="26444" y="24825"/>
                  </a:cubicBezTo>
                  <a:close/>
                  <a:moveTo>
                    <a:pt x="3751" y="22944"/>
                  </a:moveTo>
                  <a:cubicBezTo>
                    <a:pt x="3870" y="22896"/>
                    <a:pt x="3870" y="22729"/>
                    <a:pt x="3751" y="22682"/>
                  </a:cubicBezTo>
                  <a:lnTo>
                    <a:pt x="2322" y="21860"/>
                  </a:lnTo>
                  <a:cubicBezTo>
                    <a:pt x="2179" y="21789"/>
                    <a:pt x="2024" y="21789"/>
                    <a:pt x="1881" y="21860"/>
                  </a:cubicBezTo>
                  <a:lnTo>
                    <a:pt x="119" y="22884"/>
                  </a:lnTo>
                  <a:cubicBezTo>
                    <a:pt x="0" y="22920"/>
                    <a:pt x="0" y="23098"/>
                    <a:pt x="119" y="23134"/>
                  </a:cubicBezTo>
                  <a:lnTo>
                    <a:pt x="1536" y="23968"/>
                  </a:lnTo>
                  <a:cubicBezTo>
                    <a:pt x="1679" y="24027"/>
                    <a:pt x="1846" y="24027"/>
                    <a:pt x="1988" y="23968"/>
                  </a:cubicBezTo>
                  <a:close/>
                  <a:moveTo>
                    <a:pt x="6215" y="21527"/>
                  </a:moveTo>
                  <a:cubicBezTo>
                    <a:pt x="6334" y="21479"/>
                    <a:pt x="6334" y="21301"/>
                    <a:pt x="6215" y="21265"/>
                  </a:cubicBezTo>
                  <a:lnTo>
                    <a:pt x="4786" y="20443"/>
                  </a:lnTo>
                  <a:cubicBezTo>
                    <a:pt x="4644" y="20372"/>
                    <a:pt x="4477" y="20372"/>
                    <a:pt x="4334" y="20443"/>
                  </a:cubicBezTo>
                  <a:lnTo>
                    <a:pt x="2572" y="21467"/>
                  </a:lnTo>
                  <a:cubicBezTo>
                    <a:pt x="2453" y="21503"/>
                    <a:pt x="2453" y="21670"/>
                    <a:pt x="2572" y="21717"/>
                  </a:cubicBezTo>
                  <a:lnTo>
                    <a:pt x="4001" y="22539"/>
                  </a:lnTo>
                  <a:cubicBezTo>
                    <a:pt x="4132" y="22610"/>
                    <a:pt x="4298" y="22610"/>
                    <a:pt x="4441" y="22539"/>
                  </a:cubicBezTo>
                  <a:close/>
                  <a:moveTo>
                    <a:pt x="8549" y="20169"/>
                  </a:moveTo>
                  <a:cubicBezTo>
                    <a:pt x="8668" y="20134"/>
                    <a:pt x="8668" y="19955"/>
                    <a:pt x="8549" y="19919"/>
                  </a:cubicBezTo>
                  <a:lnTo>
                    <a:pt x="7120" y="19098"/>
                  </a:lnTo>
                  <a:cubicBezTo>
                    <a:pt x="6977" y="19015"/>
                    <a:pt x="6822" y="19015"/>
                    <a:pt x="6679" y="19098"/>
                  </a:cubicBezTo>
                  <a:lnTo>
                    <a:pt x="4917" y="20110"/>
                  </a:lnTo>
                  <a:cubicBezTo>
                    <a:pt x="4786" y="20146"/>
                    <a:pt x="4786" y="20324"/>
                    <a:pt x="4917" y="20372"/>
                  </a:cubicBezTo>
                  <a:lnTo>
                    <a:pt x="6334" y="21193"/>
                  </a:lnTo>
                  <a:cubicBezTo>
                    <a:pt x="6477" y="21265"/>
                    <a:pt x="6644" y="21265"/>
                    <a:pt x="6787" y="21193"/>
                  </a:cubicBezTo>
                  <a:close/>
                  <a:moveTo>
                    <a:pt x="10882" y="18824"/>
                  </a:moveTo>
                  <a:cubicBezTo>
                    <a:pt x="11001" y="18776"/>
                    <a:pt x="11001" y="18610"/>
                    <a:pt x="10882" y="18562"/>
                  </a:cubicBezTo>
                  <a:lnTo>
                    <a:pt x="9454" y="17741"/>
                  </a:lnTo>
                  <a:cubicBezTo>
                    <a:pt x="9311" y="17669"/>
                    <a:pt x="9156" y="17669"/>
                    <a:pt x="9013" y="17741"/>
                  </a:cubicBezTo>
                  <a:lnTo>
                    <a:pt x="7251" y="18765"/>
                  </a:lnTo>
                  <a:cubicBezTo>
                    <a:pt x="7132" y="18800"/>
                    <a:pt x="7132" y="18967"/>
                    <a:pt x="7251" y="19015"/>
                  </a:cubicBezTo>
                  <a:lnTo>
                    <a:pt x="8680" y="19836"/>
                  </a:lnTo>
                  <a:cubicBezTo>
                    <a:pt x="8823" y="19908"/>
                    <a:pt x="8989" y="19908"/>
                    <a:pt x="9120" y="19836"/>
                  </a:cubicBezTo>
                  <a:close/>
                  <a:moveTo>
                    <a:pt x="13216" y="17467"/>
                  </a:moveTo>
                  <a:cubicBezTo>
                    <a:pt x="13347" y="17431"/>
                    <a:pt x="13347" y="17252"/>
                    <a:pt x="13216" y="17217"/>
                  </a:cubicBezTo>
                  <a:lnTo>
                    <a:pt x="11799" y="16395"/>
                  </a:lnTo>
                  <a:cubicBezTo>
                    <a:pt x="11656" y="16324"/>
                    <a:pt x="11490" y="16324"/>
                    <a:pt x="11347" y="16395"/>
                  </a:cubicBezTo>
                  <a:lnTo>
                    <a:pt x="9585" y="17407"/>
                  </a:lnTo>
                  <a:cubicBezTo>
                    <a:pt x="9466" y="17455"/>
                    <a:pt x="9466" y="17622"/>
                    <a:pt x="9585" y="17669"/>
                  </a:cubicBezTo>
                  <a:lnTo>
                    <a:pt x="11013" y="18491"/>
                  </a:lnTo>
                  <a:cubicBezTo>
                    <a:pt x="11156" y="18562"/>
                    <a:pt x="11323" y="18562"/>
                    <a:pt x="11454" y="18491"/>
                  </a:cubicBezTo>
                  <a:close/>
                  <a:moveTo>
                    <a:pt x="15562" y="16121"/>
                  </a:moveTo>
                  <a:cubicBezTo>
                    <a:pt x="15681" y="16074"/>
                    <a:pt x="15681" y="15907"/>
                    <a:pt x="15562" y="15859"/>
                  </a:cubicBezTo>
                  <a:lnTo>
                    <a:pt x="14145" y="15038"/>
                  </a:lnTo>
                  <a:cubicBezTo>
                    <a:pt x="14002" y="14966"/>
                    <a:pt x="13835" y="14966"/>
                    <a:pt x="13692" y="15038"/>
                  </a:cubicBezTo>
                  <a:lnTo>
                    <a:pt x="11930" y="16062"/>
                  </a:lnTo>
                  <a:cubicBezTo>
                    <a:pt x="11811" y="16098"/>
                    <a:pt x="11811" y="16276"/>
                    <a:pt x="11930" y="16312"/>
                  </a:cubicBezTo>
                  <a:lnTo>
                    <a:pt x="13359" y="17133"/>
                  </a:lnTo>
                  <a:cubicBezTo>
                    <a:pt x="13502" y="17205"/>
                    <a:pt x="13657" y="17205"/>
                    <a:pt x="13799" y="17133"/>
                  </a:cubicBezTo>
                  <a:close/>
                  <a:moveTo>
                    <a:pt x="17895" y="14764"/>
                  </a:moveTo>
                  <a:cubicBezTo>
                    <a:pt x="18014" y="14728"/>
                    <a:pt x="18014" y="14562"/>
                    <a:pt x="17895" y="14514"/>
                  </a:cubicBezTo>
                  <a:lnTo>
                    <a:pt x="16478" y="13693"/>
                  </a:lnTo>
                  <a:cubicBezTo>
                    <a:pt x="16335" y="13621"/>
                    <a:pt x="16169" y="13621"/>
                    <a:pt x="16026" y="13693"/>
                  </a:cubicBezTo>
                  <a:lnTo>
                    <a:pt x="14264" y="14705"/>
                  </a:lnTo>
                  <a:cubicBezTo>
                    <a:pt x="14145" y="14752"/>
                    <a:pt x="14145" y="14919"/>
                    <a:pt x="14264" y="14966"/>
                  </a:cubicBezTo>
                  <a:lnTo>
                    <a:pt x="15693" y="15788"/>
                  </a:lnTo>
                  <a:cubicBezTo>
                    <a:pt x="15823" y="15859"/>
                    <a:pt x="15990" y="15859"/>
                    <a:pt x="16133" y="15788"/>
                  </a:cubicBezTo>
                  <a:close/>
                  <a:moveTo>
                    <a:pt x="20241" y="13419"/>
                  </a:moveTo>
                  <a:cubicBezTo>
                    <a:pt x="20360" y="13371"/>
                    <a:pt x="20360" y="13204"/>
                    <a:pt x="20241" y="13157"/>
                  </a:cubicBezTo>
                  <a:lnTo>
                    <a:pt x="18812" y="12335"/>
                  </a:lnTo>
                  <a:cubicBezTo>
                    <a:pt x="18669" y="12264"/>
                    <a:pt x="18502" y="12264"/>
                    <a:pt x="18371" y="12335"/>
                  </a:cubicBezTo>
                  <a:lnTo>
                    <a:pt x="16597" y="13359"/>
                  </a:lnTo>
                  <a:cubicBezTo>
                    <a:pt x="16478" y="13407"/>
                    <a:pt x="16478" y="13573"/>
                    <a:pt x="16597" y="13609"/>
                  </a:cubicBezTo>
                  <a:lnTo>
                    <a:pt x="18026" y="14443"/>
                  </a:lnTo>
                  <a:cubicBezTo>
                    <a:pt x="18169" y="14514"/>
                    <a:pt x="18336" y="14514"/>
                    <a:pt x="18479" y="14443"/>
                  </a:cubicBezTo>
                  <a:close/>
                  <a:moveTo>
                    <a:pt x="22574" y="12073"/>
                  </a:moveTo>
                  <a:cubicBezTo>
                    <a:pt x="22693" y="12026"/>
                    <a:pt x="22693" y="11859"/>
                    <a:pt x="22574" y="11811"/>
                  </a:cubicBezTo>
                  <a:lnTo>
                    <a:pt x="21157" y="10990"/>
                  </a:lnTo>
                  <a:cubicBezTo>
                    <a:pt x="21015" y="10918"/>
                    <a:pt x="20848" y="10918"/>
                    <a:pt x="20705" y="10990"/>
                  </a:cubicBezTo>
                  <a:lnTo>
                    <a:pt x="18943" y="12002"/>
                  </a:lnTo>
                  <a:cubicBezTo>
                    <a:pt x="18824" y="12049"/>
                    <a:pt x="18824" y="12216"/>
                    <a:pt x="18943" y="12264"/>
                  </a:cubicBezTo>
                  <a:lnTo>
                    <a:pt x="20372" y="13085"/>
                  </a:lnTo>
                  <a:cubicBezTo>
                    <a:pt x="20515" y="13157"/>
                    <a:pt x="20669" y="13157"/>
                    <a:pt x="20812" y="13085"/>
                  </a:cubicBezTo>
                  <a:close/>
                  <a:moveTo>
                    <a:pt x="24920" y="10728"/>
                  </a:moveTo>
                  <a:cubicBezTo>
                    <a:pt x="25039" y="10680"/>
                    <a:pt x="25039" y="10514"/>
                    <a:pt x="24920" y="10466"/>
                  </a:cubicBezTo>
                  <a:lnTo>
                    <a:pt x="23503" y="9644"/>
                  </a:lnTo>
                  <a:cubicBezTo>
                    <a:pt x="23360" y="9573"/>
                    <a:pt x="23193" y="9573"/>
                    <a:pt x="23051" y="9644"/>
                  </a:cubicBezTo>
                  <a:lnTo>
                    <a:pt x="21288" y="10656"/>
                  </a:lnTo>
                  <a:cubicBezTo>
                    <a:pt x="21169" y="10704"/>
                    <a:pt x="21169" y="10871"/>
                    <a:pt x="21288" y="10918"/>
                  </a:cubicBezTo>
                  <a:lnTo>
                    <a:pt x="22717" y="11740"/>
                  </a:lnTo>
                  <a:cubicBezTo>
                    <a:pt x="22860" y="11811"/>
                    <a:pt x="23015" y="11811"/>
                    <a:pt x="23158" y="11740"/>
                  </a:cubicBezTo>
                  <a:close/>
                  <a:moveTo>
                    <a:pt x="27265" y="9371"/>
                  </a:moveTo>
                  <a:cubicBezTo>
                    <a:pt x="27384" y="9323"/>
                    <a:pt x="27384" y="9156"/>
                    <a:pt x="27265" y="9109"/>
                  </a:cubicBezTo>
                  <a:lnTo>
                    <a:pt x="25837" y="8287"/>
                  </a:lnTo>
                  <a:cubicBezTo>
                    <a:pt x="25694" y="8216"/>
                    <a:pt x="25527" y="8216"/>
                    <a:pt x="25396" y="8287"/>
                  </a:cubicBezTo>
                  <a:lnTo>
                    <a:pt x="23622" y="9311"/>
                  </a:lnTo>
                  <a:cubicBezTo>
                    <a:pt x="23503" y="9359"/>
                    <a:pt x="23503" y="9525"/>
                    <a:pt x="23622" y="9573"/>
                  </a:cubicBezTo>
                  <a:lnTo>
                    <a:pt x="25051" y="10394"/>
                  </a:lnTo>
                  <a:cubicBezTo>
                    <a:pt x="25194" y="10466"/>
                    <a:pt x="25360" y="10466"/>
                    <a:pt x="25503" y="10394"/>
                  </a:cubicBezTo>
                  <a:close/>
                  <a:moveTo>
                    <a:pt x="29599" y="8025"/>
                  </a:moveTo>
                  <a:cubicBezTo>
                    <a:pt x="29718" y="7978"/>
                    <a:pt x="29718" y="7811"/>
                    <a:pt x="29599" y="7763"/>
                  </a:cubicBezTo>
                  <a:lnTo>
                    <a:pt x="28182" y="6942"/>
                  </a:lnTo>
                  <a:cubicBezTo>
                    <a:pt x="28039" y="6870"/>
                    <a:pt x="27873" y="6870"/>
                    <a:pt x="27730" y="6942"/>
                  </a:cubicBezTo>
                  <a:lnTo>
                    <a:pt x="25968" y="7954"/>
                  </a:lnTo>
                  <a:cubicBezTo>
                    <a:pt x="25849" y="8001"/>
                    <a:pt x="25849" y="8168"/>
                    <a:pt x="25968" y="8216"/>
                  </a:cubicBezTo>
                  <a:lnTo>
                    <a:pt x="27396" y="9037"/>
                  </a:lnTo>
                  <a:cubicBezTo>
                    <a:pt x="27527" y="9109"/>
                    <a:pt x="27694" y="9109"/>
                    <a:pt x="27837" y="9037"/>
                  </a:cubicBezTo>
                  <a:close/>
                  <a:moveTo>
                    <a:pt x="31945" y="6668"/>
                  </a:moveTo>
                  <a:cubicBezTo>
                    <a:pt x="32064" y="6632"/>
                    <a:pt x="32064" y="6454"/>
                    <a:pt x="31945" y="6418"/>
                  </a:cubicBezTo>
                  <a:lnTo>
                    <a:pt x="30516" y="5584"/>
                  </a:lnTo>
                  <a:cubicBezTo>
                    <a:pt x="30373" y="5525"/>
                    <a:pt x="30206" y="5525"/>
                    <a:pt x="30075" y="5584"/>
                  </a:cubicBezTo>
                  <a:lnTo>
                    <a:pt x="28301" y="6608"/>
                  </a:lnTo>
                  <a:cubicBezTo>
                    <a:pt x="28182" y="6656"/>
                    <a:pt x="28182" y="6823"/>
                    <a:pt x="28301" y="6870"/>
                  </a:cubicBezTo>
                  <a:lnTo>
                    <a:pt x="29730" y="7692"/>
                  </a:lnTo>
                  <a:cubicBezTo>
                    <a:pt x="29873" y="7763"/>
                    <a:pt x="30040" y="7763"/>
                    <a:pt x="30182" y="7692"/>
                  </a:cubicBezTo>
                  <a:close/>
                  <a:moveTo>
                    <a:pt x="34469" y="5203"/>
                  </a:moveTo>
                  <a:cubicBezTo>
                    <a:pt x="34600" y="5168"/>
                    <a:pt x="34600" y="4989"/>
                    <a:pt x="34469" y="4953"/>
                  </a:cubicBezTo>
                  <a:lnTo>
                    <a:pt x="33064" y="4120"/>
                  </a:lnTo>
                  <a:cubicBezTo>
                    <a:pt x="32921" y="4048"/>
                    <a:pt x="32754" y="4048"/>
                    <a:pt x="32611" y="4120"/>
                  </a:cubicBezTo>
                  <a:lnTo>
                    <a:pt x="30849" y="5144"/>
                  </a:lnTo>
                  <a:cubicBezTo>
                    <a:pt x="30730" y="5180"/>
                    <a:pt x="30730" y="5358"/>
                    <a:pt x="30849" y="5394"/>
                  </a:cubicBezTo>
                  <a:lnTo>
                    <a:pt x="32278" y="6227"/>
                  </a:lnTo>
                  <a:cubicBezTo>
                    <a:pt x="32409" y="6299"/>
                    <a:pt x="32576" y="6299"/>
                    <a:pt x="32718" y="6227"/>
                  </a:cubicBezTo>
                  <a:close/>
                  <a:moveTo>
                    <a:pt x="36814" y="3858"/>
                  </a:moveTo>
                  <a:cubicBezTo>
                    <a:pt x="36933" y="3810"/>
                    <a:pt x="36933" y="3644"/>
                    <a:pt x="36814" y="3596"/>
                  </a:cubicBezTo>
                  <a:lnTo>
                    <a:pt x="35385" y="2775"/>
                  </a:lnTo>
                  <a:cubicBezTo>
                    <a:pt x="35243" y="2703"/>
                    <a:pt x="35076" y="2703"/>
                    <a:pt x="34945" y="2775"/>
                  </a:cubicBezTo>
                  <a:lnTo>
                    <a:pt x="33171" y="3798"/>
                  </a:lnTo>
                  <a:cubicBezTo>
                    <a:pt x="33052" y="3834"/>
                    <a:pt x="33052" y="4013"/>
                    <a:pt x="33171" y="4048"/>
                  </a:cubicBezTo>
                  <a:lnTo>
                    <a:pt x="34600" y="4870"/>
                  </a:lnTo>
                  <a:cubicBezTo>
                    <a:pt x="34743" y="4941"/>
                    <a:pt x="34909" y="4941"/>
                    <a:pt x="35052" y="4870"/>
                  </a:cubicBezTo>
                  <a:close/>
                  <a:moveTo>
                    <a:pt x="39160" y="2501"/>
                  </a:moveTo>
                  <a:cubicBezTo>
                    <a:pt x="39279" y="2453"/>
                    <a:pt x="39279" y="2286"/>
                    <a:pt x="39160" y="2251"/>
                  </a:cubicBezTo>
                  <a:lnTo>
                    <a:pt x="37731" y="1417"/>
                  </a:lnTo>
                  <a:cubicBezTo>
                    <a:pt x="37588" y="1346"/>
                    <a:pt x="37433" y="1346"/>
                    <a:pt x="37290" y="1417"/>
                  </a:cubicBezTo>
                  <a:lnTo>
                    <a:pt x="35528" y="2441"/>
                  </a:lnTo>
                  <a:cubicBezTo>
                    <a:pt x="35397" y="2489"/>
                    <a:pt x="35397" y="2655"/>
                    <a:pt x="35528" y="2703"/>
                  </a:cubicBezTo>
                  <a:lnTo>
                    <a:pt x="36945" y="3525"/>
                  </a:lnTo>
                  <a:cubicBezTo>
                    <a:pt x="37088" y="3596"/>
                    <a:pt x="37255" y="3596"/>
                    <a:pt x="37398" y="3525"/>
                  </a:cubicBezTo>
                  <a:close/>
                  <a:moveTo>
                    <a:pt x="41505" y="1155"/>
                  </a:moveTo>
                  <a:cubicBezTo>
                    <a:pt x="41624" y="1108"/>
                    <a:pt x="41624" y="941"/>
                    <a:pt x="41505" y="893"/>
                  </a:cubicBezTo>
                  <a:lnTo>
                    <a:pt x="40077" y="72"/>
                  </a:lnTo>
                  <a:cubicBezTo>
                    <a:pt x="39934" y="0"/>
                    <a:pt x="39767" y="0"/>
                    <a:pt x="39624" y="72"/>
                  </a:cubicBezTo>
                  <a:lnTo>
                    <a:pt x="37862" y="1096"/>
                  </a:lnTo>
                  <a:cubicBezTo>
                    <a:pt x="37743" y="1131"/>
                    <a:pt x="37743" y="1298"/>
                    <a:pt x="37862" y="1346"/>
                  </a:cubicBezTo>
                  <a:lnTo>
                    <a:pt x="39291" y="2167"/>
                  </a:lnTo>
                  <a:cubicBezTo>
                    <a:pt x="39434" y="2239"/>
                    <a:pt x="39600" y="2239"/>
                    <a:pt x="39731" y="2167"/>
                  </a:cubicBezTo>
                  <a:close/>
                  <a:moveTo>
                    <a:pt x="9513" y="22610"/>
                  </a:moveTo>
                  <a:cubicBezTo>
                    <a:pt x="9632" y="22575"/>
                    <a:pt x="9632" y="22396"/>
                    <a:pt x="9513" y="22360"/>
                  </a:cubicBezTo>
                  <a:lnTo>
                    <a:pt x="7620" y="21265"/>
                  </a:lnTo>
                  <a:cubicBezTo>
                    <a:pt x="7477" y="21193"/>
                    <a:pt x="7311" y="21193"/>
                    <a:pt x="7168" y="21265"/>
                  </a:cubicBezTo>
                  <a:lnTo>
                    <a:pt x="5275" y="22360"/>
                  </a:lnTo>
                  <a:cubicBezTo>
                    <a:pt x="5155" y="22396"/>
                    <a:pt x="5155" y="22563"/>
                    <a:pt x="5275" y="22610"/>
                  </a:cubicBezTo>
                  <a:lnTo>
                    <a:pt x="7168" y="23706"/>
                  </a:lnTo>
                  <a:cubicBezTo>
                    <a:pt x="7311" y="23777"/>
                    <a:pt x="7477" y="23777"/>
                    <a:pt x="7620" y="23706"/>
                  </a:cubicBezTo>
                  <a:close/>
                  <a:moveTo>
                    <a:pt x="14776" y="19574"/>
                  </a:moveTo>
                  <a:cubicBezTo>
                    <a:pt x="14895" y="19527"/>
                    <a:pt x="14895" y="19360"/>
                    <a:pt x="14776" y="19312"/>
                  </a:cubicBezTo>
                  <a:lnTo>
                    <a:pt x="12883" y="18217"/>
                  </a:lnTo>
                  <a:cubicBezTo>
                    <a:pt x="12740" y="18145"/>
                    <a:pt x="12573" y="18145"/>
                    <a:pt x="12430" y="18217"/>
                  </a:cubicBezTo>
                  <a:lnTo>
                    <a:pt x="10537" y="19312"/>
                  </a:lnTo>
                  <a:cubicBezTo>
                    <a:pt x="10406" y="19360"/>
                    <a:pt x="10406" y="19527"/>
                    <a:pt x="10537" y="19574"/>
                  </a:cubicBezTo>
                  <a:lnTo>
                    <a:pt x="12430" y="20670"/>
                  </a:lnTo>
                  <a:cubicBezTo>
                    <a:pt x="12573" y="20741"/>
                    <a:pt x="12740" y="20741"/>
                    <a:pt x="12883" y="20670"/>
                  </a:cubicBezTo>
                  <a:close/>
                  <a:moveTo>
                    <a:pt x="12144" y="21098"/>
                  </a:moveTo>
                  <a:cubicBezTo>
                    <a:pt x="12264" y="21051"/>
                    <a:pt x="12264" y="20872"/>
                    <a:pt x="12144" y="20836"/>
                  </a:cubicBezTo>
                  <a:lnTo>
                    <a:pt x="10251" y="19741"/>
                  </a:lnTo>
                  <a:cubicBezTo>
                    <a:pt x="10108" y="19669"/>
                    <a:pt x="9942" y="19669"/>
                    <a:pt x="9799" y="19741"/>
                  </a:cubicBezTo>
                  <a:lnTo>
                    <a:pt x="7906" y="20848"/>
                  </a:lnTo>
                  <a:cubicBezTo>
                    <a:pt x="7787" y="20884"/>
                    <a:pt x="7787" y="21062"/>
                    <a:pt x="7906" y="21098"/>
                  </a:cubicBezTo>
                  <a:lnTo>
                    <a:pt x="9799" y="22182"/>
                  </a:lnTo>
                  <a:cubicBezTo>
                    <a:pt x="9942" y="22253"/>
                    <a:pt x="10108" y="22253"/>
                    <a:pt x="10251" y="22182"/>
                  </a:cubicBezTo>
                  <a:close/>
                  <a:moveTo>
                    <a:pt x="17407" y="18050"/>
                  </a:moveTo>
                  <a:cubicBezTo>
                    <a:pt x="17526" y="18014"/>
                    <a:pt x="17526" y="17836"/>
                    <a:pt x="17407" y="17800"/>
                  </a:cubicBezTo>
                  <a:lnTo>
                    <a:pt x="15514" y="16705"/>
                  </a:lnTo>
                  <a:cubicBezTo>
                    <a:pt x="15371" y="16633"/>
                    <a:pt x="15204" y="16633"/>
                    <a:pt x="15061" y="16705"/>
                  </a:cubicBezTo>
                  <a:lnTo>
                    <a:pt x="13168" y="17800"/>
                  </a:lnTo>
                  <a:cubicBezTo>
                    <a:pt x="13049" y="17836"/>
                    <a:pt x="13049" y="18014"/>
                    <a:pt x="13168" y="18050"/>
                  </a:cubicBezTo>
                  <a:lnTo>
                    <a:pt x="15061" y="19146"/>
                  </a:lnTo>
                  <a:cubicBezTo>
                    <a:pt x="15204" y="19217"/>
                    <a:pt x="15371" y="19217"/>
                    <a:pt x="15514" y="19146"/>
                  </a:cubicBezTo>
                  <a:close/>
                  <a:moveTo>
                    <a:pt x="20038" y="16538"/>
                  </a:moveTo>
                  <a:cubicBezTo>
                    <a:pt x="20157" y="16490"/>
                    <a:pt x="20157" y="16324"/>
                    <a:pt x="20038" y="16276"/>
                  </a:cubicBezTo>
                  <a:lnTo>
                    <a:pt x="18145" y="15193"/>
                  </a:lnTo>
                  <a:cubicBezTo>
                    <a:pt x="18002" y="15109"/>
                    <a:pt x="17836" y="15109"/>
                    <a:pt x="17693" y="15193"/>
                  </a:cubicBezTo>
                  <a:lnTo>
                    <a:pt x="15800" y="16276"/>
                  </a:lnTo>
                  <a:cubicBezTo>
                    <a:pt x="15669" y="16324"/>
                    <a:pt x="15669" y="16490"/>
                    <a:pt x="15800" y="16538"/>
                  </a:cubicBezTo>
                  <a:lnTo>
                    <a:pt x="17693" y="17633"/>
                  </a:lnTo>
                  <a:cubicBezTo>
                    <a:pt x="17836" y="17705"/>
                    <a:pt x="17990" y="17705"/>
                    <a:pt x="18133" y="17633"/>
                  </a:cubicBezTo>
                  <a:close/>
                  <a:moveTo>
                    <a:pt x="22670" y="15014"/>
                  </a:moveTo>
                  <a:cubicBezTo>
                    <a:pt x="22789" y="14966"/>
                    <a:pt x="22789" y="14800"/>
                    <a:pt x="22670" y="14764"/>
                  </a:cubicBezTo>
                  <a:lnTo>
                    <a:pt x="20776" y="13669"/>
                  </a:lnTo>
                  <a:cubicBezTo>
                    <a:pt x="20634" y="13585"/>
                    <a:pt x="20467" y="13585"/>
                    <a:pt x="20324" y="13669"/>
                  </a:cubicBezTo>
                  <a:lnTo>
                    <a:pt x="18431" y="14764"/>
                  </a:lnTo>
                  <a:cubicBezTo>
                    <a:pt x="18312" y="14800"/>
                    <a:pt x="18312" y="14966"/>
                    <a:pt x="18431" y="15014"/>
                  </a:cubicBezTo>
                  <a:lnTo>
                    <a:pt x="20324" y="16109"/>
                  </a:lnTo>
                  <a:cubicBezTo>
                    <a:pt x="20467" y="16181"/>
                    <a:pt x="20634" y="16181"/>
                    <a:pt x="20776" y="16109"/>
                  </a:cubicBezTo>
                  <a:close/>
                  <a:moveTo>
                    <a:pt x="25301" y="13502"/>
                  </a:moveTo>
                  <a:cubicBezTo>
                    <a:pt x="25420" y="13454"/>
                    <a:pt x="25420" y="13288"/>
                    <a:pt x="25301" y="13240"/>
                  </a:cubicBezTo>
                  <a:lnTo>
                    <a:pt x="23408" y="12145"/>
                  </a:lnTo>
                  <a:cubicBezTo>
                    <a:pt x="23265" y="12073"/>
                    <a:pt x="23098" y="12073"/>
                    <a:pt x="22955" y="12145"/>
                  </a:cubicBezTo>
                  <a:lnTo>
                    <a:pt x="21062" y="13240"/>
                  </a:lnTo>
                  <a:cubicBezTo>
                    <a:pt x="20943" y="13276"/>
                    <a:pt x="20943" y="13454"/>
                    <a:pt x="21062" y="13502"/>
                  </a:cubicBezTo>
                  <a:lnTo>
                    <a:pt x="22955" y="14597"/>
                  </a:lnTo>
                  <a:cubicBezTo>
                    <a:pt x="23098" y="14669"/>
                    <a:pt x="23265" y="14669"/>
                    <a:pt x="23408" y="14597"/>
                  </a:cubicBezTo>
                  <a:close/>
                  <a:moveTo>
                    <a:pt x="27932" y="11978"/>
                  </a:moveTo>
                  <a:cubicBezTo>
                    <a:pt x="28051" y="11930"/>
                    <a:pt x="28051" y="11764"/>
                    <a:pt x="27932" y="11716"/>
                  </a:cubicBezTo>
                  <a:lnTo>
                    <a:pt x="26039" y="10621"/>
                  </a:lnTo>
                  <a:cubicBezTo>
                    <a:pt x="25896" y="10549"/>
                    <a:pt x="25729" y="10549"/>
                    <a:pt x="25587" y="10621"/>
                  </a:cubicBezTo>
                  <a:lnTo>
                    <a:pt x="23694" y="11716"/>
                  </a:lnTo>
                  <a:cubicBezTo>
                    <a:pt x="23574" y="11764"/>
                    <a:pt x="23574" y="11930"/>
                    <a:pt x="23694" y="11978"/>
                  </a:cubicBezTo>
                  <a:lnTo>
                    <a:pt x="25587" y="13073"/>
                  </a:lnTo>
                  <a:cubicBezTo>
                    <a:pt x="25729" y="13145"/>
                    <a:pt x="25896" y="13145"/>
                    <a:pt x="26039" y="13073"/>
                  </a:cubicBezTo>
                  <a:close/>
                  <a:moveTo>
                    <a:pt x="30563" y="10454"/>
                  </a:moveTo>
                  <a:cubicBezTo>
                    <a:pt x="30682" y="10418"/>
                    <a:pt x="30682" y="10240"/>
                    <a:pt x="30563" y="10204"/>
                  </a:cubicBezTo>
                  <a:lnTo>
                    <a:pt x="28670" y="9109"/>
                  </a:lnTo>
                  <a:cubicBezTo>
                    <a:pt x="28527" y="9037"/>
                    <a:pt x="28361" y="9037"/>
                    <a:pt x="28218" y="9109"/>
                  </a:cubicBezTo>
                  <a:lnTo>
                    <a:pt x="26325" y="10204"/>
                  </a:lnTo>
                  <a:cubicBezTo>
                    <a:pt x="26206" y="10240"/>
                    <a:pt x="26206" y="10418"/>
                    <a:pt x="26325" y="10454"/>
                  </a:cubicBezTo>
                  <a:lnTo>
                    <a:pt x="28218" y="11549"/>
                  </a:lnTo>
                  <a:cubicBezTo>
                    <a:pt x="28361" y="11621"/>
                    <a:pt x="28527" y="11621"/>
                    <a:pt x="28670" y="11549"/>
                  </a:cubicBezTo>
                  <a:close/>
                  <a:moveTo>
                    <a:pt x="33195" y="8942"/>
                  </a:moveTo>
                  <a:cubicBezTo>
                    <a:pt x="33326" y="8894"/>
                    <a:pt x="33326" y="8716"/>
                    <a:pt x="33195" y="8680"/>
                  </a:cubicBezTo>
                  <a:lnTo>
                    <a:pt x="31302" y="7585"/>
                  </a:lnTo>
                  <a:cubicBezTo>
                    <a:pt x="31159" y="7513"/>
                    <a:pt x="30992" y="7513"/>
                    <a:pt x="30849" y="7585"/>
                  </a:cubicBezTo>
                  <a:lnTo>
                    <a:pt x="28956" y="8680"/>
                  </a:lnTo>
                  <a:cubicBezTo>
                    <a:pt x="28837" y="8728"/>
                    <a:pt x="28837" y="8894"/>
                    <a:pt x="28956" y="8942"/>
                  </a:cubicBezTo>
                  <a:lnTo>
                    <a:pt x="30849" y="10037"/>
                  </a:lnTo>
                  <a:cubicBezTo>
                    <a:pt x="30992" y="10097"/>
                    <a:pt x="31159" y="10097"/>
                    <a:pt x="31302" y="10037"/>
                  </a:cubicBezTo>
                  <a:close/>
                  <a:moveTo>
                    <a:pt x="35826" y="7418"/>
                  </a:moveTo>
                  <a:cubicBezTo>
                    <a:pt x="35945" y="7370"/>
                    <a:pt x="35945" y="7204"/>
                    <a:pt x="35826" y="7156"/>
                  </a:cubicBezTo>
                  <a:lnTo>
                    <a:pt x="33933" y="6061"/>
                  </a:lnTo>
                  <a:cubicBezTo>
                    <a:pt x="33790" y="5989"/>
                    <a:pt x="33623" y="5989"/>
                    <a:pt x="33480" y="6061"/>
                  </a:cubicBezTo>
                  <a:lnTo>
                    <a:pt x="31587" y="7156"/>
                  </a:lnTo>
                  <a:cubicBezTo>
                    <a:pt x="31468" y="7204"/>
                    <a:pt x="31468" y="7370"/>
                    <a:pt x="31587" y="7418"/>
                  </a:cubicBezTo>
                  <a:lnTo>
                    <a:pt x="33480" y="8513"/>
                  </a:lnTo>
                  <a:cubicBezTo>
                    <a:pt x="33623" y="8585"/>
                    <a:pt x="33790" y="8585"/>
                    <a:pt x="33933" y="8513"/>
                  </a:cubicBezTo>
                  <a:close/>
                  <a:moveTo>
                    <a:pt x="38457" y="5894"/>
                  </a:moveTo>
                  <a:cubicBezTo>
                    <a:pt x="38576" y="5858"/>
                    <a:pt x="38576" y="5680"/>
                    <a:pt x="38457" y="5644"/>
                  </a:cubicBezTo>
                  <a:lnTo>
                    <a:pt x="36564" y="4549"/>
                  </a:lnTo>
                  <a:cubicBezTo>
                    <a:pt x="36421" y="4477"/>
                    <a:pt x="36255" y="4477"/>
                    <a:pt x="36112" y="4549"/>
                  </a:cubicBezTo>
                  <a:lnTo>
                    <a:pt x="34219" y="5644"/>
                  </a:lnTo>
                  <a:cubicBezTo>
                    <a:pt x="34100" y="5680"/>
                    <a:pt x="34100" y="5858"/>
                    <a:pt x="34219" y="5894"/>
                  </a:cubicBezTo>
                  <a:lnTo>
                    <a:pt x="36124" y="7001"/>
                  </a:lnTo>
                  <a:cubicBezTo>
                    <a:pt x="36255" y="7073"/>
                    <a:pt x="36421" y="7073"/>
                    <a:pt x="36564" y="7001"/>
                  </a:cubicBezTo>
                  <a:close/>
                  <a:moveTo>
                    <a:pt x="13418" y="23360"/>
                  </a:moveTo>
                  <a:cubicBezTo>
                    <a:pt x="13537" y="23313"/>
                    <a:pt x="13537" y="23146"/>
                    <a:pt x="13418" y="23098"/>
                  </a:cubicBezTo>
                  <a:lnTo>
                    <a:pt x="11513" y="22003"/>
                  </a:lnTo>
                  <a:cubicBezTo>
                    <a:pt x="11371" y="21932"/>
                    <a:pt x="11204" y="21932"/>
                    <a:pt x="11073" y="22003"/>
                  </a:cubicBezTo>
                  <a:lnTo>
                    <a:pt x="9168" y="23098"/>
                  </a:lnTo>
                  <a:cubicBezTo>
                    <a:pt x="9049" y="23146"/>
                    <a:pt x="9049" y="23313"/>
                    <a:pt x="9168" y="23360"/>
                  </a:cubicBezTo>
                  <a:lnTo>
                    <a:pt x="11073" y="24456"/>
                  </a:lnTo>
                  <a:cubicBezTo>
                    <a:pt x="11204" y="24527"/>
                    <a:pt x="11371" y="24527"/>
                    <a:pt x="11513" y="24456"/>
                  </a:cubicBezTo>
                  <a:close/>
                  <a:moveTo>
                    <a:pt x="16050" y="21836"/>
                  </a:moveTo>
                  <a:cubicBezTo>
                    <a:pt x="16169" y="21801"/>
                    <a:pt x="16169" y="21622"/>
                    <a:pt x="16050" y="21586"/>
                  </a:cubicBezTo>
                  <a:lnTo>
                    <a:pt x="14145" y="20491"/>
                  </a:lnTo>
                  <a:cubicBezTo>
                    <a:pt x="14002" y="20420"/>
                    <a:pt x="13847" y="20420"/>
                    <a:pt x="13704" y="20491"/>
                  </a:cubicBezTo>
                  <a:lnTo>
                    <a:pt x="11799" y="21586"/>
                  </a:lnTo>
                  <a:cubicBezTo>
                    <a:pt x="11680" y="21634"/>
                    <a:pt x="11680" y="21801"/>
                    <a:pt x="11799" y="21848"/>
                  </a:cubicBezTo>
                  <a:lnTo>
                    <a:pt x="13692" y="22944"/>
                  </a:lnTo>
                  <a:cubicBezTo>
                    <a:pt x="13835" y="23015"/>
                    <a:pt x="14002" y="23015"/>
                    <a:pt x="14145" y="22944"/>
                  </a:cubicBezTo>
                  <a:close/>
                  <a:moveTo>
                    <a:pt x="18681" y="20324"/>
                  </a:moveTo>
                  <a:cubicBezTo>
                    <a:pt x="18800" y="20277"/>
                    <a:pt x="18800" y="20110"/>
                    <a:pt x="18681" y="20062"/>
                  </a:cubicBezTo>
                  <a:lnTo>
                    <a:pt x="16776" y="18967"/>
                  </a:lnTo>
                  <a:cubicBezTo>
                    <a:pt x="16633" y="18896"/>
                    <a:pt x="16478" y="18896"/>
                    <a:pt x="16335" y="18967"/>
                  </a:cubicBezTo>
                  <a:lnTo>
                    <a:pt x="14430" y="20062"/>
                  </a:lnTo>
                  <a:cubicBezTo>
                    <a:pt x="14311" y="20110"/>
                    <a:pt x="14311" y="20277"/>
                    <a:pt x="14430" y="20324"/>
                  </a:cubicBezTo>
                  <a:lnTo>
                    <a:pt x="16335" y="21420"/>
                  </a:lnTo>
                  <a:cubicBezTo>
                    <a:pt x="16478" y="21491"/>
                    <a:pt x="16633" y="21491"/>
                    <a:pt x="16776" y="21420"/>
                  </a:cubicBezTo>
                  <a:close/>
                  <a:moveTo>
                    <a:pt x="21300" y="18800"/>
                  </a:moveTo>
                  <a:cubicBezTo>
                    <a:pt x="21419" y="18765"/>
                    <a:pt x="21419" y="18586"/>
                    <a:pt x="21300" y="18550"/>
                  </a:cubicBezTo>
                  <a:lnTo>
                    <a:pt x="19407" y="17455"/>
                  </a:lnTo>
                  <a:cubicBezTo>
                    <a:pt x="19264" y="17372"/>
                    <a:pt x="19098" y="17372"/>
                    <a:pt x="18955" y="17455"/>
                  </a:cubicBezTo>
                  <a:lnTo>
                    <a:pt x="17062" y="18550"/>
                  </a:lnTo>
                  <a:cubicBezTo>
                    <a:pt x="16943" y="18586"/>
                    <a:pt x="16943" y="18753"/>
                    <a:pt x="17062" y="18800"/>
                  </a:cubicBezTo>
                  <a:lnTo>
                    <a:pt x="18955" y="19896"/>
                  </a:lnTo>
                  <a:cubicBezTo>
                    <a:pt x="19098" y="19967"/>
                    <a:pt x="19264" y="19967"/>
                    <a:pt x="19407" y="19896"/>
                  </a:cubicBezTo>
                  <a:close/>
                  <a:moveTo>
                    <a:pt x="23932" y="17288"/>
                  </a:moveTo>
                  <a:cubicBezTo>
                    <a:pt x="24051" y="17241"/>
                    <a:pt x="24051" y="17074"/>
                    <a:pt x="23932" y="17026"/>
                  </a:cubicBezTo>
                  <a:lnTo>
                    <a:pt x="22039" y="15931"/>
                  </a:lnTo>
                  <a:cubicBezTo>
                    <a:pt x="21896" y="15859"/>
                    <a:pt x="21729" y="15859"/>
                    <a:pt x="21586" y="15931"/>
                  </a:cubicBezTo>
                  <a:lnTo>
                    <a:pt x="19693" y="17026"/>
                  </a:lnTo>
                  <a:cubicBezTo>
                    <a:pt x="19574" y="17062"/>
                    <a:pt x="19574" y="17241"/>
                    <a:pt x="19693" y="17288"/>
                  </a:cubicBezTo>
                  <a:lnTo>
                    <a:pt x="21598" y="18372"/>
                  </a:lnTo>
                  <a:cubicBezTo>
                    <a:pt x="21741" y="18443"/>
                    <a:pt x="21908" y="18443"/>
                    <a:pt x="22050" y="18372"/>
                  </a:cubicBezTo>
                  <a:close/>
                  <a:moveTo>
                    <a:pt x="26563" y="15764"/>
                  </a:moveTo>
                  <a:cubicBezTo>
                    <a:pt x="26682" y="15717"/>
                    <a:pt x="26682" y="15550"/>
                    <a:pt x="26563" y="15502"/>
                  </a:cubicBezTo>
                  <a:lnTo>
                    <a:pt x="24670" y="14407"/>
                  </a:lnTo>
                  <a:cubicBezTo>
                    <a:pt x="24527" y="14335"/>
                    <a:pt x="24360" y="14335"/>
                    <a:pt x="24217" y="14407"/>
                  </a:cubicBezTo>
                  <a:lnTo>
                    <a:pt x="22324" y="15502"/>
                  </a:lnTo>
                  <a:cubicBezTo>
                    <a:pt x="22205" y="15550"/>
                    <a:pt x="22205" y="15717"/>
                    <a:pt x="22324" y="15764"/>
                  </a:cubicBezTo>
                  <a:lnTo>
                    <a:pt x="24217" y="16860"/>
                  </a:lnTo>
                  <a:cubicBezTo>
                    <a:pt x="24360" y="16931"/>
                    <a:pt x="24527" y="16931"/>
                    <a:pt x="24670" y="16860"/>
                  </a:cubicBezTo>
                  <a:close/>
                  <a:moveTo>
                    <a:pt x="29194" y="14240"/>
                  </a:moveTo>
                  <a:cubicBezTo>
                    <a:pt x="29313" y="14204"/>
                    <a:pt x="29313" y="14026"/>
                    <a:pt x="29194" y="13990"/>
                  </a:cubicBezTo>
                  <a:lnTo>
                    <a:pt x="27301" y="12895"/>
                  </a:lnTo>
                  <a:cubicBezTo>
                    <a:pt x="27158" y="12823"/>
                    <a:pt x="26992" y="12823"/>
                    <a:pt x="26849" y="12895"/>
                  </a:cubicBezTo>
                  <a:lnTo>
                    <a:pt x="24956" y="13990"/>
                  </a:lnTo>
                  <a:cubicBezTo>
                    <a:pt x="24837" y="14026"/>
                    <a:pt x="24837" y="14204"/>
                    <a:pt x="24956" y="14240"/>
                  </a:cubicBezTo>
                  <a:lnTo>
                    <a:pt x="26849" y="15336"/>
                  </a:lnTo>
                  <a:cubicBezTo>
                    <a:pt x="26992" y="15407"/>
                    <a:pt x="27158" y="15407"/>
                    <a:pt x="27301" y="15336"/>
                  </a:cubicBezTo>
                  <a:close/>
                  <a:moveTo>
                    <a:pt x="31825" y="12728"/>
                  </a:moveTo>
                  <a:cubicBezTo>
                    <a:pt x="31956" y="12680"/>
                    <a:pt x="31956" y="12502"/>
                    <a:pt x="31825" y="12466"/>
                  </a:cubicBezTo>
                  <a:lnTo>
                    <a:pt x="29932" y="11371"/>
                  </a:lnTo>
                  <a:cubicBezTo>
                    <a:pt x="29790" y="11299"/>
                    <a:pt x="29623" y="11299"/>
                    <a:pt x="29492" y="11371"/>
                  </a:cubicBezTo>
                  <a:lnTo>
                    <a:pt x="27587" y="12466"/>
                  </a:lnTo>
                  <a:cubicBezTo>
                    <a:pt x="27468" y="12514"/>
                    <a:pt x="27468" y="12680"/>
                    <a:pt x="27587" y="12728"/>
                  </a:cubicBezTo>
                  <a:lnTo>
                    <a:pt x="29492" y="13823"/>
                  </a:lnTo>
                  <a:cubicBezTo>
                    <a:pt x="29623" y="13895"/>
                    <a:pt x="29790" y="13895"/>
                    <a:pt x="29932" y="13823"/>
                  </a:cubicBezTo>
                  <a:close/>
                  <a:moveTo>
                    <a:pt x="34457" y="11204"/>
                  </a:moveTo>
                  <a:cubicBezTo>
                    <a:pt x="34576" y="11156"/>
                    <a:pt x="34576" y="10990"/>
                    <a:pt x="34457" y="10942"/>
                  </a:cubicBezTo>
                  <a:lnTo>
                    <a:pt x="32564" y="9847"/>
                  </a:lnTo>
                  <a:cubicBezTo>
                    <a:pt x="32421" y="9775"/>
                    <a:pt x="32254" y="9775"/>
                    <a:pt x="32111" y="9847"/>
                  </a:cubicBezTo>
                  <a:lnTo>
                    <a:pt x="30218" y="10942"/>
                  </a:lnTo>
                  <a:cubicBezTo>
                    <a:pt x="30099" y="10990"/>
                    <a:pt x="30099" y="11168"/>
                    <a:pt x="30218" y="11204"/>
                  </a:cubicBezTo>
                  <a:lnTo>
                    <a:pt x="32111" y="12299"/>
                  </a:lnTo>
                  <a:cubicBezTo>
                    <a:pt x="32254" y="12371"/>
                    <a:pt x="32421" y="12371"/>
                    <a:pt x="32564" y="12299"/>
                  </a:cubicBezTo>
                  <a:close/>
                  <a:moveTo>
                    <a:pt x="37088" y="9680"/>
                  </a:moveTo>
                  <a:cubicBezTo>
                    <a:pt x="37207" y="9632"/>
                    <a:pt x="37207" y="9466"/>
                    <a:pt x="37088" y="9418"/>
                  </a:cubicBezTo>
                  <a:lnTo>
                    <a:pt x="35195" y="8347"/>
                  </a:lnTo>
                  <a:cubicBezTo>
                    <a:pt x="35052" y="8263"/>
                    <a:pt x="34885" y="8263"/>
                    <a:pt x="34743" y="8347"/>
                  </a:cubicBezTo>
                  <a:lnTo>
                    <a:pt x="32849" y="9430"/>
                  </a:lnTo>
                  <a:cubicBezTo>
                    <a:pt x="32730" y="9478"/>
                    <a:pt x="32730" y="9644"/>
                    <a:pt x="32849" y="9692"/>
                  </a:cubicBezTo>
                  <a:lnTo>
                    <a:pt x="34743" y="10787"/>
                  </a:lnTo>
                  <a:cubicBezTo>
                    <a:pt x="34885" y="10859"/>
                    <a:pt x="35052" y="10859"/>
                    <a:pt x="35195" y="10787"/>
                  </a:cubicBezTo>
                  <a:close/>
                  <a:moveTo>
                    <a:pt x="39719" y="8156"/>
                  </a:moveTo>
                  <a:cubicBezTo>
                    <a:pt x="39838" y="8120"/>
                    <a:pt x="39838" y="7942"/>
                    <a:pt x="39719" y="7906"/>
                  </a:cubicBezTo>
                  <a:lnTo>
                    <a:pt x="37826" y="6811"/>
                  </a:lnTo>
                  <a:cubicBezTo>
                    <a:pt x="37683" y="6739"/>
                    <a:pt x="37517" y="6739"/>
                    <a:pt x="37374" y="6811"/>
                  </a:cubicBezTo>
                  <a:lnTo>
                    <a:pt x="35481" y="7906"/>
                  </a:lnTo>
                  <a:cubicBezTo>
                    <a:pt x="35362" y="7954"/>
                    <a:pt x="35362" y="8120"/>
                    <a:pt x="35481" y="8168"/>
                  </a:cubicBezTo>
                  <a:lnTo>
                    <a:pt x="37374" y="9263"/>
                  </a:lnTo>
                  <a:cubicBezTo>
                    <a:pt x="37517" y="9335"/>
                    <a:pt x="37683" y="9335"/>
                    <a:pt x="37826" y="9263"/>
                  </a:cubicBezTo>
                  <a:close/>
                  <a:moveTo>
                    <a:pt x="42351" y="6644"/>
                  </a:moveTo>
                  <a:cubicBezTo>
                    <a:pt x="42482" y="6596"/>
                    <a:pt x="42482" y="6430"/>
                    <a:pt x="42351" y="6382"/>
                  </a:cubicBezTo>
                  <a:lnTo>
                    <a:pt x="40458" y="5287"/>
                  </a:lnTo>
                  <a:cubicBezTo>
                    <a:pt x="40315" y="5215"/>
                    <a:pt x="40148" y="5215"/>
                    <a:pt x="40017" y="5287"/>
                  </a:cubicBezTo>
                  <a:lnTo>
                    <a:pt x="38124" y="6394"/>
                  </a:lnTo>
                  <a:cubicBezTo>
                    <a:pt x="37993" y="6430"/>
                    <a:pt x="37993" y="6608"/>
                    <a:pt x="38124" y="6644"/>
                  </a:cubicBezTo>
                  <a:lnTo>
                    <a:pt x="40017" y="7751"/>
                  </a:lnTo>
                  <a:cubicBezTo>
                    <a:pt x="40148" y="7823"/>
                    <a:pt x="40315" y="7823"/>
                    <a:pt x="40458" y="7751"/>
                  </a:cubicBezTo>
                  <a:close/>
                  <a:moveTo>
                    <a:pt x="16657" y="24587"/>
                  </a:moveTo>
                  <a:cubicBezTo>
                    <a:pt x="16776" y="24551"/>
                    <a:pt x="16776" y="24372"/>
                    <a:pt x="16657" y="24337"/>
                  </a:cubicBezTo>
                  <a:lnTo>
                    <a:pt x="14752" y="23241"/>
                  </a:lnTo>
                  <a:cubicBezTo>
                    <a:pt x="14609" y="23170"/>
                    <a:pt x="14442" y="23170"/>
                    <a:pt x="14311" y="23241"/>
                  </a:cubicBezTo>
                  <a:lnTo>
                    <a:pt x="12406" y="24337"/>
                  </a:lnTo>
                  <a:cubicBezTo>
                    <a:pt x="12287" y="24372"/>
                    <a:pt x="12287" y="24551"/>
                    <a:pt x="12406" y="24587"/>
                  </a:cubicBezTo>
                  <a:lnTo>
                    <a:pt x="14311" y="25682"/>
                  </a:lnTo>
                  <a:cubicBezTo>
                    <a:pt x="14442" y="25754"/>
                    <a:pt x="14609" y="25754"/>
                    <a:pt x="14752" y="25682"/>
                  </a:cubicBezTo>
                  <a:close/>
                  <a:moveTo>
                    <a:pt x="19288" y="23075"/>
                  </a:moveTo>
                  <a:cubicBezTo>
                    <a:pt x="19407" y="23027"/>
                    <a:pt x="19407" y="22860"/>
                    <a:pt x="19288" y="22813"/>
                  </a:cubicBezTo>
                  <a:lnTo>
                    <a:pt x="17383" y="21717"/>
                  </a:lnTo>
                  <a:cubicBezTo>
                    <a:pt x="17240" y="21658"/>
                    <a:pt x="17086" y="21658"/>
                    <a:pt x="16943" y="21717"/>
                  </a:cubicBezTo>
                  <a:lnTo>
                    <a:pt x="15050" y="22813"/>
                  </a:lnTo>
                  <a:cubicBezTo>
                    <a:pt x="14931" y="22860"/>
                    <a:pt x="14931" y="23027"/>
                    <a:pt x="15050" y="23075"/>
                  </a:cubicBezTo>
                  <a:lnTo>
                    <a:pt x="16943" y="24170"/>
                  </a:lnTo>
                  <a:cubicBezTo>
                    <a:pt x="17086" y="24230"/>
                    <a:pt x="17252" y="24230"/>
                    <a:pt x="17395" y="24170"/>
                  </a:cubicBezTo>
                  <a:close/>
                  <a:moveTo>
                    <a:pt x="21919" y="21551"/>
                  </a:moveTo>
                  <a:cubicBezTo>
                    <a:pt x="22039" y="21515"/>
                    <a:pt x="22039" y="21336"/>
                    <a:pt x="21919" y="21301"/>
                  </a:cubicBezTo>
                  <a:lnTo>
                    <a:pt x="20014" y="20205"/>
                  </a:lnTo>
                  <a:cubicBezTo>
                    <a:pt x="19872" y="20134"/>
                    <a:pt x="19717" y="20134"/>
                    <a:pt x="19574" y="20205"/>
                  </a:cubicBezTo>
                  <a:lnTo>
                    <a:pt x="17681" y="21289"/>
                  </a:lnTo>
                  <a:cubicBezTo>
                    <a:pt x="17550" y="21336"/>
                    <a:pt x="17550" y="21503"/>
                    <a:pt x="17681" y="21551"/>
                  </a:cubicBezTo>
                  <a:lnTo>
                    <a:pt x="19574" y="22646"/>
                  </a:lnTo>
                  <a:cubicBezTo>
                    <a:pt x="19717" y="22706"/>
                    <a:pt x="19872" y="22706"/>
                    <a:pt x="20014" y="22646"/>
                  </a:cubicBezTo>
                  <a:close/>
                  <a:moveTo>
                    <a:pt x="24551" y="20039"/>
                  </a:moveTo>
                  <a:cubicBezTo>
                    <a:pt x="24670" y="19991"/>
                    <a:pt x="24670" y="19824"/>
                    <a:pt x="24551" y="19777"/>
                  </a:cubicBezTo>
                  <a:lnTo>
                    <a:pt x="22646" y="18681"/>
                  </a:lnTo>
                  <a:cubicBezTo>
                    <a:pt x="22503" y="18610"/>
                    <a:pt x="22348" y="18610"/>
                    <a:pt x="22205" y="18681"/>
                  </a:cubicBezTo>
                  <a:lnTo>
                    <a:pt x="20300" y="19777"/>
                  </a:lnTo>
                  <a:cubicBezTo>
                    <a:pt x="20181" y="19824"/>
                    <a:pt x="20181" y="19991"/>
                    <a:pt x="20300" y="20039"/>
                  </a:cubicBezTo>
                  <a:lnTo>
                    <a:pt x="22205" y="21134"/>
                  </a:lnTo>
                  <a:cubicBezTo>
                    <a:pt x="22348" y="21205"/>
                    <a:pt x="22503" y="21205"/>
                    <a:pt x="22646" y="21134"/>
                  </a:cubicBezTo>
                  <a:close/>
                  <a:moveTo>
                    <a:pt x="27182" y="18515"/>
                  </a:moveTo>
                  <a:cubicBezTo>
                    <a:pt x="27301" y="18467"/>
                    <a:pt x="27301" y="18300"/>
                    <a:pt x="27182" y="18253"/>
                  </a:cubicBezTo>
                  <a:lnTo>
                    <a:pt x="25277" y="17169"/>
                  </a:lnTo>
                  <a:cubicBezTo>
                    <a:pt x="25134" y="17098"/>
                    <a:pt x="24979" y="17098"/>
                    <a:pt x="24837" y="17169"/>
                  </a:cubicBezTo>
                  <a:lnTo>
                    <a:pt x="22943" y="18253"/>
                  </a:lnTo>
                  <a:cubicBezTo>
                    <a:pt x="22812" y="18300"/>
                    <a:pt x="22812" y="18467"/>
                    <a:pt x="22943" y="18515"/>
                  </a:cubicBezTo>
                  <a:lnTo>
                    <a:pt x="24837" y="19610"/>
                  </a:lnTo>
                  <a:cubicBezTo>
                    <a:pt x="24979" y="19681"/>
                    <a:pt x="25134" y="19681"/>
                    <a:pt x="25277" y="19610"/>
                  </a:cubicBezTo>
                  <a:close/>
                  <a:moveTo>
                    <a:pt x="29813" y="16991"/>
                  </a:moveTo>
                  <a:cubicBezTo>
                    <a:pt x="29932" y="16955"/>
                    <a:pt x="29932" y="16788"/>
                    <a:pt x="29813" y="16741"/>
                  </a:cubicBezTo>
                  <a:lnTo>
                    <a:pt x="27908" y="15645"/>
                  </a:lnTo>
                  <a:cubicBezTo>
                    <a:pt x="27765" y="15574"/>
                    <a:pt x="27611" y="15574"/>
                    <a:pt x="27468" y="15645"/>
                  </a:cubicBezTo>
                  <a:lnTo>
                    <a:pt x="25575" y="16741"/>
                  </a:lnTo>
                  <a:cubicBezTo>
                    <a:pt x="25444" y="16788"/>
                    <a:pt x="25444" y="16955"/>
                    <a:pt x="25575" y="16991"/>
                  </a:cubicBezTo>
                  <a:lnTo>
                    <a:pt x="27468" y="18086"/>
                  </a:lnTo>
                  <a:cubicBezTo>
                    <a:pt x="27611" y="18157"/>
                    <a:pt x="27765" y="18157"/>
                    <a:pt x="27908" y="18086"/>
                  </a:cubicBezTo>
                  <a:close/>
                  <a:moveTo>
                    <a:pt x="32445" y="15478"/>
                  </a:moveTo>
                  <a:cubicBezTo>
                    <a:pt x="32564" y="15431"/>
                    <a:pt x="32564" y="15264"/>
                    <a:pt x="32445" y="15217"/>
                  </a:cubicBezTo>
                  <a:lnTo>
                    <a:pt x="30540" y="14121"/>
                  </a:lnTo>
                  <a:cubicBezTo>
                    <a:pt x="30409" y="14050"/>
                    <a:pt x="30242" y="14050"/>
                    <a:pt x="30099" y="14121"/>
                  </a:cubicBezTo>
                  <a:lnTo>
                    <a:pt x="28206" y="15217"/>
                  </a:lnTo>
                  <a:cubicBezTo>
                    <a:pt x="28075" y="15264"/>
                    <a:pt x="28075" y="15431"/>
                    <a:pt x="28206" y="15478"/>
                  </a:cubicBezTo>
                  <a:lnTo>
                    <a:pt x="30099" y="16574"/>
                  </a:lnTo>
                  <a:cubicBezTo>
                    <a:pt x="30242" y="16645"/>
                    <a:pt x="30409" y="16645"/>
                    <a:pt x="30540" y="16574"/>
                  </a:cubicBezTo>
                  <a:close/>
                  <a:moveTo>
                    <a:pt x="35076" y="13954"/>
                  </a:moveTo>
                  <a:cubicBezTo>
                    <a:pt x="35195" y="13919"/>
                    <a:pt x="35195" y="13740"/>
                    <a:pt x="35076" y="13704"/>
                  </a:cubicBezTo>
                  <a:lnTo>
                    <a:pt x="33171" y="12609"/>
                  </a:lnTo>
                  <a:cubicBezTo>
                    <a:pt x="33040" y="12538"/>
                    <a:pt x="32873" y="12538"/>
                    <a:pt x="32730" y="12609"/>
                  </a:cubicBezTo>
                  <a:lnTo>
                    <a:pt x="30837" y="13704"/>
                  </a:lnTo>
                  <a:cubicBezTo>
                    <a:pt x="30706" y="13740"/>
                    <a:pt x="30706" y="13907"/>
                    <a:pt x="30837" y="13954"/>
                  </a:cubicBezTo>
                  <a:lnTo>
                    <a:pt x="32730" y="15050"/>
                  </a:lnTo>
                  <a:cubicBezTo>
                    <a:pt x="32873" y="15121"/>
                    <a:pt x="33040" y="15121"/>
                    <a:pt x="33183" y="15050"/>
                  </a:cubicBezTo>
                  <a:close/>
                  <a:moveTo>
                    <a:pt x="37707" y="12442"/>
                  </a:moveTo>
                  <a:cubicBezTo>
                    <a:pt x="37826" y="12395"/>
                    <a:pt x="37826" y="12228"/>
                    <a:pt x="37707" y="12180"/>
                  </a:cubicBezTo>
                  <a:lnTo>
                    <a:pt x="35802" y="11085"/>
                  </a:lnTo>
                  <a:cubicBezTo>
                    <a:pt x="35671" y="11014"/>
                    <a:pt x="35505" y="11014"/>
                    <a:pt x="35362" y="11085"/>
                  </a:cubicBezTo>
                  <a:lnTo>
                    <a:pt x="33469" y="12180"/>
                  </a:lnTo>
                  <a:cubicBezTo>
                    <a:pt x="33338" y="12228"/>
                    <a:pt x="33338" y="12395"/>
                    <a:pt x="33469" y="12442"/>
                  </a:cubicBezTo>
                  <a:lnTo>
                    <a:pt x="35362" y="13538"/>
                  </a:lnTo>
                  <a:cubicBezTo>
                    <a:pt x="35505" y="13609"/>
                    <a:pt x="35671" y="13609"/>
                    <a:pt x="35802" y="13538"/>
                  </a:cubicBezTo>
                  <a:close/>
                  <a:moveTo>
                    <a:pt x="40338" y="10918"/>
                  </a:moveTo>
                  <a:cubicBezTo>
                    <a:pt x="40458" y="10871"/>
                    <a:pt x="40458" y="10704"/>
                    <a:pt x="40338" y="10656"/>
                  </a:cubicBezTo>
                  <a:lnTo>
                    <a:pt x="38433" y="9561"/>
                  </a:lnTo>
                  <a:cubicBezTo>
                    <a:pt x="38302" y="9490"/>
                    <a:pt x="38136" y="9490"/>
                    <a:pt x="37993" y="9561"/>
                  </a:cubicBezTo>
                  <a:lnTo>
                    <a:pt x="36100" y="10656"/>
                  </a:lnTo>
                  <a:cubicBezTo>
                    <a:pt x="35969" y="10704"/>
                    <a:pt x="35969" y="10871"/>
                    <a:pt x="36100" y="10918"/>
                  </a:cubicBezTo>
                  <a:lnTo>
                    <a:pt x="37993" y="12014"/>
                  </a:lnTo>
                  <a:cubicBezTo>
                    <a:pt x="38136" y="12085"/>
                    <a:pt x="38302" y="12085"/>
                    <a:pt x="38433" y="12014"/>
                  </a:cubicBezTo>
                  <a:close/>
                  <a:moveTo>
                    <a:pt x="42970" y="9394"/>
                  </a:moveTo>
                  <a:cubicBezTo>
                    <a:pt x="43089" y="9347"/>
                    <a:pt x="43089" y="9180"/>
                    <a:pt x="42970" y="9132"/>
                  </a:cubicBezTo>
                  <a:lnTo>
                    <a:pt x="41077" y="8049"/>
                  </a:lnTo>
                  <a:cubicBezTo>
                    <a:pt x="40934" y="7978"/>
                    <a:pt x="40767" y="7978"/>
                    <a:pt x="40624" y="8049"/>
                  </a:cubicBezTo>
                  <a:lnTo>
                    <a:pt x="38731" y="9144"/>
                  </a:lnTo>
                  <a:cubicBezTo>
                    <a:pt x="38612" y="9180"/>
                    <a:pt x="38612" y="9347"/>
                    <a:pt x="38731" y="9394"/>
                  </a:cubicBezTo>
                  <a:lnTo>
                    <a:pt x="40624" y="10490"/>
                  </a:lnTo>
                  <a:cubicBezTo>
                    <a:pt x="40767" y="10561"/>
                    <a:pt x="40934" y="10561"/>
                    <a:pt x="41077" y="10490"/>
                  </a:cubicBezTo>
                  <a:close/>
                  <a:moveTo>
                    <a:pt x="23217" y="23682"/>
                  </a:moveTo>
                  <a:cubicBezTo>
                    <a:pt x="23336" y="23646"/>
                    <a:pt x="23336" y="23468"/>
                    <a:pt x="23217" y="23420"/>
                  </a:cubicBezTo>
                  <a:lnTo>
                    <a:pt x="21312" y="22336"/>
                  </a:lnTo>
                  <a:cubicBezTo>
                    <a:pt x="21181" y="22265"/>
                    <a:pt x="21015" y="22265"/>
                    <a:pt x="20872" y="22336"/>
                  </a:cubicBezTo>
                  <a:lnTo>
                    <a:pt x="18979" y="23432"/>
                  </a:lnTo>
                  <a:cubicBezTo>
                    <a:pt x="18848" y="23468"/>
                    <a:pt x="18848" y="23634"/>
                    <a:pt x="18979" y="23682"/>
                  </a:cubicBezTo>
                  <a:lnTo>
                    <a:pt x="20872" y="24777"/>
                  </a:lnTo>
                  <a:cubicBezTo>
                    <a:pt x="21015" y="24849"/>
                    <a:pt x="21181" y="24849"/>
                    <a:pt x="21312" y="24777"/>
                  </a:cubicBezTo>
                  <a:close/>
                  <a:moveTo>
                    <a:pt x="25849" y="22158"/>
                  </a:moveTo>
                  <a:cubicBezTo>
                    <a:pt x="25968" y="22122"/>
                    <a:pt x="25968" y="21944"/>
                    <a:pt x="25849" y="21908"/>
                  </a:cubicBezTo>
                  <a:lnTo>
                    <a:pt x="23944" y="20812"/>
                  </a:lnTo>
                  <a:cubicBezTo>
                    <a:pt x="23813" y="20741"/>
                    <a:pt x="23646" y="20741"/>
                    <a:pt x="23503" y="20812"/>
                  </a:cubicBezTo>
                  <a:lnTo>
                    <a:pt x="21610" y="21908"/>
                  </a:lnTo>
                  <a:cubicBezTo>
                    <a:pt x="21479" y="21944"/>
                    <a:pt x="21479" y="22122"/>
                    <a:pt x="21610" y="22158"/>
                  </a:cubicBezTo>
                  <a:lnTo>
                    <a:pt x="23503" y="23253"/>
                  </a:lnTo>
                  <a:cubicBezTo>
                    <a:pt x="23646" y="23325"/>
                    <a:pt x="23813" y="23325"/>
                    <a:pt x="23944" y="23253"/>
                  </a:cubicBezTo>
                  <a:close/>
                  <a:moveTo>
                    <a:pt x="20443" y="28290"/>
                  </a:moveTo>
                  <a:cubicBezTo>
                    <a:pt x="20562" y="28242"/>
                    <a:pt x="20562" y="28075"/>
                    <a:pt x="20443" y="28028"/>
                  </a:cubicBezTo>
                  <a:lnTo>
                    <a:pt x="18550" y="26932"/>
                  </a:lnTo>
                  <a:cubicBezTo>
                    <a:pt x="18407" y="26861"/>
                    <a:pt x="18240" y="26861"/>
                    <a:pt x="18109" y="26932"/>
                  </a:cubicBezTo>
                  <a:lnTo>
                    <a:pt x="16204" y="28028"/>
                  </a:lnTo>
                  <a:cubicBezTo>
                    <a:pt x="16085" y="28063"/>
                    <a:pt x="16085" y="28242"/>
                    <a:pt x="16204" y="28290"/>
                  </a:cubicBezTo>
                  <a:lnTo>
                    <a:pt x="18109" y="29373"/>
                  </a:lnTo>
                  <a:cubicBezTo>
                    <a:pt x="18240" y="29444"/>
                    <a:pt x="18407" y="29444"/>
                    <a:pt x="18550" y="29373"/>
                  </a:cubicBezTo>
                  <a:close/>
                  <a:moveTo>
                    <a:pt x="23086" y="26766"/>
                  </a:moveTo>
                  <a:cubicBezTo>
                    <a:pt x="23205" y="26718"/>
                    <a:pt x="23205" y="26551"/>
                    <a:pt x="23086" y="26504"/>
                  </a:cubicBezTo>
                  <a:lnTo>
                    <a:pt x="21193" y="25408"/>
                  </a:lnTo>
                  <a:cubicBezTo>
                    <a:pt x="21050" y="25337"/>
                    <a:pt x="20884" y="25337"/>
                    <a:pt x="20741" y="25408"/>
                  </a:cubicBezTo>
                  <a:lnTo>
                    <a:pt x="18848" y="26504"/>
                  </a:lnTo>
                  <a:cubicBezTo>
                    <a:pt x="18729" y="26551"/>
                    <a:pt x="18729" y="26718"/>
                    <a:pt x="18848" y="26766"/>
                  </a:cubicBezTo>
                  <a:lnTo>
                    <a:pt x="20741" y="27861"/>
                  </a:lnTo>
                  <a:cubicBezTo>
                    <a:pt x="20884" y="27932"/>
                    <a:pt x="21050" y="27932"/>
                    <a:pt x="21193" y="27861"/>
                  </a:cubicBezTo>
                  <a:close/>
                  <a:moveTo>
                    <a:pt x="25718" y="25242"/>
                  </a:moveTo>
                  <a:cubicBezTo>
                    <a:pt x="25837" y="25194"/>
                    <a:pt x="25837" y="25027"/>
                    <a:pt x="25718" y="24980"/>
                  </a:cubicBezTo>
                  <a:lnTo>
                    <a:pt x="23824" y="23884"/>
                  </a:lnTo>
                  <a:cubicBezTo>
                    <a:pt x="23682" y="23825"/>
                    <a:pt x="23515" y="23825"/>
                    <a:pt x="23372" y="23884"/>
                  </a:cubicBezTo>
                  <a:lnTo>
                    <a:pt x="21479" y="24980"/>
                  </a:lnTo>
                  <a:cubicBezTo>
                    <a:pt x="21360" y="25027"/>
                    <a:pt x="21360" y="25194"/>
                    <a:pt x="21479" y="25242"/>
                  </a:cubicBezTo>
                  <a:lnTo>
                    <a:pt x="23372" y="26337"/>
                  </a:lnTo>
                  <a:cubicBezTo>
                    <a:pt x="23515" y="26408"/>
                    <a:pt x="23682" y="26408"/>
                    <a:pt x="23824" y="26337"/>
                  </a:cubicBezTo>
                  <a:close/>
                  <a:moveTo>
                    <a:pt x="41601" y="16074"/>
                  </a:moveTo>
                  <a:cubicBezTo>
                    <a:pt x="41720" y="16026"/>
                    <a:pt x="41720" y="15859"/>
                    <a:pt x="41601" y="15812"/>
                  </a:cubicBezTo>
                  <a:lnTo>
                    <a:pt x="39707" y="14716"/>
                  </a:lnTo>
                  <a:cubicBezTo>
                    <a:pt x="39565" y="14645"/>
                    <a:pt x="39398" y="14645"/>
                    <a:pt x="39267" y="14716"/>
                  </a:cubicBezTo>
                  <a:lnTo>
                    <a:pt x="37362" y="15812"/>
                  </a:lnTo>
                  <a:cubicBezTo>
                    <a:pt x="37243" y="15859"/>
                    <a:pt x="37243" y="16026"/>
                    <a:pt x="37362" y="16074"/>
                  </a:cubicBezTo>
                  <a:lnTo>
                    <a:pt x="39267" y="17169"/>
                  </a:lnTo>
                  <a:cubicBezTo>
                    <a:pt x="39398" y="17241"/>
                    <a:pt x="39565" y="17241"/>
                    <a:pt x="39707" y="17169"/>
                  </a:cubicBezTo>
                  <a:close/>
                  <a:moveTo>
                    <a:pt x="44232" y="14550"/>
                  </a:moveTo>
                  <a:cubicBezTo>
                    <a:pt x="44351" y="14502"/>
                    <a:pt x="44351" y="14335"/>
                    <a:pt x="44232" y="14288"/>
                  </a:cubicBezTo>
                  <a:lnTo>
                    <a:pt x="42339" y="13192"/>
                  </a:lnTo>
                  <a:cubicBezTo>
                    <a:pt x="42196" y="13133"/>
                    <a:pt x="42029" y="13133"/>
                    <a:pt x="41898" y="13192"/>
                  </a:cubicBezTo>
                  <a:lnTo>
                    <a:pt x="39993" y="14300"/>
                  </a:lnTo>
                  <a:cubicBezTo>
                    <a:pt x="39874" y="14335"/>
                    <a:pt x="39874" y="14502"/>
                    <a:pt x="39993" y="14550"/>
                  </a:cubicBezTo>
                  <a:lnTo>
                    <a:pt x="41886" y="15645"/>
                  </a:lnTo>
                  <a:cubicBezTo>
                    <a:pt x="42029" y="15717"/>
                    <a:pt x="42196" y="15717"/>
                    <a:pt x="42339" y="15645"/>
                  </a:cubicBezTo>
                  <a:close/>
                  <a:moveTo>
                    <a:pt x="46863" y="13026"/>
                  </a:moveTo>
                  <a:cubicBezTo>
                    <a:pt x="46994" y="12990"/>
                    <a:pt x="46994" y="12811"/>
                    <a:pt x="46863" y="12776"/>
                  </a:cubicBezTo>
                  <a:lnTo>
                    <a:pt x="44970" y="11680"/>
                  </a:lnTo>
                  <a:cubicBezTo>
                    <a:pt x="44827" y="11609"/>
                    <a:pt x="44660" y="11609"/>
                    <a:pt x="44518" y="11680"/>
                  </a:cubicBezTo>
                  <a:lnTo>
                    <a:pt x="42624" y="12776"/>
                  </a:lnTo>
                  <a:cubicBezTo>
                    <a:pt x="42505" y="12823"/>
                    <a:pt x="42505" y="12990"/>
                    <a:pt x="42624" y="13038"/>
                  </a:cubicBezTo>
                  <a:lnTo>
                    <a:pt x="44518" y="14133"/>
                  </a:lnTo>
                  <a:cubicBezTo>
                    <a:pt x="44660" y="14193"/>
                    <a:pt x="44827" y="14193"/>
                    <a:pt x="44970" y="14133"/>
                  </a:cubicBezTo>
                  <a:close/>
                  <a:moveTo>
                    <a:pt x="51483" y="9835"/>
                  </a:moveTo>
                  <a:cubicBezTo>
                    <a:pt x="51602" y="9799"/>
                    <a:pt x="51602" y="9621"/>
                    <a:pt x="51483" y="9585"/>
                  </a:cubicBezTo>
                  <a:lnTo>
                    <a:pt x="50042" y="8751"/>
                  </a:lnTo>
                  <a:cubicBezTo>
                    <a:pt x="49899" y="8680"/>
                    <a:pt x="49732" y="8680"/>
                    <a:pt x="49590" y="8751"/>
                  </a:cubicBezTo>
                  <a:lnTo>
                    <a:pt x="47697" y="9847"/>
                  </a:lnTo>
                  <a:cubicBezTo>
                    <a:pt x="47577" y="9894"/>
                    <a:pt x="47577" y="10061"/>
                    <a:pt x="47697" y="10109"/>
                  </a:cubicBezTo>
                  <a:lnTo>
                    <a:pt x="49137" y="10930"/>
                  </a:lnTo>
                  <a:cubicBezTo>
                    <a:pt x="49280" y="11002"/>
                    <a:pt x="49447" y="11002"/>
                    <a:pt x="49590" y="10930"/>
                  </a:cubicBezTo>
                  <a:close/>
                  <a:moveTo>
                    <a:pt x="53209" y="10835"/>
                  </a:moveTo>
                  <a:cubicBezTo>
                    <a:pt x="53328" y="10799"/>
                    <a:pt x="53328" y="10621"/>
                    <a:pt x="53209" y="10585"/>
                  </a:cubicBezTo>
                  <a:lnTo>
                    <a:pt x="51768" y="9752"/>
                  </a:lnTo>
                  <a:cubicBezTo>
                    <a:pt x="51626" y="9680"/>
                    <a:pt x="51471" y="9680"/>
                    <a:pt x="51328" y="9752"/>
                  </a:cubicBezTo>
                  <a:lnTo>
                    <a:pt x="49435" y="10847"/>
                  </a:lnTo>
                  <a:cubicBezTo>
                    <a:pt x="49304" y="10895"/>
                    <a:pt x="49304" y="11061"/>
                    <a:pt x="49435" y="11109"/>
                  </a:cubicBezTo>
                  <a:lnTo>
                    <a:pt x="50875" y="11930"/>
                  </a:lnTo>
                  <a:cubicBezTo>
                    <a:pt x="51006" y="12002"/>
                    <a:pt x="51173" y="12002"/>
                    <a:pt x="51316" y="11930"/>
                  </a:cubicBezTo>
                  <a:close/>
                  <a:moveTo>
                    <a:pt x="50685" y="12299"/>
                  </a:moveTo>
                  <a:cubicBezTo>
                    <a:pt x="50804" y="12264"/>
                    <a:pt x="50804" y="12085"/>
                    <a:pt x="50685" y="12049"/>
                  </a:cubicBezTo>
                  <a:lnTo>
                    <a:pt x="49244" y="11216"/>
                  </a:lnTo>
                  <a:cubicBezTo>
                    <a:pt x="49101" y="11145"/>
                    <a:pt x="48935" y="11145"/>
                    <a:pt x="48792" y="11216"/>
                  </a:cubicBezTo>
                  <a:lnTo>
                    <a:pt x="46899" y="12311"/>
                  </a:lnTo>
                  <a:cubicBezTo>
                    <a:pt x="46780" y="12359"/>
                    <a:pt x="46780" y="12526"/>
                    <a:pt x="46899" y="12561"/>
                  </a:cubicBezTo>
                  <a:lnTo>
                    <a:pt x="48339" y="13395"/>
                  </a:lnTo>
                  <a:cubicBezTo>
                    <a:pt x="48482" y="13466"/>
                    <a:pt x="48649" y="13466"/>
                    <a:pt x="48792" y="13395"/>
                  </a:cubicBezTo>
                  <a:close/>
                  <a:moveTo>
                    <a:pt x="55745" y="9382"/>
                  </a:moveTo>
                  <a:cubicBezTo>
                    <a:pt x="55864" y="9335"/>
                    <a:pt x="55864" y="9168"/>
                    <a:pt x="55745" y="9132"/>
                  </a:cubicBezTo>
                  <a:lnTo>
                    <a:pt x="54304" y="8287"/>
                  </a:lnTo>
                  <a:cubicBezTo>
                    <a:pt x="54162" y="8228"/>
                    <a:pt x="53995" y="8228"/>
                    <a:pt x="53852" y="8287"/>
                  </a:cubicBezTo>
                  <a:lnTo>
                    <a:pt x="51959" y="9382"/>
                  </a:lnTo>
                  <a:cubicBezTo>
                    <a:pt x="51840" y="9430"/>
                    <a:pt x="51840" y="9597"/>
                    <a:pt x="51959" y="9644"/>
                  </a:cubicBezTo>
                  <a:lnTo>
                    <a:pt x="53400" y="10478"/>
                  </a:lnTo>
                  <a:cubicBezTo>
                    <a:pt x="53542" y="10537"/>
                    <a:pt x="53709" y="10537"/>
                    <a:pt x="53852" y="10478"/>
                  </a:cubicBezTo>
                  <a:close/>
                  <a:moveTo>
                    <a:pt x="28480" y="20658"/>
                  </a:moveTo>
                  <a:cubicBezTo>
                    <a:pt x="28599" y="20610"/>
                    <a:pt x="28599" y="20443"/>
                    <a:pt x="28480" y="20396"/>
                  </a:cubicBezTo>
                  <a:lnTo>
                    <a:pt x="26575" y="19300"/>
                  </a:lnTo>
                  <a:cubicBezTo>
                    <a:pt x="26444" y="19229"/>
                    <a:pt x="26277" y="19229"/>
                    <a:pt x="26134" y="19300"/>
                  </a:cubicBezTo>
                  <a:lnTo>
                    <a:pt x="24241" y="20396"/>
                  </a:lnTo>
                  <a:cubicBezTo>
                    <a:pt x="24110" y="20431"/>
                    <a:pt x="24110" y="20610"/>
                    <a:pt x="24241" y="20658"/>
                  </a:cubicBezTo>
                  <a:lnTo>
                    <a:pt x="26134" y="21753"/>
                  </a:lnTo>
                  <a:cubicBezTo>
                    <a:pt x="26277" y="21824"/>
                    <a:pt x="26444" y="21824"/>
                    <a:pt x="26587" y="21753"/>
                  </a:cubicBezTo>
                  <a:close/>
                  <a:moveTo>
                    <a:pt x="31111" y="19134"/>
                  </a:moveTo>
                  <a:cubicBezTo>
                    <a:pt x="31230" y="19086"/>
                    <a:pt x="31230" y="18919"/>
                    <a:pt x="31111" y="18872"/>
                  </a:cubicBezTo>
                  <a:lnTo>
                    <a:pt x="29218" y="17776"/>
                  </a:lnTo>
                  <a:cubicBezTo>
                    <a:pt x="29075" y="17705"/>
                    <a:pt x="28908" y="17705"/>
                    <a:pt x="28766" y="17776"/>
                  </a:cubicBezTo>
                  <a:lnTo>
                    <a:pt x="26872" y="18872"/>
                  </a:lnTo>
                  <a:cubicBezTo>
                    <a:pt x="26753" y="18919"/>
                    <a:pt x="26753" y="19086"/>
                    <a:pt x="26872" y="19134"/>
                  </a:cubicBezTo>
                  <a:lnTo>
                    <a:pt x="28766" y="20229"/>
                  </a:lnTo>
                  <a:cubicBezTo>
                    <a:pt x="28908" y="20300"/>
                    <a:pt x="29075" y="20300"/>
                    <a:pt x="29218" y="20229"/>
                  </a:cubicBezTo>
                  <a:close/>
                  <a:moveTo>
                    <a:pt x="33742" y="17610"/>
                  </a:moveTo>
                  <a:cubicBezTo>
                    <a:pt x="33861" y="17562"/>
                    <a:pt x="33861" y="17395"/>
                    <a:pt x="33742" y="17360"/>
                  </a:cubicBezTo>
                  <a:lnTo>
                    <a:pt x="31849" y="16264"/>
                  </a:lnTo>
                  <a:cubicBezTo>
                    <a:pt x="31706" y="16193"/>
                    <a:pt x="31540" y="16193"/>
                    <a:pt x="31397" y="16264"/>
                  </a:cubicBezTo>
                  <a:lnTo>
                    <a:pt x="29504" y="17360"/>
                  </a:lnTo>
                  <a:cubicBezTo>
                    <a:pt x="29385" y="17395"/>
                    <a:pt x="29385" y="17562"/>
                    <a:pt x="29504" y="17610"/>
                  </a:cubicBezTo>
                  <a:lnTo>
                    <a:pt x="31397" y="18705"/>
                  </a:lnTo>
                  <a:cubicBezTo>
                    <a:pt x="31540" y="18776"/>
                    <a:pt x="31706" y="18776"/>
                    <a:pt x="31849" y="18705"/>
                  </a:cubicBezTo>
                  <a:close/>
                  <a:moveTo>
                    <a:pt x="36374" y="16098"/>
                  </a:moveTo>
                  <a:cubicBezTo>
                    <a:pt x="36493" y="16050"/>
                    <a:pt x="36493" y="15871"/>
                    <a:pt x="36374" y="15836"/>
                  </a:cubicBezTo>
                  <a:lnTo>
                    <a:pt x="34481" y="14740"/>
                  </a:lnTo>
                  <a:cubicBezTo>
                    <a:pt x="34338" y="14669"/>
                    <a:pt x="34171" y="14669"/>
                    <a:pt x="34028" y="14740"/>
                  </a:cubicBezTo>
                  <a:lnTo>
                    <a:pt x="32135" y="15836"/>
                  </a:lnTo>
                  <a:cubicBezTo>
                    <a:pt x="32016" y="15883"/>
                    <a:pt x="32016" y="16050"/>
                    <a:pt x="32135" y="16098"/>
                  </a:cubicBezTo>
                  <a:lnTo>
                    <a:pt x="34028" y="17193"/>
                  </a:lnTo>
                  <a:cubicBezTo>
                    <a:pt x="34171" y="17264"/>
                    <a:pt x="34338" y="17264"/>
                    <a:pt x="34481" y="17193"/>
                  </a:cubicBezTo>
                  <a:close/>
                  <a:moveTo>
                    <a:pt x="39017" y="14574"/>
                  </a:moveTo>
                  <a:cubicBezTo>
                    <a:pt x="39136" y="14526"/>
                    <a:pt x="39136" y="14359"/>
                    <a:pt x="39017" y="14312"/>
                  </a:cubicBezTo>
                  <a:lnTo>
                    <a:pt x="37112" y="13216"/>
                  </a:lnTo>
                  <a:cubicBezTo>
                    <a:pt x="36969" y="13145"/>
                    <a:pt x="36802" y="13145"/>
                    <a:pt x="36671" y="13216"/>
                  </a:cubicBezTo>
                  <a:lnTo>
                    <a:pt x="34766" y="14312"/>
                  </a:lnTo>
                  <a:cubicBezTo>
                    <a:pt x="34647" y="14359"/>
                    <a:pt x="34647" y="14526"/>
                    <a:pt x="34766" y="14574"/>
                  </a:cubicBezTo>
                  <a:lnTo>
                    <a:pt x="36671" y="15669"/>
                  </a:lnTo>
                  <a:cubicBezTo>
                    <a:pt x="36802" y="15740"/>
                    <a:pt x="36969" y="15740"/>
                    <a:pt x="37112" y="15669"/>
                  </a:cubicBezTo>
                  <a:close/>
                  <a:moveTo>
                    <a:pt x="41648" y="13050"/>
                  </a:moveTo>
                  <a:cubicBezTo>
                    <a:pt x="41767" y="13014"/>
                    <a:pt x="41767" y="12835"/>
                    <a:pt x="41648" y="12800"/>
                  </a:cubicBezTo>
                  <a:lnTo>
                    <a:pt x="39743" y="11704"/>
                  </a:lnTo>
                  <a:cubicBezTo>
                    <a:pt x="39600" y="11633"/>
                    <a:pt x="39445" y="11633"/>
                    <a:pt x="39303" y="11704"/>
                  </a:cubicBezTo>
                  <a:lnTo>
                    <a:pt x="37410" y="12800"/>
                  </a:lnTo>
                  <a:cubicBezTo>
                    <a:pt x="37279" y="12835"/>
                    <a:pt x="37279" y="13014"/>
                    <a:pt x="37410" y="13050"/>
                  </a:cubicBezTo>
                  <a:lnTo>
                    <a:pt x="39291" y="14145"/>
                  </a:lnTo>
                  <a:cubicBezTo>
                    <a:pt x="39434" y="14216"/>
                    <a:pt x="39600" y="14216"/>
                    <a:pt x="39743" y="14145"/>
                  </a:cubicBezTo>
                  <a:close/>
                  <a:moveTo>
                    <a:pt x="44279" y="11537"/>
                  </a:moveTo>
                  <a:cubicBezTo>
                    <a:pt x="44398" y="11490"/>
                    <a:pt x="44398" y="11323"/>
                    <a:pt x="44279" y="11276"/>
                  </a:cubicBezTo>
                  <a:lnTo>
                    <a:pt x="42374" y="10180"/>
                  </a:lnTo>
                  <a:cubicBezTo>
                    <a:pt x="42232" y="10109"/>
                    <a:pt x="42077" y="10109"/>
                    <a:pt x="41934" y="10180"/>
                  </a:cubicBezTo>
                  <a:lnTo>
                    <a:pt x="40041" y="11276"/>
                  </a:lnTo>
                  <a:cubicBezTo>
                    <a:pt x="39910" y="11323"/>
                    <a:pt x="39910" y="11490"/>
                    <a:pt x="40041" y="11537"/>
                  </a:cubicBezTo>
                  <a:lnTo>
                    <a:pt x="41934" y="12633"/>
                  </a:lnTo>
                  <a:cubicBezTo>
                    <a:pt x="42077" y="12704"/>
                    <a:pt x="42232" y="12704"/>
                    <a:pt x="42374" y="12633"/>
                  </a:cubicBezTo>
                  <a:close/>
                  <a:moveTo>
                    <a:pt x="20586" y="25206"/>
                  </a:moveTo>
                  <a:cubicBezTo>
                    <a:pt x="20705" y="25170"/>
                    <a:pt x="20705" y="24992"/>
                    <a:pt x="20586" y="24956"/>
                  </a:cubicBezTo>
                  <a:lnTo>
                    <a:pt x="18681" y="23860"/>
                  </a:lnTo>
                  <a:cubicBezTo>
                    <a:pt x="18550" y="23789"/>
                    <a:pt x="18383" y="23789"/>
                    <a:pt x="18240" y="23860"/>
                  </a:cubicBezTo>
                  <a:lnTo>
                    <a:pt x="16347" y="24956"/>
                  </a:lnTo>
                  <a:cubicBezTo>
                    <a:pt x="16228" y="24992"/>
                    <a:pt x="16228" y="25170"/>
                    <a:pt x="16347" y="25206"/>
                  </a:cubicBezTo>
                  <a:lnTo>
                    <a:pt x="18240" y="26301"/>
                  </a:lnTo>
                  <a:cubicBezTo>
                    <a:pt x="18383" y="26373"/>
                    <a:pt x="18550" y="26373"/>
                    <a:pt x="18681" y="26301"/>
                  </a:cubicBezTo>
                  <a:close/>
                  <a:moveTo>
                    <a:pt x="5013" y="22765"/>
                  </a:moveTo>
                  <a:cubicBezTo>
                    <a:pt x="4870" y="22694"/>
                    <a:pt x="4703" y="22694"/>
                    <a:pt x="4560" y="22765"/>
                  </a:cubicBezTo>
                  <a:lnTo>
                    <a:pt x="2405" y="24027"/>
                  </a:lnTo>
                  <a:cubicBezTo>
                    <a:pt x="2274" y="24063"/>
                    <a:pt x="2274" y="24241"/>
                    <a:pt x="2405" y="24277"/>
                  </a:cubicBezTo>
                  <a:lnTo>
                    <a:pt x="4143" y="25289"/>
                  </a:lnTo>
                  <a:cubicBezTo>
                    <a:pt x="4274" y="25361"/>
                    <a:pt x="4441" y="25361"/>
                    <a:pt x="4584" y="25289"/>
                  </a:cubicBezTo>
                  <a:lnTo>
                    <a:pt x="6763" y="24027"/>
                  </a:lnTo>
                  <a:cubicBezTo>
                    <a:pt x="6882" y="23991"/>
                    <a:pt x="6882" y="23813"/>
                    <a:pt x="6763" y="23777"/>
                  </a:cubicBezTo>
                  <a:close/>
                  <a:moveTo>
                    <a:pt x="42196" y="1298"/>
                  </a:moveTo>
                  <a:cubicBezTo>
                    <a:pt x="42053" y="1239"/>
                    <a:pt x="41886" y="1239"/>
                    <a:pt x="41743" y="1298"/>
                  </a:cubicBezTo>
                  <a:lnTo>
                    <a:pt x="36933" y="4084"/>
                  </a:lnTo>
                  <a:cubicBezTo>
                    <a:pt x="36814" y="4120"/>
                    <a:pt x="36814" y="4298"/>
                    <a:pt x="36933" y="4334"/>
                  </a:cubicBezTo>
                  <a:lnTo>
                    <a:pt x="38672" y="5346"/>
                  </a:lnTo>
                  <a:cubicBezTo>
                    <a:pt x="38814" y="5418"/>
                    <a:pt x="38981" y="5418"/>
                    <a:pt x="39124" y="5346"/>
                  </a:cubicBezTo>
                  <a:lnTo>
                    <a:pt x="43934" y="2560"/>
                  </a:lnTo>
                  <a:cubicBezTo>
                    <a:pt x="44053" y="2524"/>
                    <a:pt x="44053" y="2346"/>
                    <a:pt x="43934" y="2310"/>
                  </a:cubicBezTo>
                  <a:close/>
                  <a:moveTo>
                    <a:pt x="44791" y="2798"/>
                  </a:moveTo>
                  <a:cubicBezTo>
                    <a:pt x="44649" y="2727"/>
                    <a:pt x="44482" y="2727"/>
                    <a:pt x="44339" y="2798"/>
                  </a:cubicBezTo>
                  <a:lnTo>
                    <a:pt x="40839" y="4822"/>
                  </a:lnTo>
                  <a:cubicBezTo>
                    <a:pt x="40708" y="4870"/>
                    <a:pt x="40708" y="5037"/>
                    <a:pt x="40839" y="5084"/>
                  </a:cubicBezTo>
                  <a:lnTo>
                    <a:pt x="42577" y="6084"/>
                  </a:lnTo>
                  <a:cubicBezTo>
                    <a:pt x="42720" y="6156"/>
                    <a:pt x="42874" y="6156"/>
                    <a:pt x="43017" y="6084"/>
                  </a:cubicBezTo>
                  <a:lnTo>
                    <a:pt x="46530" y="4060"/>
                  </a:lnTo>
                  <a:cubicBezTo>
                    <a:pt x="46649" y="4025"/>
                    <a:pt x="46649" y="3846"/>
                    <a:pt x="46530" y="3810"/>
                  </a:cubicBezTo>
                  <a:close/>
                  <a:moveTo>
                    <a:pt x="47470" y="4358"/>
                  </a:moveTo>
                  <a:cubicBezTo>
                    <a:pt x="47327" y="4287"/>
                    <a:pt x="47173" y="4287"/>
                    <a:pt x="47030" y="4358"/>
                  </a:cubicBezTo>
                  <a:lnTo>
                    <a:pt x="41541" y="7525"/>
                  </a:lnTo>
                  <a:cubicBezTo>
                    <a:pt x="41422" y="7561"/>
                    <a:pt x="41422" y="7727"/>
                    <a:pt x="41541" y="7775"/>
                  </a:cubicBezTo>
                  <a:lnTo>
                    <a:pt x="43279" y="8787"/>
                  </a:lnTo>
                  <a:cubicBezTo>
                    <a:pt x="43422" y="8859"/>
                    <a:pt x="43589" y="8859"/>
                    <a:pt x="43732" y="8787"/>
                  </a:cubicBezTo>
                  <a:lnTo>
                    <a:pt x="49221" y="5620"/>
                  </a:lnTo>
                  <a:cubicBezTo>
                    <a:pt x="49340" y="5572"/>
                    <a:pt x="49340" y="5406"/>
                    <a:pt x="49221" y="5370"/>
                  </a:cubicBezTo>
                  <a:close/>
                  <a:moveTo>
                    <a:pt x="50161" y="5906"/>
                  </a:moveTo>
                  <a:cubicBezTo>
                    <a:pt x="50018" y="5834"/>
                    <a:pt x="49852" y="5834"/>
                    <a:pt x="49709" y="5906"/>
                  </a:cubicBezTo>
                  <a:lnTo>
                    <a:pt x="42910" y="9835"/>
                  </a:lnTo>
                  <a:cubicBezTo>
                    <a:pt x="42791" y="9871"/>
                    <a:pt x="42791" y="10037"/>
                    <a:pt x="42910" y="10085"/>
                  </a:cubicBezTo>
                  <a:lnTo>
                    <a:pt x="44649" y="11097"/>
                  </a:lnTo>
                  <a:cubicBezTo>
                    <a:pt x="44791" y="11156"/>
                    <a:pt x="44958" y="11156"/>
                    <a:pt x="45101" y="11097"/>
                  </a:cubicBezTo>
                  <a:lnTo>
                    <a:pt x="51899" y="7168"/>
                  </a:lnTo>
                  <a:cubicBezTo>
                    <a:pt x="52018" y="7120"/>
                    <a:pt x="52018" y="6954"/>
                    <a:pt x="51899" y="6906"/>
                  </a:cubicBezTo>
                  <a:close/>
                  <a:moveTo>
                    <a:pt x="8930" y="23503"/>
                  </a:moveTo>
                  <a:cubicBezTo>
                    <a:pt x="8799" y="23432"/>
                    <a:pt x="8632" y="23432"/>
                    <a:pt x="8489" y="23503"/>
                  </a:cubicBezTo>
                  <a:lnTo>
                    <a:pt x="4989" y="25515"/>
                  </a:lnTo>
                  <a:cubicBezTo>
                    <a:pt x="4870" y="25563"/>
                    <a:pt x="4870" y="25742"/>
                    <a:pt x="4989" y="25777"/>
                  </a:cubicBezTo>
                  <a:lnTo>
                    <a:pt x="6727" y="26777"/>
                  </a:lnTo>
                  <a:cubicBezTo>
                    <a:pt x="6870" y="26849"/>
                    <a:pt x="7037" y="26849"/>
                    <a:pt x="7180" y="26777"/>
                  </a:cubicBezTo>
                  <a:lnTo>
                    <a:pt x="10680" y="24765"/>
                  </a:lnTo>
                  <a:cubicBezTo>
                    <a:pt x="10799" y="24718"/>
                    <a:pt x="10799" y="24551"/>
                    <a:pt x="10680" y="24503"/>
                  </a:cubicBezTo>
                  <a:close/>
                  <a:moveTo>
                    <a:pt x="12192" y="24611"/>
                  </a:moveTo>
                  <a:cubicBezTo>
                    <a:pt x="12049" y="24539"/>
                    <a:pt x="11883" y="24539"/>
                    <a:pt x="11752" y="24611"/>
                  </a:cubicBezTo>
                  <a:lnTo>
                    <a:pt x="7584" y="27016"/>
                  </a:lnTo>
                  <a:cubicBezTo>
                    <a:pt x="7453" y="27063"/>
                    <a:pt x="7453" y="27230"/>
                    <a:pt x="7584" y="27278"/>
                  </a:cubicBezTo>
                  <a:lnTo>
                    <a:pt x="9323" y="28278"/>
                  </a:lnTo>
                  <a:cubicBezTo>
                    <a:pt x="9466" y="28349"/>
                    <a:pt x="9620" y="28349"/>
                    <a:pt x="9763" y="28278"/>
                  </a:cubicBezTo>
                  <a:lnTo>
                    <a:pt x="13930" y="25873"/>
                  </a:lnTo>
                  <a:cubicBezTo>
                    <a:pt x="14049" y="25837"/>
                    <a:pt x="14049" y="25658"/>
                    <a:pt x="13930" y="25623"/>
                  </a:cubicBezTo>
                  <a:close/>
                  <a:moveTo>
                    <a:pt x="16085" y="25361"/>
                  </a:moveTo>
                  <a:cubicBezTo>
                    <a:pt x="15943" y="25289"/>
                    <a:pt x="15776" y="25289"/>
                    <a:pt x="15633" y="25361"/>
                  </a:cubicBezTo>
                  <a:lnTo>
                    <a:pt x="10180" y="28516"/>
                  </a:lnTo>
                  <a:cubicBezTo>
                    <a:pt x="10061" y="28551"/>
                    <a:pt x="10061" y="28718"/>
                    <a:pt x="10180" y="28766"/>
                  </a:cubicBezTo>
                  <a:lnTo>
                    <a:pt x="11930" y="29778"/>
                  </a:lnTo>
                  <a:cubicBezTo>
                    <a:pt x="12061" y="29849"/>
                    <a:pt x="12228" y="29849"/>
                    <a:pt x="12371" y="29778"/>
                  </a:cubicBezTo>
                  <a:lnTo>
                    <a:pt x="17824" y="26623"/>
                  </a:lnTo>
                  <a:cubicBezTo>
                    <a:pt x="17943" y="26575"/>
                    <a:pt x="17943" y="26408"/>
                    <a:pt x="17824" y="26361"/>
                  </a:cubicBezTo>
                  <a:close/>
                  <a:moveTo>
                    <a:pt x="16038" y="28385"/>
                  </a:moveTo>
                  <a:cubicBezTo>
                    <a:pt x="15895" y="28313"/>
                    <a:pt x="15728" y="28313"/>
                    <a:pt x="15585" y="28385"/>
                  </a:cubicBezTo>
                  <a:lnTo>
                    <a:pt x="12775" y="30004"/>
                  </a:lnTo>
                  <a:cubicBezTo>
                    <a:pt x="12645" y="30052"/>
                    <a:pt x="12645" y="30230"/>
                    <a:pt x="12775" y="30266"/>
                  </a:cubicBezTo>
                  <a:lnTo>
                    <a:pt x="14514" y="31266"/>
                  </a:lnTo>
                  <a:cubicBezTo>
                    <a:pt x="14657" y="31338"/>
                    <a:pt x="14823" y="31338"/>
                    <a:pt x="14966" y="31266"/>
                  </a:cubicBezTo>
                  <a:lnTo>
                    <a:pt x="17776" y="29647"/>
                  </a:lnTo>
                  <a:cubicBezTo>
                    <a:pt x="17895" y="29599"/>
                    <a:pt x="17895" y="29433"/>
                    <a:pt x="17776" y="29385"/>
                  </a:cubicBezTo>
                  <a:close/>
                  <a:moveTo>
                    <a:pt x="36957" y="16300"/>
                  </a:moveTo>
                  <a:cubicBezTo>
                    <a:pt x="36814" y="16229"/>
                    <a:pt x="36648" y="16229"/>
                    <a:pt x="36505" y="16300"/>
                  </a:cubicBezTo>
                  <a:lnTo>
                    <a:pt x="24265" y="23372"/>
                  </a:lnTo>
                  <a:cubicBezTo>
                    <a:pt x="24134" y="23420"/>
                    <a:pt x="24134" y="23598"/>
                    <a:pt x="24265" y="23634"/>
                  </a:cubicBezTo>
                  <a:lnTo>
                    <a:pt x="26003" y="24634"/>
                  </a:lnTo>
                  <a:cubicBezTo>
                    <a:pt x="26134" y="24706"/>
                    <a:pt x="26301" y="24706"/>
                    <a:pt x="26444" y="24634"/>
                  </a:cubicBezTo>
                  <a:lnTo>
                    <a:pt x="38695" y="17574"/>
                  </a:lnTo>
                  <a:cubicBezTo>
                    <a:pt x="38814" y="17526"/>
                    <a:pt x="38814" y="17360"/>
                    <a:pt x="38695" y="17312"/>
                  </a:cubicBezTo>
                  <a:close/>
                  <a:moveTo>
                    <a:pt x="2322" y="21872"/>
                  </a:moveTo>
                  <a:cubicBezTo>
                    <a:pt x="2179" y="21801"/>
                    <a:pt x="2024" y="21801"/>
                    <a:pt x="1881" y="21872"/>
                  </a:cubicBezTo>
                  <a:lnTo>
                    <a:pt x="274" y="22801"/>
                  </a:lnTo>
                  <a:cubicBezTo>
                    <a:pt x="155" y="22836"/>
                    <a:pt x="155" y="23015"/>
                    <a:pt x="274" y="23051"/>
                  </a:cubicBezTo>
                  <a:lnTo>
                    <a:pt x="1536" y="23789"/>
                  </a:lnTo>
                  <a:cubicBezTo>
                    <a:pt x="1679" y="23860"/>
                    <a:pt x="1846" y="23860"/>
                    <a:pt x="1988" y="23789"/>
                  </a:cubicBezTo>
                  <a:lnTo>
                    <a:pt x="3596" y="22860"/>
                  </a:lnTo>
                  <a:cubicBezTo>
                    <a:pt x="3715" y="22813"/>
                    <a:pt x="3715" y="22646"/>
                    <a:pt x="3596" y="22598"/>
                  </a:cubicBezTo>
                  <a:close/>
                  <a:moveTo>
                    <a:pt x="4786" y="20443"/>
                  </a:moveTo>
                  <a:cubicBezTo>
                    <a:pt x="4644" y="20372"/>
                    <a:pt x="4477" y="20372"/>
                    <a:pt x="4334" y="20443"/>
                  </a:cubicBezTo>
                  <a:lnTo>
                    <a:pt x="2727" y="21372"/>
                  </a:lnTo>
                  <a:cubicBezTo>
                    <a:pt x="2608" y="21420"/>
                    <a:pt x="2608" y="21598"/>
                    <a:pt x="2727" y="21634"/>
                  </a:cubicBezTo>
                  <a:lnTo>
                    <a:pt x="4001" y="22372"/>
                  </a:lnTo>
                  <a:cubicBezTo>
                    <a:pt x="4132" y="22444"/>
                    <a:pt x="4298" y="22444"/>
                    <a:pt x="4441" y="22372"/>
                  </a:cubicBezTo>
                  <a:lnTo>
                    <a:pt x="6048" y="21443"/>
                  </a:lnTo>
                  <a:cubicBezTo>
                    <a:pt x="6179" y="21396"/>
                    <a:pt x="6179" y="21217"/>
                    <a:pt x="6048" y="21182"/>
                  </a:cubicBezTo>
                  <a:close/>
                  <a:moveTo>
                    <a:pt x="7120" y="19098"/>
                  </a:moveTo>
                  <a:cubicBezTo>
                    <a:pt x="6977" y="19027"/>
                    <a:pt x="6810" y="19027"/>
                    <a:pt x="6679" y="19098"/>
                  </a:cubicBezTo>
                  <a:lnTo>
                    <a:pt x="5060" y="20027"/>
                  </a:lnTo>
                  <a:cubicBezTo>
                    <a:pt x="4941" y="20074"/>
                    <a:pt x="4941" y="20241"/>
                    <a:pt x="5060" y="20289"/>
                  </a:cubicBezTo>
                  <a:lnTo>
                    <a:pt x="6334" y="21015"/>
                  </a:lnTo>
                  <a:cubicBezTo>
                    <a:pt x="6477" y="21086"/>
                    <a:pt x="6644" y="21086"/>
                    <a:pt x="6787" y="21015"/>
                  </a:cubicBezTo>
                  <a:lnTo>
                    <a:pt x="8394" y="20086"/>
                  </a:lnTo>
                  <a:cubicBezTo>
                    <a:pt x="8513" y="20039"/>
                    <a:pt x="8513" y="19872"/>
                    <a:pt x="8394" y="19836"/>
                  </a:cubicBezTo>
                  <a:close/>
                  <a:moveTo>
                    <a:pt x="9466" y="17753"/>
                  </a:moveTo>
                  <a:cubicBezTo>
                    <a:pt x="9323" y="17681"/>
                    <a:pt x="9156" y="17681"/>
                    <a:pt x="9013" y="17753"/>
                  </a:cubicBezTo>
                  <a:lnTo>
                    <a:pt x="7406" y="18681"/>
                  </a:lnTo>
                  <a:cubicBezTo>
                    <a:pt x="7287" y="18717"/>
                    <a:pt x="7287" y="18884"/>
                    <a:pt x="7406" y="18931"/>
                  </a:cubicBezTo>
                  <a:lnTo>
                    <a:pt x="8680" y="19669"/>
                  </a:lnTo>
                  <a:cubicBezTo>
                    <a:pt x="8811" y="19741"/>
                    <a:pt x="8977" y="19741"/>
                    <a:pt x="9120" y="19669"/>
                  </a:cubicBezTo>
                  <a:lnTo>
                    <a:pt x="10740" y="18741"/>
                  </a:lnTo>
                  <a:cubicBezTo>
                    <a:pt x="10859" y="18693"/>
                    <a:pt x="10859" y="18526"/>
                    <a:pt x="10740" y="18479"/>
                  </a:cubicBezTo>
                  <a:close/>
                  <a:moveTo>
                    <a:pt x="11799" y="16395"/>
                  </a:moveTo>
                  <a:cubicBezTo>
                    <a:pt x="11656" y="16324"/>
                    <a:pt x="11490" y="16324"/>
                    <a:pt x="11359" y="16395"/>
                  </a:cubicBezTo>
                  <a:lnTo>
                    <a:pt x="9751" y="17324"/>
                  </a:lnTo>
                  <a:cubicBezTo>
                    <a:pt x="9620" y="17372"/>
                    <a:pt x="9620" y="17538"/>
                    <a:pt x="9751" y="17586"/>
                  </a:cubicBezTo>
                  <a:lnTo>
                    <a:pt x="11013" y="18312"/>
                  </a:lnTo>
                  <a:cubicBezTo>
                    <a:pt x="11156" y="18384"/>
                    <a:pt x="11323" y="18384"/>
                    <a:pt x="11466" y="18312"/>
                  </a:cubicBezTo>
                  <a:lnTo>
                    <a:pt x="13073" y="17383"/>
                  </a:lnTo>
                  <a:cubicBezTo>
                    <a:pt x="13192" y="17348"/>
                    <a:pt x="13192" y="17169"/>
                    <a:pt x="13073" y="17133"/>
                  </a:cubicBezTo>
                  <a:close/>
                  <a:moveTo>
                    <a:pt x="14145" y="15050"/>
                  </a:moveTo>
                  <a:cubicBezTo>
                    <a:pt x="14002" y="14978"/>
                    <a:pt x="13835" y="14978"/>
                    <a:pt x="13692" y="15050"/>
                  </a:cubicBezTo>
                  <a:lnTo>
                    <a:pt x="12085" y="15979"/>
                  </a:lnTo>
                  <a:cubicBezTo>
                    <a:pt x="11966" y="16014"/>
                    <a:pt x="11966" y="16193"/>
                    <a:pt x="12085" y="16229"/>
                  </a:cubicBezTo>
                  <a:lnTo>
                    <a:pt x="13359" y="16967"/>
                  </a:lnTo>
                  <a:cubicBezTo>
                    <a:pt x="13490" y="17038"/>
                    <a:pt x="13657" y="17038"/>
                    <a:pt x="13799" y="16967"/>
                  </a:cubicBezTo>
                  <a:lnTo>
                    <a:pt x="15407" y="16038"/>
                  </a:lnTo>
                  <a:cubicBezTo>
                    <a:pt x="15538" y="15990"/>
                    <a:pt x="15538" y="15824"/>
                    <a:pt x="15407" y="15776"/>
                  </a:cubicBezTo>
                  <a:close/>
                  <a:moveTo>
                    <a:pt x="16478" y="13704"/>
                  </a:moveTo>
                  <a:cubicBezTo>
                    <a:pt x="16335" y="13621"/>
                    <a:pt x="16169" y="13621"/>
                    <a:pt x="16038" y="13704"/>
                  </a:cubicBezTo>
                  <a:lnTo>
                    <a:pt x="14430" y="14633"/>
                  </a:lnTo>
                  <a:cubicBezTo>
                    <a:pt x="14299" y="14669"/>
                    <a:pt x="14299" y="14836"/>
                    <a:pt x="14430" y="14883"/>
                  </a:cubicBezTo>
                  <a:lnTo>
                    <a:pt x="15693" y="15621"/>
                  </a:lnTo>
                  <a:cubicBezTo>
                    <a:pt x="15835" y="15681"/>
                    <a:pt x="16002" y="15681"/>
                    <a:pt x="16145" y="15621"/>
                  </a:cubicBezTo>
                  <a:lnTo>
                    <a:pt x="17752" y="14693"/>
                  </a:lnTo>
                  <a:cubicBezTo>
                    <a:pt x="17871" y="14645"/>
                    <a:pt x="17871" y="14478"/>
                    <a:pt x="17752" y="14431"/>
                  </a:cubicBezTo>
                  <a:close/>
                  <a:moveTo>
                    <a:pt x="18824" y="12347"/>
                  </a:moveTo>
                  <a:cubicBezTo>
                    <a:pt x="18681" y="12276"/>
                    <a:pt x="18514" y="12276"/>
                    <a:pt x="18371" y="12347"/>
                  </a:cubicBezTo>
                  <a:lnTo>
                    <a:pt x="16764" y="13276"/>
                  </a:lnTo>
                  <a:cubicBezTo>
                    <a:pt x="16645" y="13323"/>
                    <a:pt x="16645" y="13490"/>
                    <a:pt x="16764" y="13538"/>
                  </a:cubicBezTo>
                  <a:lnTo>
                    <a:pt x="18038" y="14264"/>
                  </a:lnTo>
                  <a:cubicBezTo>
                    <a:pt x="18169" y="14335"/>
                    <a:pt x="18336" y="14335"/>
                    <a:pt x="18479" y="14264"/>
                  </a:cubicBezTo>
                  <a:lnTo>
                    <a:pt x="20086" y="13335"/>
                  </a:lnTo>
                  <a:cubicBezTo>
                    <a:pt x="20205" y="13300"/>
                    <a:pt x="20205" y="13121"/>
                    <a:pt x="20086" y="13085"/>
                  </a:cubicBezTo>
                  <a:close/>
                  <a:moveTo>
                    <a:pt x="21157" y="11002"/>
                  </a:moveTo>
                  <a:cubicBezTo>
                    <a:pt x="21015" y="10930"/>
                    <a:pt x="20848" y="10930"/>
                    <a:pt x="20717" y="11002"/>
                  </a:cubicBezTo>
                  <a:lnTo>
                    <a:pt x="19110" y="11930"/>
                  </a:lnTo>
                  <a:cubicBezTo>
                    <a:pt x="18991" y="11966"/>
                    <a:pt x="18991" y="12145"/>
                    <a:pt x="19110" y="12180"/>
                  </a:cubicBezTo>
                  <a:lnTo>
                    <a:pt x="20372" y="12919"/>
                  </a:lnTo>
                  <a:cubicBezTo>
                    <a:pt x="20515" y="12990"/>
                    <a:pt x="20681" y="12990"/>
                    <a:pt x="20824" y="12919"/>
                  </a:cubicBezTo>
                  <a:lnTo>
                    <a:pt x="22431" y="11990"/>
                  </a:lnTo>
                  <a:cubicBezTo>
                    <a:pt x="22551" y="11942"/>
                    <a:pt x="22551" y="11776"/>
                    <a:pt x="22431" y="11728"/>
                  </a:cubicBezTo>
                  <a:close/>
                  <a:moveTo>
                    <a:pt x="23503" y="9644"/>
                  </a:moveTo>
                  <a:cubicBezTo>
                    <a:pt x="23360" y="9573"/>
                    <a:pt x="23193" y="9573"/>
                    <a:pt x="23051" y="9644"/>
                  </a:cubicBezTo>
                  <a:lnTo>
                    <a:pt x="21455" y="10573"/>
                  </a:lnTo>
                  <a:cubicBezTo>
                    <a:pt x="21324" y="10609"/>
                    <a:pt x="21324" y="10787"/>
                    <a:pt x="21455" y="10835"/>
                  </a:cubicBezTo>
                  <a:lnTo>
                    <a:pt x="22717" y="11561"/>
                  </a:lnTo>
                  <a:cubicBezTo>
                    <a:pt x="22860" y="11633"/>
                    <a:pt x="23027" y="11633"/>
                    <a:pt x="23170" y="11561"/>
                  </a:cubicBezTo>
                  <a:lnTo>
                    <a:pt x="24777" y="10633"/>
                  </a:lnTo>
                  <a:cubicBezTo>
                    <a:pt x="24896" y="10597"/>
                    <a:pt x="24896" y="10418"/>
                    <a:pt x="24777" y="10383"/>
                  </a:cubicBezTo>
                  <a:close/>
                  <a:moveTo>
                    <a:pt x="25837" y="8299"/>
                  </a:moveTo>
                  <a:cubicBezTo>
                    <a:pt x="25694" y="8228"/>
                    <a:pt x="25527" y="8228"/>
                    <a:pt x="25396" y="8299"/>
                  </a:cubicBezTo>
                  <a:lnTo>
                    <a:pt x="23789" y="9228"/>
                  </a:lnTo>
                  <a:cubicBezTo>
                    <a:pt x="23658" y="9263"/>
                    <a:pt x="23658" y="9442"/>
                    <a:pt x="23789" y="9478"/>
                  </a:cubicBezTo>
                  <a:lnTo>
                    <a:pt x="25051" y="10216"/>
                  </a:lnTo>
                  <a:cubicBezTo>
                    <a:pt x="25194" y="10287"/>
                    <a:pt x="25360" y="10287"/>
                    <a:pt x="25503" y="10216"/>
                  </a:cubicBezTo>
                  <a:lnTo>
                    <a:pt x="27111" y="9287"/>
                  </a:lnTo>
                  <a:cubicBezTo>
                    <a:pt x="27230" y="9240"/>
                    <a:pt x="27230" y="9073"/>
                    <a:pt x="27111" y="9025"/>
                  </a:cubicBezTo>
                  <a:close/>
                  <a:moveTo>
                    <a:pt x="28182" y="6942"/>
                  </a:moveTo>
                  <a:cubicBezTo>
                    <a:pt x="28039" y="6870"/>
                    <a:pt x="27873" y="6870"/>
                    <a:pt x="27730" y="6942"/>
                  </a:cubicBezTo>
                  <a:lnTo>
                    <a:pt x="26122" y="7870"/>
                  </a:lnTo>
                  <a:cubicBezTo>
                    <a:pt x="26003" y="7918"/>
                    <a:pt x="26003" y="8085"/>
                    <a:pt x="26122" y="8132"/>
                  </a:cubicBezTo>
                  <a:lnTo>
                    <a:pt x="27396" y="8859"/>
                  </a:lnTo>
                  <a:cubicBezTo>
                    <a:pt x="27527" y="8930"/>
                    <a:pt x="27694" y="8930"/>
                    <a:pt x="27837" y="8859"/>
                  </a:cubicBezTo>
                  <a:lnTo>
                    <a:pt x="29444" y="7930"/>
                  </a:lnTo>
                  <a:cubicBezTo>
                    <a:pt x="29563" y="7894"/>
                    <a:pt x="29563" y="7727"/>
                    <a:pt x="29444" y="7680"/>
                  </a:cubicBezTo>
                  <a:close/>
                  <a:moveTo>
                    <a:pt x="30516" y="5596"/>
                  </a:moveTo>
                  <a:cubicBezTo>
                    <a:pt x="30373" y="5525"/>
                    <a:pt x="30206" y="5525"/>
                    <a:pt x="30075" y="5596"/>
                  </a:cubicBezTo>
                  <a:lnTo>
                    <a:pt x="28468" y="6525"/>
                  </a:lnTo>
                  <a:cubicBezTo>
                    <a:pt x="28337" y="6573"/>
                    <a:pt x="28337" y="6739"/>
                    <a:pt x="28468" y="6775"/>
                  </a:cubicBezTo>
                  <a:lnTo>
                    <a:pt x="29730" y="7513"/>
                  </a:lnTo>
                  <a:cubicBezTo>
                    <a:pt x="29873" y="7585"/>
                    <a:pt x="30040" y="7585"/>
                    <a:pt x="30182" y="7513"/>
                  </a:cubicBezTo>
                  <a:lnTo>
                    <a:pt x="31790" y="6584"/>
                  </a:lnTo>
                  <a:cubicBezTo>
                    <a:pt x="31909" y="6537"/>
                    <a:pt x="31909" y="6370"/>
                    <a:pt x="31790" y="6323"/>
                  </a:cubicBezTo>
                  <a:close/>
                  <a:moveTo>
                    <a:pt x="33052" y="4132"/>
                  </a:moveTo>
                  <a:cubicBezTo>
                    <a:pt x="32909" y="4060"/>
                    <a:pt x="32742" y="4060"/>
                    <a:pt x="32599" y="4132"/>
                  </a:cubicBezTo>
                  <a:lnTo>
                    <a:pt x="30992" y="5060"/>
                  </a:lnTo>
                  <a:cubicBezTo>
                    <a:pt x="30873" y="5096"/>
                    <a:pt x="30873" y="5275"/>
                    <a:pt x="30992" y="5322"/>
                  </a:cubicBezTo>
                  <a:lnTo>
                    <a:pt x="32266" y="6049"/>
                  </a:lnTo>
                  <a:cubicBezTo>
                    <a:pt x="32397" y="6120"/>
                    <a:pt x="32564" y="6120"/>
                    <a:pt x="32707" y="6049"/>
                  </a:cubicBezTo>
                  <a:lnTo>
                    <a:pt x="34314" y="5120"/>
                  </a:lnTo>
                  <a:cubicBezTo>
                    <a:pt x="34433" y="5084"/>
                    <a:pt x="34433" y="4906"/>
                    <a:pt x="34314" y="4870"/>
                  </a:cubicBezTo>
                  <a:close/>
                  <a:moveTo>
                    <a:pt x="35385" y="2786"/>
                  </a:moveTo>
                  <a:cubicBezTo>
                    <a:pt x="35243" y="2715"/>
                    <a:pt x="35076" y="2715"/>
                    <a:pt x="34933" y="2786"/>
                  </a:cubicBezTo>
                  <a:lnTo>
                    <a:pt x="33326" y="3703"/>
                  </a:lnTo>
                  <a:cubicBezTo>
                    <a:pt x="33207" y="3751"/>
                    <a:pt x="33207" y="3929"/>
                    <a:pt x="33326" y="3965"/>
                  </a:cubicBezTo>
                  <a:lnTo>
                    <a:pt x="34600" y="4703"/>
                  </a:lnTo>
                  <a:cubicBezTo>
                    <a:pt x="34743" y="4775"/>
                    <a:pt x="34909" y="4775"/>
                    <a:pt x="35040" y="4703"/>
                  </a:cubicBezTo>
                  <a:lnTo>
                    <a:pt x="36648" y="3775"/>
                  </a:lnTo>
                  <a:cubicBezTo>
                    <a:pt x="36778" y="3727"/>
                    <a:pt x="36778" y="3560"/>
                    <a:pt x="36648" y="3513"/>
                  </a:cubicBezTo>
                  <a:close/>
                  <a:moveTo>
                    <a:pt x="37719" y="1429"/>
                  </a:moveTo>
                  <a:cubicBezTo>
                    <a:pt x="37588" y="1358"/>
                    <a:pt x="37421" y="1358"/>
                    <a:pt x="37279" y="1429"/>
                  </a:cubicBezTo>
                  <a:lnTo>
                    <a:pt x="35671" y="2358"/>
                  </a:lnTo>
                  <a:cubicBezTo>
                    <a:pt x="35552" y="2405"/>
                    <a:pt x="35552" y="2572"/>
                    <a:pt x="35671" y="2620"/>
                  </a:cubicBezTo>
                  <a:lnTo>
                    <a:pt x="36933" y="3346"/>
                  </a:lnTo>
                  <a:cubicBezTo>
                    <a:pt x="37076" y="3417"/>
                    <a:pt x="37243" y="3417"/>
                    <a:pt x="37386" y="3346"/>
                  </a:cubicBezTo>
                  <a:lnTo>
                    <a:pt x="38993" y="2417"/>
                  </a:lnTo>
                  <a:cubicBezTo>
                    <a:pt x="39112" y="2382"/>
                    <a:pt x="39112" y="2203"/>
                    <a:pt x="38993" y="2167"/>
                  </a:cubicBezTo>
                  <a:close/>
                  <a:moveTo>
                    <a:pt x="40065" y="84"/>
                  </a:moveTo>
                  <a:cubicBezTo>
                    <a:pt x="39922" y="12"/>
                    <a:pt x="39755" y="12"/>
                    <a:pt x="39612" y="84"/>
                  </a:cubicBezTo>
                  <a:lnTo>
                    <a:pt x="38005" y="1012"/>
                  </a:lnTo>
                  <a:cubicBezTo>
                    <a:pt x="37886" y="1048"/>
                    <a:pt x="37886" y="1227"/>
                    <a:pt x="38005" y="1262"/>
                  </a:cubicBezTo>
                  <a:lnTo>
                    <a:pt x="39279" y="2001"/>
                  </a:lnTo>
                  <a:cubicBezTo>
                    <a:pt x="39422" y="2072"/>
                    <a:pt x="39588" y="2072"/>
                    <a:pt x="39731" y="2001"/>
                  </a:cubicBezTo>
                  <a:lnTo>
                    <a:pt x="41339" y="1072"/>
                  </a:lnTo>
                  <a:cubicBezTo>
                    <a:pt x="41458" y="1024"/>
                    <a:pt x="41458" y="858"/>
                    <a:pt x="41339" y="810"/>
                  </a:cubicBezTo>
                  <a:close/>
                  <a:moveTo>
                    <a:pt x="7620" y="21265"/>
                  </a:moveTo>
                  <a:cubicBezTo>
                    <a:pt x="7477" y="21193"/>
                    <a:pt x="7311" y="21193"/>
                    <a:pt x="7168" y="21265"/>
                  </a:cubicBezTo>
                  <a:lnTo>
                    <a:pt x="5429" y="22277"/>
                  </a:lnTo>
                  <a:cubicBezTo>
                    <a:pt x="5310" y="22313"/>
                    <a:pt x="5310" y="22491"/>
                    <a:pt x="5429" y="22527"/>
                  </a:cubicBezTo>
                  <a:lnTo>
                    <a:pt x="7168" y="23539"/>
                  </a:lnTo>
                  <a:cubicBezTo>
                    <a:pt x="7311" y="23610"/>
                    <a:pt x="7477" y="23610"/>
                    <a:pt x="7620" y="23539"/>
                  </a:cubicBezTo>
                  <a:lnTo>
                    <a:pt x="9358" y="22527"/>
                  </a:lnTo>
                  <a:cubicBezTo>
                    <a:pt x="9477" y="22491"/>
                    <a:pt x="9477" y="22313"/>
                    <a:pt x="9358" y="22277"/>
                  </a:cubicBezTo>
                  <a:close/>
                  <a:moveTo>
                    <a:pt x="12883" y="18229"/>
                  </a:moveTo>
                  <a:cubicBezTo>
                    <a:pt x="12740" y="18157"/>
                    <a:pt x="12573" y="18157"/>
                    <a:pt x="12430" y="18229"/>
                  </a:cubicBezTo>
                  <a:lnTo>
                    <a:pt x="10692" y="19229"/>
                  </a:lnTo>
                  <a:cubicBezTo>
                    <a:pt x="10573" y="19277"/>
                    <a:pt x="10573" y="19443"/>
                    <a:pt x="10692" y="19491"/>
                  </a:cubicBezTo>
                  <a:lnTo>
                    <a:pt x="12430" y="20491"/>
                  </a:lnTo>
                  <a:cubicBezTo>
                    <a:pt x="12573" y="20562"/>
                    <a:pt x="12740" y="20562"/>
                    <a:pt x="12883" y="20491"/>
                  </a:cubicBezTo>
                  <a:lnTo>
                    <a:pt x="14621" y="19491"/>
                  </a:lnTo>
                  <a:cubicBezTo>
                    <a:pt x="14740" y="19443"/>
                    <a:pt x="14740" y="19277"/>
                    <a:pt x="14621" y="19229"/>
                  </a:cubicBezTo>
                  <a:close/>
                  <a:moveTo>
                    <a:pt x="10251" y="19753"/>
                  </a:moveTo>
                  <a:cubicBezTo>
                    <a:pt x="10108" y="19681"/>
                    <a:pt x="9942" y="19681"/>
                    <a:pt x="9799" y="19753"/>
                  </a:cubicBezTo>
                  <a:lnTo>
                    <a:pt x="8061" y="20753"/>
                  </a:lnTo>
                  <a:cubicBezTo>
                    <a:pt x="7930" y="20789"/>
                    <a:pt x="7930" y="20967"/>
                    <a:pt x="8061" y="21003"/>
                  </a:cubicBezTo>
                  <a:lnTo>
                    <a:pt x="9799" y="22015"/>
                  </a:lnTo>
                  <a:cubicBezTo>
                    <a:pt x="9942" y="22086"/>
                    <a:pt x="10097" y="22086"/>
                    <a:pt x="10239" y="22015"/>
                  </a:cubicBezTo>
                  <a:lnTo>
                    <a:pt x="11978" y="21003"/>
                  </a:lnTo>
                  <a:cubicBezTo>
                    <a:pt x="12109" y="20967"/>
                    <a:pt x="12109" y="20789"/>
                    <a:pt x="11978" y="20753"/>
                  </a:cubicBezTo>
                  <a:close/>
                  <a:moveTo>
                    <a:pt x="15514" y="16705"/>
                  </a:moveTo>
                  <a:cubicBezTo>
                    <a:pt x="15371" y="16645"/>
                    <a:pt x="15204" y="16645"/>
                    <a:pt x="15073" y="16705"/>
                  </a:cubicBezTo>
                  <a:lnTo>
                    <a:pt x="13323" y="17717"/>
                  </a:lnTo>
                  <a:cubicBezTo>
                    <a:pt x="13204" y="17753"/>
                    <a:pt x="13204" y="17931"/>
                    <a:pt x="13323" y="17979"/>
                  </a:cubicBezTo>
                  <a:lnTo>
                    <a:pt x="15061" y="18979"/>
                  </a:lnTo>
                  <a:cubicBezTo>
                    <a:pt x="15204" y="19050"/>
                    <a:pt x="15371" y="19050"/>
                    <a:pt x="15514" y="18979"/>
                  </a:cubicBezTo>
                  <a:lnTo>
                    <a:pt x="17252" y="17979"/>
                  </a:lnTo>
                  <a:cubicBezTo>
                    <a:pt x="17371" y="17931"/>
                    <a:pt x="17371" y="17764"/>
                    <a:pt x="17252" y="17717"/>
                  </a:cubicBezTo>
                  <a:close/>
                  <a:moveTo>
                    <a:pt x="18145" y="15193"/>
                  </a:moveTo>
                  <a:cubicBezTo>
                    <a:pt x="18002" y="15109"/>
                    <a:pt x="17836" y="15109"/>
                    <a:pt x="17693" y="15193"/>
                  </a:cubicBezTo>
                  <a:lnTo>
                    <a:pt x="15954" y="16193"/>
                  </a:lnTo>
                  <a:cubicBezTo>
                    <a:pt x="15835" y="16240"/>
                    <a:pt x="15835" y="16407"/>
                    <a:pt x="15954" y="16455"/>
                  </a:cubicBezTo>
                  <a:lnTo>
                    <a:pt x="17693" y="17455"/>
                  </a:lnTo>
                  <a:cubicBezTo>
                    <a:pt x="17836" y="17526"/>
                    <a:pt x="18002" y="17526"/>
                    <a:pt x="18145" y="17455"/>
                  </a:cubicBezTo>
                  <a:lnTo>
                    <a:pt x="19884" y="16455"/>
                  </a:lnTo>
                  <a:cubicBezTo>
                    <a:pt x="20003" y="16407"/>
                    <a:pt x="20003" y="16229"/>
                    <a:pt x="19884" y="16193"/>
                  </a:cubicBezTo>
                  <a:close/>
                  <a:moveTo>
                    <a:pt x="20776" y="13669"/>
                  </a:moveTo>
                  <a:cubicBezTo>
                    <a:pt x="20634" y="13597"/>
                    <a:pt x="20467" y="13597"/>
                    <a:pt x="20324" y="13669"/>
                  </a:cubicBezTo>
                  <a:lnTo>
                    <a:pt x="18586" y="14669"/>
                  </a:lnTo>
                  <a:cubicBezTo>
                    <a:pt x="18467" y="14716"/>
                    <a:pt x="18467" y="14883"/>
                    <a:pt x="18586" y="14931"/>
                  </a:cubicBezTo>
                  <a:lnTo>
                    <a:pt x="20324" y="15931"/>
                  </a:lnTo>
                  <a:cubicBezTo>
                    <a:pt x="20467" y="16002"/>
                    <a:pt x="20634" y="16002"/>
                    <a:pt x="20776" y="15931"/>
                  </a:cubicBezTo>
                  <a:lnTo>
                    <a:pt x="22515" y="14931"/>
                  </a:lnTo>
                  <a:cubicBezTo>
                    <a:pt x="22634" y="14883"/>
                    <a:pt x="22634" y="14716"/>
                    <a:pt x="22515" y="14669"/>
                  </a:cubicBezTo>
                  <a:close/>
                  <a:moveTo>
                    <a:pt x="23408" y="12145"/>
                  </a:moveTo>
                  <a:cubicBezTo>
                    <a:pt x="23265" y="12073"/>
                    <a:pt x="23098" y="12073"/>
                    <a:pt x="22955" y="12145"/>
                  </a:cubicBezTo>
                  <a:lnTo>
                    <a:pt x="21217" y="13157"/>
                  </a:lnTo>
                  <a:cubicBezTo>
                    <a:pt x="21098" y="13192"/>
                    <a:pt x="21098" y="13371"/>
                    <a:pt x="21217" y="13407"/>
                  </a:cubicBezTo>
                  <a:lnTo>
                    <a:pt x="22955" y="14419"/>
                  </a:lnTo>
                  <a:cubicBezTo>
                    <a:pt x="23098" y="14490"/>
                    <a:pt x="23265" y="14490"/>
                    <a:pt x="23408" y="14419"/>
                  </a:cubicBezTo>
                  <a:lnTo>
                    <a:pt x="25146" y="13407"/>
                  </a:lnTo>
                  <a:cubicBezTo>
                    <a:pt x="25265" y="13371"/>
                    <a:pt x="25265" y="13192"/>
                    <a:pt x="25146" y="13157"/>
                  </a:cubicBezTo>
                  <a:close/>
                  <a:moveTo>
                    <a:pt x="26039" y="10633"/>
                  </a:moveTo>
                  <a:cubicBezTo>
                    <a:pt x="25896" y="10561"/>
                    <a:pt x="25729" y="10561"/>
                    <a:pt x="25587" y="10633"/>
                  </a:cubicBezTo>
                  <a:lnTo>
                    <a:pt x="23848" y="11633"/>
                  </a:lnTo>
                  <a:cubicBezTo>
                    <a:pt x="23729" y="11668"/>
                    <a:pt x="23729" y="11847"/>
                    <a:pt x="23848" y="11895"/>
                  </a:cubicBezTo>
                  <a:lnTo>
                    <a:pt x="25587" y="12895"/>
                  </a:lnTo>
                  <a:cubicBezTo>
                    <a:pt x="25729" y="12966"/>
                    <a:pt x="25896" y="12966"/>
                    <a:pt x="26039" y="12895"/>
                  </a:cubicBezTo>
                  <a:lnTo>
                    <a:pt x="27777" y="11895"/>
                  </a:lnTo>
                  <a:cubicBezTo>
                    <a:pt x="27896" y="11847"/>
                    <a:pt x="27896" y="11680"/>
                    <a:pt x="27777" y="11633"/>
                  </a:cubicBezTo>
                  <a:close/>
                  <a:moveTo>
                    <a:pt x="28670" y="9109"/>
                  </a:moveTo>
                  <a:cubicBezTo>
                    <a:pt x="28527" y="9037"/>
                    <a:pt x="28361" y="9037"/>
                    <a:pt x="28218" y="9109"/>
                  </a:cubicBezTo>
                  <a:lnTo>
                    <a:pt x="26480" y="10109"/>
                  </a:lnTo>
                  <a:cubicBezTo>
                    <a:pt x="26361" y="10156"/>
                    <a:pt x="26361" y="10323"/>
                    <a:pt x="26480" y="10371"/>
                  </a:cubicBezTo>
                  <a:lnTo>
                    <a:pt x="28218" y="11371"/>
                  </a:lnTo>
                  <a:cubicBezTo>
                    <a:pt x="28361" y="11442"/>
                    <a:pt x="28527" y="11442"/>
                    <a:pt x="28670" y="11371"/>
                  </a:cubicBezTo>
                  <a:lnTo>
                    <a:pt x="30409" y="10371"/>
                  </a:lnTo>
                  <a:cubicBezTo>
                    <a:pt x="30528" y="10335"/>
                    <a:pt x="30528" y="10156"/>
                    <a:pt x="30409" y="10109"/>
                  </a:cubicBezTo>
                  <a:close/>
                  <a:moveTo>
                    <a:pt x="31302" y="7597"/>
                  </a:moveTo>
                  <a:cubicBezTo>
                    <a:pt x="31159" y="7525"/>
                    <a:pt x="30992" y="7525"/>
                    <a:pt x="30849" y="7597"/>
                  </a:cubicBezTo>
                  <a:lnTo>
                    <a:pt x="29111" y="8597"/>
                  </a:lnTo>
                  <a:cubicBezTo>
                    <a:pt x="28992" y="8644"/>
                    <a:pt x="28992" y="8811"/>
                    <a:pt x="29111" y="8859"/>
                  </a:cubicBezTo>
                  <a:lnTo>
                    <a:pt x="30849" y="9859"/>
                  </a:lnTo>
                  <a:cubicBezTo>
                    <a:pt x="30992" y="9930"/>
                    <a:pt x="31159" y="9930"/>
                    <a:pt x="31302" y="9859"/>
                  </a:cubicBezTo>
                  <a:lnTo>
                    <a:pt x="33040" y="8859"/>
                  </a:lnTo>
                  <a:cubicBezTo>
                    <a:pt x="33159" y="8823"/>
                    <a:pt x="33159" y="8644"/>
                    <a:pt x="33040" y="8597"/>
                  </a:cubicBezTo>
                  <a:close/>
                  <a:moveTo>
                    <a:pt x="33933" y="6073"/>
                  </a:moveTo>
                  <a:cubicBezTo>
                    <a:pt x="33790" y="6001"/>
                    <a:pt x="33623" y="6001"/>
                    <a:pt x="33480" y="6073"/>
                  </a:cubicBezTo>
                  <a:lnTo>
                    <a:pt x="31742" y="7085"/>
                  </a:lnTo>
                  <a:cubicBezTo>
                    <a:pt x="31623" y="7120"/>
                    <a:pt x="31623" y="7299"/>
                    <a:pt x="31742" y="7335"/>
                  </a:cubicBezTo>
                  <a:lnTo>
                    <a:pt x="33480" y="8347"/>
                  </a:lnTo>
                  <a:cubicBezTo>
                    <a:pt x="33623" y="8418"/>
                    <a:pt x="33790" y="8418"/>
                    <a:pt x="33933" y="8347"/>
                  </a:cubicBezTo>
                  <a:lnTo>
                    <a:pt x="35671" y="7335"/>
                  </a:lnTo>
                  <a:cubicBezTo>
                    <a:pt x="35790" y="7299"/>
                    <a:pt x="35790" y="7120"/>
                    <a:pt x="35671" y="7085"/>
                  </a:cubicBezTo>
                  <a:close/>
                  <a:moveTo>
                    <a:pt x="36564" y="4560"/>
                  </a:moveTo>
                  <a:cubicBezTo>
                    <a:pt x="36421" y="4489"/>
                    <a:pt x="36255" y="4489"/>
                    <a:pt x="36112" y="4560"/>
                  </a:cubicBezTo>
                  <a:lnTo>
                    <a:pt x="34373" y="5561"/>
                  </a:lnTo>
                  <a:cubicBezTo>
                    <a:pt x="34254" y="5608"/>
                    <a:pt x="34254" y="5775"/>
                    <a:pt x="34373" y="5822"/>
                  </a:cubicBezTo>
                  <a:lnTo>
                    <a:pt x="36112" y="6823"/>
                  </a:lnTo>
                  <a:cubicBezTo>
                    <a:pt x="36255" y="6894"/>
                    <a:pt x="36421" y="6894"/>
                    <a:pt x="36564" y="6823"/>
                  </a:cubicBezTo>
                  <a:lnTo>
                    <a:pt x="38302" y="5822"/>
                  </a:lnTo>
                  <a:cubicBezTo>
                    <a:pt x="38422" y="5775"/>
                    <a:pt x="38422" y="5608"/>
                    <a:pt x="38302" y="5561"/>
                  </a:cubicBezTo>
                  <a:close/>
                  <a:moveTo>
                    <a:pt x="11513" y="22015"/>
                  </a:moveTo>
                  <a:cubicBezTo>
                    <a:pt x="11371" y="21944"/>
                    <a:pt x="11204" y="21944"/>
                    <a:pt x="11061" y="22015"/>
                  </a:cubicBezTo>
                  <a:lnTo>
                    <a:pt x="9323" y="23015"/>
                  </a:lnTo>
                  <a:cubicBezTo>
                    <a:pt x="9204" y="23063"/>
                    <a:pt x="9204" y="23229"/>
                    <a:pt x="9323" y="23277"/>
                  </a:cubicBezTo>
                  <a:lnTo>
                    <a:pt x="11061" y="24277"/>
                  </a:lnTo>
                  <a:cubicBezTo>
                    <a:pt x="11204" y="24349"/>
                    <a:pt x="11371" y="24349"/>
                    <a:pt x="11513" y="24277"/>
                  </a:cubicBezTo>
                  <a:lnTo>
                    <a:pt x="13252" y="23277"/>
                  </a:lnTo>
                  <a:cubicBezTo>
                    <a:pt x="13371" y="23229"/>
                    <a:pt x="13371" y="23063"/>
                    <a:pt x="13252" y="23015"/>
                  </a:cubicBezTo>
                  <a:close/>
                  <a:moveTo>
                    <a:pt x="14145" y="20491"/>
                  </a:moveTo>
                  <a:cubicBezTo>
                    <a:pt x="14002" y="20420"/>
                    <a:pt x="13835" y="20420"/>
                    <a:pt x="13692" y="20491"/>
                  </a:cubicBezTo>
                  <a:lnTo>
                    <a:pt x="11954" y="21503"/>
                  </a:lnTo>
                  <a:cubicBezTo>
                    <a:pt x="11835" y="21539"/>
                    <a:pt x="11835" y="21717"/>
                    <a:pt x="11954" y="21753"/>
                  </a:cubicBezTo>
                  <a:lnTo>
                    <a:pt x="13692" y="22765"/>
                  </a:lnTo>
                  <a:cubicBezTo>
                    <a:pt x="13835" y="22825"/>
                    <a:pt x="14002" y="22825"/>
                    <a:pt x="14145" y="22765"/>
                  </a:cubicBezTo>
                  <a:lnTo>
                    <a:pt x="15883" y="21753"/>
                  </a:lnTo>
                  <a:cubicBezTo>
                    <a:pt x="16002" y="21717"/>
                    <a:pt x="16002" y="21539"/>
                    <a:pt x="15883" y="21503"/>
                  </a:cubicBezTo>
                  <a:close/>
                  <a:moveTo>
                    <a:pt x="16776" y="18979"/>
                  </a:moveTo>
                  <a:cubicBezTo>
                    <a:pt x="16633" y="18907"/>
                    <a:pt x="16466" y="18907"/>
                    <a:pt x="16324" y="18979"/>
                  </a:cubicBezTo>
                  <a:lnTo>
                    <a:pt x="14585" y="19979"/>
                  </a:lnTo>
                  <a:cubicBezTo>
                    <a:pt x="14466" y="20027"/>
                    <a:pt x="14466" y="20193"/>
                    <a:pt x="14585" y="20241"/>
                  </a:cubicBezTo>
                  <a:lnTo>
                    <a:pt x="16324" y="21241"/>
                  </a:lnTo>
                  <a:cubicBezTo>
                    <a:pt x="16466" y="21312"/>
                    <a:pt x="16633" y="21312"/>
                    <a:pt x="16776" y="21241"/>
                  </a:cubicBezTo>
                  <a:lnTo>
                    <a:pt x="18514" y="20241"/>
                  </a:lnTo>
                  <a:cubicBezTo>
                    <a:pt x="18633" y="20193"/>
                    <a:pt x="18633" y="20015"/>
                    <a:pt x="18514" y="19979"/>
                  </a:cubicBezTo>
                  <a:close/>
                  <a:moveTo>
                    <a:pt x="19407" y="17455"/>
                  </a:moveTo>
                  <a:cubicBezTo>
                    <a:pt x="19264" y="17383"/>
                    <a:pt x="19098" y="17383"/>
                    <a:pt x="18955" y="17455"/>
                  </a:cubicBezTo>
                  <a:lnTo>
                    <a:pt x="17217" y="18467"/>
                  </a:lnTo>
                  <a:cubicBezTo>
                    <a:pt x="17097" y="18503"/>
                    <a:pt x="17097" y="18669"/>
                    <a:pt x="17217" y="18717"/>
                  </a:cubicBezTo>
                  <a:lnTo>
                    <a:pt x="18955" y="19729"/>
                  </a:lnTo>
                  <a:cubicBezTo>
                    <a:pt x="19098" y="19800"/>
                    <a:pt x="19264" y="19800"/>
                    <a:pt x="19407" y="19729"/>
                  </a:cubicBezTo>
                  <a:lnTo>
                    <a:pt x="21146" y="18717"/>
                  </a:lnTo>
                  <a:cubicBezTo>
                    <a:pt x="21265" y="18669"/>
                    <a:pt x="21265" y="18503"/>
                    <a:pt x="21146" y="18467"/>
                  </a:cubicBezTo>
                  <a:close/>
                  <a:moveTo>
                    <a:pt x="22039" y="15931"/>
                  </a:moveTo>
                  <a:cubicBezTo>
                    <a:pt x="21896" y="15859"/>
                    <a:pt x="21729" y="15859"/>
                    <a:pt x="21586" y="15931"/>
                  </a:cubicBezTo>
                  <a:lnTo>
                    <a:pt x="19848" y="16931"/>
                  </a:lnTo>
                  <a:cubicBezTo>
                    <a:pt x="19729" y="16979"/>
                    <a:pt x="19729" y="17145"/>
                    <a:pt x="19848" y="17193"/>
                  </a:cubicBezTo>
                  <a:lnTo>
                    <a:pt x="21586" y="18193"/>
                  </a:lnTo>
                  <a:cubicBezTo>
                    <a:pt x="21729" y="18265"/>
                    <a:pt x="21896" y="18265"/>
                    <a:pt x="22039" y="18193"/>
                  </a:cubicBezTo>
                  <a:lnTo>
                    <a:pt x="23777" y="17193"/>
                  </a:lnTo>
                  <a:cubicBezTo>
                    <a:pt x="23896" y="17145"/>
                    <a:pt x="23896" y="16979"/>
                    <a:pt x="23777" y="16931"/>
                  </a:cubicBezTo>
                  <a:close/>
                  <a:moveTo>
                    <a:pt x="24670" y="14407"/>
                  </a:moveTo>
                  <a:cubicBezTo>
                    <a:pt x="24527" y="14347"/>
                    <a:pt x="24360" y="14347"/>
                    <a:pt x="24217" y="14407"/>
                  </a:cubicBezTo>
                  <a:lnTo>
                    <a:pt x="22479" y="15419"/>
                  </a:lnTo>
                  <a:cubicBezTo>
                    <a:pt x="22360" y="15455"/>
                    <a:pt x="22360" y="15633"/>
                    <a:pt x="22479" y="15669"/>
                  </a:cubicBezTo>
                  <a:lnTo>
                    <a:pt x="24217" y="16681"/>
                  </a:lnTo>
                  <a:cubicBezTo>
                    <a:pt x="24360" y="16752"/>
                    <a:pt x="24527" y="16752"/>
                    <a:pt x="24670" y="16681"/>
                  </a:cubicBezTo>
                  <a:lnTo>
                    <a:pt x="26408" y="15669"/>
                  </a:lnTo>
                  <a:cubicBezTo>
                    <a:pt x="26527" y="15633"/>
                    <a:pt x="26527" y="15455"/>
                    <a:pt x="26408" y="15419"/>
                  </a:cubicBezTo>
                  <a:close/>
                  <a:moveTo>
                    <a:pt x="27301" y="12895"/>
                  </a:moveTo>
                  <a:cubicBezTo>
                    <a:pt x="27158" y="12823"/>
                    <a:pt x="26992" y="12823"/>
                    <a:pt x="26849" y="12895"/>
                  </a:cubicBezTo>
                  <a:lnTo>
                    <a:pt x="25110" y="13895"/>
                  </a:lnTo>
                  <a:cubicBezTo>
                    <a:pt x="24991" y="13943"/>
                    <a:pt x="24991" y="14109"/>
                    <a:pt x="25110" y="14157"/>
                  </a:cubicBezTo>
                  <a:lnTo>
                    <a:pt x="26849" y="15157"/>
                  </a:lnTo>
                  <a:cubicBezTo>
                    <a:pt x="26992" y="15228"/>
                    <a:pt x="27158" y="15228"/>
                    <a:pt x="27301" y="15157"/>
                  </a:cubicBezTo>
                  <a:lnTo>
                    <a:pt x="29039" y="14157"/>
                  </a:lnTo>
                  <a:cubicBezTo>
                    <a:pt x="29158" y="14121"/>
                    <a:pt x="29158" y="13943"/>
                    <a:pt x="29039" y="13907"/>
                  </a:cubicBezTo>
                  <a:close/>
                  <a:moveTo>
                    <a:pt x="29932" y="11383"/>
                  </a:moveTo>
                  <a:cubicBezTo>
                    <a:pt x="29790" y="11311"/>
                    <a:pt x="29623" y="11311"/>
                    <a:pt x="29492" y="11383"/>
                  </a:cubicBezTo>
                  <a:lnTo>
                    <a:pt x="27742" y="12383"/>
                  </a:lnTo>
                  <a:cubicBezTo>
                    <a:pt x="27623" y="12430"/>
                    <a:pt x="27623" y="12597"/>
                    <a:pt x="27742" y="12645"/>
                  </a:cubicBezTo>
                  <a:lnTo>
                    <a:pt x="29492" y="13645"/>
                  </a:lnTo>
                  <a:cubicBezTo>
                    <a:pt x="29623" y="13716"/>
                    <a:pt x="29790" y="13716"/>
                    <a:pt x="29932" y="13645"/>
                  </a:cubicBezTo>
                  <a:lnTo>
                    <a:pt x="31671" y="12645"/>
                  </a:lnTo>
                  <a:cubicBezTo>
                    <a:pt x="31802" y="12597"/>
                    <a:pt x="31802" y="12419"/>
                    <a:pt x="31671" y="12383"/>
                  </a:cubicBezTo>
                  <a:close/>
                  <a:moveTo>
                    <a:pt x="32564" y="9859"/>
                  </a:moveTo>
                  <a:cubicBezTo>
                    <a:pt x="32421" y="9787"/>
                    <a:pt x="32254" y="9787"/>
                    <a:pt x="32123" y="9859"/>
                  </a:cubicBezTo>
                  <a:lnTo>
                    <a:pt x="30385" y="10871"/>
                  </a:lnTo>
                  <a:cubicBezTo>
                    <a:pt x="30254" y="10918"/>
                    <a:pt x="30254" y="11085"/>
                    <a:pt x="30385" y="11133"/>
                  </a:cubicBezTo>
                  <a:lnTo>
                    <a:pt x="32123" y="12133"/>
                  </a:lnTo>
                  <a:cubicBezTo>
                    <a:pt x="32266" y="12204"/>
                    <a:pt x="32421" y="12204"/>
                    <a:pt x="32564" y="12133"/>
                  </a:cubicBezTo>
                  <a:lnTo>
                    <a:pt x="34314" y="11133"/>
                  </a:lnTo>
                  <a:cubicBezTo>
                    <a:pt x="34433" y="11085"/>
                    <a:pt x="34433" y="10918"/>
                    <a:pt x="34314" y="10871"/>
                  </a:cubicBezTo>
                  <a:close/>
                  <a:moveTo>
                    <a:pt x="35195" y="8347"/>
                  </a:moveTo>
                  <a:cubicBezTo>
                    <a:pt x="35052" y="8263"/>
                    <a:pt x="34885" y="8263"/>
                    <a:pt x="34743" y="8347"/>
                  </a:cubicBezTo>
                  <a:lnTo>
                    <a:pt x="33004" y="9347"/>
                  </a:lnTo>
                  <a:cubicBezTo>
                    <a:pt x="32885" y="9382"/>
                    <a:pt x="32885" y="9561"/>
                    <a:pt x="33004" y="9609"/>
                  </a:cubicBezTo>
                  <a:lnTo>
                    <a:pt x="34743" y="10609"/>
                  </a:lnTo>
                  <a:cubicBezTo>
                    <a:pt x="34885" y="10680"/>
                    <a:pt x="35052" y="10680"/>
                    <a:pt x="35195" y="10609"/>
                  </a:cubicBezTo>
                  <a:lnTo>
                    <a:pt x="36933" y="9609"/>
                  </a:lnTo>
                  <a:cubicBezTo>
                    <a:pt x="37052" y="9561"/>
                    <a:pt x="37052" y="9394"/>
                    <a:pt x="36933" y="9347"/>
                  </a:cubicBezTo>
                  <a:close/>
                  <a:moveTo>
                    <a:pt x="37826" y="6823"/>
                  </a:moveTo>
                  <a:cubicBezTo>
                    <a:pt x="37683" y="6751"/>
                    <a:pt x="37517" y="6751"/>
                    <a:pt x="37374" y="6823"/>
                  </a:cubicBezTo>
                  <a:lnTo>
                    <a:pt x="35635" y="7823"/>
                  </a:lnTo>
                  <a:cubicBezTo>
                    <a:pt x="35516" y="7870"/>
                    <a:pt x="35516" y="8037"/>
                    <a:pt x="35635" y="8085"/>
                  </a:cubicBezTo>
                  <a:lnTo>
                    <a:pt x="37374" y="9085"/>
                  </a:lnTo>
                  <a:cubicBezTo>
                    <a:pt x="37517" y="9156"/>
                    <a:pt x="37683" y="9156"/>
                    <a:pt x="37826" y="9085"/>
                  </a:cubicBezTo>
                  <a:lnTo>
                    <a:pt x="39565" y="8085"/>
                  </a:lnTo>
                  <a:cubicBezTo>
                    <a:pt x="39684" y="8037"/>
                    <a:pt x="39684" y="7870"/>
                    <a:pt x="39565" y="7823"/>
                  </a:cubicBezTo>
                  <a:close/>
                  <a:moveTo>
                    <a:pt x="40458" y="5299"/>
                  </a:moveTo>
                  <a:cubicBezTo>
                    <a:pt x="40315" y="5227"/>
                    <a:pt x="40148" y="5227"/>
                    <a:pt x="40005" y="5299"/>
                  </a:cubicBezTo>
                  <a:lnTo>
                    <a:pt x="38267" y="6311"/>
                  </a:lnTo>
                  <a:cubicBezTo>
                    <a:pt x="38148" y="6346"/>
                    <a:pt x="38148" y="6513"/>
                    <a:pt x="38267" y="6561"/>
                  </a:cubicBezTo>
                  <a:lnTo>
                    <a:pt x="40005" y="7573"/>
                  </a:lnTo>
                  <a:cubicBezTo>
                    <a:pt x="40148" y="7644"/>
                    <a:pt x="40315" y="7644"/>
                    <a:pt x="40458" y="7573"/>
                  </a:cubicBezTo>
                  <a:lnTo>
                    <a:pt x="42196" y="6561"/>
                  </a:lnTo>
                  <a:cubicBezTo>
                    <a:pt x="42315" y="6525"/>
                    <a:pt x="42315" y="6346"/>
                    <a:pt x="42196" y="6311"/>
                  </a:cubicBezTo>
                  <a:close/>
                  <a:moveTo>
                    <a:pt x="14752" y="23241"/>
                  </a:moveTo>
                  <a:cubicBezTo>
                    <a:pt x="14609" y="23170"/>
                    <a:pt x="14442" y="23170"/>
                    <a:pt x="14311" y="23241"/>
                  </a:cubicBezTo>
                  <a:lnTo>
                    <a:pt x="12561" y="24253"/>
                  </a:lnTo>
                  <a:cubicBezTo>
                    <a:pt x="12442" y="24289"/>
                    <a:pt x="12442" y="24456"/>
                    <a:pt x="12561" y="24503"/>
                  </a:cubicBezTo>
                  <a:lnTo>
                    <a:pt x="14311" y="25515"/>
                  </a:lnTo>
                  <a:cubicBezTo>
                    <a:pt x="14442" y="25587"/>
                    <a:pt x="14609" y="25587"/>
                    <a:pt x="14752" y="25515"/>
                  </a:cubicBezTo>
                  <a:lnTo>
                    <a:pt x="16490" y="24503"/>
                  </a:lnTo>
                  <a:cubicBezTo>
                    <a:pt x="16609" y="24456"/>
                    <a:pt x="16609" y="24289"/>
                    <a:pt x="16490" y="24253"/>
                  </a:cubicBezTo>
                  <a:close/>
                  <a:moveTo>
                    <a:pt x="17383" y="21729"/>
                  </a:moveTo>
                  <a:cubicBezTo>
                    <a:pt x="17240" y="21646"/>
                    <a:pt x="17074" y="21646"/>
                    <a:pt x="16943" y="21729"/>
                  </a:cubicBezTo>
                  <a:lnTo>
                    <a:pt x="15204" y="22729"/>
                  </a:lnTo>
                  <a:cubicBezTo>
                    <a:pt x="15073" y="22765"/>
                    <a:pt x="15073" y="22944"/>
                    <a:pt x="15204" y="22991"/>
                  </a:cubicBezTo>
                  <a:lnTo>
                    <a:pt x="16943" y="23991"/>
                  </a:lnTo>
                  <a:cubicBezTo>
                    <a:pt x="17074" y="24063"/>
                    <a:pt x="17240" y="24063"/>
                    <a:pt x="17383" y="23991"/>
                  </a:cubicBezTo>
                  <a:lnTo>
                    <a:pt x="19122" y="22991"/>
                  </a:lnTo>
                  <a:cubicBezTo>
                    <a:pt x="19241" y="22944"/>
                    <a:pt x="19241" y="22777"/>
                    <a:pt x="19122" y="22729"/>
                  </a:cubicBezTo>
                  <a:close/>
                  <a:moveTo>
                    <a:pt x="20014" y="20205"/>
                  </a:moveTo>
                  <a:cubicBezTo>
                    <a:pt x="19872" y="20134"/>
                    <a:pt x="19705" y="20134"/>
                    <a:pt x="19574" y="20205"/>
                  </a:cubicBezTo>
                  <a:lnTo>
                    <a:pt x="17836" y="21205"/>
                  </a:lnTo>
                  <a:cubicBezTo>
                    <a:pt x="17705" y="21253"/>
                    <a:pt x="17705" y="21420"/>
                    <a:pt x="17836" y="21467"/>
                  </a:cubicBezTo>
                  <a:lnTo>
                    <a:pt x="19574" y="22467"/>
                  </a:lnTo>
                  <a:cubicBezTo>
                    <a:pt x="19705" y="22539"/>
                    <a:pt x="19872" y="22539"/>
                    <a:pt x="20014" y="22467"/>
                  </a:cubicBezTo>
                  <a:lnTo>
                    <a:pt x="21753" y="21467"/>
                  </a:lnTo>
                  <a:cubicBezTo>
                    <a:pt x="21884" y="21420"/>
                    <a:pt x="21884" y="21253"/>
                    <a:pt x="21753" y="21205"/>
                  </a:cubicBezTo>
                  <a:close/>
                  <a:moveTo>
                    <a:pt x="22646" y="18681"/>
                  </a:moveTo>
                  <a:cubicBezTo>
                    <a:pt x="22503" y="18610"/>
                    <a:pt x="22336" y="18610"/>
                    <a:pt x="22205" y="18681"/>
                  </a:cubicBezTo>
                  <a:lnTo>
                    <a:pt x="20455" y="19693"/>
                  </a:lnTo>
                  <a:cubicBezTo>
                    <a:pt x="20336" y="19729"/>
                    <a:pt x="20336" y="19908"/>
                    <a:pt x="20455" y="19943"/>
                  </a:cubicBezTo>
                  <a:lnTo>
                    <a:pt x="22205" y="20955"/>
                  </a:lnTo>
                  <a:cubicBezTo>
                    <a:pt x="22336" y="21027"/>
                    <a:pt x="22503" y="21027"/>
                    <a:pt x="22646" y="20955"/>
                  </a:cubicBezTo>
                  <a:lnTo>
                    <a:pt x="24384" y="19955"/>
                  </a:lnTo>
                  <a:cubicBezTo>
                    <a:pt x="24515" y="19908"/>
                    <a:pt x="24515" y="19729"/>
                    <a:pt x="24384" y="19693"/>
                  </a:cubicBezTo>
                  <a:close/>
                  <a:moveTo>
                    <a:pt x="25277" y="17169"/>
                  </a:moveTo>
                  <a:cubicBezTo>
                    <a:pt x="25134" y="17098"/>
                    <a:pt x="24967" y="17098"/>
                    <a:pt x="24837" y="17169"/>
                  </a:cubicBezTo>
                  <a:lnTo>
                    <a:pt x="23086" y="18169"/>
                  </a:lnTo>
                  <a:cubicBezTo>
                    <a:pt x="22967" y="18217"/>
                    <a:pt x="22967" y="18384"/>
                    <a:pt x="23086" y="18431"/>
                  </a:cubicBezTo>
                  <a:lnTo>
                    <a:pt x="24837" y="19431"/>
                  </a:lnTo>
                  <a:cubicBezTo>
                    <a:pt x="24967" y="19503"/>
                    <a:pt x="25134" y="19503"/>
                    <a:pt x="25277" y="19431"/>
                  </a:cubicBezTo>
                  <a:lnTo>
                    <a:pt x="27015" y="18431"/>
                  </a:lnTo>
                  <a:cubicBezTo>
                    <a:pt x="27146" y="18384"/>
                    <a:pt x="27146" y="18217"/>
                    <a:pt x="27015" y="18169"/>
                  </a:cubicBezTo>
                  <a:close/>
                  <a:moveTo>
                    <a:pt x="27908" y="15645"/>
                  </a:moveTo>
                  <a:cubicBezTo>
                    <a:pt x="27765" y="15574"/>
                    <a:pt x="27599" y="15574"/>
                    <a:pt x="27468" y="15645"/>
                  </a:cubicBezTo>
                  <a:lnTo>
                    <a:pt x="25729" y="16645"/>
                  </a:lnTo>
                  <a:cubicBezTo>
                    <a:pt x="25599" y="16693"/>
                    <a:pt x="25599" y="16860"/>
                    <a:pt x="25729" y="16907"/>
                  </a:cubicBezTo>
                  <a:lnTo>
                    <a:pt x="27468" y="17907"/>
                  </a:lnTo>
                  <a:cubicBezTo>
                    <a:pt x="27599" y="17979"/>
                    <a:pt x="27765" y="17979"/>
                    <a:pt x="27908" y="17907"/>
                  </a:cubicBezTo>
                  <a:lnTo>
                    <a:pt x="29647" y="16907"/>
                  </a:lnTo>
                  <a:cubicBezTo>
                    <a:pt x="29778" y="16860"/>
                    <a:pt x="29778" y="16693"/>
                    <a:pt x="29647" y="16645"/>
                  </a:cubicBezTo>
                  <a:close/>
                  <a:moveTo>
                    <a:pt x="30540" y="14121"/>
                  </a:moveTo>
                  <a:cubicBezTo>
                    <a:pt x="30397" y="14062"/>
                    <a:pt x="30242" y="14062"/>
                    <a:pt x="30099" y="14121"/>
                  </a:cubicBezTo>
                  <a:lnTo>
                    <a:pt x="28361" y="15133"/>
                  </a:lnTo>
                  <a:cubicBezTo>
                    <a:pt x="28230" y="15169"/>
                    <a:pt x="28230" y="15347"/>
                    <a:pt x="28361" y="15383"/>
                  </a:cubicBezTo>
                  <a:lnTo>
                    <a:pt x="30099" y="16395"/>
                  </a:lnTo>
                  <a:cubicBezTo>
                    <a:pt x="30242" y="16467"/>
                    <a:pt x="30397" y="16467"/>
                    <a:pt x="30540" y="16395"/>
                  </a:cubicBezTo>
                  <a:lnTo>
                    <a:pt x="32278" y="15383"/>
                  </a:lnTo>
                  <a:cubicBezTo>
                    <a:pt x="32397" y="15347"/>
                    <a:pt x="32397" y="15181"/>
                    <a:pt x="32278" y="15133"/>
                  </a:cubicBezTo>
                  <a:close/>
                  <a:moveTo>
                    <a:pt x="33171" y="12609"/>
                  </a:moveTo>
                  <a:cubicBezTo>
                    <a:pt x="33028" y="12538"/>
                    <a:pt x="32873" y="12538"/>
                    <a:pt x="32730" y="12609"/>
                  </a:cubicBezTo>
                  <a:lnTo>
                    <a:pt x="30992" y="13609"/>
                  </a:lnTo>
                  <a:cubicBezTo>
                    <a:pt x="30861" y="13657"/>
                    <a:pt x="30861" y="13823"/>
                    <a:pt x="30992" y="13871"/>
                  </a:cubicBezTo>
                  <a:lnTo>
                    <a:pt x="32730" y="14871"/>
                  </a:lnTo>
                  <a:cubicBezTo>
                    <a:pt x="32873" y="14943"/>
                    <a:pt x="33028" y="14943"/>
                    <a:pt x="33171" y="14871"/>
                  </a:cubicBezTo>
                  <a:lnTo>
                    <a:pt x="34909" y="13871"/>
                  </a:lnTo>
                  <a:cubicBezTo>
                    <a:pt x="35040" y="13823"/>
                    <a:pt x="35040" y="13657"/>
                    <a:pt x="34909" y="13609"/>
                  </a:cubicBezTo>
                  <a:close/>
                  <a:moveTo>
                    <a:pt x="35802" y="11085"/>
                  </a:moveTo>
                  <a:cubicBezTo>
                    <a:pt x="35659" y="11014"/>
                    <a:pt x="35505" y="11014"/>
                    <a:pt x="35362" y="11085"/>
                  </a:cubicBezTo>
                  <a:lnTo>
                    <a:pt x="33623" y="12097"/>
                  </a:lnTo>
                  <a:cubicBezTo>
                    <a:pt x="33492" y="12133"/>
                    <a:pt x="33492" y="12311"/>
                    <a:pt x="33623" y="12347"/>
                  </a:cubicBezTo>
                  <a:lnTo>
                    <a:pt x="35362" y="13359"/>
                  </a:lnTo>
                  <a:cubicBezTo>
                    <a:pt x="35505" y="13431"/>
                    <a:pt x="35659" y="13431"/>
                    <a:pt x="35802" y="13359"/>
                  </a:cubicBezTo>
                  <a:lnTo>
                    <a:pt x="37552" y="12347"/>
                  </a:lnTo>
                  <a:cubicBezTo>
                    <a:pt x="37671" y="12311"/>
                    <a:pt x="37671" y="12133"/>
                    <a:pt x="37552" y="12097"/>
                  </a:cubicBezTo>
                  <a:close/>
                  <a:moveTo>
                    <a:pt x="38433" y="9573"/>
                  </a:moveTo>
                  <a:cubicBezTo>
                    <a:pt x="38291" y="9502"/>
                    <a:pt x="38136" y="9502"/>
                    <a:pt x="37993" y="9573"/>
                  </a:cubicBezTo>
                  <a:lnTo>
                    <a:pt x="36255" y="10573"/>
                  </a:lnTo>
                  <a:cubicBezTo>
                    <a:pt x="36124" y="10609"/>
                    <a:pt x="36124" y="10787"/>
                    <a:pt x="36255" y="10835"/>
                  </a:cubicBezTo>
                  <a:lnTo>
                    <a:pt x="37993" y="11835"/>
                  </a:lnTo>
                  <a:cubicBezTo>
                    <a:pt x="38136" y="11907"/>
                    <a:pt x="38302" y="11907"/>
                    <a:pt x="38445" y="11835"/>
                  </a:cubicBezTo>
                  <a:lnTo>
                    <a:pt x="40184" y="10835"/>
                  </a:lnTo>
                  <a:cubicBezTo>
                    <a:pt x="40303" y="10787"/>
                    <a:pt x="40303" y="10621"/>
                    <a:pt x="40184" y="10573"/>
                  </a:cubicBezTo>
                  <a:close/>
                  <a:moveTo>
                    <a:pt x="41077" y="8049"/>
                  </a:moveTo>
                  <a:cubicBezTo>
                    <a:pt x="40934" y="7978"/>
                    <a:pt x="40767" y="7978"/>
                    <a:pt x="40624" y="8049"/>
                  </a:cubicBezTo>
                  <a:lnTo>
                    <a:pt x="38886" y="9049"/>
                  </a:lnTo>
                  <a:cubicBezTo>
                    <a:pt x="38755" y="9085"/>
                    <a:pt x="38755" y="9263"/>
                    <a:pt x="38886" y="9311"/>
                  </a:cubicBezTo>
                  <a:lnTo>
                    <a:pt x="40624" y="10311"/>
                  </a:lnTo>
                  <a:cubicBezTo>
                    <a:pt x="40767" y="10383"/>
                    <a:pt x="40934" y="10383"/>
                    <a:pt x="41077" y="10311"/>
                  </a:cubicBezTo>
                  <a:lnTo>
                    <a:pt x="42815" y="9311"/>
                  </a:lnTo>
                  <a:cubicBezTo>
                    <a:pt x="42934" y="9263"/>
                    <a:pt x="42934" y="9097"/>
                    <a:pt x="42815" y="9049"/>
                  </a:cubicBezTo>
                  <a:close/>
                  <a:moveTo>
                    <a:pt x="21312" y="22336"/>
                  </a:moveTo>
                  <a:cubicBezTo>
                    <a:pt x="21181" y="22253"/>
                    <a:pt x="21015" y="22253"/>
                    <a:pt x="20872" y="22336"/>
                  </a:cubicBezTo>
                  <a:lnTo>
                    <a:pt x="19133" y="23337"/>
                  </a:lnTo>
                  <a:cubicBezTo>
                    <a:pt x="19014" y="23384"/>
                    <a:pt x="19014" y="23551"/>
                    <a:pt x="19133" y="23598"/>
                  </a:cubicBezTo>
                  <a:lnTo>
                    <a:pt x="20872" y="24599"/>
                  </a:lnTo>
                  <a:cubicBezTo>
                    <a:pt x="21015" y="24670"/>
                    <a:pt x="21181" y="24670"/>
                    <a:pt x="21312" y="24599"/>
                  </a:cubicBezTo>
                  <a:lnTo>
                    <a:pt x="23062" y="23598"/>
                  </a:lnTo>
                  <a:cubicBezTo>
                    <a:pt x="23182" y="23551"/>
                    <a:pt x="23182" y="23372"/>
                    <a:pt x="23062" y="23337"/>
                  </a:cubicBezTo>
                  <a:close/>
                  <a:moveTo>
                    <a:pt x="23944" y="20812"/>
                  </a:moveTo>
                  <a:cubicBezTo>
                    <a:pt x="23813" y="20741"/>
                    <a:pt x="23646" y="20741"/>
                    <a:pt x="23503" y="20812"/>
                  </a:cubicBezTo>
                  <a:lnTo>
                    <a:pt x="21765" y="21813"/>
                  </a:lnTo>
                  <a:cubicBezTo>
                    <a:pt x="21646" y="21860"/>
                    <a:pt x="21646" y="22027"/>
                    <a:pt x="21765" y="22074"/>
                  </a:cubicBezTo>
                  <a:lnTo>
                    <a:pt x="23503" y="23075"/>
                  </a:lnTo>
                  <a:cubicBezTo>
                    <a:pt x="23646" y="23146"/>
                    <a:pt x="23813" y="23146"/>
                    <a:pt x="23944" y="23075"/>
                  </a:cubicBezTo>
                  <a:lnTo>
                    <a:pt x="25694" y="22074"/>
                  </a:lnTo>
                  <a:cubicBezTo>
                    <a:pt x="25813" y="22027"/>
                    <a:pt x="25813" y="21860"/>
                    <a:pt x="25694" y="21813"/>
                  </a:cubicBezTo>
                  <a:close/>
                  <a:moveTo>
                    <a:pt x="18550" y="26920"/>
                  </a:moveTo>
                  <a:cubicBezTo>
                    <a:pt x="18407" y="26849"/>
                    <a:pt x="18240" y="26849"/>
                    <a:pt x="18109" y="26920"/>
                  </a:cubicBezTo>
                  <a:lnTo>
                    <a:pt x="16359" y="27932"/>
                  </a:lnTo>
                  <a:cubicBezTo>
                    <a:pt x="16240" y="27968"/>
                    <a:pt x="16240" y="28147"/>
                    <a:pt x="16359" y="28182"/>
                  </a:cubicBezTo>
                  <a:lnTo>
                    <a:pt x="18109" y="29194"/>
                  </a:lnTo>
                  <a:cubicBezTo>
                    <a:pt x="18240" y="29266"/>
                    <a:pt x="18407" y="29266"/>
                    <a:pt x="18550" y="29194"/>
                  </a:cubicBezTo>
                  <a:lnTo>
                    <a:pt x="20288" y="28182"/>
                  </a:lnTo>
                  <a:cubicBezTo>
                    <a:pt x="20407" y="28147"/>
                    <a:pt x="20407" y="27968"/>
                    <a:pt x="20288" y="27932"/>
                  </a:cubicBezTo>
                  <a:close/>
                  <a:moveTo>
                    <a:pt x="21181" y="25408"/>
                  </a:moveTo>
                  <a:cubicBezTo>
                    <a:pt x="21038" y="25337"/>
                    <a:pt x="20872" y="25337"/>
                    <a:pt x="20741" y="25408"/>
                  </a:cubicBezTo>
                  <a:lnTo>
                    <a:pt x="19002" y="26408"/>
                  </a:lnTo>
                  <a:cubicBezTo>
                    <a:pt x="18871" y="26444"/>
                    <a:pt x="18871" y="26623"/>
                    <a:pt x="19002" y="26670"/>
                  </a:cubicBezTo>
                  <a:lnTo>
                    <a:pt x="20741" y="27694"/>
                  </a:lnTo>
                  <a:cubicBezTo>
                    <a:pt x="20872" y="27766"/>
                    <a:pt x="21038" y="27766"/>
                    <a:pt x="21181" y="27694"/>
                  </a:cubicBezTo>
                  <a:lnTo>
                    <a:pt x="22920" y="26682"/>
                  </a:lnTo>
                  <a:cubicBezTo>
                    <a:pt x="23039" y="26635"/>
                    <a:pt x="23039" y="26468"/>
                    <a:pt x="22920" y="26432"/>
                  </a:cubicBezTo>
                  <a:close/>
                  <a:moveTo>
                    <a:pt x="23813" y="23884"/>
                  </a:moveTo>
                  <a:cubicBezTo>
                    <a:pt x="23670" y="23813"/>
                    <a:pt x="23503" y="23813"/>
                    <a:pt x="23372" y="23884"/>
                  </a:cubicBezTo>
                  <a:lnTo>
                    <a:pt x="21634" y="24884"/>
                  </a:lnTo>
                  <a:cubicBezTo>
                    <a:pt x="21503" y="24932"/>
                    <a:pt x="21503" y="25099"/>
                    <a:pt x="21634" y="25146"/>
                  </a:cubicBezTo>
                  <a:lnTo>
                    <a:pt x="23372" y="26146"/>
                  </a:lnTo>
                  <a:cubicBezTo>
                    <a:pt x="23503" y="26218"/>
                    <a:pt x="23670" y="26218"/>
                    <a:pt x="23813" y="26146"/>
                  </a:cubicBezTo>
                  <a:lnTo>
                    <a:pt x="25551" y="25158"/>
                  </a:lnTo>
                  <a:cubicBezTo>
                    <a:pt x="25682" y="25122"/>
                    <a:pt x="25682" y="24944"/>
                    <a:pt x="25551" y="24896"/>
                  </a:cubicBezTo>
                  <a:close/>
                  <a:moveTo>
                    <a:pt x="39707" y="14716"/>
                  </a:moveTo>
                  <a:cubicBezTo>
                    <a:pt x="39565" y="14645"/>
                    <a:pt x="39398" y="14645"/>
                    <a:pt x="39255" y="14716"/>
                  </a:cubicBezTo>
                  <a:lnTo>
                    <a:pt x="37529" y="15728"/>
                  </a:lnTo>
                  <a:cubicBezTo>
                    <a:pt x="37398" y="15764"/>
                    <a:pt x="37398" y="15943"/>
                    <a:pt x="37529" y="15990"/>
                  </a:cubicBezTo>
                  <a:lnTo>
                    <a:pt x="39267" y="16991"/>
                  </a:lnTo>
                  <a:cubicBezTo>
                    <a:pt x="39398" y="17062"/>
                    <a:pt x="39565" y="17062"/>
                    <a:pt x="39707" y="16991"/>
                  </a:cubicBezTo>
                  <a:lnTo>
                    <a:pt x="41446" y="15990"/>
                  </a:lnTo>
                  <a:cubicBezTo>
                    <a:pt x="41565" y="15943"/>
                    <a:pt x="41565" y="15776"/>
                    <a:pt x="41446" y="15728"/>
                  </a:cubicBezTo>
                  <a:close/>
                  <a:moveTo>
                    <a:pt x="42339" y="13192"/>
                  </a:moveTo>
                  <a:cubicBezTo>
                    <a:pt x="42196" y="13121"/>
                    <a:pt x="42029" y="13121"/>
                    <a:pt x="41886" y="13192"/>
                  </a:cubicBezTo>
                  <a:lnTo>
                    <a:pt x="40148" y="14193"/>
                  </a:lnTo>
                  <a:cubicBezTo>
                    <a:pt x="40029" y="14240"/>
                    <a:pt x="40029" y="14407"/>
                    <a:pt x="40148" y="14455"/>
                  </a:cubicBezTo>
                  <a:lnTo>
                    <a:pt x="41886" y="15455"/>
                  </a:lnTo>
                  <a:cubicBezTo>
                    <a:pt x="42029" y="15526"/>
                    <a:pt x="42196" y="15526"/>
                    <a:pt x="42339" y="15455"/>
                  </a:cubicBezTo>
                  <a:lnTo>
                    <a:pt x="44077" y="14466"/>
                  </a:lnTo>
                  <a:cubicBezTo>
                    <a:pt x="44196" y="14431"/>
                    <a:pt x="44196" y="14252"/>
                    <a:pt x="44077" y="14204"/>
                  </a:cubicBezTo>
                  <a:close/>
                  <a:moveTo>
                    <a:pt x="44970" y="11680"/>
                  </a:moveTo>
                  <a:cubicBezTo>
                    <a:pt x="44827" y="11609"/>
                    <a:pt x="44660" y="11609"/>
                    <a:pt x="44518" y="11680"/>
                  </a:cubicBezTo>
                  <a:lnTo>
                    <a:pt x="42779" y="12692"/>
                  </a:lnTo>
                  <a:cubicBezTo>
                    <a:pt x="42660" y="12728"/>
                    <a:pt x="42660" y="12907"/>
                    <a:pt x="42779" y="12942"/>
                  </a:cubicBezTo>
                  <a:lnTo>
                    <a:pt x="44518" y="13954"/>
                  </a:lnTo>
                  <a:cubicBezTo>
                    <a:pt x="44660" y="14026"/>
                    <a:pt x="44827" y="14026"/>
                    <a:pt x="44970" y="13954"/>
                  </a:cubicBezTo>
                  <a:lnTo>
                    <a:pt x="46708" y="12954"/>
                  </a:lnTo>
                  <a:cubicBezTo>
                    <a:pt x="46827" y="12907"/>
                    <a:pt x="46827" y="12740"/>
                    <a:pt x="46708" y="12704"/>
                  </a:cubicBezTo>
                  <a:close/>
                  <a:moveTo>
                    <a:pt x="47851" y="9763"/>
                  </a:moveTo>
                  <a:cubicBezTo>
                    <a:pt x="47732" y="9799"/>
                    <a:pt x="47732" y="9978"/>
                    <a:pt x="47851" y="10025"/>
                  </a:cubicBezTo>
                  <a:lnTo>
                    <a:pt x="49137" y="10764"/>
                  </a:lnTo>
                  <a:cubicBezTo>
                    <a:pt x="49280" y="10835"/>
                    <a:pt x="49447" y="10835"/>
                    <a:pt x="49578" y="10764"/>
                  </a:cubicBezTo>
                  <a:lnTo>
                    <a:pt x="51328" y="9763"/>
                  </a:lnTo>
                  <a:cubicBezTo>
                    <a:pt x="51447" y="9716"/>
                    <a:pt x="51447" y="9549"/>
                    <a:pt x="51328" y="9502"/>
                  </a:cubicBezTo>
                  <a:lnTo>
                    <a:pt x="50042" y="8751"/>
                  </a:lnTo>
                  <a:cubicBezTo>
                    <a:pt x="49899" y="8680"/>
                    <a:pt x="49732" y="8680"/>
                    <a:pt x="49590" y="8751"/>
                  </a:cubicBezTo>
                  <a:close/>
                  <a:moveTo>
                    <a:pt x="49578" y="10764"/>
                  </a:moveTo>
                  <a:cubicBezTo>
                    <a:pt x="49459" y="10799"/>
                    <a:pt x="49459" y="10978"/>
                    <a:pt x="49578" y="11014"/>
                  </a:cubicBezTo>
                  <a:lnTo>
                    <a:pt x="50864" y="11764"/>
                  </a:lnTo>
                  <a:cubicBezTo>
                    <a:pt x="51006" y="11835"/>
                    <a:pt x="51173" y="11835"/>
                    <a:pt x="51316" y="11764"/>
                  </a:cubicBezTo>
                  <a:lnTo>
                    <a:pt x="53054" y="10764"/>
                  </a:lnTo>
                  <a:cubicBezTo>
                    <a:pt x="53173" y="10716"/>
                    <a:pt x="53173" y="10549"/>
                    <a:pt x="53054" y="10502"/>
                  </a:cubicBezTo>
                  <a:lnTo>
                    <a:pt x="51768" y="9752"/>
                  </a:lnTo>
                  <a:cubicBezTo>
                    <a:pt x="51626" y="9680"/>
                    <a:pt x="51459" y="9680"/>
                    <a:pt x="51316" y="9752"/>
                  </a:cubicBezTo>
                  <a:close/>
                  <a:moveTo>
                    <a:pt x="49232" y="11216"/>
                  </a:moveTo>
                  <a:cubicBezTo>
                    <a:pt x="49090" y="11156"/>
                    <a:pt x="48923" y="11156"/>
                    <a:pt x="48780" y="11216"/>
                  </a:cubicBezTo>
                  <a:lnTo>
                    <a:pt x="47054" y="12228"/>
                  </a:lnTo>
                  <a:cubicBezTo>
                    <a:pt x="46923" y="12264"/>
                    <a:pt x="46923" y="12442"/>
                    <a:pt x="47054" y="12478"/>
                  </a:cubicBezTo>
                  <a:lnTo>
                    <a:pt x="48339" y="13228"/>
                  </a:lnTo>
                  <a:cubicBezTo>
                    <a:pt x="48470" y="13300"/>
                    <a:pt x="48637" y="13300"/>
                    <a:pt x="48780" y="13228"/>
                  </a:cubicBezTo>
                  <a:lnTo>
                    <a:pt x="50518" y="12228"/>
                  </a:lnTo>
                  <a:cubicBezTo>
                    <a:pt x="50637" y="12180"/>
                    <a:pt x="50637" y="12014"/>
                    <a:pt x="50518" y="11966"/>
                  </a:cubicBezTo>
                  <a:close/>
                  <a:moveTo>
                    <a:pt x="54293" y="8299"/>
                  </a:moveTo>
                  <a:cubicBezTo>
                    <a:pt x="54150" y="8228"/>
                    <a:pt x="53995" y="8228"/>
                    <a:pt x="53852" y="8299"/>
                  </a:cubicBezTo>
                  <a:lnTo>
                    <a:pt x="52114" y="9299"/>
                  </a:lnTo>
                  <a:cubicBezTo>
                    <a:pt x="51983" y="9347"/>
                    <a:pt x="51983" y="9513"/>
                    <a:pt x="52114" y="9561"/>
                  </a:cubicBezTo>
                  <a:lnTo>
                    <a:pt x="53400" y="10299"/>
                  </a:lnTo>
                  <a:cubicBezTo>
                    <a:pt x="53531" y="10371"/>
                    <a:pt x="53697" y="10371"/>
                    <a:pt x="53840" y="10299"/>
                  </a:cubicBezTo>
                  <a:lnTo>
                    <a:pt x="55578" y="9299"/>
                  </a:lnTo>
                  <a:cubicBezTo>
                    <a:pt x="55698" y="9251"/>
                    <a:pt x="55698" y="9085"/>
                    <a:pt x="55578" y="9037"/>
                  </a:cubicBezTo>
                  <a:close/>
                  <a:moveTo>
                    <a:pt x="26575" y="19312"/>
                  </a:moveTo>
                  <a:cubicBezTo>
                    <a:pt x="26432" y="19241"/>
                    <a:pt x="26265" y="19241"/>
                    <a:pt x="26122" y="19312"/>
                  </a:cubicBezTo>
                  <a:lnTo>
                    <a:pt x="24384" y="20312"/>
                  </a:lnTo>
                  <a:cubicBezTo>
                    <a:pt x="24265" y="20348"/>
                    <a:pt x="24265" y="20527"/>
                    <a:pt x="24384" y="20574"/>
                  </a:cubicBezTo>
                  <a:lnTo>
                    <a:pt x="26122" y="21574"/>
                  </a:lnTo>
                  <a:cubicBezTo>
                    <a:pt x="26265" y="21646"/>
                    <a:pt x="26432" y="21646"/>
                    <a:pt x="26575" y="21574"/>
                  </a:cubicBezTo>
                  <a:lnTo>
                    <a:pt x="28313" y="20574"/>
                  </a:lnTo>
                  <a:cubicBezTo>
                    <a:pt x="28432" y="20527"/>
                    <a:pt x="28432" y="20360"/>
                    <a:pt x="28313" y="20312"/>
                  </a:cubicBezTo>
                  <a:close/>
                  <a:moveTo>
                    <a:pt x="29206" y="17788"/>
                  </a:moveTo>
                  <a:cubicBezTo>
                    <a:pt x="29063" y="17717"/>
                    <a:pt x="28897" y="17717"/>
                    <a:pt x="28766" y="17788"/>
                  </a:cubicBezTo>
                  <a:lnTo>
                    <a:pt x="27015" y="18788"/>
                  </a:lnTo>
                  <a:cubicBezTo>
                    <a:pt x="26896" y="18836"/>
                    <a:pt x="26896" y="19015"/>
                    <a:pt x="27015" y="19050"/>
                  </a:cubicBezTo>
                  <a:lnTo>
                    <a:pt x="28766" y="20050"/>
                  </a:lnTo>
                  <a:cubicBezTo>
                    <a:pt x="28897" y="20122"/>
                    <a:pt x="29063" y="20122"/>
                    <a:pt x="29206" y="20050"/>
                  </a:cubicBezTo>
                  <a:lnTo>
                    <a:pt x="30944" y="19050"/>
                  </a:lnTo>
                  <a:cubicBezTo>
                    <a:pt x="31063" y="19003"/>
                    <a:pt x="31063" y="18836"/>
                    <a:pt x="30944" y="18788"/>
                  </a:cubicBezTo>
                  <a:close/>
                  <a:moveTo>
                    <a:pt x="31837" y="16264"/>
                  </a:moveTo>
                  <a:cubicBezTo>
                    <a:pt x="31695" y="16205"/>
                    <a:pt x="31528" y="16205"/>
                    <a:pt x="31397" y="16264"/>
                  </a:cubicBezTo>
                  <a:lnTo>
                    <a:pt x="29659" y="17276"/>
                  </a:lnTo>
                  <a:cubicBezTo>
                    <a:pt x="29539" y="17312"/>
                    <a:pt x="29539" y="17479"/>
                    <a:pt x="29659" y="17526"/>
                  </a:cubicBezTo>
                  <a:lnTo>
                    <a:pt x="31397" y="18538"/>
                  </a:lnTo>
                  <a:cubicBezTo>
                    <a:pt x="31540" y="18598"/>
                    <a:pt x="31706" y="18598"/>
                    <a:pt x="31849" y="18538"/>
                  </a:cubicBezTo>
                  <a:lnTo>
                    <a:pt x="33588" y="17526"/>
                  </a:lnTo>
                  <a:cubicBezTo>
                    <a:pt x="33707" y="17479"/>
                    <a:pt x="33707" y="17312"/>
                    <a:pt x="33588" y="17276"/>
                  </a:cubicBezTo>
                  <a:close/>
                  <a:moveTo>
                    <a:pt x="34481" y="14740"/>
                  </a:moveTo>
                  <a:cubicBezTo>
                    <a:pt x="34338" y="14669"/>
                    <a:pt x="34171" y="14669"/>
                    <a:pt x="34028" y="14740"/>
                  </a:cubicBezTo>
                  <a:lnTo>
                    <a:pt x="32290" y="15740"/>
                  </a:lnTo>
                  <a:cubicBezTo>
                    <a:pt x="32171" y="15788"/>
                    <a:pt x="32171" y="15955"/>
                    <a:pt x="32290" y="16002"/>
                  </a:cubicBezTo>
                  <a:lnTo>
                    <a:pt x="34028" y="17002"/>
                  </a:lnTo>
                  <a:cubicBezTo>
                    <a:pt x="34171" y="17074"/>
                    <a:pt x="34338" y="17074"/>
                    <a:pt x="34481" y="17002"/>
                  </a:cubicBezTo>
                  <a:lnTo>
                    <a:pt x="36219" y="16002"/>
                  </a:lnTo>
                  <a:cubicBezTo>
                    <a:pt x="36338" y="15955"/>
                    <a:pt x="36338" y="15788"/>
                    <a:pt x="36219" y="15740"/>
                  </a:cubicBezTo>
                  <a:close/>
                  <a:moveTo>
                    <a:pt x="37112" y="13216"/>
                  </a:moveTo>
                  <a:cubicBezTo>
                    <a:pt x="36969" y="13145"/>
                    <a:pt x="36802" y="13145"/>
                    <a:pt x="36659" y="13216"/>
                  </a:cubicBezTo>
                  <a:lnTo>
                    <a:pt x="34921" y="14228"/>
                  </a:lnTo>
                  <a:cubicBezTo>
                    <a:pt x="34802" y="14264"/>
                    <a:pt x="34802" y="14443"/>
                    <a:pt x="34921" y="14478"/>
                  </a:cubicBezTo>
                  <a:lnTo>
                    <a:pt x="36659" y="15490"/>
                  </a:lnTo>
                  <a:cubicBezTo>
                    <a:pt x="36802" y="15562"/>
                    <a:pt x="36969" y="15562"/>
                    <a:pt x="37112" y="15490"/>
                  </a:cubicBezTo>
                  <a:lnTo>
                    <a:pt x="38850" y="14478"/>
                  </a:lnTo>
                  <a:cubicBezTo>
                    <a:pt x="38969" y="14443"/>
                    <a:pt x="38969" y="14264"/>
                    <a:pt x="38850" y="14228"/>
                  </a:cubicBezTo>
                  <a:close/>
                  <a:moveTo>
                    <a:pt x="39743" y="11704"/>
                  </a:moveTo>
                  <a:cubicBezTo>
                    <a:pt x="39600" y="11633"/>
                    <a:pt x="39434" y="11633"/>
                    <a:pt x="39291" y="11704"/>
                  </a:cubicBezTo>
                  <a:lnTo>
                    <a:pt x="37552" y="12704"/>
                  </a:lnTo>
                  <a:cubicBezTo>
                    <a:pt x="37433" y="12752"/>
                    <a:pt x="37433" y="12919"/>
                    <a:pt x="37552" y="12966"/>
                  </a:cubicBezTo>
                  <a:lnTo>
                    <a:pt x="39291" y="13966"/>
                  </a:lnTo>
                  <a:cubicBezTo>
                    <a:pt x="39434" y="14038"/>
                    <a:pt x="39600" y="14038"/>
                    <a:pt x="39743" y="13966"/>
                  </a:cubicBezTo>
                  <a:lnTo>
                    <a:pt x="41481" y="12966"/>
                  </a:lnTo>
                  <a:cubicBezTo>
                    <a:pt x="41601" y="12919"/>
                    <a:pt x="41601" y="12752"/>
                    <a:pt x="41481" y="12704"/>
                  </a:cubicBezTo>
                  <a:close/>
                  <a:moveTo>
                    <a:pt x="42374" y="10180"/>
                  </a:moveTo>
                  <a:cubicBezTo>
                    <a:pt x="42232" y="10109"/>
                    <a:pt x="42065" y="10109"/>
                    <a:pt x="41922" y="10180"/>
                  </a:cubicBezTo>
                  <a:lnTo>
                    <a:pt x="40184" y="11180"/>
                  </a:lnTo>
                  <a:cubicBezTo>
                    <a:pt x="40065" y="11228"/>
                    <a:pt x="40065" y="11395"/>
                    <a:pt x="40184" y="11442"/>
                  </a:cubicBezTo>
                  <a:lnTo>
                    <a:pt x="41922" y="12442"/>
                  </a:lnTo>
                  <a:cubicBezTo>
                    <a:pt x="42065" y="12514"/>
                    <a:pt x="42232" y="12514"/>
                    <a:pt x="42374" y="12442"/>
                  </a:cubicBezTo>
                  <a:lnTo>
                    <a:pt x="44113" y="11442"/>
                  </a:lnTo>
                  <a:cubicBezTo>
                    <a:pt x="44232" y="11407"/>
                    <a:pt x="44232" y="11228"/>
                    <a:pt x="44113" y="11180"/>
                  </a:cubicBezTo>
                  <a:close/>
                  <a:moveTo>
                    <a:pt x="18681" y="23860"/>
                  </a:moveTo>
                  <a:cubicBezTo>
                    <a:pt x="18550" y="23789"/>
                    <a:pt x="18383" y="23789"/>
                    <a:pt x="18240" y="23860"/>
                  </a:cubicBezTo>
                  <a:lnTo>
                    <a:pt x="16502" y="24861"/>
                  </a:lnTo>
                  <a:cubicBezTo>
                    <a:pt x="16383" y="24908"/>
                    <a:pt x="16383" y="25075"/>
                    <a:pt x="16502" y="25122"/>
                  </a:cubicBezTo>
                  <a:lnTo>
                    <a:pt x="18240" y="26123"/>
                  </a:lnTo>
                  <a:cubicBezTo>
                    <a:pt x="18383" y="26194"/>
                    <a:pt x="18550" y="26194"/>
                    <a:pt x="18681" y="26123"/>
                  </a:cubicBezTo>
                  <a:lnTo>
                    <a:pt x="20431" y="25122"/>
                  </a:lnTo>
                  <a:cubicBezTo>
                    <a:pt x="20550" y="25075"/>
                    <a:pt x="20550" y="24896"/>
                    <a:pt x="20431" y="2486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17;p26">
              <a:extLst>
                <a:ext uri="{FF2B5EF4-FFF2-40B4-BE49-F238E27FC236}">
                  <a16:creationId xmlns:a16="http://schemas.microsoft.com/office/drawing/2014/main" id="{12691686-08E0-8272-4E57-81071AB846F0}"/>
                </a:ext>
              </a:extLst>
            </p:cNvPr>
            <p:cNvSpPr/>
            <p:nvPr/>
          </p:nvSpPr>
          <p:spPr>
            <a:xfrm>
              <a:off x="2536757" y="3304993"/>
              <a:ext cx="65400" cy="37372"/>
            </a:xfrm>
            <a:custGeom>
              <a:avLst/>
              <a:gdLst/>
              <a:ahLst/>
              <a:cxnLst/>
              <a:rect l="l" t="t" r="r" b="b"/>
              <a:pathLst>
                <a:path w="2002" h="1144" extrusionOk="0">
                  <a:moveTo>
                    <a:pt x="1001" y="0"/>
                  </a:moveTo>
                  <a:cubicBezTo>
                    <a:pt x="441" y="0"/>
                    <a:pt x="1" y="250"/>
                    <a:pt x="1" y="572"/>
                  </a:cubicBezTo>
                  <a:cubicBezTo>
                    <a:pt x="1" y="881"/>
                    <a:pt x="441" y="1143"/>
                    <a:pt x="1001" y="1143"/>
                  </a:cubicBezTo>
                  <a:cubicBezTo>
                    <a:pt x="1549" y="1143"/>
                    <a:pt x="2001" y="881"/>
                    <a:pt x="2001" y="572"/>
                  </a:cubicBezTo>
                  <a:cubicBezTo>
                    <a:pt x="2001" y="250"/>
                    <a:pt x="1549" y="0"/>
                    <a:pt x="1001" y="0"/>
                  </a:cubicBezTo>
                  <a:close/>
                </a:path>
              </a:pathLst>
            </a:custGeom>
            <a:solidFill>
              <a:srgbClr val="131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18;p26">
              <a:extLst>
                <a:ext uri="{FF2B5EF4-FFF2-40B4-BE49-F238E27FC236}">
                  <a16:creationId xmlns:a16="http://schemas.microsoft.com/office/drawing/2014/main" id="{75E98070-7992-10D0-CDCA-A3EB2DC04224}"/>
                </a:ext>
              </a:extLst>
            </p:cNvPr>
            <p:cNvSpPr/>
            <p:nvPr/>
          </p:nvSpPr>
          <p:spPr>
            <a:xfrm>
              <a:off x="2541429" y="3307705"/>
              <a:ext cx="56057" cy="31916"/>
            </a:xfrm>
            <a:custGeom>
              <a:avLst/>
              <a:gdLst/>
              <a:ahLst/>
              <a:cxnLst/>
              <a:rect l="l" t="t" r="r" b="b"/>
              <a:pathLst>
                <a:path w="1716" h="977" extrusionOk="0">
                  <a:moveTo>
                    <a:pt x="858" y="0"/>
                  </a:moveTo>
                  <a:cubicBezTo>
                    <a:pt x="382" y="0"/>
                    <a:pt x="1" y="215"/>
                    <a:pt x="1" y="489"/>
                  </a:cubicBezTo>
                  <a:cubicBezTo>
                    <a:pt x="1" y="751"/>
                    <a:pt x="382" y="977"/>
                    <a:pt x="858" y="977"/>
                  </a:cubicBezTo>
                  <a:cubicBezTo>
                    <a:pt x="1322" y="977"/>
                    <a:pt x="1715" y="751"/>
                    <a:pt x="1715" y="489"/>
                  </a:cubicBezTo>
                  <a:cubicBezTo>
                    <a:pt x="1715" y="227"/>
                    <a:pt x="1334" y="0"/>
                    <a:pt x="858"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19;p26">
              <a:extLst>
                <a:ext uri="{FF2B5EF4-FFF2-40B4-BE49-F238E27FC236}">
                  <a16:creationId xmlns:a16="http://schemas.microsoft.com/office/drawing/2014/main" id="{81081240-8E95-9F0E-282A-4063674602A8}"/>
                </a:ext>
              </a:extLst>
            </p:cNvPr>
            <p:cNvSpPr/>
            <p:nvPr/>
          </p:nvSpPr>
          <p:spPr>
            <a:xfrm>
              <a:off x="1095361" y="3820704"/>
              <a:ext cx="2485409" cy="912109"/>
            </a:xfrm>
            <a:custGeom>
              <a:avLst/>
              <a:gdLst/>
              <a:ahLst/>
              <a:cxnLst/>
              <a:rect l="l" t="t" r="r" b="b"/>
              <a:pathLst>
                <a:path w="76082" h="27921" extrusionOk="0">
                  <a:moveTo>
                    <a:pt x="24" y="9681"/>
                  </a:moveTo>
                  <a:lnTo>
                    <a:pt x="24" y="10633"/>
                  </a:lnTo>
                  <a:cubicBezTo>
                    <a:pt x="0" y="11002"/>
                    <a:pt x="227" y="11371"/>
                    <a:pt x="715" y="11657"/>
                  </a:cubicBezTo>
                  <a:lnTo>
                    <a:pt x="27956" y="27385"/>
                  </a:lnTo>
                  <a:cubicBezTo>
                    <a:pt x="28897" y="27921"/>
                    <a:pt x="30421" y="27921"/>
                    <a:pt x="31361" y="27385"/>
                  </a:cubicBezTo>
                  <a:lnTo>
                    <a:pt x="75379" y="1965"/>
                  </a:lnTo>
                  <a:cubicBezTo>
                    <a:pt x="75617" y="1846"/>
                    <a:pt x="75819" y="1656"/>
                    <a:pt x="75962" y="1418"/>
                  </a:cubicBezTo>
                  <a:cubicBezTo>
                    <a:pt x="76022" y="1251"/>
                    <a:pt x="76057" y="1144"/>
                    <a:pt x="76081" y="1096"/>
                  </a:cubicBezTo>
                  <a:lnTo>
                    <a:pt x="76081" y="1096"/>
                  </a:lnTo>
                  <a:cubicBezTo>
                    <a:pt x="76081" y="1096"/>
                    <a:pt x="76081" y="1084"/>
                    <a:pt x="76081" y="1084"/>
                  </a:cubicBezTo>
                  <a:lnTo>
                    <a:pt x="76081" y="1"/>
                  </a:lnTo>
                  <a:cubicBezTo>
                    <a:pt x="76069" y="346"/>
                    <a:pt x="75831" y="679"/>
                    <a:pt x="75379" y="941"/>
                  </a:cubicBezTo>
                  <a:lnTo>
                    <a:pt x="31361" y="26361"/>
                  </a:lnTo>
                  <a:cubicBezTo>
                    <a:pt x="30421" y="26897"/>
                    <a:pt x="28897" y="26897"/>
                    <a:pt x="27956" y="26361"/>
                  </a:cubicBezTo>
                  <a:lnTo>
                    <a:pt x="727" y="10633"/>
                  </a:lnTo>
                  <a:cubicBezTo>
                    <a:pt x="262" y="10371"/>
                    <a:pt x="36" y="10026"/>
                    <a:pt x="24" y="96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1620;p26">
              <a:extLst>
                <a:ext uri="{FF2B5EF4-FFF2-40B4-BE49-F238E27FC236}">
                  <a16:creationId xmlns:a16="http://schemas.microsoft.com/office/drawing/2014/main" id="{A5015ABF-C717-C5E5-27CF-3B064B1A6C12}"/>
                </a:ext>
              </a:extLst>
            </p:cNvPr>
            <p:cNvGrpSpPr/>
            <p:nvPr/>
          </p:nvGrpSpPr>
          <p:grpSpPr>
            <a:xfrm>
              <a:off x="1592871" y="2098194"/>
              <a:ext cx="1653825" cy="1903274"/>
              <a:chOff x="2544350" y="1545750"/>
              <a:chExt cx="1265650" cy="1456550"/>
            </a:xfrm>
          </p:grpSpPr>
          <p:sp>
            <p:nvSpPr>
              <p:cNvPr id="23" name="Google Shape;1621;p26">
                <a:extLst>
                  <a:ext uri="{FF2B5EF4-FFF2-40B4-BE49-F238E27FC236}">
                    <a16:creationId xmlns:a16="http://schemas.microsoft.com/office/drawing/2014/main" id="{C77F7F51-A697-4D7C-64ED-FD2FE0AA8450}"/>
                  </a:ext>
                </a:extLst>
              </p:cNvPr>
              <p:cNvSpPr/>
              <p:nvPr/>
            </p:nvSpPr>
            <p:spPr>
              <a:xfrm>
                <a:off x="2544350" y="1545750"/>
                <a:ext cx="1260300" cy="1453575"/>
              </a:xfrm>
              <a:custGeom>
                <a:avLst/>
                <a:gdLst/>
                <a:ahLst/>
                <a:cxnLst/>
                <a:rect l="l" t="t" r="r" b="b"/>
                <a:pathLst>
                  <a:path w="50412" h="58143" extrusionOk="0">
                    <a:moveTo>
                      <a:pt x="49800" y="0"/>
                    </a:moveTo>
                    <a:cubicBezTo>
                      <a:pt x="49754" y="0"/>
                      <a:pt x="49711" y="9"/>
                      <a:pt x="49674" y="29"/>
                    </a:cubicBezTo>
                    <a:lnTo>
                      <a:pt x="72" y="28651"/>
                    </a:lnTo>
                    <a:cubicBezTo>
                      <a:pt x="36" y="28675"/>
                      <a:pt x="1" y="28723"/>
                      <a:pt x="1" y="28770"/>
                    </a:cubicBezTo>
                    <a:lnTo>
                      <a:pt x="1" y="57619"/>
                    </a:lnTo>
                    <a:cubicBezTo>
                      <a:pt x="1" y="57833"/>
                      <a:pt x="560" y="58143"/>
                      <a:pt x="560" y="58143"/>
                    </a:cubicBezTo>
                    <a:lnTo>
                      <a:pt x="560" y="29115"/>
                    </a:lnTo>
                    <a:cubicBezTo>
                      <a:pt x="560" y="29068"/>
                      <a:pt x="584" y="29020"/>
                      <a:pt x="632" y="28984"/>
                    </a:cubicBezTo>
                    <a:lnTo>
                      <a:pt x="50412" y="267"/>
                    </a:lnTo>
                    <a:cubicBezTo>
                      <a:pt x="50412" y="267"/>
                      <a:pt x="50060" y="0"/>
                      <a:pt x="49800" y="0"/>
                    </a:cubicBezTo>
                    <a:close/>
                  </a:path>
                </a:pathLst>
              </a:custGeom>
              <a:gradFill>
                <a:gsLst>
                  <a:gs pos="0">
                    <a:srgbClr val="A0FDF1">
                      <a:alpha val="41568"/>
                    </a:srgbClr>
                  </a:gs>
                  <a:gs pos="100000">
                    <a:srgbClr val="FFFFFF">
                      <a:alpha val="3725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22;p26">
                <a:extLst>
                  <a:ext uri="{FF2B5EF4-FFF2-40B4-BE49-F238E27FC236}">
                    <a16:creationId xmlns:a16="http://schemas.microsoft.com/office/drawing/2014/main" id="{99CE41A5-0872-45B5-DEAA-23CF6BC56511}"/>
                  </a:ext>
                </a:extLst>
              </p:cNvPr>
              <p:cNvSpPr/>
              <p:nvPr/>
            </p:nvSpPr>
            <p:spPr>
              <a:xfrm>
                <a:off x="2558050" y="1551500"/>
                <a:ext cx="1251950" cy="1450800"/>
              </a:xfrm>
              <a:custGeom>
                <a:avLst/>
                <a:gdLst/>
                <a:ahLst/>
                <a:cxnLst/>
                <a:rect l="l" t="t" r="r" b="b"/>
                <a:pathLst>
                  <a:path w="50078" h="58032" extrusionOk="0">
                    <a:moveTo>
                      <a:pt x="0" y="28885"/>
                    </a:moveTo>
                    <a:lnTo>
                      <a:pt x="0" y="57865"/>
                    </a:lnTo>
                    <a:cubicBezTo>
                      <a:pt x="12" y="57972"/>
                      <a:pt x="131" y="58032"/>
                      <a:pt x="227" y="57984"/>
                    </a:cubicBezTo>
                    <a:lnTo>
                      <a:pt x="50007" y="29207"/>
                    </a:lnTo>
                    <a:cubicBezTo>
                      <a:pt x="50054" y="29183"/>
                      <a:pt x="50078" y="29135"/>
                      <a:pt x="50078" y="29088"/>
                    </a:cubicBezTo>
                    <a:lnTo>
                      <a:pt x="50042" y="180"/>
                    </a:lnTo>
                    <a:cubicBezTo>
                      <a:pt x="50030" y="72"/>
                      <a:pt x="49923" y="1"/>
                      <a:pt x="49828" y="60"/>
                    </a:cubicBezTo>
                    <a:lnTo>
                      <a:pt x="84" y="28766"/>
                    </a:lnTo>
                    <a:cubicBezTo>
                      <a:pt x="36" y="28790"/>
                      <a:pt x="12" y="28838"/>
                      <a:pt x="0" y="28885"/>
                    </a:cubicBez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23;p26">
                <a:extLst>
                  <a:ext uri="{FF2B5EF4-FFF2-40B4-BE49-F238E27FC236}">
                    <a16:creationId xmlns:a16="http://schemas.microsoft.com/office/drawing/2014/main" id="{4F1B14BB-6B6E-CC7A-2D47-AA43A861D40E}"/>
                  </a:ext>
                </a:extLst>
              </p:cNvPr>
              <p:cNvSpPr/>
              <p:nvPr/>
            </p:nvSpPr>
            <p:spPr>
              <a:xfrm>
                <a:off x="2603000" y="1935475"/>
                <a:ext cx="1179025" cy="965025"/>
              </a:xfrm>
              <a:custGeom>
                <a:avLst/>
                <a:gdLst/>
                <a:ahLst/>
                <a:cxnLst/>
                <a:rect l="l" t="t" r="r" b="b"/>
                <a:pathLst>
                  <a:path w="47161" h="38601" extrusionOk="0">
                    <a:moveTo>
                      <a:pt x="44303" y="1"/>
                    </a:moveTo>
                    <a:lnTo>
                      <a:pt x="43410" y="501"/>
                    </a:lnTo>
                    <a:lnTo>
                      <a:pt x="43387" y="1501"/>
                    </a:lnTo>
                    <a:lnTo>
                      <a:pt x="43387" y="1501"/>
                    </a:lnTo>
                    <a:lnTo>
                      <a:pt x="43708" y="1323"/>
                    </a:lnTo>
                    <a:cubicBezTo>
                      <a:pt x="43720" y="1215"/>
                      <a:pt x="43779" y="1120"/>
                      <a:pt x="43875" y="1073"/>
                    </a:cubicBezTo>
                    <a:cubicBezTo>
                      <a:pt x="43904" y="1055"/>
                      <a:pt x="43931" y="1046"/>
                      <a:pt x="43954" y="1046"/>
                    </a:cubicBezTo>
                    <a:cubicBezTo>
                      <a:pt x="43976" y="1046"/>
                      <a:pt x="43994" y="1055"/>
                      <a:pt x="44006" y="1073"/>
                    </a:cubicBezTo>
                    <a:cubicBezTo>
                      <a:pt x="44029" y="1144"/>
                      <a:pt x="44041" y="1215"/>
                      <a:pt x="44041" y="1287"/>
                    </a:cubicBezTo>
                    <a:cubicBezTo>
                      <a:pt x="44041" y="1358"/>
                      <a:pt x="44029" y="1430"/>
                      <a:pt x="44029" y="1501"/>
                    </a:cubicBezTo>
                    <a:cubicBezTo>
                      <a:pt x="44018" y="1549"/>
                      <a:pt x="44006" y="1596"/>
                      <a:pt x="43982" y="1644"/>
                    </a:cubicBezTo>
                    <a:cubicBezTo>
                      <a:pt x="43958" y="1692"/>
                      <a:pt x="43922" y="1727"/>
                      <a:pt x="43875" y="1751"/>
                    </a:cubicBezTo>
                    <a:cubicBezTo>
                      <a:pt x="43845" y="1763"/>
                      <a:pt x="43821" y="1769"/>
                      <a:pt x="43802" y="1769"/>
                    </a:cubicBezTo>
                    <a:cubicBezTo>
                      <a:pt x="43782" y="1769"/>
                      <a:pt x="43768" y="1763"/>
                      <a:pt x="43756" y="1751"/>
                    </a:cubicBezTo>
                    <a:cubicBezTo>
                      <a:pt x="43732" y="1680"/>
                      <a:pt x="43720" y="1620"/>
                      <a:pt x="43720" y="1549"/>
                    </a:cubicBezTo>
                    <a:lnTo>
                      <a:pt x="43363" y="1751"/>
                    </a:lnTo>
                    <a:cubicBezTo>
                      <a:pt x="43363" y="1835"/>
                      <a:pt x="43375" y="1930"/>
                      <a:pt x="43398" y="2013"/>
                    </a:cubicBezTo>
                    <a:cubicBezTo>
                      <a:pt x="43422" y="2073"/>
                      <a:pt x="43482" y="2108"/>
                      <a:pt x="43553" y="2108"/>
                    </a:cubicBezTo>
                    <a:cubicBezTo>
                      <a:pt x="43660" y="2096"/>
                      <a:pt x="43756" y="2061"/>
                      <a:pt x="43851" y="2001"/>
                    </a:cubicBezTo>
                    <a:cubicBezTo>
                      <a:pt x="43982" y="1942"/>
                      <a:pt x="44089" y="1846"/>
                      <a:pt x="44184" y="1739"/>
                    </a:cubicBezTo>
                    <a:cubicBezTo>
                      <a:pt x="44256" y="1656"/>
                      <a:pt x="44303" y="1549"/>
                      <a:pt x="44339" y="1442"/>
                    </a:cubicBezTo>
                    <a:cubicBezTo>
                      <a:pt x="44363" y="1323"/>
                      <a:pt x="44375" y="1204"/>
                      <a:pt x="44375" y="1084"/>
                    </a:cubicBezTo>
                    <a:cubicBezTo>
                      <a:pt x="44399" y="953"/>
                      <a:pt x="44351" y="834"/>
                      <a:pt x="44280" y="739"/>
                    </a:cubicBezTo>
                    <a:cubicBezTo>
                      <a:pt x="44249" y="713"/>
                      <a:pt x="44211" y="701"/>
                      <a:pt x="44169" y="701"/>
                    </a:cubicBezTo>
                    <a:cubicBezTo>
                      <a:pt x="44113" y="701"/>
                      <a:pt x="44049" y="722"/>
                      <a:pt x="43982" y="763"/>
                    </a:cubicBezTo>
                    <a:cubicBezTo>
                      <a:pt x="43910" y="799"/>
                      <a:pt x="43851" y="834"/>
                      <a:pt x="43803" y="882"/>
                    </a:cubicBezTo>
                    <a:cubicBezTo>
                      <a:pt x="43756" y="918"/>
                      <a:pt x="43720" y="965"/>
                      <a:pt x="43684" y="1013"/>
                    </a:cubicBezTo>
                    <a:lnTo>
                      <a:pt x="43708" y="620"/>
                    </a:lnTo>
                    <a:lnTo>
                      <a:pt x="44303" y="287"/>
                    </a:lnTo>
                    <a:lnTo>
                      <a:pt x="44303" y="1"/>
                    </a:lnTo>
                    <a:close/>
                    <a:moveTo>
                      <a:pt x="42962" y="796"/>
                    </a:moveTo>
                    <a:cubicBezTo>
                      <a:pt x="42842" y="796"/>
                      <a:pt x="42727" y="824"/>
                      <a:pt x="42636" y="894"/>
                    </a:cubicBezTo>
                    <a:cubicBezTo>
                      <a:pt x="42482" y="977"/>
                      <a:pt x="42351" y="1096"/>
                      <a:pt x="42255" y="1239"/>
                    </a:cubicBezTo>
                    <a:cubicBezTo>
                      <a:pt x="42160" y="1358"/>
                      <a:pt x="42113" y="1513"/>
                      <a:pt x="42113" y="1656"/>
                    </a:cubicBezTo>
                    <a:lnTo>
                      <a:pt x="42113" y="1751"/>
                    </a:lnTo>
                    <a:lnTo>
                      <a:pt x="42482" y="1549"/>
                    </a:lnTo>
                    <a:lnTo>
                      <a:pt x="42482" y="1465"/>
                    </a:lnTo>
                    <a:cubicBezTo>
                      <a:pt x="42470" y="1406"/>
                      <a:pt x="42482" y="1334"/>
                      <a:pt x="42505" y="1275"/>
                    </a:cubicBezTo>
                    <a:cubicBezTo>
                      <a:pt x="42529" y="1227"/>
                      <a:pt x="42577" y="1180"/>
                      <a:pt x="42625" y="1156"/>
                    </a:cubicBezTo>
                    <a:cubicBezTo>
                      <a:pt x="42657" y="1136"/>
                      <a:pt x="42686" y="1127"/>
                      <a:pt x="42710" y="1127"/>
                    </a:cubicBezTo>
                    <a:cubicBezTo>
                      <a:pt x="42729" y="1127"/>
                      <a:pt x="42745" y="1133"/>
                      <a:pt x="42756" y="1144"/>
                    </a:cubicBezTo>
                    <a:cubicBezTo>
                      <a:pt x="42779" y="1180"/>
                      <a:pt x="42791" y="1239"/>
                      <a:pt x="42791" y="1287"/>
                    </a:cubicBezTo>
                    <a:cubicBezTo>
                      <a:pt x="42791" y="1370"/>
                      <a:pt x="42779" y="1442"/>
                      <a:pt x="42744" y="1513"/>
                    </a:cubicBezTo>
                    <a:cubicBezTo>
                      <a:pt x="42696" y="1573"/>
                      <a:pt x="42636" y="1632"/>
                      <a:pt x="42565" y="1668"/>
                    </a:cubicBezTo>
                    <a:lnTo>
                      <a:pt x="42505" y="1704"/>
                    </a:lnTo>
                    <a:lnTo>
                      <a:pt x="42505" y="1942"/>
                    </a:lnTo>
                    <a:lnTo>
                      <a:pt x="42577" y="1906"/>
                    </a:lnTo>
                    <a:cubicBezTo>
                      <a:pt x="42619" y="1878"/>
                      <a:pt x="42657" y="1867"/>
                      <a:pt x="42688" y="1867"/>
                    </a:cubicBezTo>
                    <a:cubicBezTo>
                      <a:pt x="42710" y="1867"/>
                      <a:pt x="42729" y="1872"/>
                      <a:pt x="42744" y="1882"/>
                    </a:cubicBezTo>
                    <a:cubicBezTo>
                      <a:pt x="42779" y="1930"/>
                      <a:pt x="42791" y="2001"/>
                      <a:pt x="42791" y="2061"/>
                    </a:cubicBezTo>
                    <a:cubicBezTo>
                      <a:pt x="42791" y="2132"/>
                      <a:pt x="42779" y="2204"/>
                      <a:pt x="42756" y="2263"/>
                    </a:cubicBezTo>
                    <a:cubicBezTo>
                      <a:pt x="42732" y="2323"/>
                      <a:pt x="42684" y="2370"/>
                      <a:pt x="42636" y="2394"/>
                    </a:cubicBezTo>
                    <a:cubicBezTo>
                      <a:pt x="42604" y="2414"/>
                      <a:pt x="42578" y="2423"/>
                      <a:pt x="42558" y="2423"/>
                    </a:cubicBezTo>
                    <a:cubicBezTo>
                      <a:pt x="42541" y="2423"/>
                      <a:pt x="42528" y="2417"/>
                      <a:pt x="42517" y="2406"/>
                    </a:cubicBezTo>
                    <a:cubicBezTo>
                      <a:pt x="42482" y="2358"/>
                      <a:pt x="42470" y="2299"/>
                      <a:pt x="42470" y="2239"/>
                    </a:cubicBezTo>
                    <a:lnTo>
                      <a:pt x="42470" y="2180"/>
                    </a:lnTo>
                    <a:lnTo>
                      <a:pt x="42101" y="2382"/>
                    </a:lnTo>
                    <a:lnTo>
                      <a:pt x="42101" y="2442"/>
                    </a:lnTo>
                    <a:cubicBezTo>
                      <a:pt x="42101" y="2608"/>
                      <a:pt x="42148" y="2716"/>
                      <a:pt x="42232" y="2763"/>
                    </a:cubicBezTo>
                    <a:cubicBezTo>
                      <a:pt x="42257" y="2777"/>
                      <a:pt x="42286" y="2784"/>
                      <a:pt x="42319" y="2784"/>
                    </a:cubicBezTo>
                    <a:cubicBezTo>
                      <a:pt x="42398" y="2784"/>
                      <a:pt x="42503" y="2747"/>
                      <a:pt x="42636" y="2680"/>
                    </a:cubicBezTo>
                    <a:cubicBezTo>
                      <a:pt x="42803" y="2597"/>
                      <a:pt x="42934" y="2466"/>
                      <a:pt x="43041" y="2311"/>
                    </a:cubicBezTo>
                    <a:cubicBezTo>
                      <a:pt x="43125" y="2180"/>
                      <a:pt x="43160" y="2013"/>
                      <a:pt x="43160" y="1858"/>
                    </a:cubicBezTo>
                    <a:cubicBezTo>
                      <a:pt x="43160" y="1666"/>
                      <a:pt x="43100" y="1577"/>
                      <a:pt x="42986" y="1577"/>
                    </a:cubicBezTo>
                    <a:cubicBezTo>
                      <a:pt x="42966" y="1577"/>
                      <a:pt x="42945" y="1579"/>
                      <a:pt x="42922" y="1585"/>
                    </a:cubicBezTo>
                    <a:cubicBezTo>
                      <a:pt x="43065" y="1454"/>
                      <a:pt x="43160" y="1263"/>
                      <a:pt x="43160" y="1073"/>
                    </a:cubicBezTo>
                    <a:cubicBezTo>
                      <a:pt x="43160" y="918"/>
                      <a:pt x="43113" y="834"/>
                      <a:pt x="43029" y="799"/>
                    </a:cubicBezTo>
                    <a:cubicBezTo>
                      <a:pt x="43007" y="797"/>
                      <a:pt x="42984" y="796"/>
                      <a:pt x="42962" y="796"/>
                    </a:cubicBezTo>
                    <a:close/>
                    <a:moveTo>
                      <a:pt x="41434" y="1930"/>
                    </a:moveTo>
                    <a:lnTo>
                      <a:pt x="41434" y="2668"/>
                    </a:lnTo>
                    <a:lnTo>
                      <a:pt x="41136" y="2823"/>
                    </a:lnTo>
                    <a:lnTo>
                      <a:pt x="41434" y="1930"/>
                    </a:lnTo>
                    <a:close/>
                    <a:moveTo>
                      <a:pt x="41779" y="1394"/>
                    </a:moveTo>
                    <a:lnTo>
                      <a:pt x="41351" y="1632"/>
                    </a:lnTo>
                    <a:lnTo>
                      <a:pt x="40839" y="2978"/>
                    </a:lnTo>
                    <a:lnTo>
                      <a:pt x="40839" y="3239"/>
                    </a:lnTo>
                    <a:lnTo>
                      <a:pt x="41434" y="2906"/>
                    </a:lnTo>
                    <a:lnTo>
                      <a:pt x="41434" y="3311"/>
                    </a:lnTo>
                    <a:lnTo>
                      <a:pt x="41779" y="3120"/>
                    </a:lnTo>
                    <a:lnTo>
                      <a:pt x="41779" y="2716"/>
                    </a:lnTo>
                    <a:lnTo>
                      <a:pt x="41970" y="2608"/>
                    </a:lnTo>
                    <a:lnTo>
                      <a:pt x="41970" y="2358"/>
                    </a:lnTo>
                    <a:lnTo>
                      <a:pt x="41779" y="2466"/>
                    </a:lnTo>
                    <a:lnTo>
                      <a:pt x="41779" y="1394"/>
                    </a:lnTo>
                    <a:close/>
                    <a:moveTo>
                      <a:pt x="42927" y="4401"/>
                    </a:moveTo>
                    <a:cubicBezTo>
                      <a:pt x="42897" y="4401"/>
                      <a:pt x="42863" y="4410"/>
                      <a:pt x="42827" y="4430"/>
                    </a:cubicBezTo>
                    <a:cubicBezTo>
                      <a:pt x="42720" y="4490"/>
                      <a:pt x="42648" y="4597"/>
                      <a:pt x="42625" y="4716"/>
                    </a:cubicBezTo>
                    <a:cubicBezTo>
                      <a:pt x="42625" y="4785"/>
                      <a:pt x="42664" y="4819"/>
                      <a:pt x="42720" y="4819"/>
                    </a:cubicBezTo>
                    <a:cubicBezTo>
                      <a:pt x="42752" y="4819"/>
                      <a:pt x="42789" y="4809"/>
                      <a:pt x="42827" y="4787"/>
                    </a:cubicBezTo>
                    <a:cubicBezTo>
                      <a:pt x="42934" y="4728"/>
                      <a:pt x="43006" y="4621"/>
                      <a:pt x="43029" y="4502"/>
                    </a:cubicBezTo>
                    <a:cubicBezTo>
                      <a:pt x="43029" y="4438"/>
                      <a:pt x="42987" y="4401"/>
                      <a:pt x="42927" y="4401"/>
                    </a:cubicBezTo>
                    <a:close/>
                    <a:moveTo>
                      <a:pt x="32216" y="8044"/>
                    </a:moveTo>
                    <a:cubicBezTo>
                      <a:pt x="32230" y="8044"/>
                      <a:pt x="32242" y="8050"/>
                      <a:pt x="32254" y="8061"/>
                    </a:cubicBezTo>
                    <a:cubicBezTo>
                      <a:pt x="32290" y="8097"/>
                      <a:pt x="32302" y="8145"/>
                      <a:pt x="32290" y="8192"/>
                    </a:cubicBezTo>
                    <a:cubicBezTo>
                      <a:pt x="32302" y="8371"/>
                      <a:pt x="32254" y="8478"/>
                      <a:pt x="32159" y="8538"/>
                    </a:cubicBezTo>
                    <a:cubicBezTo>
                      <a:pt x="32138" y="8548"/>
                      <a:pt x="32119" y="8553"/>
                      <a:pt x="32103" y="8553"/>
                    </a:cubicBezTo>
                    <a:cubicBezTo>
                      <a:pt x="32045" y="8553"/>
                      <a:pt x="32016" y="8487"/>
                      <a:pt x="32016" y="8347"/>
                    </a:cubicBezTo>
                    <a:cubicBezTo>
                      <a:pt x="32016" y="8288"/>
                      <a:pt x="32028" y="8228"/>
                      <a:pt x="32052" y="8181"/>
                    </a:cubicBezTo>
                    <a:cubicBezTo>
                      <a:pt x="32076" y="8133"/>
                      <a:pt x="32111" y="8085"/>
                      <a:pt x="32159" y="8061"/>
                    </a:cubicBezTo>
                    <a:cubicBezTo>
                      <a:pt x="32183" y="8050"/>
                      <a:pt x="32201" y="8044"/>
                      <a:pt x="32216" y="8044"/>
                    </a:cubicBezTo>
                    <a:close/>
                    <a:moveTo>
                      <a:pt x="32238" y="8782"/>
                    </a:moveTo>
                    <a:cubicBezTo>
                      <a:pt x="32260" y="8782"/>
                      <a:pt x="32278" y="8788"/>
                      <a:pt x="32290" y="8800"/>
                    </a:cubicBezTo>
                    <a:cubicBezTo>
                      <a:pt x="32314" y="8859"/>
                      <a:pt x="32326" y="8919"/>
                      <a:pt x="32326" y="8978"/>
                    </a:cubicBezTo>
                    <a:cubicBezTo>
                      <a:pt x="32326" y="9050"/>
                      <a:pt x="32314" y="9121"/>
                      <a:pt x="32290" y="9193"/>
                    </a:cubicBezTo>
                    <a:cubicBezTo>
                      <a:pt x="32266" y="9264"/>
                      <a:pt x="32218" y="9312"/>
                      <a:pt x="32159" y="9347"/>
                    </a:cubicBezTo>
                    <a:cubicBezTo>
                      <a:pt x="32129" y="9365"/>
                      <a:pt x="32102" y="9374"/>
                      <a:pt x="32082" y="9374"/>
                    </a:cubicBezTo>
                    <a:cubicBezTo>
                      <a:pt x="32061" y="9374"/>
                      <a:pt x="32046" y="9365"/>
                      <a:pt x="32040" y="9347"/>
                    </a:cubicBezTo>
                    <a:cubicBezTo>
                      <a:pt x="32016" y="9288"/>
                      <a:pt x="32004" y="9228"/>
                      <a:pt x="32004" y="9169"/>
                    </a:cubicBezTo>
                    <a:cubicBezTo>
                      <a:pt x="32004" y="9097"/>
                      <a:pt x="32016" y="9026"/>
                      <a:pt x="32040" y="8954"/>
                    </a:cubicBezTo>
                    <a:cubicBezTo>
                      <a:pt x="32052" y="8883"/>
                      <a:pt x="32099" y="8835"/>
                      <a:pt x="32159" y="8800"/>
                    </a:cubicBezTo>
                    <a:cubicBezTo>
                      <a:pt x="32189" y="8788"/>
                      <a:pt x="32216" y="8782"/>
                      <a:pt x="32238" y="8782"/>
                    </a:cubicBezTo>
                    <a:close/>
                    <a:moveTo>
                      <a:pt x="32452" y="7721"/>
                    </a:moveTo>
                    <a:cubicBezTo>
                      <a:pt x="32355" y="7721"/>
                      <a:pt x="32256" y="7755"/>
                      <a:pt x="32171" y="7811"/>
                    </a:cubicBezTo>
                    <a:cubicBezTo>
                      <a:pt x="32016" y="7895"/>
                      <a:pt x="31897" y="8002"/>
                      <a:pt x="31802" y="8145"/>
                    </a:cubicBezTo>
                    <a:cubicBezTo>
                      <a:pt x="31718" y="8252"/>
                      <a:pt x="31671" y="8395"/>
                      <a:pt x="31671" y="8538"/>
                    </a:cubicBezTo>
                    <a:cubicBezTo>
                      <a:pt x="31671" y="8609"/>
                      <a:pt x="31683" y="8681"/>
                      <a:pt x="31730" y="8740"/>
                    </a:cubicBezTo>
                    <a:cubicBezTo>
                      <a:pt x="31766" y="8788"/>
                      <a:pt x="31814" y="8812"/>
                      <a:pt x="31873" y="8823"/>
                    </a:cubicBezTo>
                    <a:cubicBezTo>
                      <a:pt x="31802" y="8895"/>
                      <a:pt x="31742" y="8978"/>
                      <a:pt x="31707" y="9074"/>
                    </a:cubicBezTo>
                    <a:cubicBezTo>
                      <a:pt x="31671" y="9157"/>
                      <a:pt x="31647" y="9264"/>
                      <a:pt x="31647" y="9359"/>
                    </a:cubicBezTo>
                    <a:cubicBezTo>
                      <a:pt x="31647" y="9580"/>
                      <a:pt x="31715" y="9689"/>
                      <a:pt x="31854" y="9689"/>
                    </a:cubicBezTo>
                    <a:cubicBezTo>
                      <a:pt x="31933" y="9689"/>
                      <a:pt x="32034" y="9654"/>
                      <a:pt x="32159" y="9585"/>
                    </a:cubicBezTo>
                    <a:lnTo>
                      <a:pt x="32159" y="9597"/>
                    </a:lnTo>
                    <a:cubicBezTo>
                      <a:pt x="32326" y="9514"/>
                      <a:pt x="32457" y="9383"/>
                      <a:pt x="32564" y="9240"/>
                    </a:cubicBezTo>
                    <a:cubicBezTo>
                      <a:pt x="32647" y="9097"/>
                      <a:pt x="32683" y="8943"/>
                      <a:pt x="32683" y="8788"/>
                    </a:cubicBezTo>
                    <a:cubicBezTo>
                      <a:pt x="32695" y="8704"/>
                      <a:pt x="32671" y="8633"/>
                      <a:pt x="32623" y="8562"/>
                    </a:cubicBezTo>
                    <a:cubicBezTo>
                      <a:pt x="32594" y="8512"/>
                      <a:pt x="32547" y="8487"/>
                      <a:pt x="32491" y="8487"/>
                    </a:cubicBezTo>
                    <a:cubicBezTo>
                      <a:pt x="32480" y="8487"/>
                      <a:pt x="32469" y="8488"/>
                      <a:pt x="32457" y="8490"/>
                    </a:cubicBezTo>
                    <a:cubicBezTo>
                      <a:pt x="32516" y="8419"/>
                      <a:pt x="32564" y="8347"/>
                      <a:pt x="32611" y="8264"/>
                    </a:cubicBezTo>
                    <a:cubicBezTo>
                      <a:pt x="32647" y="8169"/>
                      <a:pt x="32659" y="8085"/>
                      <a:pt x="32659" y="7990"/>
                    </a:cubicBezTo>
                    <a:cubicBezTo>
                      <a:pt x="32659" y="7847"/>
                      <a:pt x="32623" y="7764"/>
                      <a:pt x="32528" y="7728"/>
                    </a:cubicBezTo>
                    <a:cubicBezTo>
                      <a:pt x="32503" y="7723"/>
                      <a:pt x="32478" y="7721"/>
                      <a:pt x="32452" y="7721"/>
                    </a:cubicBezTo>
                    <a:close/>
                    <a:moveTo>
                      <a:pt x="31251" y="8388"/>
                    </a:moveTo>
                    <a:cubicBezTo>
                      <a:pt x="31142" y="8388"/>
                      <a:pt x="31039" y="8424"/>
                      <a:pt x="30945" y="8490"/>
                    </a:cubicBezTo>
                    <a:cubicBezTo>
                      <a:pt x="30790" y="8573"/>
                      <a:pt x="30647" y="8704"/>
                      <a:pt x="30540" y="8859"/>
                    </a:cubicBezTo>
                    <a:cubicBezTo>
                      <a:pt x="30456" y="8990"/>
                      <a:pt x="30409" y="9157"/>
                      <a:pt x="30409" y="9312"/>
                    </a:cubicBezTo>
                    <a:lnTo>
                      <a:pt x="30409" y="9395"/>
                    </a:lnTo>
                    <a:lnTo>
                      <a:pt x="30778" y="9193"/>
                    </a:lnTo>
                    <a:lnTo>
                      <a:pt x="30778" y="9121"/>
                    </a:lnTo>
                    <a:cubicBezTo>
                      <a:pt x="30778" y="9050"/>
                      <a:pt x="30790" y="8978"/>
                      <a:pt x="30814" y="8907"/>
                    </a:cubicBezTo>
                    <a:cubicBezTo>
                      <a:pt x="30849" y="8847"/>
                      <a:pt x="30897" y="8788"/>
                      <a:pt x="30956" y="8764"/>
                    </a:cubicBezTo>
                    <a:cubicBezTo>
                      <a:pt x="30991" y="8747"/>
                      <a:pt x="31020" y="8735"/>
                      <a:pt x="31042" y="8735"/>
                    </a:cubicBezTo>
                    <a:cubicBezTo>
                      <a:pt x="31050" y="8735"/>
                      <a:pt x="31057" y="8737"/>
                      <a:pt x="31064" y="8740"/>
                    </a:cubicBezTo>
                    <a:cubicBezTo>
                      <a:pt x="31087" y="8764"/>
                      <a:pt x="31099" y="8800"/>
                      <a:pt x="31099" y="8847"/>
                    </a:cubicBezTo>
                    <a:cubicBezTo>
                      <a:pt x="31099" y="8919"/>
                      <a:pt x="31087" y="8990"/>
                      <a:pt x="31052" y="9050"/>
                    </a:cubicBezTo>
                    <a:cubicBezTo>
                      <a:pt x="31028" y="9121"/>
                      <a:pt x="30980" y="9204"/>
                      <a:pt x="30921" y="9324"/>
                    </a:cubicBezTo>
                    <a:lnTo>
                      <a:pt x="30885" y="9383"/>
                    </a:lnTo>
                    <a:lnTo>
                      <a:pt x="30409" y="10300"/>
                    </a:lnTo>
                    <a:lnTo>
                      <a:pt x="30409" y="10538"/>
                    </a:lnTo>
                    <a:lnTo>
                      <a:pt x="31421" y="9978"/>
                    </a:lnTo>
                    <a:lnTo>
                      <a:pt x="31421" y="9716"/>
                    </a:lnTo>
                    <a:lnTo>
                      <a:pt x="30837" y="10038"/>
                    </a:lnTo>
                    <a:lnTo>
                      <a:pt x="30837" y="10038"/>
                    </a:lnTo>
                    <a:lnTo>
                      <a:pt x="31218" y="9335"/>
                    </a:lnTo>
                    <a:lnTo>
                      <a:pt x="31242" y="9288"/>
                    </a:lnTo>
                    <a:cubicBezTo>
                      <a:pt x="31314" y="9133"/>
                      <a:pt x="31373" y="9014"/>
                      <a:pt x="31409" y="8931"/>
                    </a:cubicBezTo>
                    <a:cubicBezTo>
                      <a:pt x="31445" y="8835"/>
                      <a:pt x="31468" y="8752"/>
                      <a:pt x="31468" y="8657"/>
                    </a:cubicBezTo>
                    <a:cubicBezTo>
                      <a:pt x="31468" y="8514"/>
                      <a:pt x="31421" y="8431"/>
                      <a:pt x="31337" y="8395"/>
                    </a:cubicBezTo>
                    <a:cubicBezTo>
                      <a:pt x="31308" y="8390"/>
                      <a:pt x="31280" y="8388"/>
                      <a:pt x="31251" y="8388"/>
                    </a:cubicBezTo>
                    <a:close/>
                    <a:moveTo>
                      <a:pt x="30013" y="9078"/>
                    </a:moveTo>
                    <a:cubicBezTo>
                      <a:pt x="29903" y="9078"/>
                      <a:pt x="29801" y="9114"/>
                      <a:pt x="29706" y="9181"/>
                    </a:cubicBezTo>
                    <a:cubicBezTo>
                      <a:pt x="29551" y="9252"/>
                      <a:pt x="29421" y="9371"/>
                      <a:pt x="29325" y="9514"/>
                    </a:cubicBezTo>
                    <a:cubicBezTo>
                      <a:pt x="29230" y="9645"/>
                      <a:pt x="29182" y="9788"/>
                      <a:pt x="29182" y="9943"/>
                    </a:cubicBezTo>
                    <a:lnTo>
                      <a:pt x="29182" y="10038"/>
                    </a:lnTo>
                    <a:lnTo>
                      <a:pt x="29551" y="9824"/>
                    </a:lnTo>
                    <a:lnTo>
                      <a:pt x="29551" y="9752"/>
                    </a:lnTo>
                    <a:cubicBezTo>
                      <a:pt x="29551" y="9693"/>
                      <a:pt x="29563" y="9621"/>
                      <a:pt x="29587" y="9562"/>
                    </a:cubicBezTo>
                    <a:cubicBezTo>
                      <a:pt x="29611" y="9514"/>
                      <a:pt x="29659" y="9466"/>
                      <a:pt x="29706" y="9443"/>
                    </a:cubicBezTo>
                    <a:cubicBezTo>
                      <a:pt x="29744" y="9420"/>
                      <a:pt x="29777" y="9412"/>
                      <a:pt x="29802" y="9412"/>
                    </a:cubicBezTo>
                    <a:cubicBezTo>
                      <a:pt x="29817" y="9412"/>
                      <a:pt x="29829" y="9414"/>
                      <a:pt x="29837" y="9419"/>
                    </a:cubicBezTo>
                    <a:cubicBezTo>
                      <a:pt x="29861" y="9466"/>
                      <a:pt x="29873" y="9514"/>
                      <a:pt x="29873" y="9574"/>
                    </a:cubicBezTo>
                    <a:cubicBezTo>
                      <a:pt x="29873" y="9645"/>
                      <a:pt x="29849" y="9728"/>
                      <a:pt x="29825" y="9800"/>
                    </a:cubicBezTo>
                    <a:cubicBezTo>
                      <a:pt x="29778" y="9859"/>
                      <a:pt x="29718" y="9919"/>
                      <a:pt x="29647" y="9955"/>
                    </a:cubicBezTo>
                    <a:lnTo>
                      <a:pt x="29587" y="9990"/>
                    </a:lnTo>
                    <a:lnTo>
                      <a:pt x="29587" y="10228"/>
                    </a:lnTo>
                    <a:cubicBezTo>
                      <a:pt x="29611" y="10217"/>
                      <a:pt x="29623" y="10205"/>
                      <a:pt x="29647" y="10193"/>
                    </a:cubicBezTo>
                    <a:cubicBezTo>
                      <a:pt x="29696" y="10165"/>
                      <a:pt x="29736" y="10153"/>
                      <a:pt x="29769" y="10153"/>
                    </a:cubicBezTo>
                    <a:cubicBezTo>
                      <a:pt x="29792" y="10153"/>
                      <a:pt x="29811" y="10159"/>
                      <a:pt x="29825" y="10169"/>
                    </a:cubicBezTo>
                    <a:cubicBezTo>
                      <a:pt x="29861" y="10217"/>
                      <a:pt x="29873" y="10288"/>
                      <a:pt x="29873" y="10347"/>
                    </a:cubicBezTo>
                    <a:cubicBezTo>
                      <a:pt x="29873" y="10419"/>
                      <a:pt x="29861" y="10490"/>
                      <a:pt x="29837" y="10550"/>
                    </a:cubicBezTo>
                    <a:cubicBezTo>
                      <a:pt x="29813" y="10609"/>
                      <a:pt x="29766" y="10657"/>
                      <a:pt x="29718" y="10681"/>
                    </a:cubicBezTo>
                    <a:cubicBezTo>
                      <a:pt x="29685" y="10701"/>
                      <a:pt x="29656" y="10709"/>
                      <a:pt x="29635" y="10709"/>
                    </a:cubicBezTo>
                    <a:cubicBezTo>
                      <a:pt x="29617" y="10709"/>
                      <a:pt x="29604" y="10703"/>
                      <a:pt x="29599" y="10693"/>
                    </a:cubicBezTo>
                    <a:cubicBezTo>
                      <a:pt x="29563" y="10645"/>
                      <a:pt x="29551" y="10586"/>
                      <a:pt x="29551" y="10526"/>
                    </a:cubicBezTo>
                    <a:lnTo>
                      <a:pt x="29551" y="10467"/>
                    </a:lnTo>
                    <a:lnTo>
                      <a:pt x="29182" y="10669"/>
                    </a:lnTo>
                    <a:lnTo>
                      <a:pt x="29182" y="10728"/>
                    </a:lnTo>
                    <a:cubicBezTo>
                      <a:pt x="29182" y="10895"/>
                      <a:pt x="29230" y="11002"/>
                      <a:pt x="29313" y="11050"/>
                    </a:cubicBezTo>
                    <a:cubicBezTo>
                      <a:pt x="29334" y="11064"/>
                      <a:pt x="29361" y="11071"/>
                      <a:pt x="29393" y="11071"/>
                    </a:cubicBezTo>
                    <a:cubicBezTo>
                      <a:pt x="29471" y="11071"/>
                      <a:pt x="29580" y="11031"/>
                      <a:pt x="29706" y="10955"/>
                    </a:cubicBezTo>
                    <a:cubicBezTo>
                      <a:pt x="29873" y="10871"/>
                      <a:pt x="30016" y="10752"/>
                      <a:pt x="30111" y="10598"/>
                    </a:cubicBezTo>
                    <a:cubicBezTo>
                      <a:pt x="30194" y="10455"/>
                      <a:pt x="30242" y="10300"/>
                      <a:pt x="30230" y="10133"/>
                    </a:cubicBezTo>
                    <a:cubicBezTo>
                      <a:pt x="30230" y="9948"/>
                      <a:pt x="30177" y="9852"/>
                      <a:pt x="30055" y="9852"/>
                    </a:cubicBezTo>
                    <a:cubicBezTo>
                      <a:pt x="30036" y="9852"/>
                      <a:pt x="30015" y="9854"/>
                      <a:pt x="29992" y="9859"/>
                    </a:cubicBezTo>
                    <a:cubicBezTo>
                      <a:pt x="30063" y="9800"/>
                      <a:pt x="30123" y="9728"/>
                      <a:pt x="30171" y="9633"/>
                    </a:cubicBezTo>
                    <a:cubicBezTo>
                      <a:pt x="30206" y="9550"/>
                      <a:pt x="30230" y="9443"/>
                      <a:pt x="30242" y="9347"/>
                    </a:cubicBezTo>
                    <a:cubicBezTo>
                      <a:pt x="30242" y="9204"/>
                      <a:pt x="30194" y="9109"/>
                      <a:pt x="30099" y="9085"/>
                    </a:cubicBezTo>
                    <a:cubicBezTo>
                      <a:pt x="30070" y="9081"/>
                      <a:pt x="30041" y="9078"/>
                      <a:pt x="30013" y="9078"/>
                    </a:cubicBezTo>
                    <a:close/>
                    <a:moveTo>
                      <a:pt x="20093" y="10155"/>
                    </a:moveTo>
                    <a:cubicBezTo>
                      <a:pt x="19970" y="10155"/>
                      <a:pt x="19857" y="10191"/>
                      <a:pt x="19753" y="10264"/>
                    </a:cubicBezTo>
                    <a:cubicBezTo>
                      <a:pt x="19598" y="10336"/>
                      <a:pt x="19467" y="10455"/>
                      <a:pt x="19372" y="10598"/>
                    </a:cubicBezTo>
                    <a:cubicBezTo>
                      <a:pt x="19276" y="10717"/>
                      <a:pt x="19229" y="10871"/>
                      <a:pt x="19229" y="11026"/>
                    </a:cubicBezTo>
                    <a:lnTo>
                      <a:pt x="19229" y="11121"/>
                    </a:lnTo>
                    <a:lnTo>
                      <a:pt x="19598" y="10907"/>
                    </a:lnTo>
                    <a:lnTo>
                      <a:pt x="19598" y="10836"/>
                    </a:lnTo>
                    <a:cubicBezTo>
                      <a:pt x="19598" y="10764"/>
                      <a:pt x="19610" y="10705"/>
                      <a:pt x="19634" y="10645"/>
                    </a:cubicBezTo>
                    <a:cubicBezTo>
                      <a:pt x="19657" y="10586"/>
                      <a:pt x="19705" y="10550"/>
                      <a:pt x="19753" y="10526"/>
                    </a:cubicBezTo>
                    <a:cubicBezTo>
                      <a:pt x="19791" y="10503"/>
                      <a:pt x="19825" y="10490"/>
                      <a:pt x="19850" y="10490"/>
                    </a:cubicBezTo>
                    <a:cubicBezTo>
                      <a:pt x="19864" y="10490"/>
                      <a:pt x="19875" y="10494"/>
                      <a:pt x="19884" y="10502"/>
                    </a:cubicBezTo>
                    <a:cubicBezTo>
                      <a:pt x="19907" y="10550"/>
                      <a:pt x="19919" y="10598"/>
                      <a:pt x="19919" y="10657"/>
                    </a:cubicBezTo>
                    <a:cubicBezTo>
                      <a:pt x="19919" y="10728"/>
                      <a:pt x="19896" y="10812"/>
                      <a:pt x="19872" y="10883"/>
                    </a:cubicBezTo>
                    <a:cubicBezTo>
                      <a:pt x="19824" y="10943"/>
                      <a:pt x="19765" y="11002"/>
                      <a:pt x="19693" y="11038"/>
                    </a:cubicBezTo>
                    <a:lnTo>
                      <a:pt x="19634" y="11062"/>
                    </a:lnTo>
                    <a:lnTo>
                      <a:pt x="19634" y="11312"/>
                    </a:lnTo>
                    <a:cubicBezTo>
                      <a:pt x="19669" y="11288"/>
                      <a:pt x="19693" y="11276"/>
                      <a:pt x="19693" y="11276"/>
                    </a:cubicBezTo>
                    <a:cubicBezTo>
                      <a:pt x="19744" y="11247"/>
                      <a:pt x="19785" y="11232"/>
                      <a:pt x="19818" y="11232"/>
                    </a:cubicBezTo>
                    <a:cubicBezTo>
                      <a:pt x="19840" y="11232"/>
                      <a:pt x="19858" y="11238"/>
                      <a:pt x="19872" y="11252"/>
                    </a:cubicBezTo>
                    <a:cubicBezTo>
                      <a:pt x="19907" y="11300"/>
                      <a:pt x="19919" y="11360"/>
                      <a:pt x="19919" y="11431"/>
                    </a:cubicBezTo>
                    <a:cubicBezTo>
                      <a:pt x="19919" y="11502"/>
                      <a:pt x="19907" y="11574"/>
                      <a:pt x="19884" y="11633"/>
                    </a:cubicBezTo>
                    <a:cubicBezTo>
                      <a:pt x="19860" y="11693"/>
                      <a:pt x="19812" y="11741"/>
                      <a:pt x="19765" y="11764"/>
                    </a:cubicBezTo>
                    <a:cubicBezTo>
                      <a:pt x="19732" y="11784"/>
                      <a:pt x="19703" y="11793"/>
                      <a:pt x="19679" y="11793"/>
                    </a:cubicBezTo>
                    <a:cubicBezTo>
                      <a:pt x="19660" y="11793"/>
                      <a:pt x="19644" y="11787"/>
                      <a:pt x="19634" y="11776"/>
                    </a:cubicBezTo>
                    <a:cubicBezTo>
                      <a:pt x="19610" y="11717"/>
                      <a:pt x="19598" y="11657"/>
                      <a:pt x="19598" y="11598"/>
                    </a:cubicBezTo>
                    <a:lnTo>
                      <a:pt x="19598" y="11550"/>
                    </a:lnTo>
                    <a:lnTo>
                      <a:pt x="19229" y="11752"/>
                    </a:lnTo>
                    <a:lnTo>
                      <a:pt x="19229" y="11812"/>
                    </a:lnTo>
                    <a:cubicBezTo>
                      <a:pt x="19229" y="11979"/>
                      <a:pt x="19276" y="12086"/>
                      <a:pt x="19360" y="12133"/>
                    </a:cubicBezTo>
                    <a:cubicBezTo>
                      <a:pt x="19383" y="12144"/>
                      <a:pt x="19411" y="12149"/>
                      <a:pt x="19442" y="12149"/>
                    </a:cubicBezTo>
                    <a:cubicBezTo>
                      <a:pt x="19521" y="12149"/>
                      <a:pt x="19625" y="12115"/>
                      <a:pt x="19753" y="12038"/>
                    </a:cubicBezTo>
                    <a:cubicBezTo>
                      <a:pt x="19919" y="11955"/>
                      <a:pt x="20062" y="11824"/>
                      <a:pt x="20157" y="11669"/>
                    </a:cubicBezTo>
                    <a:cubicBezTo>
                      <a:pt x="20241" y="11538"/>
                      <a:pt x="20277" y="11371"/>
                      <a:pt x="20277" y="11217"/>
                    </a:cubicBezTo>
                    <a:cubicBezTo>
                      <a:pt x="20277" y="11024"/>
                      <a:pt x="20225" y="10935"/>
                      <a:pt x="20106" y="10935"/>
                    </a:cubicBezTo>
                    <a:cubicBezTo>
                      <a:pt x="20086" y="10935"/>
                      <a:pt x="20063" y="10938"/>
                      <a:pt x="20038" y="10943"/>
                    </a:cubicBezTo>
                    <a:cubicBezTo>
                      <a:pt x="20110" y="10883"/>
                      <a:pt x="20169" y="10800"/>
                      <a:pt x="20217" y="10717"/>
                    </a:cubicBezTo>
                    <a:cubicBezTo>
                      <a:pt x="20253" y="10621"/>
                      <a:pt x="20277" y="10526"/>
                      <a:pt x="20277" y="10431"/>
                    </a:cubicBezTo>
                    <a:cubicBezTo>
                      <a:pt x="20277" y="10276"/>
                      <a:pt x="20241" y="10193"/>
                      <a:pt x="20146" y="10157"/>
                    </a:cubicBezTo>
                    <a:cubicBezTo>
                      <a:pt x="20128" y="10155"/>
                      <a:pt x="20110" y="10155"/>
                      <a:pt x="20093" y="10155"/>
                    </a:cubicBezTo>
                    <a:close/>
                    <a:moveTo>
                      <a:pt x="18550" y="11288"/>
                    </a:moveTo>
                    <a:lnTo>
                      <a:pt x="18550" y="12014"/>
                    </a:lnTo>
                    <a:lnTo>
                      <a:pt x="18252" y="12181"/>
                    </a:lnTo>
                    <a:lnTo>
                      <a:pt x="18550" y="11288"/>
                    </a:lnTo>
                    <a:close/>
                    <a:moveTo>
                      <a:pt x="31252" y="12128"/>
                    </a:moveTo>
                    <a:cubicBezTo>
                      <a:pt x="31222" y="12128"/>
                      <a:pt x="31187" y="12137"/>
                      <a:pt x="31147" y="12157"/>
                    </a:cubicBezTo>
                    <a:cubicBezTo>
                      <a:pt x="31040" y="12217"/>
                      <a:pt x="30968" y="12324"/>
                      <a:pt x="30956" y="12443"/>
                    </a:cubicBezTo>
                    <a:cubicBezTo>
                      <a:pt x="30956" y="12512"/>
                      <a:pt x="30991" y="12546"/>
                      <a:pt x="31044" y="12546"/>
                    </a:cubicBezTo>
                    <a:cubicBezTo>
                      <a:pt x="31073" y="12546"/>
                      <a:pt x="31109" y="12536"/>
                      <a:pt x="31147" y="12514"/>
                    </a:cubicBezTo>
                    <a:cubicBezTo>
                      <a:pt x="31254" y="12455"/>
                      <a:pt x="31337" y="12348"/>
                      <a:pt x="31349" y="12229"/>
                    </a:cubicBezTo>
                    <a:cubicBezTo>
                      <a:pt x="31349" y="12165"/>
                      <a:pt x="31312" y="12128"/>
                      <a:pt x="31252" y="12128"/>
                    </a:cubicBezTo>
                    <a:close/>
                    <a:moveTo>
                      <a:pt x="18895" y="10752"/>
                    </a:moveTo>
                    <a:lnTo>
                      <a:pt x="18467" y="10990"/>
                    </a:lnTo>
                    <a:lnTo>
                      <a:pt x="17955" y="12348"/>
                    </a:lnTo>
                    <a:lnTo>
                      <a:pt x="17955" y="12598"/>
                    </a:lnTo>
                    <a:lnTo>
                      <a:pt x="18550" y="12264"/>
                    </a:lnTo>
                    <a:lnTo>
                      <a:pt x="18550" y="12669"/>
                    </a:lnTo>
                    <a:lnTo>
                      <a:pt x="18895" y="12479"/>
                    </a:lnTo>
                    <a:lnTo>
                      <a:pt x="18895" y="12074"/>
                    </a:lnTo>
                    <a:lnTo>
                      <a:pt x="19086" y="11967"/>
                    </a:lnTo>
                    <a:lnTo>
                      <a:pt x="19086" y="11717"/>
                    </a:lnTo>
                    <a:lnTo>
                      <a:pt x="18895" y="11824"/>
                    </a:lnTo>
                    <a:lnTo>
                      <a:pt x="18895" y="10752"/>
                    </a:lnTo>
                    <a:close/>
                    <a:moveTo>
                      <a:pt x="46671" y="6792"/>
                    </a:moveTo>
                    <a:cubicBezTo>
                      <a:pt x="46662" y="6792"/>
                      <a:pt x="46651" y="6794"/>
                      <a:pt x="46637" y="6799"/>
                    </a:cubicBezTo>
                    <a:lnTo>
                      <a:pt x="46637" y="12467"/>
                    </a:lnTo>
                    <a:lnTo>
                      <a:pt x="46637" y="12633"/>
                    </a:lnTo>
                    <a:cubicBezTo>
                      <a:pt x="46637" y="12657"/>
                      <a:pt x="46637" y="12693"/>
                      <a:pt x="46685" y="12717"/>
                    </a:cubicBezTo>
                    <a:cubicBezTo>
                      <a:pt x="46696" y="12705"/>
                      <a:pt x="46720" y="12705"/>
                      <a:pt x="46732" y="12693"/>
                    </a:cubicBezTo>
                    <a:lnTo>
                      <a:pt x="47161" y="12455"/>
                    </a:lnTo>
                    <a:lnTo>
                      <a:pt x="47161" y="8133"/>
                    </a:lnTo>
                    <a:cubicBezTo>
                      <a:pt x="47149" y="8073"/>
                      <a:pt x="47137" y="8026"/>
                      <a:pt x="47125" y="7966"/>
                    </a:cubicBezTo>
                    <a:cubicBezTo>
                      <a:pt x="47077" y="7561"/>
                      <a:pt x="46947" y="7180"/>
                      <a:pt x="46732" y="6835"/>
                    </a:cubicBezTo>
                    <a:cubicBezTo>
                      <a:pt x="46714" y="6817"/>
                      <a:pt x="46703" y="6792"/>
                      <a:pt x="46671" y="6792"/>
                    </a:cubicBezTo>
                    <a:close/>
                    <a:moveTo>
                      <a:pt x="45637" y="5906"/>
                    </a:moveTo>
                    <a:cubicBezTo>
                      <a:pt x="45637" y="5930"/>
                      <a:pt x="45637" y="5942"/>
                      <a:pt x="45637" y="5954"/>
                    </a:cubicBezTo>
                    <a:lnTo>
                      <a:pt x="45637" y="13241"/>
                    </a:lnTo>
                    <a:cubicBezTo>
                      <a:pt x="45625" y="13253"/>
                      <a:pt x="45625" y="13253"/>
                      <a:pt x="45637" y="13265"/>
                    </a:cubicBezTo>
                    <a:cubicBezTo>
                      <a:pt x="45637" y="13265"/>
                      <a:pt x="45637" y="13276"/>
                      <a:pt x="45649" y="13276"/>
                    </a:cubicBezTo>
                    <a:cubicBezTo>
                      <a:pt x="45827" y="13205"/>
                      <a:pt x="46006" y="13110"/>
                      <a:pt x="46149" y="12991"/>
                    </a:cubicBezTo>
                    <a:cubicBezTo>
                      <a:pt x="46173" y="12681"/>
                      <a:pt x="46161" y="6359"/>
                      <a:pt x="46149" y="6180"/>
                    </a:cubicBezTo>
                    <a:cubicBezTo>
                      <a:pt x="45994" y="6061"/>
                      <a:pt x="45827" y="5966"/>
                      <a:pt x="45637" y="5906"/>
                    </a:cubicBezTo>
                    <a:close/>
                    <a:moveTo>
                      <a:pt x="17729" y="11407"/>
                    </a:moveTo>
                    <a:lnTo>
                      <a:pt x="16836" y="11907"/>
                    </a:lnTo>
                    <a:lnTo>
                      <a:pt x="16812" y="12895"/>
                    </a:lnTo>
                    <a:lnTo>
                      <a:pt x="17133" y="12717"/>
                    </a:lnTo>
                    <a:cubicBezTo>
                      <a:pt x="17145" y="12622"/>
                      <a:pt x="17205" y="12526"/>
                      <a:pt x="17300" y="12479"/>
                    </a:cubicBezTo>
                    <a:cubicBezTo>
                      <a:pt x="17328" y="12457"/>
                      <a:pt x="17353" y="12447"/>
                      <a:pt x="17374" y="12447"/>
                    </a:cubicBezTo>
                    <a:cubicBezTo>
                      <a:pt x="17399" y="12447"/>
                      <a:pt x="17418" y="12460"/>
                      <a:pt x="17431" y="12479"/>
                    </a:cubicBezTo>
                    <a:cubicBezTo>
                      <a:pt x="17455" y="12538"/>
                      <a:pt x="17467" y="12622"/>
                      <a:pt x="17467" y="12693"/>
                    </a:cubicBezTo>
                    <a:cubicBezTo>
                      <a:pt x="17467" y="12764"/>
                      <a:pt x="17455" y="12836"/>
                      <a:pt x="17455" y="12907"/>
                    </a:cubicBezTo>
                    <a:cubicBezTo>
                      <a:pt x="17443" y="12955"/>
                      <a:pt x="17431" y="13003"/>
                      <a:pt x="17407" y="13050"/>
                    </a:cubicBezTo>
                    <a:cubicBezTo>
                      <a:pt x="17383" y="13086"/>
                      <a:pt x="17348" y="13122"/>
                      <a:pt x="17300" y="13145"/>
                    </a:cubicBezTo>
                    <a:cubicBezTo>
                      <a:pt x="17270" y="13163"/>
                      <a:pt x="17246" y="13172"/>
                      <a:pt x="17227" y="13172"/>
                    </a:cubicBezTo>
                    <a:cubicBezTo>
                      <a:pt x="17208" y="13172"/>
                      <a:pt x="17193" y="13163"/>
                      <a:pt x="17181" y="13145"/>
                    </a:cubicBezTo>
                    <a:cubicBezTo>
                      <a:pt x="17157" y="13086"/>
                      <a:pt x="17145" y="13014"/>
                      <a:pt x="17145" y="12955"/>
                    </a:cubicBezTo>
                    <a:lnTo>
                      <a:pt x="16788" y="13157"/>
                    </a:lnTo>
                    <a:cubicBezTo>
                      <a:pt x="16788" y="13241"/>
                      <a:pt x="16800" y="13336"/>
                      <a:pt x="16824" y="13419"/>
                    </a:cubicBezTo>
                    <a:cubicBezTo>
                      <a:pt x="16848" y="13479"/>
                      <a:pt x="16907" y="13515"/>
                      <a:pt x="16978" y="13515"/>
                    </a:cubicBezTo>
                    <a:cubicBezTo>
                      <a:pt x="17086" y="13503"/>
                      <a:pt x="17193" y="13467"/>
                      <a:pt x="17288" y="13407"/>
                    </a:cubicBezTo>
                    <a:cubicBezTo>
                      <a:pt x="17407" y="13336"/>
                      <a:pt x="17526" y="13253"/>
                      <a:pt x="17610" y="13145"/>
                    </a:cubicBezTo>
                    <a:cubicBezTo>
                      <a:pt x="17681" y="13062"/>
                      <a:pt x="17729" y="12955"/>
                      <a:pt x="17764" y="12848"/>
                    </a:cubicBezTo>
                    <a:cubicBezTo>
                      <a:pt x="17788" y="12729"/>
                      <a:pt x="17800" y="12610"/>
                      <a:pt x="17800" y="12479"/>
                    </a:cubicBezTo>
                    <a:cubicBezTo>
                      <a:pt x="17824" y="12360"/>
                      <a:pt x="17776" y="12229"/>
                      <a:pt x="17705" y="12145"/>
                    </a:cubicBezTo>
                    <a:cubicBezTo>
                      <a:pt x="17672" y="12118"/>
                      <a:pt x="17632" y="12103"/>
                      <a:pt x="17586" y="12103"/>
                    </a:cubicBezTo>
                    <a:cubicBezTo>
                      <a:pt x="17533" y="12103"/>
                      <a:pt x="17472" y="12124"/>
                      <a:pt x="17407" y="12169"/>
                    </a:cubicBezTo>
                    <a:cubicBezTo>
                      <a:pt x="17336" y="12205"/>
                      <a:pt x="17288" y="12241"/>
                      <a:pt x="17229" y="12288"/>
                    </a:cubicBezTo>
                    <a:cubicBezTo>
                      <a:pt x="17181" y="12324"/>
                      <a:pt x="17145" y="12360"/>
                      <a:pt x="17109" y="12407"/>
                    </a:cubicBezTo>
                    <a:lnTo>
                      <a:pt x="17133" y="12014"/>
                    </a:lnTo>
                    <a:lnTo>
                      <a:pt x="17729" y="11693"/>
                    </a:lnTo>
                    <a:lnTo>
                      <a:pt x="17729" y="11407"/>
                    </a:lnTo>
                    <a:close/>
                    <a:moveTo>
                      <a:pt x="44800" y="5701"/>
                    </a:moveTo>
                    <a:cubicBezTo>
                      <a:pt x="44746" y="5701"/>
                      <a:pt x="44692" y="5708"/>
                      <a:pt x="44637" y="5728"/>
                    </a:cubicBezTo>
                    <a:cubicBezTo>
                      <a:pt x="44625" y="5764"/>
                      <a:pt x="44613" y="5799"/>
                      <a:pt x="44613" y="5835"/>
                    </a:cubicBezTo>
                    <a:lnTo>
                      <a:pt x="44613" y="13800"/>
                    </a:lnTo>
                    <a:cubicBezTo>
                      <a:pt x="44613" y="13812"/>
                      <a:pt x="44625" y="13824"/>
                      <a:pt x="44649" y="13848"/>
                    </a:cubicBezTo>
                    <a:cubicBezTo>
                      <a:pt x="44815" y="13765"/>
                      <a:pt x="44982" y="13681"/>
                      <a:pt x="45149" y="13574"/>
                    </a:cubicBezTo>
                    <a:cubicBezTo>
                      <a:pt x="45161" y="13491"/>
                      <a:pt x="45161" y="13395"/>
                      <a:pt x="45161" y="13312"/>
                    </a:cubicBezTo>
                    <a:lnTo>
                      <a:pt x="45161" y="6014"/>
                    </a:lnTo>
                    <a:lnTo>
                      <a:pt x="45161" y="5859"/>
                    </a:lnTo>
                    <a:cubicBezTo>
                      <a:pt x="45149" y="5811"/>
                      <a:pt x="45137" y="5775"/>
                      <a:pt x="45125" y="5728"/>
                    </a:cubicBezTo>
                    <a:cubicBezTo>
                      <a:pt x="45014" y="5728"/>
                      <a:pt x="44908" y="5701"/>
                      <a:pt x="44800" y="5701"/>
                    </a:cubicBezTo>
                    <a:close/>
                    <a:moveTo>
                      <a:pt x="44137" y="5764"/>
                    </a:moveTo>
                    <a:cubicBezTo>
                      <a:pt x="43958" y="5775"/>
                      <a:pt x="43791" y="5823"/>
                      <a:pt x="43625" y="5895"/>
                    </a:cubicBezTo>
                    <a:cubicBezTo>
                      <a:pt x="43625" y="5906"/>
                      <a:pt x="43613" y="5930"/>
                      <a:pt x="43613" y="5954"/>
                    </a:cubicBezTo>
                    <a:lnTo>
                      <a:pt x="43613" y="14360"/>
                    </a:lnTo>
                    <a:cubicBezTo>
                      <a:pt x="43613" y="14372"/>
                      <a:pt x="43613" y="14372"/>
                      <a:pt x="43613" y="14384"/>
                    </a:cubicBezTo>
                    <a:cubicBezTo>
                      <a:pt x="43613" y="14384"/>
                      <a:pt x="43625" y="14396"/>
                      <a:pt x="43637" y="14396"/>
                    </a:cubicBezTo>
                    <a:cubicBezTo>
                      <a:pt x="43815" y="14324"/>
                      <a:pt x="43982" y="14229"/>
                      <a:pt x="44149" y="14122"/>
                    </a:cubicBezTo>
                    <a:lnTo>
                      <a:pt x="44149" y="13872"/>
                    </a:lnTo>
                    <a:lnTo>
                      <a:pt x="44149" y="6037"/>
                    </a:lnTo>
                    <a:lnTo>
                      <a:pt x="44149" y="5871"/>
                    </a:lnTo>
                    <a:cubicBezTo>
                      <a:pt x="44149" y="5835"/>
                      <a:pt x="44137" y="5799"/>
                      <a:pt x="44137" y="5764"/>
                    </a:cubicBezTo>
                    <a:close/>
                    <a:moveTo>
                      <a:pt x="43113" y="6121"/>
                    </a:moveTo>
                    <a:cubicBezTo>
                      <a:pt x="43017" y="6145"/>
                      <a:pt x="42922" y="6180"/>
                      <a:pt x="42827" y="6252"/>
                    </a:cubicBezTo>
                    <a:cubicBezTo>
                      <a:pt x="42553" y="6407"/>
                      <a:pt x="42589" y="6335"/>
                      <a:pt x="42589" y="6657"/>
                    </a:cubicBezTo>
                    <a:lnTo>
                      <a:pt x="42589" y="14705"/>
                    </a:lnTo>
                    <a:lnTo>
                      <a:pt x="42589" y="14884"/>
                    </a:lnTo>
                    <a:cubicBezTo>
                      <a:pt x="42589" y="14919"/>
                      <a:pt x="42601" y="14943"/>
                      <a:pt x="42613" y="14967"/>
                    </a:cubicBezTo>
                    <a:cubicBezTo>
                      <a:pt x="42779" y="14884"/>
                      <a:pt x="42958" y="14800"/>
                      <a:pt x="43113" y="14693"/>
                    </a:cubicBezTo>
                    <a:lnTo>
                      <a:pt x="43113" y="6121"/>
                    </a:lnTo>
                    <a:close/>
                    <a:moveTo>
                      <a:pt x="18641" y="14745"/>
                    </a:moveTo>
                    <a:cubicBezTo>
                      <a:pt x="18612" y="14745"/>
                      <a:pt x="18576" y="14755"/>
                      <a:pt x="18538" y="14777"/>
                    </a:cubicBezTo>
                    <a:cubicBezTo>
                      <a:pt x="18419" y="14836"/>
                      <a:pt x="18348" y="14943"/>
                      <a:pt x="18336" y="15062"/>
                    </a:cubicBezTo>
                    <a:cubicBezTo>
                      <a:pt x="18336" y="15126"/>
                      <a:pt x="18373" y="15163"/>
                      <a:pt x="18433" y="15163"/>
                    </a:cubicBezTo>
                    <a:cubicBezTo>
                      <a:pt x="18463" y="15163"/>
                      <a:pt x="18499" y="15154"/>
                      <a:pt x="18538" y="15134"/>
                    </a:cubicBezTo>
                    <a:cubicBezTo>
                      <a:pt x="18645" y="15074"/>
                      <a:pt x="18717" y="14967"/>
                      <a:pt x="18729" y="14848"/>
                    </a:cubicBezTo>
                    <a:cubicBezTo>
                      <a:pt x="18729" y="14779"/>
                      <a:pt x="18694" y="14745"/>
                      <a:pt x="18641" y="14745"/>
                    </a:cubicBezTo>
                    <a:close/>
                    <a:moveTo>
                      <a:pt x="42101" y="6716"/>
                    </a:moveTo>
                    <a:cubicBezTo>
                      <a:pt x="41922" y="6823"/>
                      <a:pt x="41743" y="6954"/>
                      <a:pt x="41577" y="7097"/>
                    </a:cubicBezTo>
                    <a:lnTo>
                      <a:pt x="41589" y="7323"/>
                    </a:lnTo>
                    <a:lnTo>
                      <a:pt x="41589" y="15277"/>
                    </a:lnTo>
                    <a:lnTo>
                      <a:pt x="41589" y="15431"/>
                    </a:lnTo>
                    <a:cubicBezTo>
                      <a:pt x="41589" y="15491"/>
                      <a:pt x="41577" y="15503"/>
                      <a:pt x="41624" y="15527"/>
                    </a:cubicBezTo>
                    <a:cubicBezTo>
                      <a:pt x="41791" y="15443"/>
                      <a:pt x="41958" y="15348"/>
                      <a:pt x="42124" y="15241"/>
                    </a:cubicBezTo>
                    <a:lnTo>
                      <a:pt x="42124" y="6990"/>
                    </a:lnTo>
                    <a:lnTo>
                      <a:pt x="42124" y="6811"/>
                    </a:lnTo>
                    <a:cubicBezTo>
                      <a:pt x="42113" y="6776"/>
                      <a:pt x="42113" y="6740"/>
                      <a:pt x="42101" y="6716"/>
                    </a:cubicBezTo>
                    <a:close/>
                    <a:moveTo>
                      <a:pt x="41089" y="7514"/>
                    </a:moveTo>
                    <a:cubicBezTo>
                      <a:pt x="40970" y="7609"/>
                      <a:pt x="40839" y="7716"/>
                      <a:pt x="40731" y="7835"/>
                    </a:cubicBezTo>
                    <a:cubicBezTo>
                      <a:pt x="40529" y="8050"/>
                      <a:pt x="40565" y="7978"/>
                      <a:pt x="40565" y="8252"/>
                    </a:cubicBezTo>
                    <a:lnTo>
                      <a:pt x="40565" y="15836"/>
                    </a:lnTo>
                    <a:lnTo>
                      <a:pt x="40565" y="15991"/>
                    </a:lnTo>
                    <a:cubicBezTo>
                      <a:pt x="40565" y="16027"/>
                      <a:pt x="40577" y="16062"/>
                      <a:pt x="40589" y="16098"/>
                    </a:cubicBezTo>
                    <a:cubicBezTo>
                      <a:pt x="40767" y="16015"/>
                      <a:pt x="40934" y="15920"/>
                      <a:pt x="41089" y="15812"/>
                    </a:cubicBezTo>
                    <a:lnTo>
                      <a:pt x="41089" y="7514"/>
                    </a:lnTo>
                    <a:close/>
                    <a:moveTo>
                      <a:pt x="40100" y="8562"/>
                    </a:moveTo>
                    <a:cubicBezTo>
                      <a:pt x="40065" y="8585"/>
                      <a:pt x="40029" y="8609"/>
                      <a:pt x="40005" y="8645"/>
                    </a:cubicBezTo>
                    <a:cubicBezTo>
                      <a:pt x="39898" y="8764"/>
                      <a:pt x="39803" y="8883"/>
                      <a:pt x="39708" y="9014"/>
                    </a:cubicBezTo>
                    <a:cubicBezTo>
                      <a:pt x="39529" y="9240"/>
                      <a:pt x="39553" y="9157"/>
                      <a:pt x="39553" y="9443"/>
                    </a:cubicBezTo>
                    <a:lnTo>
                      <a:pt x="39553" y="15908"/>
                    </a:lnTo>
                    <a:lnTo>
                      <a:pt x="39553" y="16503"/>
                    </a:lnTo>
                    <a:cubicBezTo>
                      <a:pt x="39553" y="16551"/>
                      <a:pt x="39553" y="16598"/>
                      <a:pt x="39565" y="16658"/>
                    </a:cubicBezTo>
                    <a:cubicBezTo>
                      <a:pt x="39600" y="16646"/>
                      <a:pt x="39636" y="16634"/>
                      <a:pt x="39672" y="16622"/>
                    </a:cubicBezTo>
                    <a:cubicBezTo>
                      <a:pt x="39755" y="16574"/>
                      <a:pt x="39827" y="16527"/>
                      <a:pt x="39910" y="16479"/>
                    </a:cubicBezTo>
                    <a:cubicBezTo>
                      <a:pt x="40124" y="16360"/>
                      <a:pt x="40100" y="16396"/>
                      <a:pt x="40100" y="16158"/>
                    </a:cubicBezTo>
                    <a:lnTo>
                      <a:pt x="40100" y="8776"/>
                    </a:lnTo>
                    <a:lnTo>
                      <a:pt x="40100" y="8562"/>
                    </a:lnTo>
                    <a:close/>
                    <a:moveTo>
                      <a:pt x="39076" y="9907"/>
                    </a:moveTo>
                    <a:cubicBezTo>
                      <a:pt x="39041" y="9931"/>
                      <a:pt x="39029" y="9931"/>
                      <a:pt x="39017" y="9931"/>
                    </a:cubicBezTo>
                    <a:cubicBezTo>
                      <a:pt x="38874" y="10133"/>
                      <a:pt x="38731" y="10324"/>
                      <a:pt x="38588" y="10526"/>
                    </a:cubicBezTo>
                    <a:cubicBezTo>
                      <a:pt x="38553" y="10574"/>
                      <a:pt x="38529" y="10621"/>
                      <a:pt x="38541" y="10681"/>
                    </a:cubicBezTo>
                    <a:lnTo>
                      <a:pt x="38541" y="10836"/>
                    </a:lnTo>
                    <a:lnTo>
                      <a:pt x="38541" y="16967"/>
                    </a:lnTo>
                    <a:lnTo>
                      <a:pt x="38541" y="17134"/>
                    </a:lnTo>
                    <a:cubicBezTo>
                      <a:pt x="38541" y="17182"/>
                      <a:pt x="38529" y="17194"/>
                      <a:pt x="38588" y="17217"/>
                    </a:cubicBezTo>
                    <a:cubicBezTo>
                      <a:pt x="38743" y="17134"/>
                      <a:pt x="38910" y="17051"/>
                      <a:pt x="39076" y="16944"/>
                    </a:cubicBezTo>
                    <a:lnTo>
                      <a:pt x="39076" y="9907"/>
                    </a:lnTo>
                    <a:close/>
                    <a:moveTo>
                      <a:pt x="38017" y="11252"/>
                    </a:moveTo>
                    <a:lnTo>
                      <a:pt x="37529" y="11764"/>
                    </a:lnTo>
                    <a:lnTo>
                      <a:pt x="37529" y="12455"/>
                    </a:lnTo>
                    <a:lnTo>
                      <a:pt x="37529" y="16443"/>
                    </a:lnTo>
                    <a:lnTo>
                      <a:pt x="37529" y="17098"/>
                    </a:lnTo>
                    <a:cubicBezTo>
                      <a:pt x="37529" y="17325"/>
                      <a:pt x="37529" y="17539"/>
                      <a:pt x="37552" y="17765"/>
                    </a:cubicBezTo>
                    <a:cubicBezTo>
                      <a:pt x="37731" y="17694"/>
                      <a:pt x="37898" y="17610"/>
                      <a:pt x="38053" y="17491"/>
                    </a:cubicBezTo>
                    <a:cubicBezTo>
                      <a:pt x="38064" y="17384"/>
                      <a:pt x="38076" y="11443"/>
                      <a:pt x="38064" y="11300"/>
                    </a:cubicBezTo>
                    <a:cubicBezTo>
                      <a:pt x="38064" y="11276"/>
                      <a:pt x="38053" y="11264"/>
                      <a:pt x="38041" y="11252"/>
                    </a:cubicBezTo>
                    <a:close/>
                    <a:moveTo>
                      <a:pt x="37005" y="12241"/>
                    </a:moveTo>
                    <a:lnTo>
                      <a:pt x="36505" y="12586"/>
                    </a:lnTo>
                    <a:lnTo>
                      <a:pt x="36505" y="12824"/>
                    </a:lnTo>
                    <a:lnTo>
                      <a:pt x="36505" y="18087"/>
                    </a:lnTo>
                    <a:lnTo>
                      <a:pt x="36505" y="18241"/>
                    </a:lnTo>
                    <a:cubicBezTo>
                      <a:pt x="36505" y="18301"/>
                      <a:pt x="36505" y="18313"/>
                      <a:pt x="36552" y="18325"/>
                    </a:cubicBezTo>
                    <a:cubicBezTo>
                      <a:pt x="36719" y="18253"/>
                      <a:pt x="36886" y="18158"/>
                      <a:pt x="37052" y="18051"/>
                    </a:cubicBezTo>
                    <a:lnTo>
                      <a:pt x="37052" y="12491"/>
                    </a:lnTo>
                    <a:lnTo>
                      <a:pt x="37052" y="12324"/>
                    </a:lnTo>
                    <a:cubicBezTo>
                      <a:pt x="37052" y="12276"/>
                      <a:pt x="37064" y="12264"/>
                      <a:pt x="37005" y="12241"/>
                    </a:cubicBezTo>
                    <a:close/>
                    <a:moveTo>
                      <a:pt x="36017" y="12860"/>
                    </a:moveTo>
                    <a:cubicBezTo>
                      <a:pt x="35838" y="12919"/>
                      <a:pt x="35671" y="12991"/>
                      <a:pt x="35505" y="13074"/>
                    </a:cubicBezTo>
                    <a:lnTo>
                      <a:pt x="35505" y="13336"/>
                    </a:lnTo>
                    <a:lnTo>
                      <a:pt x="35505" y="18622"/>
                    </a:lnTo>
                    <a:lnTo>
                      <a:pt x="35505" y="18801"/>
                    </a:lnTo>
                    <a:cubicBezTo>
                      <a:pt x="35505" y="18837"/>
                      <a:pt x="35517" y="18872"/>
                      <a:pt x="35528" y="18896"/>
                    </a:cubicBezTo>
                    <a:cubicBezTo>
                      <a:pt x="35707" y="18825"/>
                      <a:pt x="35874" y="18729"/>
                      <a:pt x="36028" y="18622"/>
                    </a:cubicBezTo>
                    <a:cubicBezTo>
                      <a:pt x="36028" y="18539"/>
                      <a:pt x="36040" y="18456"/>
                      <a:pt x="36040" y="18372"/>
                    </a:cubicBezTo>
                    <a:lnTo>
                      <a:pt x="36028" y="18360"/>
                    </a:lnTo>
                    <a:lnTo>
                      <a:pt x="36028" y="13122"/>
                    </a:lnTo>
                    <a:lnTo>
                      <a:pt x="36028" y="12967"/>
                    </a:lnTo>
                    <a:cubicBezTo>
                      <a:pt x="36028" y="12931"/>
                      <a:pt x="36017" y="12895"/>
                      <a:pt x="36017" y="12860"/>
                    </a:cubicBezTo>
                    <a:close/>
                    <a:moveTo>
                      <a:pt x="35016" y="13181"/>
                    </a:moveTo>
                    <a:cubicBezTo>
                      <a:pt x="34850" y="13181"/>
                      <a:pt x="34671" y="13193"/>
                      <a:pt x="34504" y="13217"/>
                    </a:cubicBezTo>
                    <a:lnTo>
                      <a:pt x="34504" y="13467"/>
                    </a:lnTo>
                    <a:lnTo>
                      <a:pt x="34504" y="19253"/>
                    </a:lnTo>
                    <a:lnTo>
                      <a:pt x="34504" y="19372"/>
                    </a:lnTo>
                    <a:cubicBezTo>
                      <a:pt x="34504" y="19408"/>
                      <a:pt x="34493" y="19444"/>
                      <a:pt x="34540" y="19468"/>
                    </a:cubicBezTo>
                    <a:cubicBezTo>
                      <a:pt x="34707" y="19384"/>
                      <a:pt x="34874" y="19289"/>
                      <a:pt x="35040" y="19182"/>
                    </a:cubicBezTo>
                    <a:lnTo>
                      <a:pt x="35040" y="13241"/>
                    </a:lnTo>
                    <a:cubicBezTo>
                      <a:pt x="35028" y="13217"/>
                      <a:pt x="35028" y="13205"/>
                      <a:pt x="35016" y="13181"/>
                    </a:cubicBezTo>
                    <a:close/>
                    <a:moveTo>
                      <a:pt x="33811" y="13241"/>
                    </a:moveTo>
                    <a:cubicBezTo>
                      <a:pt x="33696" y="13241"/>
                      <a:pt x="33580" y="13257"/>
                      <a:pt x="33469" y="13288"/>
                    </a:cubicBezTo>
                    <a:cubicBezTo>
                      <a:pt x="33481" y="13395"/>
                      <a:pt x="33469" y="13479"/>
                      <a:pt x="33469" y="13562"/>
                    </a:cubicBezTo>
                    <a:lnTo>
                      <a:pt x="33469" y="19741"/>
                    </a:lnTo>
                    <a:lnTo>
                      <a:pt x="33469" y="19920"/>
                    </a:lnTo>
                    <a:cubicBezTo>
                      <a:pt x="33481" y="19956"/>
                      <a:pt x="33492" y="19992"/>
                      <a:pt x="33504" y="20027"/>
                    </a:cubicBezTo>
                    <a:cubicBezTo>
                      <a:pt x="33671" y="19944"/>
                      <a:pt x="33850" y="19849"/>
                      <a:pt x="34004" y="19741"/>
                    </a:cubicBezTo>
                    <a:lnTo>
                      <a:pt x="34004" y="19480"/>
                    </a:lnTo>
                    <a:lnTo>
                      <a:pt x="34004" y="13550"/>
                    </a:lnTo>
                    <a:lnTo>
                      <a:pt x="34004" y="13372"/>
                    </a:lnTo>
                    <a:cubicBezTo>
                      <a:pt x="34004" y="13324"/>
                      <a:pt x="33993" y="13288"/>
                      <a:pt x="33981" y="13253"/>
                    </a:cubicBezTo>
                    <a:cubicBezTo>
                      <a:pt x="33925" y="13245"/>
                      <a:pt x="33868" y="13241"/>
                      <a:pt x="33811" y="13241"/>
                    </a:cubicBezTo>
                    <a:close/>
                    <a:moveTo>
                      <a:pt x="32980" y="13372"/>
                    </a:moveTo>
                    <a:cubicBezTo>
                      <a:pt x="32802" y="13395"/>
                      <a:pt x="32635" y="13431"/>
                      <a:pt x="32469" y="13503"/>
                    </a:cubicBezTo>
                    <a:lnTo>
                      <a:pt x="32469" y="13776"/>
                    </a:lnTo>
                    <a:lnTo>
                      <a:pt x="32469" y="20325"/>
                    </a:lnTo>
                    <a:lnTo>
                      <a:pt x="32469" y="20492"/>
                    </a:lnTo>
                    <a:cubicBezTo>
                      <a:pt x="32469" y="20515"/>
                      <a:pt x="32457" y="20551"/>
                      <a:pt x="32504" y="20575"/>
                    </a:cubicBezTo>
                    <a:cubicBezTo>
                      <a:pt x="32683" y="20492"/>
                      <a:pt x="32850" y="20396"/>
                      <a:pt x="33004" y="20301"/>
                    </a:cubicBezTo>
                    <a:lnTo>
                      <a:pt x="33004" y="13455"/>
                    </a:lnTo>
                    <a:cubicBezTo>
                      <a:pt x="33004" y="13419"/>
                      <a:pt x="32992" y="13395"/>
                      <a:pt x="32980" y="13372"/>
                    </a:cubicBezTo>
                    <a:close/>
                    <a:moveTo>
                      <a:pt x="31957" y="13729"/>
                    </a:moveTo>
                    <a:cubicBezTo>
                      <a:pt x="31766" y="13776"/>
                      <a:pt x="31599" y="13872"/>
                      <a:pt x="31445" y="13991"/>
                    </a:cubicBezTo>
                    <a:lnTo>
                      <a:pt x="31445" y="20896"/>
                    </a:lnTo>
                    <a:lnTo>
                      <a:pt x="31445" y="21051"/>
                    </a:lnTo>
                    <a:cubicBezTo>
                      <a:pt x="31456" y="21075"/>
                      <a:pt x="31456" y="21111"/>
                      <a:pt x="31468" y="21146"/>
                    </a:cubicBezTo>
                    <a:cubicBezTo>
                      <a:pt x="31647" y="21063"/>
                      <a:pt x="31826" y="20968"/>
                      <a:pt x="31992" y="20861"/>
                    </a:cubicBezTo>
                    <a:lnTo>
                      <a:pt x="31992" y="20623"/>
                    </a:lnTo>
                    <a:lnTo>
                      <a:pt x="31992" y="13979"/>
                    </a:lnTo>
                    <a:lnTo>
                      <a:pt x="31992" y="13812"/>
                    </a:lnTo>
                    <a:cubicBezTo>
                      <a:pt x="31992" y="13765"/>
                      <a:pt x="31992" y="13753"/>
                      <a:pt x="31957" y="13729"/>
                    </a:cubicBezTo>
                    <a:close/>
                    <a:moveTo>
                      <a:pt x="30945" y="14253"/>
                    </a:moveTo>
                    <a:cubicBezTo>
                      <a:pt x="30766" y="14348"/>
                      <a:pt x="30599" y="14455"/>
                      <a:pt x="30444" y="14574"/>
                    </a:cubicBezTo>
                    <a:lnTo>
                      <a:pt x="30444" y="14824"/>
                    </a:lnTo>
                    <a:lnTo>
                      <a:pt x="30444" y="21432"/>
                    </a:lnTo>
                    <a:lnTo>
                      <a:pt x="30444" y="21611"/>
                    </a:lnTo>
                    <a:cubicBezTo>
                      <a:pt x="30444" y="21646"/>
                      <a:pt x="30444" y="21682"/>
                      <a:pt x="30480" y="21694"/>
                    </a:cubicBezTo>
                    <a:cubicBezTo>
                      <a:pt x="30647" y="21611"/>
                      <a:pt x="30814" y="21527"/>
                      <a:pt x="30980" y="21420"/>
                    </a:cubicBezTo>
                    <a:lnTo>
                      <a:pt x="30980" y="14300"/>
                    </a:lnTo>
                    <a:cubicBezTo>
                      <a:pt x="30980" y="14288"/>
                      <a:pt x="30968" y="14277"/>
                      <a:pt x="30945" y="14253"/>
                    </a:cubicBezTo>
                    <a:close/>
                    <a:moveTo>
                      <a:pt x="4694" y="21319"/>
                    </a:moveTo>
                    <a:cubicBezTo>
                      <a:pt x="4712" y="21319"/>
                      <a:pt x="4727" y="21325"/>
                      <a:pt x="4739" y="21337"/>
                    </a:cubicBezTo>
                    <a:cubicBezTo>
                      <a:pt x="4763" y="21373"/>
                      <a:pt x="4786" y="21420"/>
                      <a:pt x="4775" y="21468"/>
                    </a:cubicBezTo>
                    <a:cubicBezTo>
                      <a:pt x="4775" y="21635"/>
                      <a:pt x="4739" y="21754"/>
                      <a:pt x="4644" y="21801"/>
                    </a:cubicBezTo>
                    <a:lnTo>
                      <a:pt x="4632" y="21801"/>
                    </a:lnTo>
                    <a:cubicBezTo>
                      <a:pt x="4612" y="21815"/>
                      <a:pt x="4595" y="21822"/>
                      <a:pt x="4579" y="21822"/>
                    </a:cubicBezTo>
                    <a:cubicBezTo>
                      <a:pt x="4529" y="21822"/>
                      <a:pt x="4501" y="21750"/>
                      <a:pt x="4501" y="21623"/>
                    </a:cubicBezTo>
                    <a:cubicBezTo>
                      <a:pt x="4501" y="21563"/>
                      <a:pt x="4513" y="21504"/>
                      <a:pt x="4536" y="21444"/>
                    </a:cubicBezTo>
                    <a:cubicBezTo>
                      <a:pt x="4560" y="21396"/>
                      <a:pt x="4596" y="21361"/>
                      <a:pt x="4632" y="21337"/>
                    </a:cubicBezTo>
                    <a:cubicBezTo>
                      <a:pt x="4656" y="21325"/>
                      <a:pt x="4676" y="21319"/>
                      <a:pt x="4694" y="21319"/>
                    </a:cubicBezTo>
                    <a:close/>
                    <a:moveTo>
                      <a:pt x="29909" y="14955"/>
                    </a:moveTo>
                    <a:lnTo>
                      <a:pt x="29421" y="15360"/>
                    </a:lnTo>
                    <a:lnTo>
                      <a:pt x="29421" y="15574"/>
                    </a:lnTo>
                    <a:lnTo>
                      <a:pt x="29421" y="22027"/>
                    </a:lnTo>
                    <a:lnTo>
                      <a:pt x="29421" y="22170"/>
                    </a:lnTo>
                    <a:cubicBezTo>
                      <a:pt x="29421" y="22206"/>
                      <a:pt x="29432" y="22242"/>
                      <a:pt x="29444" y="22278"/>
                    </a:cubicBezTo>
                    <a:cubicBezTo>
                      <a:pt x="29623" y="22194"/>
                      <a:pt x="29790" y="22099"/>
                      <a:pt x="29956" y="21980"/>
                    </a:cubicBezTo>
                    <a:lnTo>
                      <a:pt x="29956" y="15217"/>
                    </a:lnTo>
                    <a:lnTo>
                      <a:pt x="29956" y="15039"/>
                    </a:lnTo>
                    <a:cubicBezTo>
                      <a:pt x="29956" y="15015"/>
                      <a:pt x="29956" y="14979"/>
                      <a:pt x="29909" y="14955"/>
                    </a:cubicBezTo>
                    <a:close/>
                    <a:moveTo>
                      <a:pt x="6180" y="20253"/>
                    </a:moveTo>
                    <a:lnTo>
                      <a:pt x="5287" y="20754"/>
                    </a:lnTo>
                    <a:lnTo>
                      <a:pt x="5287" y="21004"/>
                    </a:lnTo>
                    <a:lnTo>
                      <a:pt x="5822" y="20706"/>
                    </a:lnTo>
                    <a:lnTo>
                      <a:pt x="5406" y="22408"/>
                    </a:lnTo>
                    <a:lnTo>
                      <a:pt x="5763" y="22206"/>
                    </a:lnTo>
                    <a:lnTo>
                      <a:pt x="6180" y="20468"/>
                    </a:lnTo>
                    <a:lnTo>
                      <a:pt x="6180" y="20253"/>
                    </a:lnTo>
                    <a:close/>
                    <a:moveTo>
                      <a:pt x="4715" y="22048"/>
                    </a:moveTo>
                    <a:cubicBezTo>
                      <a:pt x="4736" y="22048"/>
                      <a:pt x="4751" y="22057"/>
                      <a:pt x="4763" y="22075"/>
                    </a:cubicBezTo>
                    <a:cubicBezTo>
                      <a:pt x="4786" y="22123"/>
                      <a:pt x="4798" y="22182"/>
                      <a:pt x="4798" y="22242"/>
                    </a:cubicBezTo>
                    <a:cubicBezTo>
                      <a:pt x="4798" y="22325"/>
                      <a:pt x="4786" y="22397"/>
                      <a:pt x="4763" y="22468"/>
                    </a:cubicBezTo>
                    <a:cubicBezTo>
                      <a:pt x="4751" y="22528"/>
                      <a:pt x="4703" y="22587"/>
                      <a:pt x="4644" y="22611"/>
                    </a:cubicBezTo>
                    <a:lnTo>
                      <a:pt x="4632" y="22623"/>
                    </a:lnTo>
                    <a:cubicBezTo>
                      <a:pt x="4602" y="22635"/>
                      <a:pt x="4578" y="22641"/>
                      <a:pt x="4559" y="22641"/>
                    </a:cubicBezTo>
                    <a:cubicBezTo>
                      <a:pt x="4539" y="22641"/>
                      <a:pt x="4525" y="22635"/>
                      <a:pt x="4513" y="22623"/>
                    </a:cubicBezTo>
                    <a:cubicBezTo>
                      <a:pt x="4489" y="22563"/>
                      <a:pt x="4477" y="22504"/>
                      <a:pt x="4477" y="22444"/>
                    </a:cubicBezTo>
                    <a:cubicBezTo>
                      <a:pt x="4477" y="22373"/>
                      <a:pt x="4489" y="22289"/>
                      <a:pt x="4513" y="22230"/>
                    </a:cubicBezTo>
                    <a:cubicBezTo>
                      <a:pt x="4536" y="22158"/>
                      <a:pt x="4584" y="22111"/>
                      <a:pt x="4632" y="22075"/>
                    </a:cubicBezTo>
                    <a:cubicBezTo>
                      <a:pt x="4667" y="22057"/>
                      <a:pt x="4694" y="22048"/>
                      <a:pt x="4715" y="22048"/>
                    </a:cubicBezTo>
                    <a:close/>
                    <a:moveTo>
                      <a:pt x="28932" y="15836"/>
                    </a:moveTo>
                    <a:cubicBezTo>
                      <a:pt x="28885" y="15872"/>
                      <a:pt x="28849" y="15896"/>
                      <a:pt x="28813" y="15932"/>
                    </a:cubicBezTo>
                    <a:cubicBezTo>
                      <a:pt x="28730" y="16027"/>
                      <a:pt x="28647" y="16122"/>
                      <a:pt x="28551" y="16205"/>
                    </a:cubicBezTo>
                    <a:cubicBezTo>
                      <a:pt x="28444" y="16277"/>
                      <a:pt x="28397" y="16420"/>
                      <a:pt x="28420" y="16551"/>
                    </a:cubicBezTo>
                    <a:lnTo>
                      <a:pt x="28420" y="22837"/>
                    </a:lnTo>
                    <a:cubicBezTo>
                      <a:pt x="28528" y="22789"/>
                      <a:pt x="28635" y="22742"/>
                      <a:pt x="28742" y="22682"/>
                    </a:cubicBezTo>
                    <a:cubicBezTo>
                      <a:pt x="28992" y="22539"/>
                      <a:pt x="28956" y="22587"/>
                      <a:pt x="28956" y="22313"/>
                    </a:cubicBezTo>
                    <a:lnTo>
                      <a:pt x="28956" y="16074"/>
                    </a:lnTo>
                    <a:lnTo>
                      <a:pt x="28956" y="15920"/>
                    </a:lnTo>
                    <a:cubicBezTo>
                      <a:pt x="28956" y="15884"/>
                      <a:pt x="28944" y="15860"/>
                      <a:pt x="28932" y="15836"/>
                    </a:cubicBezTo>
                    <a:close/>
                    <a:moveTo>
                      <a:pt x="4918" y="20995"/>
                    </a:moveTo>
                    <a:cubicBezTo>
                      <a:pt x="4820" y="20995"/>
                      <a:pt x="4725" y="21024"/>
                      <a:pt x="4644" y="21087"/>
                    </a:cubicBezTo>
                    <a:cubicBezTo>
                      <a:pt x="4501" y="21158"/>
                      <a:pt x="4370" y="21277"/>
                      <a:pt x="4275" y="21408"/>
                    </a:cubicBezTo>
                    <a:cubicBezTo>
                      <a:pt x="4191" y="21527"/>
                      <a:pt x="4155" y="21670"/>
                      <a:pt x="4155" y="21813"/>
                    </a:cubicBezTo>
                    <a:cubicBezTo>
                      <a:pt x="4144" y="21885"/>
                      <a:pt x="4167" y="21956"/>
                      <a:pt x="4203" y="22016"/>
                    </a:cubicBezTo>
                    <a:cubicBezTo>
                      <a:pt x="4239" y="22063"/>
                      <a:pt x="4298" y="22087"/>
                      <a:pt x="4358" y="22087"/>
                    </a:cubicBezTo>
                    <a:cubicBezTo>
                      <a:pt x="4286" y="22158"/>
                      <a:pt x="4227" y="22254"/>
                      <a:pt x="4179" y="22349"/>
                    </a:cubicBezTo>
                    <a:cubicBezTo>
                      <a:pt x="4144" y="22432"/>
                      <a:pt x="4132" y="22528"/>
                      <a:pt x="4120" y="22623"/>
                    </a:cubicBezTo>
                    <a:cubicBezTo>
                      <a:pt x="4120" y="22852"/>
                      <a:pt x="4188" y="22964"/>
                      <a:pt x="4332" y="22964"/>
                    </a:cubicBezTo>
                    <a:cubicBezTo>
                      <a:pt x="4412" y="22964"/>
                      <a:pt x="4516" y="22929"/>
                      <a:pt x="4644" y="22861"/>
                    </a:cubicBezTo>
                    <a:lnTo>
                      <a:pt x="4632" y="22861"/>
                    </a:lnTo>
                    <a:cubicBezTo>
                      <a:pt x="4798" y="22778"/>
                      <a:pt x="4941" y="22659"/>
                      <a:pt x="5037" y="22504"/>
                    </a:cubicBezTo>
                    <a:cubicBezTo>
                      <a:pt x="5120" y="22373"/>
                      <a:pt x="5167" y="22218"/>
                      <a:pt x="5167" y="22063"/>
                    </a:cubicBezTo>
                    <a:cubicBezTo>
                      <a:pt x="5167" y="21980"/>
                      <a:pt x="5144" y="21897"/>
                      <a:pt x="5108" y="21825"/>
                    </a:cubicBezTo>
                    <a:cubicBezTo>
                      <a:pt x="5068" y="21786"/>
                      <a:pt x="5021" y="21763"/>
                      <a:pt x="4965" y="21763"/>
                    </a:cubicBezTo>
                    <a:cubicBezTo>
                      <a:pt x="4954" y="21763"/>
                      <a:pt x="4942" y="21764"/>
                      <a:pt x="4929" y="21766"/>
                    </a:cubicBezTo>
                    <a:cubicBezTo>
                      <a:pt x="5001" y="21694"/>
                      <a:pt x="5048" y="21611"/>
                      <a:pt x="5084" y="21527"/>
                    </a:cubicBezTo>
                    <a:cubicBezTo>
                      <a:pt x="5120" y="21444"/>
                      <a:pt x="5132" y="21349"/>
                      <a:pt x="5132" y="21254"/>
                    </a:cubicBezTo>
                    <a:cubicBezTo>
                      <a:pt x="5132" y="21123"/>
                      <a:pt x="5096" y="21027"/>
                      <a:pt x="5013" y="21004"/>
                    </a:cubicBezTo>
                    <a:cubicBezTo>
                      <a:pt x="4981" y="20998"/>
                      <a:pt x="4949" y="20995"/>
                      <a:pt x="4918" y="20995"/>
                    </a:cubicBezTo>
                    <a:close/>
                    <a:moveTo>
                      <a:pt x="3429" y="22123"/>
                    </a:moveTo>
                    <a:lnTo>
                      <a:pt x="3429" y="22849"/>
                    </a:lnTo>
                    <a:lnTo>
                      <a:pt x="3132" y="23016"/>
                    </a:lnTo>
                    <a:lnTo>
                      <a:pt x="3429" y="22123"/>
                    </a:lnTo>
                    <a:close/>
                    <a:moveTo>
                      <a:pt x="27920" y="16872"/>
                    </a:moveTo>
                    <a:cubicBezTo>
                      <a:pt x="27885" y="16896"/>
                      <a:pt x="27861" y="16920"/>
                      <a:pt x="27837" y="16932"/>
                    </a:cubicBezTo>
                    <a:cubicBezTo>
                      <a:pt x="27742" y="17015"/>
                      <a:pt x="27658" y="17098"/>
                      <a:pt x="27575" y="17170"/>
                    </a:cubicBezTo>
                    <a:cubicBezTo>
                      <a:pt x="27373" y="17348"/>
                      <a:pt x="27396" y="17277"/>
                      <a:pt x="27396" y="17539"/>
                    </a:cubicBezTo>
                    <a:lnTo>
                      <a:pt x="27396" y="23159"/>
                    </a:lnTo>
                    <a:lnTo>
                      <a:pt x="27396" y="23301"/>
                    </a:lnTo>
                    <a:cubicBezTo>
                      <a:pt x="27396" y="23349"/>
                      <a:pt x="27396" y="23373"/>
                      <a:pt x="27456" y="23385"/>
                    </a:cubicBezTo>
                    <a:lnTo>
                      <a:pt x="27932" y="23123"/>
                    </a:lnTo>
                    <a:lnTo>
                      <a:pt x="27932" y="16944"/>
                    </a:lnTo>
                    <a:cubicBezTo>
                      <a:pt x="27932" y="16920"/>
                      <a:pt x="27932" y="16896"/>
                      <a:pt x="27920" y="16872"/>
                    </a:cubicBezTo>
                    <a:close/>
                    <a:moveTo>
                      <a:pt x="3774" y="21575"/>
                    </a:moveTo>
                    <a:lnTo>
                      <a:pt x="3346" y="21813"/>
                    </a:lnTo>
                    <a:lnTo>
                      <a:pt x="2834" y="23170"/>
                    </a:lnTo>
                    <a:lnTo>
                      <a:pt x="2834" y="23421"/>
                    </a:lnTo>
                    <a:lnTo>
                      <a:pt x="3429" y="23099"/>
                    </a:lnTo>
                    <a:lnTo>
                      <a:pt x="3429" y="23504"/>
                    </a:lnTo>
                    <a:lnTo>
                      <a:pt x="3774" y="23301"/>
                    </a:lnTo>
                    <a:lnTo>
                      <a:pt x="3774" y="22897"/>
                    </a:lnTo>
                    <a:lnTo>
                      <a:pt x="3965" y="22789"/>
                    </a:lnTo>
                    <a:lnTo>
                      <a:pt x="3965" y="22539"/>
                    </a:lnTo>
                    <a:lnTo>
                      <a:pt x="3774" y="22647"/>
                    </a:lnTo>
                    <a:lnTo>
                      <a:pt x="3774" y="21575"/>
                    </a:lnTo>
                    <a:close/>
                    <a:moveTo>
                      <a:pt x="26896" y="17682"/>
                    </a:moveTo>
                    <a:lnTo>
                      <a:pt x="26396" y="17979"/>
                    </a:lnTo>
                    <a:cubicBezTo>
                      <a:pt x="26396" y="18063"/>
                      <a:pt x="26384" y="18146"/>
                      <a:pt x="26384" y="18229"/>
                    </a:cubicBezTo>
                    <a:lnTo>
                      <a:pt x="26384" y="23694"/>
                    </a:lnTo>
                    <a:lnTo>
                      <a:pt x="26384" y="23849"/>
                    </a:lnTo>
                    <a:cubicBezTo>
                      <a:pt x="26384" y="23909"/>
                      <a:pt x="26384" y="23921"/>
                      <a:pt x="26444" y="23944"/>
                    </a:cubicBezTo>
                    <a:cubicBezTo>
                      <a:pt x="26527" y="23897"/>
                      <a:pt x="26611" y="23849"/>
                      <a:pt x="26706" y="23790"/>
                    </a:cubicBezTo>
                    <a:cubicBezTo>
                      <a:pt x="26956" y="23647"/>
                      <a:pt x="26932" y="23718"/>
                      <a:pt x="26932" y="23409"/>
                    </a:cubicBezTo>
                    <a:lnTo>
                      <a:pt x="26932" y="17944"/>
                    </a:lnTo>
                    <a:lnTo>
                      <a:pt x="26932" y="17765"/>
                    </a:lnTo>
                    <a:cubicBezTo>
                      <a:pt x="26920" y="17729"/>
                      <a:pt x="26920" y="17706"/>
                      <a:pt x="26896" y="17682"/>
                    </a:cubicBezTo>
                    <a:close/>
                    <a:moveTo>
                      <a:pt x="25872" y="18217"/>
                    </a:moveTo>
                    <a:lnTo>
                      <a:pt x="25372" y="18384"/>
                    </a:lnTo>
                    <a:lnTo>
                      <a:pt x="25372" y="24433"/>
                    </a:lnTo>
                    <a:cubicBezTo>
                      <a:pt x="25372" y="24456"/>
                      <a:pt x="25384" y="24480"/>
                      <a:pt x="25384" y="24504"/>
                    </a:cubicBezTo>
                    <a:cubicBezTo>
                      <a:pt x="25575" y="24444"/>
                      <a:pt x="25753" y="24337"/>
                      <a:pt x="25908" y="24218"/>
                    </a:cubicBezTo>
                    <a:lnTo>
                      <a:pt x="25908" y="18468"/>
                    </a:lnTo>
                    <a:lnTo>
                      <a:pt x="25908" y="18325"/>
                    </a:lnTo>
                    <a:cubicBezTo>
                      <a:pt x="25908" y="18277"/>
                      <a:pt x="25920" y="18253"/>
                      <a:pt x="25872" y="18217"/>
                    </a:cubicBezTo>
                    <a:close/>
                    <a:moveTo>
                      <a:pt x="24872" y="18479"/>
                    </a:moveTo>
                    <a:cubicBezTo>
                      <a:pt x="24706" y="18479"/>
                      <a:pt x="24539" y="18479"/>
                      <a:pt x="24384" y="18491"/>
                    </a:cubicBezTo>
                    <a:cubicBezTo>
                      <a:pt x="24348" y="18575"/>
                      <a:pt x="24348" y="18658"/>
                      <a:pt x="24360" y="18741"/>
                    </a:cubicBezTo>
                    <a:lnTo>
                      <a:pt x="24360" y="24837"/>
                    </a:lnTo>
                    <a:lnTo>
                      <a:pt x="24360" y="24992"/>
                    </a:lnTo>
                    <a:cubicBezTo>
                      <a:pt x="24360" y="25016"/>
                      <a:pt x="24372" y="25052"/>
                      <a:pt x="24384" y="25075"/>
                    </a:cubicBezTo>
                    <a:cubicBezTo>
                      <a:pt x="24551" y="24992"/>
                      <a:pt x="24729" y="24909"/>
                      <a:pt x="24896" y="24802"/>
                    </a:cubicBezTo>
                    <a:lnTo>
                      <a:pt x="24896" y="24564"/>
                    </a:lnTo>
                    <a:lnTo>
                      <a:pt x="24896" y="18753"/>
                    </a:lnTo>
                    <a:lnTo>
                      <a:pt x="24896" y="18598"/>
                    </a:lnTo>
                    <a:cubicBezTo>
                      <a:pt x="24896" y="18551"/>
                      <a:pt x="24884" y="18527"/>
                      <a:pt x="24872" y="18479"/>
                    </a:cubicBezTo>
                    <a:close/>
                    <a:moveTo>
                      <a:pt x="4598" y="25067"/>
                    </a:moveTo>
                    <a:cubicBezTo>
                      <a:pt x="4566" y="25067"/>
                      <a:pt x="4528" y="25077"/>
                      <a:pt x="4489" y="25099"/>
                    </a:cubicBezTo>
                    <a:cubicBezTo>
                      <a:pt x="4382" y="25159"/>
                      <a:pt x="4310" y="25266"/>
                      <a:pt x="4286" y="25385"/>
                    </a:cubicBezTo>
                    <a:cubicBezTo>
                      <a:pt x="4286" y="25446"/>
                      <a:pt x="4325" y="25482"/>
                      <a:pt x="4381" y="25482"/>
                    </a:cubicBezTo>
                    <a:cubicBezTo>
                      <a:pt x="4413" y="25482"/>
                      <a:pt x="4450" y="25470"/>
                      <a:pt x="4489" y="25445"/>
                    </a:cubicBezTo>
                    <a:cubicBezTo>
                      <a:pt x="4596" y="25397"/>
                      <a:pt x="4667" y="25290"/>
                      <a:pt x="4691" y="25159"/>
                    </a:cubicBezTo>
                    <a:cubicBezTo>
                      <a:pt x="4691" y="25099"/>
                      <a:pt x="4653" y="25067"/>
                      <a:pt x="4598" y="25067"/>
                    </a:cubicBezTo>
                    <a:close/>
                    <a:moveTo>
                      <a:pt x="23348" y="18217"/>
                    </a:moveTo>
                    <a:lnTo>
                      <a:pt x="23348" y="18515"/>
                    </a:lnTo>
                    <a:lnTo>
                      <a:pt x="23348" y="25361"/>
                    </a:lnTo>
                    <a:lnTo>
                      <a:pt x="23348" y="25528"/>
                    </a:lnTo>
                    <a:cubicBezTo>
                      <a:pt x="23348" y="25564"/>
                      <a:pt x="23348" y="25599"/>
                      <a:pt x="23396" y="25623"/>
                    </a:cubicBezTo>
                    <a:cubicBezTo>
                      <a:pt x="23563" y="25552"/>
                      <a:pt x="23717" y="25456"/>
                      <a:pt x="23872" y="25361"/>
                    </a:cubicBezTo>
                    <a:cubicBezTo>
                      <a:pt x="23896" y="25135"/>
                      <a:pt x="23896" y="18575"/>
                      <a:pt x="23872" y="18408"/>
                    </a:cubicBezTo>
                    <a:lnTo>
                      <a:pt x="23348" y="18217"/>
                    </a:lnTo>
                    <a:close/>
                    <a:moveTo>
                      <a:pt x="22336" y="17575"/>
                    </a:moveTo>
                    <a:cubicBezTo>
                      <a:pt x="22336" y="17598"/>
                      <a:pt x="22336" y="17622"/>
                      <a:pt x="22336" y="17658"/>
                    </a:cubicBezTo>
                    <a:lnTo>
                      <a:pt x="22336" y="26159"/>
                    </a:lnTo>
                    <a:cubicBezTo>
                      <a:pt x="22324" y="26171"/>
                      <a:pt x="22324" y="26171"/>
                      <a:pt x="22336" y="26183"/>
                    </a:cubicBezTo>
                    <a:lnTo>
                      <a:pt x="22360" y="26207"/>
                    </a:lnTo>
                    <a:cubicBezTo>
                      <a:pt x="22527" y="26123"/>
                      <a:pt x="22693" y="26040"/>
                      <a:pt x="22848" y="25945"/>
                    </a:cubicBezTo>
                    <a:cubicBezTo>
                      <a:pt x="22872" y="25778"/>
                      <a:pt x="22884" y="18170"/>
                      <a:pt x="22860" y="17920"/>
                    </a:cubicBezTo>
                    <a:lnTo>
                      <a:pt x="22860" y="17920"/>
                    </a:lnTo>
                    <a:lnTo>
                      <a:pt x="22860" y="17932"/>
                    </a:lnTo>
                    <a:cubicBezTo>
                      <a:pt x="22705" y="17813"/>
                      <a:pt x="22539" y="17694"/>
                      <a:pt x="22384" y="17575"/>
                    </a:cubicBezTo>
                    <a:close/>
                    <a:moveTo>
                      <a:pt x="21348" y="16729"/>
                    </a:moveTo>
                    <a:cubicBezTo>
                      <a:pt x="21348" y="16765"/>
                      <a:pt x="21324" y="16789"/>
                      <a:pt x="21324" y="16813"/>
                    </a:cubicBezTo>
                    <a:cubicBezTo>
                      <a:pt x="21312" y="17384"/>
                      <a:pt x="21324" y="26588"/>
                      <a:pt x="21348" y="26754"/>
                    </a:cubicBezTo>
                    <a:cubicBezTo>
                      <a:pt x="21372" y="26754"/>
                      <a:pt x="21396" y="26754"/>
                      <a:pt x="21420" y="26742"/>
                    </a:cubicBezTo>
                    <a:cubicBezTo>
                      <a:pt x="21574" y="26659"/>
                      <a:pt x="21717" y="26576"/>
                      <a:pt x="21860" y="26480"/>
                    </a:cubicBezTo>
                    <a:lnTo>
                      <a:pt x="21860" y="17384"/>
                    </a:lnTo>
                    <a:lnTo>
                      <a:pt x="21860" y="17241"/>
                    </a:lnTo>
                    <a:cubicBezTo>
                      <a:pt x="21872" y="17158"/>
                      <a:pt x="21836" y="17074"/>
                      <a:pt x="21753" y="17027"/>
                    </a:cubicBezTo>
                    <a:cubicBezTo>
                      <a:pt x="21646" y="16955"/>
                      <a:pt x="21550" y="16860"/>
                      <a:pt x="21443" y="16789"/>
                    </a:cubicBezTo>
                    <a:cubicBezTo>
                      <a:pt x="21408" y="16765"/>
                      <a:pt x="21372" y="16741"/>
                      <a:pt x="21348" y="16729"/>
                    </a:cubicBezTo>
                    <a:close/>
                    <a:moveTo>
                      <a:pt x="20407" y="16265"/>
                    </a:moveTo>
                    <a:cubicBezTo>
                      <a:pt x="20384" y="16265"/>
                      <a:pt x="20360" y="16277"/>
                      <a:pt x="20336" y="16277"/>
                    </a:cubicBezTo>
                    <a:cubicBezTo>
                      <a:pt x="20312" y="16372"/>
                      <a:pt x="20312" y="16455"/>
                      <a:pt x="20324" y="16539"/>
                    </a:cubicBezTo>
                    <a:lnTo>
                      <a:pt x="20324" y="27076"/>
                    </a:lnTo>
                    <a:lnTo>
                      <a:pt x="20324" y="27231"/>
                    </a:lnTo>
                    <a:cubicBezTo>
                      <a:pt x="20324" y="27266"/>
                      <a:pt x="20324" y="27302"/>
                      <a:pt x="20336" y="27338"/>
                    </a:cubicBezTo>
                    <a:cubicBezTo>
                      <a:pt x="20515" y="27254"/>
                      <a:pt x="20681" y="27159"/>
                      <a:pt x="20848" y="27052"/>
                    </a:cubicBezTo>
                    <a:cubicBezTo>
                      <a:pt x="20848" y="27008"/>
                      <a:pt x="20848" y="26975"/>
                      <a:pt x="20848" y="26933"/>
                    </a:cubicBezTo>
                    <a:lnTo>
                      <a:pt x="20848" y="16455"/>
                    </a:lnTo>
                    <a:cubicBezTo>
                      <a:pt x="20848" y="16443"/>
                      <a:pt x="20848" y="16443"/>
                      <a:pt x="20848" y="16432"/>
                    </a:cubicBezTo>
                    <a:cubicBezTo>
                      <a:pt x="20848" y="16432"/>
                      <a:pt x="20836" y="16432"/>
                      <a:pt x="20824" y="16408"/>
                    </a:cubicBezTo>
                    <a:cubicBezTo>
                      <a:pt x="20693" y="16336"/>
                      <a:pt x="20550" y="16289"/>
                      <a:pt x="20407" y="16265"/>
                    </a:cubicBezTo>
                    <a:close/>
                    <a:moveTo>
                      <a:pt x="19766" y="16263"/>
                    </a:moveTo>
                    <a:cubicBezTo>
                      <a:pt x="19600" y="16263"/>
                      <a:pt x="19450" y="16309"/>
                      <a:pt x="19300" y="16384"/>
                    </a:cubicBezTo>
                    <a:lnTo>
                      <a:pt x="19300" y="16658"/>
                    </a:lnTo>
                    <a:lnTo>
                      <a:pt x="19300" y="27612"/>
                    </a:lnTo>
                    <a:lnTo>
                      <a:pt x="19300" y="27790"/>
                    </a:lnTo>
                    <a:cubicBezTo>
                      <a:pt x="19300" y="27814"/>
                      <a:pt x="19300" y="27862"/>
                      <a:pt x="19348" y="27885"/>
                    </a:cubicBezTo>
                    <a:cubicBezTo>
                      <a:pt x="19515" y="27802"/>
                      <a:pt x="19681" y="27707"/>
                      <a:pt x="19848" y="27600"/>
                    </a:cubicBezTo>
                    <a:lnTo>
                      <a:pt x="19848" y="27350"/>
                    </a:lnTo>
                    <a:lnTo>
                      <a:pt x="19848" y="16551"/>
                    </a:lnTo>
                    <a:lnTo>
                      <a:pt x="19848" y="16372"/>
                    </a:lnTo>
                    <a:cubicBezTo>
                      <a:pt x="19836" y="16336"/>
                      <a:pt x="19824" y="16301"/>
                      <a:pt x="19824" y="16265"/>
                    </a:cubicBezTo>
                    <a:cubicBezTo>
                      <a:pt x="19805" y="16264"/>
                      <a:pt x="19785" y="16263"/>
                      <a:pt x="19766" y="16263"/>
                    </a:cubicBezTo>
                    <a:close/>
                    <a:moveTo>
                      <a:pt x="18812" y="16610"/>
                    </a:moveTo>
                    <a:cubicBezTo>
                      <a:pt x="18705" y="16658"/>
                      <a:pt x="18586" y="16729"/>
                      <a:pt x="18491" y="16801"/>
                    </a:cubicBezTo>
                    <a:cubicBezTo>
                      <a:pt x="18288" y="16955"/>
                      <a:pt x="18288" y="16955"/>
                      <a:pt x="18288" y="17205"/>
                    </a:cubicBezTo>
                    <a:lnTo>
                      <a:pt x="18288" y="28195"/>
                    </a:lnTo>
                    <a:lnTo>
                      <a:pt x="18288" y="28350"/>
                    </a:lnTo>
                    <a:cubicBezTo>
                      <a:pt x="18288" y="28385"/>
                      <a:pt x="18300" y="28421"/>
                      <a:pt x="18300" y="28457"/>
                    </a:cubicBezTo>
                    <a:cubicBezTo>
                      <a:pt x="18479" y="28374"/>
                      <a:pt x="18645" y="28278"/>
                      <a:pt x="18812" y="28171"/>
                    </a:cubicBezTo>
                    <a:lnTo>
                      <a:pt x="18812" y="16610"/>
                    </a:lnTo>
                    <a:close/>
                    <a:moveTo>
                      <a:pt x="17788" y="17432"/>
                    </a:moveTo>
                    <a:cubicBezTo>
                      <a:pt x="17669" y="17563"/>
                      <a:pt x="17550" y="17706"/>
                      <a:pt x="17431" y="17848"/>
                    </a:cubicBezTo>
                    <a:cubicBezTo>
                      <a:pt x="17252" y="18098"/>
                      <a:pt x="17276" y="18027"/>
                      <a:pt x="17276" y="18313"/>
                    </a:cubicBezTo>
                    <a:lnTo>
                      <a:pt x="17276" y="28731"/>
                    </a:lnTo>
                    <a:lnTo>
                      <a:pt x="17276" y="28909"/>
                    </a:lnTo>
                    <a:cubicBezTo>
                      <a:pt x="17276" y="28945"/>
                      <a:pt x="17276" y="28981"/>
                      <a:pt x="17324" y="28993"/>
                    </a:cubicBezTo>
                    <a:cubicBezTo>
                      <a:pt x="17407" y="28957"/>
                      <a:pt x="17490" y="28921"/>
                      <a:pt x="17574" y="28862"/>
                    </a:cubicBezTo>
                    <a:cubicBezTo>
                      <a:pt x="17848" y="28719"/>
                      <a:pt x="17812" y="28790"/>
                      <a:pt x="17812" y="28457"/>
                    </a:cubicBezTo>
                    <a:lnTo>
                      <a:pt x="17812" y="17717"/>
                    </a:lnTo>
                    <a:lnTo>
                      <a:pt x="17812" y="17551"/>
                    </a:lnTo>
                    <a:cubicBezTo>
                      <a:pt x="17812" y="17503"/>
                      <a:pt x="17800" y="17467"/>
                      <a:pt x="17788" y="17432"/>
                    </a:cubicBezTo>
                    <a:close/>
                    <a:moveTo>
                      <a:pt x="16764" y="18872"/>
                    </a:moveTo>
                    <a:cubicBezTo>
                      <a:pt x="16740" y="18908"/>
                      <a:pt x="16717" y="18932"/>
                      <a:pt x="16705" y="18968"/>
                    </a:cubicBezTo>
                    <a:cubicBezTo>
                      <a:pt x="16586" y="19182"/>
                      <a:pt x="16467" y="19396"/>
                      <a:pt x="16347" y="19611"/>
                    </a:cubicBezTo>
                    <a:cubicBezTo>
                      <a:pt x="16288" y="19718"/>
                      <a:pt x="16252" y="19837"/>
                      <a:pt x="16252" y="19968"/>
                    </a:cubicBezTo>
                    <a:lnTo>
                      <a:pt x="16252" y="29362"/>
                    </a:lnTo>
                    <a:lnTo>
                      <a:pt x="16252" y="29564"/>
                    </a:lnTo>
                    <a:cubicBezTo>
                      <a:pt x="16455" y="29505"/>
                      <a:pt x="16633" y="29409"/>
                      <a:pt x="16788" y="29290"/>
                    </a:cubicBezTo>
                    <a:lnTo>
                      <a:pt x="16788" y="18884"/>
                    </a:lnTo>
                    <a:lnTo>
                      <a:pt x="16764" y="18872"/>
                    </a:lnTo>
                    <a:close/>
                    <a:moveTo>
                      <a:pt x="15764" y="20813"/>
                    </a:moveTo>
                    <a:cubicBezTo>
                      <a:pt x="15740" y="20825"/>
                      <a:pt x="15728" y="20837"/>
                      <a:pt x="15716" y="20849"/>
                    </a:cubicBezTo>
                    <a:cubicBezTo>
                      <a:pt x="15574" y="21135"/>
                      <a:pt x="15431" y="21420"/>
                      <a:pt x="15300" y="21706"/>
                    </a:cubicBezTo>
                    <a:cubicBezTo>
                      <a:pt x="15276" y="21754"/>
                      <a:pt x="15252" y="21813"/>
                      <a:pt x="15252" y="21873"/>
                    </a:cubicBezTo>
                    <a:cubicBezTo>
                      <a:pt x="15252" y="21932"/>
                      <a:pt x="15252" y="21992"/>
                      <a:pt x="15252" y="22051"/>
                    </a:cubicBezTo>
                    <a:lnTo>
                      <a:pt x="15252" y="29850"/>
                    </a:lnTo>
                    <a:lnTo>
                      <a:pt x="15252" y="30028"/>
                    </a:lnTo>
                    <a:cubicBezTo>
                      <a:pt x="15252" y="30064"/>
                      <a:pt x="15264" y="30100"/>
                      <a:pt x="15276" y="30136"/>
                    </a:cubicBezTo>
                    <a:cubicBezTo>
                      <a:pt x="15443" y="30052"/>
                      <a:pt x="15609" y="29969"/>
                      <a:pt x="15764" y="29862"/>
                    </a:cubicBezTo>
                    <a:cubicBezTo>
                      <a:pt x="15788" y="29695"/>
                      <a:pt x="15812" y="21444"/>
                      <a:pt x="15788" y="20896"/>
                    </a:cubicBezTo>
                    <a:cubicBezTo>
                      <a:pt x="15776" y="20861"/>
                      <a:pt x="15776" y="20837"/>
                      <a:pt x="15764" y="20813"/>
                    </a:cubicBezTo>
                    <a:close/>
                    <a:moveTo>
                      <a:pt x="14740" y="22778"/>
                    </a:moveTo>
                    <a:cubicBezTo>
                      <a:pt x="14716" y="22813"/>
                      <a:pt x="14692" y="22861"/>
                      <a:pt x="14669" y="22897"/>
                    </a:cubicBezTo>
                    <a:cubicBezTo>
                      <a:pt x="14562" y="23075"/>
                      <a:pt x="14466" y="23254"/>
                      <a:pt x="14359" y="23421"/>
                    </a:cubicBezTo>
                    <a:cubicBezTo>
                      <a:pt x="14276" y="23551"/>
                      <a:pt x="14228" y="23694"/>
                      <a:pt x="14228" y="23849"/>
                    </a:cubicBezTo>
                    <a:lnTo>
                      <a:pt x="14228" y="30457"/>
                    </a:lnTo>
                    <a:lnTo>
                      <a:pt x="14228" y="30612"/>
                    </a:lnTo>
                    <a:cubicBezTo>
                      <a:pt x="14228" y="30660"/>
                      <a:pt x="14228" y="30683"/>
                      <a:pt x="14276" y="30695"/>
                    </a:cubicBezTo>
                    <a:lnTo>
                      <a:pt x="14764" y="30433"/>
                    </a:lnTo>
                    <a:lnTo>
                      <a:pt x="14776" y="22789"/>
                    </a:lnTo>
                    <a:cubicBezTo>
                      <a:pt x="14776" y="22789"/>
                      <a:pt x="14764" y="22778"/>
                      <a:pt x="14764" y="22778"/>
                    </a:cubicBezTo>
                    <a:close/>
                    <a:moveTo>
                      <a:pt x="13716" y="24361"/>
                    </a:moveTo>
                    <a:cubicBezTo>
                      <a:pt x="13692" y="24385"/>
                      <a:pt x="13680" y="24409"/>
                      <a:pt x="13657" y="24433"/>
                    </a:cubicBezTo>
                    <a:cubicBezTo>
                      <a:pt x="13538" y="24564"/>
                      <a:pt x="13430" y="24706"/>
                      <a:pt x="13311" y="24837"/>
                    </a:cubicBezTo>
                    <a:cubicBezTo>
                      <a:pt x="13240" y="24897"/>
                      <a:pt x="13216" y="24980"/>
                      <a:pt x="13216" y="25064"/>
                    </a:cubicBezTo>
                    <a:lnTo>
                      <a:pt x="13216" y="25183"/>
                    </a:lnTo>
                    <a:lnTo>
                      <a:pt x="13216" y="31017"/>
                    </a:lnTo>
                    <a:lnTo>
                      <a:pt x="13216" y="31171"/>
                    </a:lnTo>
                    <a:cubicBezTo>
                      <a:pt x="13228" y="31207"/>
                      <a:pt x="13240" y="31243"/>
                      <a:pt x="13252" y="31279"/>
                    </a:cubicBezTo>
                    <a:lnTo>
                      <a:pt x="13752" y="30993"/>
                    </a:lnTo>
                    <a:cubicBezTo>
                      <a:pt x="13752" y="28778"/>
                      <a:pt x="13752" y="26588"/>
                      <a:pt x="13752" y="24397"/>
                    </a:cubicBezTo>
                    <a:cubicBezTo>
                      <a:pt x="13752" y="24385"/>
                      <a:pt x="13740" y="24385"/>
                      <a:pt x="13716" y="24361"/>
                    </a:cubicBezTo>
                    <a:close/>
                    <a:moveTo>
                      <a:pt x="12728" y="25421"/>
                    </a:moveTo>
                    <a:cubicBezTo>
                      <a:pt x="12549" y="25528"/>
                      <a:pt x="12395" y="25671"/>
                      <a:pt x="12216" y="25790"/>
                    </a:cubicBezTo>
                    <a:lnTo>
                      <a:pt x="12216" y="31755"/>
                    </a:lnTo>
                    <a:cubicBezTo>
                      <a:pt x="12216" y="31767"/>
                      <a:pt x="12216" y="31791"/>
                      <a:pt x="12228" y="31802"/>
                    </a:cubicBezTo>
                    <a:cubicBezTo>
                      <a:pt x="12418" y="31743"/>
                      <a:pt x="12585" y="31648"/>
                      <a:pt x="12752" y="31529"/>
                    </a:cubicBezTo>
                    <a:lnTo>
                      <a:pt x="12752" y="25468"/>
                    </a:lnTo>
                    <a:cubicBezTo>
                      <a:pt x="12752" y="25456"/>
                      <a:pt x="12740" y="25445"/>
                      <a:pt x="12728" y="25421"/>
                    </a:cubicBezTo>
                    <a:close/>
                    <a:moveTo>
                      <a:pt x="11692" y="26088"/>
                    </a:moveTo>
                    <a:lnTo>
                      <a:pt x="11192" y="26302"/>
                    </a:lnTo>
                    <a:lnTo>
                      <a:pt x="11192" y="26504"/>
                    </a:lnTo>
                    <a:lnTo>
                      <a:pt x="11192" y="32279"/>
                    </a:lnTo>
                    <a:cubicBezTo>
                      <a:pt x="11192" y="32314"/>
                      <a:pt x="11192" y="32350"/>
                      <a:pt x="11252" y="32374"/>
                    </a:cubicBezTo>
                    <a:cubicBezTo>
                      <a:pt x="11394" y="32279"/>
                      <a:pt x="11573" y="32207"/>
                      <a:pt x="11740" y="32088"/>
                    </a:cubicBezTo>
                    <a:lnTo>
                      <a:pt x="11740" y="26314"/>
                    </a:lnTo>
                    <a:lnTo>
                      <a:pt x="11740" y="26183"/>
                    </a:lnTo>
                    <a:cubicBezTo>
                      <a:pt x="11740" y="26135"/>
                      <a:pt x="11740" y="26111"/>
                      <a:pt x="11692" y="26088"/>
                    </a:cubicBezTo>
                    <a:close/>
                    <a:moveTo>
                      <a:pt x="10716" y="26409"/>
                    </a:moveTo>
                    <a:cubicBezTo>
                      <a:pt x="10537" y="26409"/>
                      <a:pt x="10382" y="26421"/>
                      <a:pt x="10216" y="26445"/>
                    </a:cubicBezTo>
                    <a:cubicBezTo>
                      <a:pt x="10180" y="26635"/>
                      <a:pt x="10180" y="32755"/>
                      <a:pt x="10204" y="32922"/>
                    </a:cubicBezTo>
                    <a:cubicBezTo>
                      <a:pt x="10394" y="32862"/>
                      <a:pt x="10573" y="32767"/>
                      <a:pt x="10728" y="32636"/>
                    </a:cubicBezTo>
                    <a:lnTo>
                      <a:pt x="10728" y="26492"/>
                    </a:lnTo>
                    <a:cubicBezTo>
                      <a:pt x="10728" y="26469"/>
                      <a:pt x="10716" y="26433"/>
                      <a:pt x="10716" y="26409"/>
                    </a:cubicBezTo>
                    <a:close/>
                    <a:moveTo>
                      <a:pt x="9192" y="26290"/>
                    </a:moveTo>
                    <a:cubicBezTo>
                      <a:pt x="9168" y="26373"/>
                      <a:pt x="9156" y="26457"/>
                      <a:pt x="9168" y="26528"/>
                    </a:cubicBezTo>
                    <a:lnTo>
                      <a:pt x="9168" y="33267"/>
                    </a:lnTo>
                    <a:lnTo>
                      <a:pt x="9168" y="33398"/>
                    </a:lnTo>
                    <a:cubicBezTo>
                      <a:pt x="9168" y="33446"/>
                      <a:pt x="9156" y="33469"/>
                      <a:pt x="9204" y="33493"/>
                    </a:cubicBezTo>
                    <a:cubicBezTo>
                      <a:pt x="9382" y="33422"/>
                      <a:pt x="9549" y="33326"/>
                      <a:pt x="9716" y="33231"/>
                    </a:cubicBezTo>
                    <a:lnTo>
                      <a:pt x="9716" y="32969"/>
                    </a:lnTo>
                    <a:lnTo>
                      <a:pt x="9716" y="26647"/>
                    </a:lnTo>
                    <a:lnTo>
                      <a:pt x="9716" y="26516"/>
                    </a:lnTo>
                    <a:cubicBezTo>
                      <a:pt x="9716" y="26469"/>
                      <a:pt x="9704" y="26421"/>
                      <a:pt x="9692" y="26373"/>
                    </a:cubicBezTo>
                    <a:cubicBezTo>
                      <a:pt x="9525" y="26326"/>
                      <a:pt x="9358" y="26302"/>
                      <a:pt x="9192" y="26290"/>
                    </a:cubicBezTo>
                    <a:close/>
                    <a:moveTo>
                      <a:pt x="8180" y="26099"/>
                    </a:moveTo>
                    <a:cubicBezTo>
                      <a:pt x="8168" y="26183"/>
                      <a:pt x="8156" y="26278"/>
                      <a:pt x="8168" y="26361"/>
                    </a:cubicBezTo>
                    <a:lnTo>
                      <a:pt x="8168" y="33803"/>
                    </a:lnTo>
                    <a:lnTo>
                      <a:pt x="8168" y="33958"/>
                    </a:lnTo>
                    <a:cubicBezTo>
                      <a:pt x="8168" y="34017"/>
                      <a:pt x="8156" y="34029"/>
                      <a:pt x="8204" y="34053"/>
                    </a:cubicBezTo>
                    <a:cubicBezTo>
                      <a:pt x="8382" y="33969"/>
                      <a:pt x="8537" y="33874"/>
                      <a:pt x="8704" y="33779"/>
                    </a:cubicBezTo>
                    <a:lnTo>
                      <a:pt x="8704" y="33517"/>
                    </a:lnTo>
                    <a:lnTo>
                      <a:pt x="8704" y="26469"/>
                    </a:lnTo>
                    <a:lnTo>
                      <a:pt x="8704" y="26314"/>
                    </a:lnTo>
                    <a:cubicBezTo>
                      <a:pt x="8692" y="26266"/>
                      <a:pt x="8692" y="26230"/>
                      <a:pt x="8680" y="26183"/>
                    </a:cubicBezTo>
                    <a:cubicBezTo>
                      <a:pt x="8525" y="26135"/>
                      <a:pt x="8358" y="26111"/>
                      <a:pt x="8180" y="26099"/>
                    </a:cubicBezTo>
                    <a:close/>
                    <a:moveTo>
                      <a:pt x="7656" y="26076"/>
                    </a:moveTo>
                    <a:cubicBezTo>
                      <a:pt x="7501" y="26076"/>
                      <a:pt x="7358" y="26088"/>
                      <a:pt x="7215" y="26099"/>
                    </a:cubicBezTo>
                    <a:cubicBezTo>
                      <a:pt x="7192" y="26099"/>
                      <a:pt x="7180" y="26123"/>
                      <a:pt x="7156" y="26135"/>
                    </a:cubicBezTo>
                    <a:lnTo>
                      <a:pt x="7156" y="26278"/>
                    </a:lnTo>
                    <a:lnTo>
                      <a:pt x="7156" y="34589"/>
                    </a:lnTo>
                    <a:cubicBezTo>
                      <a:pt x="7144" y="34600"/>
                      <a:pt x="7144" y="34600"/>
                      <a:pt x="7156" y="34612"/>
                    </a:cubicBezTo>
                    <a:lnTo>
                      <a:pt x="7168" y="34612"/>
                    </a:lnTo>
                    <a:cubicBezTo>
                      <a:pt x="7358" y="34553"/>
                      <a:pt x="7525" y="34458"/>
                      <a:pt x="7680" y="34327"/>
                    </a:cubicBezTo>
                    <a:lnTo>
                      <a:pt x="7680" y="26159"/>
                    </a:lnTo>
                    <a:cubicBezTo>
                      <a:pt x="7680" y="26135"/>
                      <a:pt x="7668" y="26099"/>
                      <a:pt x="7656" y="26076"/>
                    </a:cubicBezTo>
                    <a:close/>
                    <a:moveTo>
                      <a:pt x="6656" y="26195"/>
                    </a:moveTo>
                    <a:lnTo>
                      <a:pt x="6144" y="26338"/>
                    </a:lnTo>
                    <a:cubicBezTo>
                      <a:pt x="6132" y="26445"/>
                      <a:pt x="6132" y="26528"/>
                      <a:pt x="6132" y="26611"/>
                    </a:cubicBezTo>
                    <a:lnTo>
                      <a:pt x="6132" y="34898"/>
                    </a:lnTo>
                    <a:lnTo>
                      <a:pt x="6132" y="35077"/>
                    </a:lnTo>
                    <a:cubicBezTo>
                      <a:pt x="6132" y="35112"/>
                      <a:pt x="6132" y="35148"/>
                      <a:pt x="6180" y="35172"/>
                    </a:cubicBezTo>
                    <a:cubicBezTo>
                      <a:pt x="6275" y="35136"/>
                      <a:pt x="6370" y="35089"/>
                      <a:pt x="6465" y="35029"/>
                    </a:cubicBezTo>
                    <a:cubicBezTo>
                      <a:pt x="6715" y="34886"/>
                      <a:pt x="6691" y="34946"/>
                      <a:pt x="6691" y="34648"/>
                    </a:cubicBezTo>
                    <a:lnTo>
                      <a:pt x="6691" y="26469"/>
                    </a:lnTo>
                    <a:cubicBezTo>
                      <a:pt x="6691" y="26409"/>
                      <a:pt x="6691" y="26361"/>
                      <a:pt x="6691" y="26314"/>
                    </a:cubicBezTo>
                    <a:cubicBezTo>
                      <a:pt x="6680" y="26266"/>
                      <a:pt x="6668" y="26230"/>
                      <a:pt x="6656" y="26195"/>
                    </a:cubicBezTo>
                    <a:close/>
                    <a:moveTo>
                      <a:pt x="5656" y="26564"/>
                    </a:moveTo>
                    <a:cubicBezTo>
                      <a:pt x="5465" y="26611"/>
                      <a:pt x="5287" y="26683"/>
                      <a:pt x="5132" y="26802"/>
                    </a:cubicBezTo>
                    <a:lnTo>
                      <a:pt x="5132" y="35767"/>
                    </a:lnTo>
                    <a:cubicBezTo>
                      <a:pt x="5310" y="35684"/>
                      <a:pt x="5477" y="35589"/>
                      <a:pt x="5656" y="35493"/>
                    </a:cubicBezTo>
                    <a:lnTo>
                      <a:pt x="5656" y="26564"/>
                    </a:lnTo>
                    <a:close/>
                    <a:moveTo>
                      <a:pt x="4632" y="27052"/>
                    </a:moveTo>
                    <a:cubicBezTo>
                      <a:pt x="4525" y="27100"/>
                      <a:pt x="4429" y="27147"/>
                      <a:pt x="4334" y="27219"/>
                    </a:cubicBezTo>
                    <a:lnTo>
                      <a:pt x="4334" y="27231"/>
                    </a:lnTo>
                    <a:cubicBezTo>
                      <a:pt x="4072" y="27409"/>
                      <a:pt x="4108" y="27350"/>
                      <a:pt x="4108" y="27647"/>
                    </a:cubicBezTo>
                    <a:lnTo>
                      <a:pt x="4108" y="36065"/>
                    </a:lnTo>
                    <a:lnTo>
                      <a:pt x="4108" y="36232"/>
                    </a:lnTo>
                    <a:cubicBezTo>
                      <a:pt x="4108" y="36267"/>
                      <a:pt x="4120" y="36291"/>
                      <a:pt x="4132" y="36327"/>
                    </a:cubicBezTo>
                    <a:cubicBezTo>
                      <a:pt x="4310" y="36232"/>
                      <a:pt x="4477" y="36148"/>
                      <a:pt x="4644" y="36029"/>
                    </a:cubicBezTo>
                    <a:lnTo>
                      <a:pt x="4644" y="27195"/>
                    </a:lnTo>
                    <a:cubicBezTo>
                      <a:pt x="4644" y="27159"/>
                      <a:pt x="4644" y="27111"/>
                      <a:pt x="4632" y="27052"/>
                    </a:cubicBezTo>
                    <a:close/>
                    <a:moveTo>
                      <a:pt x="3620" y="27766"/>
                    </a:moveTo>
                    <a:cubicBezTo>
                      <a:pt x="3429" y="27885"/>
                      <a:pt x="3251" y="28040"/>
                      <a:pt x="3108" y="28207"/>
                    </a:cubicBezTo>
                    <a:lnTo>
                      <a:pt x="3108" y="36839"/>
                    </a:lnTo>
                    <a:cubicBezTo>
                      <a:pt x="3108" y="36839"/>
                      <a:pt x="3108" y="36851"/>
                      <a:pt x="3108" y="36851"/>
                    </a:cubicBezTo>
                    <a:cubicBezTo>
                      <a:pt x="3108" y="36851"/>
                      <a:pt x="3120" y="36851"/>
                      <a:pt x="3132" y="36863"/>
                    </a:cubicBezTo>
                    <a:cubicBezTo>
                      <a:pt x="3310" y="36791"/>
                      <a:pt x="3477" y="36696"/>
                      <a:pt x="3632" y="36589"/>
                    </a:cubicBezTo>
                    <a:lnTo>
                      <a:pt x="3632" y="36434"/>
                    </a:lnTo>
                    <a:lnTo>
                      <a:pt x="3632" y="27802"/>
                    </a:lnTo>
                    <a:cubicBezTo>
                      <a:pt x="3632" y="27790"/>
                      <a:pt x="3632" y="27790"/>
                      <a:pt x="3632" y="27778"/>
                    </a:cubicBezTo>
                    <a:cubicBezTo>
                      <a:pt x="3632" y="27778"/>
                      <a:pt x="3620" y="27778"/>
                      <a:pt x="3620" y="27766"/>
                    </a:cubicBezTo>
                    <a:close/>
                    <a:moveTo>
                      <a:pt x="2596" y="28707"/>
                    </a:moveTo>
                    <a:cubicBezTo>
                      <a:pt x="2560" y="28743"/>
                      <a:pt x="2524" y="28766"/>
                      <a:pt x="2500" y="28802"/>
                    </a:cubicBezTo>
                    <a:cubicBezTo>
                      <a:pt x="2393" y="28921"/>
                      <a:pt x="2286" y="29052"/>
                      <a:pt x="2167" y="29171"/>
                    </a:cubicBezTo>
                    <a:cubicBezTo>
                      <a:pt x="2096" y="29243"/>
                      <a:pt x="2060" y="29350"/>
                      <a:pt x="2072" y="29445"/>
                    </a:cubicBezTo>
                    <a:cubicBezTo>
                      <a:pt x="2084" y="29481"/>
                      <a:pt x="2084" y="29505"/>
                      <a:pt x="2072" y="29540"/>
                    </a:cubicBezTo>
                    <a:lnTo>
                      <a:pt x="2072" y="37184"/>
                    </a:lnTo>
                    <a:lnTo>
                      <a:pt x="2072" y="37339"/>
                    </a:lnTo>
                    <a:cubicBezTo>
                      <a:pt x="2084" y="37375"/>
                      <a:pt x="2096" y="37410"/>
                      <a:pt x="2108" y="37446"/>
                    </a:cubicBezTo>
                    <a:lnTo>
                      <a:pt x="2620" y="37160"/>
                    </a:lnTo>
                    <a:lnTo>
                      <a:pt x="2620" y="36875"/>
                    </a:lnTo>
                    <a:lnTo>
                      <a:pt x="2620" y="28993"/>
                    </a:lnTo>
                    <a:lnTo>
                      <a:pt x="2620" y="28790"/>
                    </a:lnTo>
                    <a:cubicBezTo>
                      <a:pt x="2608" y="28766"/>
                      <a:pt x="2608" y="28731"/>
                      <a:pt x="2596" y="28707"/>
                    </a:cubicBezTo>
                    <a:close/>
                    <a:moveTo>
                      <a:pt x="1572" y="30005"/>
                    </a:moveTo>
                    <a:cubicBezTo>
                      <a:pt x="1548" y="30028"/>
                      <a:pt x="1524" y="30064"/>
                      <a:pt x="1500" y="30088"/>
                    </a:cubicBezTo>
                    <a:cubicBezTo>
                      <a:pt x="1393" y="30267"/>
                      <a:pt x="1298" y="30445"/>
                      <a:pt x="1179" y="30612"/>
                    </a:cubicBezTo>
                    <a:cubicBezTo>
                      <a:pt x="1107" y="30743"/>
                      <a:pt x="1060" y="30898"/>
                      <a:pt x="1072" y="31041"/>
                    </a:cubicBezTo>
                    <a:lnTo>
                      <a:pt x="1072" y="37756"/>
                    </a:lnTo>
                    <a:lnTo>
                      <a:pt x="1072" y="37887"/>
                    </a:lnTo>
                    <a:cubicBezTo>
                      <a:pt x="1072" y="37934"/>
                      <a:pt x="1084" y="37946"/>
                      <a:pt x="1084" y="38006"/>
                    </a:cubicBezTo>
                    <a:cubicBezTo>
                      <a:pt x="1262" y="37910"/>
                      <a:pt x="1441" y="37815"/>
                      <a:pt x="1608" y="37708"/>
                    </a:cubicBezTo>
                    <a:lnTo>
                      <a:pt x="1619" y="37482"/>
                    </a:lnTo>
                    <a:lnTo>
                      <a:pt x="1619" y="30064"/>
                    </a:lnTo>
                    <a:cubicBezTo>
                      <a:pt x="1619" y="30040"/>
                      <a:pt x="1619" y="30005"/>
                      <a:pt x="1572" y="30005"/>
                    </a:cubicBezTo>
                    <a:close/>
                    <a:moveTo>
                      <a:pt x="572" y="31945"/>
                    </a:moveTo>
                    <a:cubicBezTo>
                      <a:pt x="548" y="31957"/>
                      <a:pt x="524" y="31993"/>
                      <a:pt x="524" y="32029"/>
                    </a:cubicBezTo>
                    <a:cubicBezTo>
                      <a:pt x="429" y="32326"/>
                      <a:pt x="322" y="32624"/>
                      <a:pt x="250" y="32922"/>
                    </a:cubicBezTo>
                    <a:cubicBezTo>
                      <a:pt x="179" y="33184"/>
                      <a:pt x="143" y="33457"/>
                      <a:pt x="84" y="33731"/>
                    </a:cubicBezTo>
                    <a:cubicBezTo>
                      <a:pt x="72" y="33803"/>
                      <a:pt x="72" y="33862"/>
                      <a:pt x="0" y="33886"/>
                    </a:cubicBezTo>
                    <a:lnTo>
                      <a:pt x="0" y="38601"/>
                    </a:lnTo>
                    <a:cubicBezTo>
                      <a:pt x="203" y="38506"/>
                      <a:pt x="393" y="38399"/>
                      <a:pt x="572" y="38279"/>
                    </a:cubicBezTo>
                    <a:cubicBezTo>
                      <a:pt x="607" y="38029"/>
                      <a:pt x="595" y="32100"/>
                      <a:pt x="572" y="319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 name="Google Shape;3212;p36">
            <a:extLst>
              <a:ext uri="{FF2B5EF4-FFF2-40B4-BE49-F238E27FC236}">
                <a16:creationId xmlns:a16="http://schemas.microsoft.com/office/drawing/2014/main" id="{0D7EA73C-8DFB-2757-5285-22FF2E63F526}"/>
              </a:ext>
            </a:extLst>
          </p:cNvPr>
          <p:cNvGrpSpPr/>
          <p:nvPr/>
        </p:nvGrpSpPr>
        <p:grpSpPr>
          <a:xfrm>
            <a:off x="1428317" y="1008207"/>
            <a:ext cx="929208" cy="900963"/>
            <a:chOff x="6330300" y="991275"/>
            <a:chExt cx="1926218" cy="1867668"/>
          </a:xfrm>
        </p:grpSpPr>
        <p:sp>
          <p:nvSpPr>
            <p:cNvPr id="27" name="Google Shape;3213;p36">
              <a:extLst>
                <a:ext uri="{FF2B5EF4-FFF2-40B4-BE49-F238E27FC236}">
                  <a16:creationId xmlns:a16="http://schemas.microsoft.com/office/drawing/2014/main" id="{E0597D0C-05B8-198D-9776-496C35CA9373}"/>
                </a:ext>
              </a:extLst>
            </p:cNvPr>
            <p:cNvSpPr/>
            <p:nvPr/>
          </p:nvSpPr>
          <p:spPr>
            <a:xfrm>
              <a:off x="6330300" y="992515"/>
              <a:ext cx="1167739" cy="1393496"/>
            </a:xfrm>
            <a:custGeom>
              <a:avLst/>
              <a:gdLst/>
              <a:ahLst/>
              <a:cxnLst/>
              <a:rect l="l" t="t" r="r" b="b"/>
              <a:pathLst>
                <a:path w="47091" h="56195" extrusionOk="0">
                  <a:moveTo>
                    <a:pt x="46352" y="1"/>
                  </a:moveTo>
                  <a:cubicBezTo>
                    <a:pt x="46138" y="1"/>
                    <a:pt x="45890" y="72"/>
                    <a:pt x="45626" y="224"/>
                  </a:cubicBezTo>
                  <a:lnTo>
                    <a:pt x="24659" y="12333"/>
                  </a:lnTo>
                  <a:lnTo>
                    <a:pt x="1465" y="25727"/>
                  </a:lnTo>
                  <a:cubicBezTo>
                    <a:pt x="656" y="26179"/>
                    <a:pt x="1" y="27227"/>
                    <a:pt x="1" y="28025"/>
                  </a:cubicBezTo>
                  <a:lnTo>
                    <a:pt x="1" y="55350"/>
                  </a:lnTo>
                  <a:cubicBezTo>
                    <a:pt x="1" y="55893"/>
                    <a:pt x="295" y="56195"/>
                    <a:pt x="734" y="56195"/>
                  </a:cubicBezTo>
                  <a:cubicBezTo>
                    <a:pt x="949" y="56195"/>
                    <a:pt x="1199" y="56122"/>
                    <a:pt x="1465" y="55969"/>
                  </a:cubicBezTo>
                  <a:lnTo>
                    <a:pt x="16491" y="47301"/>
                  </a:lnTo>
                  <a:lnTo>
                    <a:pt x="45626" y="30478"/>
                  </a:lnTo>
                  <a:cubicBezTo>
                    <a:pt x="46435" y="30013"/>
                    <a:pt x="47090" y="28977"/>
                    <a:pt x="47090" y="28168"/>
                  </a:cubicBezTo>
                  <a:lnTo>
                    <a:pt x="47090" y="843"/>
                  </a:lnTo>
                  <a:cubicBezTo>
                    <a:pt x="47090" y="306"/>
                    <a:pt x="46793" y="1"/>
                    <a:pt x="46352"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14;p36">
              <a:extLst>
                <a:ext uri="{FF2B5EF4-FFF2-40B4-BE49-F238E27FC236}">
                  <a16:creationId xmlns:a16="http://schemas.microsoft.com/office/drawing/2014/main" id="{46BAD892-AD19-2E1E-3145-A471056DD900}"/>
                </a:ext>
              </a:extLst>
            </p:cNvPr>
            <p:cNvSpPr/>
            <p:nvPr/>
          </p:nvSpPr>
          <p:spPr>
            <a:xfrm>
              <a:off x="6335929" y="991275"/>
              <a:ext cx="1167714" cy="1405374"/>
            </a:xfrm>
            <a:custGeom>
              <a:avLst/>
              <a:gdLst/>
              <a:ahLst/>
              <a:cxnLst/>
              <a:rect l="l" t="t" r="r" b="b"/>
              <a:pathLst>
                <a:path w="47090" h="56674" extrusionOk="0">
                  <a:moveTo>
                    <a:pt x="0" y="28265"/>
                  </a:moveTo>
                  <a:lnTo>
                    <a:pt x="0" y="55590"/>
                  </a:lnTo>
                  <a:cubicBezTo>
                    <a:pt x="0" y="56388"/>
                    <a:pt x="655" y="56674"/>
                    <a:pt x="1465" y="56209"/>
                  </a:cubicBezTo>
                  <a:lnTo>
                    <a:pt x="16490" y="47530"/>
                  </a:lnTo>
                  <a:lnTo>
                    <a:pt x="45625" y="30718"/>
                  </a:lnTo>
                  <a:cubicBezTo>
                    <a:pt x="46435" y="30254"/>
                    <a:pt x="47089" y="29206"/>
                    <a:pt x="47089" y="28408"/>
                  </a:cubicBezTo>
                  <a:lnTo>
                    <a:pt x="47089" y="1084"/>
                  </a:lnTo>
                  <a:cubicBezTo>
                    <a:pt x="47089" y="274"/>
                    <a:pt x="46435" y="0"/>
                    <a:pt x="45625" y="464"/>
                  </a:cubicBezTo>
                  <a:lnTo>
                    <a:pt x="24658" y="12573"/>
                  </a:lnTo>
                  <a:lnTo>
                    <a:pt x="1465" y="25968"/>
                  </a:lnTo>
                  <a:cubicBezTo>
                    <a:pt x="655" y="26420"/>
                    <a:pt x="0" y="27456"/>
                    <a:pt x="0" y="2826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15;p36">
              <a:extLst>
                <a:ext uri="{FF2B5EF4-FFF2-40B4-BE49-F238E27FC236}">
                  <a16:creationId xmlns:a16="http://schemas.microsoft.com/office/drawing/2014/main" id="{D77940AA-844F-637B-6D16-5AA580081898}"/>
                </a:ext>
              </a:extLst>
            </p:cNvPr>
            <p:cNvSpPr/>
            <p:nvPr/>
          </p:nvSpPr>
          <p:spPr>
            <a:xfrm>
              <a:off x="6341533" y="995986"/>
              <a:ext cx="1167714" cy="1405398"/>
            </a:xfrm>
            <a:custGeom>
              <a:avLst/>
              <a:gdLst/>
              <a:ahLst/>
              <a:cxnLst/>
              <a:rect l="l" t="t" r="r" b="b"/>
              <a:pathLst>
                <a:path w="47090" h="56675" extrusionOk="0">
                  <a:moveTo>
                    <a:pt x="0" y="28266"/>
                  </a:moveTo>
                  <a:lnTo>
                    <a:pt x="0" y="55591"/>
                  </a:lnTo>
                  <a:cubicBezTo>
                    <a:pt x="0" y="56388"/>
                    <a:pt x="655" y="56674"/>
                    <a:pt x="1465" y="56210"/>
                  </a:cubicBezTo>
                  <a:lnTo>
                    <a:pt x="16502" y="47530"/>
                  </a:lnTo>
                  <a:lnTo>
                    <a:pt x="45625" y="30707"/>
                  </a:lnTo>
                  <a:cubicBezTo>
                    <a:pt x="46435" y="30242"/>
                    <a:pt x="47090" y="29207"/>
                    <a:pt x="47090" y="28409"/>
                  </a:cubicBezTo>
                  <a:lnTo>
                    <a:pt x="47090" y="1084"/>
                  </a:lnTo>
                  <a:cubicBezTo>
                    <a:pt x="47090" y="274"/>
                    <a:pt x="46435" y="1"/>
                    <a:pt x="45625" y="465"/>
                  </a:cubicBezTo>
                  <a:lnTo>
                    <a:pt x="24658" y="12562"/>
                  </a:lnTo>
                  <a:lnTo>
                    <a:pt x="1465" y="25956"/>
                  </a:lnTo>
                  <a:cubicBezTo>
                    <a:pt x="655" y="26420"/>
                    <a:pt x="0" y="27456"/>
                    <a:pt x="0" y="2826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16;p36">
              <a:extLst>
                <a:ext uri="{FF2B5EF4-FFF2-40B4-BE49-F238E27FC236}">
                  <a16:creationId xmlns:a16="http://schemas.microsoft.com/office/drawing/2014/main" id="{8A5B20B9-B6F3-B46B-434C-B0B7272D5E52}"/>
                </a:ext>
              </a:extLst>
            </p:cNvPr>
            <p:cNvSpPr/>
            <p:nvPr/>
          </p:nvSpPr>
          <p:spPr>
            <a:xfrm>
              <a:off x="6374289" y="1060060"/>
              <a:ext cx="1108374" cy="1293785"/>
            </a:xfrm>
            <a:custGeom>
              <a:avLst/>
              <a:gdLst/>
              <a:ahLst/>
              <a:cxnLst/>
              <a:rect l="l" t="t" r="r" b="b"/>
              <a:pathLst>
                <a:path w="44697" h="52174" extrusionOk="0">
                  <a:moveTo>
                    <a:pt x="44697" y="0"/>
                  </a:moveTo>
                  <a:lnTo>
                    <a:pt x="1" y="25837"/>
                  </a:lnTo>
                  <a:lnTo>
                    <a:pt x="1" y="52173"/>
                  </a:lnTo>
                  <a:lnTo>
                    <a:pt x="44673" y="26194"/>
                  </a:lnTo>
                  <a:lnTo>
                    <a:pt x="44697"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17;p36">
              <a:extLst>
                <a:ext uri="{FF2B5EF4-FFF2-40B4-BE49-F238E27FC236}">
                  <a16:creationId xmlns:a16="http://schemas.microsoft.com/office/drawing/2014/main" id="{D31D3284-A726-28EE-F8FD-28FFFB3A2054}"/>
                </a:ext>
              </a:extLst>
            </p:cNvPr>
            <p:cNvSpPr/>
            <p:nvPr/>
          </p:nvSpPr>
          <p:spPr>
            <a:xfrm>
              <a:off x="6374289" y="1062713"/>
              <a:ext cx="1108671" cy="1284932"/>
            </a:xfrm>
            <a:custGeom>
              <a:avLst/>
              <a:gdLst/>
              <a:ahLst/>
              <a:cxnLst/>
              <a:rect l="l" t="t" r="r" b="b"/>
              <a:pathLst>
                <a:path w="44709" h="51817" extrusionOk="0">
                  <a:moveTo>
                    <a:pt x="1" y="25801"/>
                  </a:moveTo>
                  <a:lnTo>
                    <a:pt x="1" y="51661"/>
                  </a:lnTo>
                  <a:cubicBezTo>
                    <a:pt x="1" y="51757"/>
                    <a:pt x="108" y="51816"/>
                    <a:pt x="203" y="51769"/>
                  </a:cubicBezTo>
                  <a:lnTo>
                    <a:pt x="44637" y="26075"/>
                  </a:lnTo>
                  <a:cubicBezTo>
                    <a:pt x="44685" y="26063"/>
                    <a:pt x="44709" y="26015"/>
                    <a:pt x="44709" y="25968"/>
                  </a:cubicBezTo>
                  <a:lnTo>
                    <a:pt x="44673" y="167"/>
                  </a:lnTo>
                  <a:cubicBezTo>
                    <a:pt x="44673" y="60"/>
                    <a:pt x="44566" y="0"/>
                    <a:pt x="44471" y="48"/>
                  </a:cubicBezTo>
                  <a:lnTo>
                    <a:pt x="72" y="25682"/>
                  </a:lnTo>
                  <a:cubicBezTo>
                    <a:pt x="25" y="25706"/>
                    <a:pt x="1" y="25754"/>
                    <a:pt x="1" y="2580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18;p36">
              <a:extLst>
                <a:ext uri="{FF2B5EF4-FFF2-40B4-BE49-F238E27FC236}">
                  <a16:creationId xmlns:a16="http://schemas.microsoft.com/office/drawing/2014/main" id="{BC4C91B9-5CDB-67CA-B16B-3F28A72C176E}"/>
                </a:ext>
              </a:extLst>
            </p:cNvPr>
            <p:cNvSpPr/>
            <p:nvPr/>
          </p:nvSpPr>
          <p:spPr>
            <a:xfrm>
              <a:off x="6370470" y="1739083"/>
              <a:ext cx="1886048" cy="1095678"/>
            </a:xfrm>
            <a:custGeom>
              <a:avLst/>
              <a:gdLst/>
              <a:ahLst/>
              <a:cxnLst/>
              <a:rect l="l" t="t" r="r" b="b"/>
              <a:pathLst>
                <a:path w="76058" h="44185" extrusionOk="0">
                  <a:moveTo>
                    <a:pt x="0" y="26885"/>
                  </a:moveTo>
                  <a:lnTo>
                    <a:pt x="0" y="26968"/>
                  </a:lnTo>
                  <a:cubicBezTo>
                    <a:pt x="12" y="27313"/>
                    <a:pt x="238" y="27659"/>
                    <a:pt x="691" y="27921"/>
                  </a:cubicBezTo>
                  <a:lnTo>
                    <a:pt x="27932" y="43649"/>
                  </a:lnTo>
                  <a:cubicBezTo>
                    <a:pt x="28873" y="44185"/>
                    <a:pt x="30397" y="44185"/>
                    <a:pt x="31337" y="43649"/>
                  </a:cubicBezTo>
                  <a:lnTo>
                    <a:pt x="75355" y="18229"/>
                  </a:lnTo>
                  <a:cubicBezTo>
                    <a:pt x="75819" y="17967"/>
                    <a:pt x="76045" y="17634"/>
                    <a:pt x="76057" y="17288"/>
                  </a:cubicBezTo>
                  <a:lnTo>
                    <a:pt x="76057" y="17205"/>
                  </a:lnTo>
                  <a:cubicBezTo>
                    <a:pt x="76045" y="16872"/>
                    <a:pt x="75807" y="16526"/>
                    <a:pt x="75355" y="16264"/>
                  </a:cubicBezTo>
                  <a:lnTo>
                    <a:pt x="48125" y="548"/>
                  </a:lnTo>
                  <a:cubicBezTo>
                    <a:pt x="47185" y="1"/>
                    <a:pt x="45661" y="1"/>
                    <a:pt x="44720" y="548"/>
                  </a:cubicBezTo>
                  <a:lnTo>
                    <a:pt x="691" y="25956"/>
                  </a:lnTo>
                  <a:cubicBezTo>
                    <a:pt x="250" y="26218"/>
                    <a:pt x="12" y="26551"/>
                    <a:pt x="0" y="2688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19;p36">
              <a:extLst>
                <a:ext uri="{FF2B5EF4-FFF2-40B4-BE49-F238E27FC236}">
                  <a16:creationId xmlns:a16="http://schemas.microsoft.com/office/drawing/2014/main" id="{D8E9B366-1439-AEFC-2030-2012C6C89B9A}"/>
                </a:ext>
              </a:extLst>
            </p:cNvPr>
            <p:cNvSpPr/>
            <p:nvPr/>
          </p:nvSpPr>
          <p:spPr>
            <a:xfrm>
              <a:off x="6515428" y="1816720"/>
              <a:ext cx="1422806" cy="824071"/>
            </a:xfrm>
            <a:custGeom>
              <a:avLst/>
              <a:gdLst/>
              <a:ahLst/>
              <a:cxnLst/>
              <a:rect l="l" t="t" r="r" b="b"/>
              <a:pathLst>
                <a:path w="57377" h="33232" extrusionOk="0">
                  <a:moveTo>
                    <a:pt x="60" y="23468"/>
                  </a:moveTo>
                  <a:cubicBezTo>
                    <a:pt x="119" y="23670"/>
                    <a:pt x="262" y="23837"/>
                    <a:pt x="464" y="23932"/>
                  </a:cubicBezTo>
                  <a:lnTo>
                    <a:pt x="16014" y="32910"/>
                  </a:lnTo>
                  <a:cubicBezTo>
                    <a:pt x="16633" y="33231"/>
                    <a:pt x="17383" y="33231"/>
                    <a:pt x="18002" y="32910"/>
                  </a:cubicBezTo>
                  <a:lnTo>
                    <a:pt x="56924" y="10443"/>
                  </a:lnTo>
                  <a:cubicBezTo>
                    <a:pt x="57114" y="10347"/>
                    <a:pt x="57257" y="10181"/>
                    <a:pt x="57317" y="9966"/>
                  </a:cubicBezTo>
                  <a:cubicBezTo>
                    <a:pt x="57376" y="9728"/>
                    <a:pt x="57245" y="9478"/>
                    <a:pt x="56924" y="9288"/>
                  </a:cubicBezTo>
                  <a:lnTo>
                    <a:pt x="41374" y="310"/>
                  </a:lnTo>
                  <a:cubicBezTo>
                    <a:pt x="40743" y="1"/>
                    <a:pt x="40005" y="1"/>
                    <a:pt x="39386" y="310"/>
                  </a:cubicBezTo>
                  <a:lnTo>
                    <a:pt x="464" y="22789"/>
                  </a:lnTo>
                  <a:cubicBezTo>
                    <a:pt x="143" y="22968"/>
                    <a:pt x="0" y="23218"/>
                    <a:pt x="60" y="23468"/>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20;p36">
              <a:extLst>
                <a:ext uri="{FF2B5EF4-FFF2-40B4-BE49-F238E27FC236}">
                  <a16:creationId xmlns:a16="http://schemas.microsoft.com/office/drawing/2014/main" id="{C4EDA7D9-769D-8683-8CC9-3029AD9304A8}"/>
                </a:ext>
              </a:extLst>
            </p:cNvPr>
            <p:cNvSpPr/>
            <p:nvPr/>
          </p:nvSpPr>
          <p:spPr>
            <a:xfrm>
              <a:off x="7288918" y="2266650"/>
              <a:ext cx="544751" cy="315350"/>
            </a:xfrm>
            <a:custGeom>
              <a:avLst/>
              <a:gdLst/>
              <a:ahLst/>
              <a:cxnLst/>
              <a:rect l="l" t="t" r="r" b="b"/>
              <a:pathLst>
                <a:path w="21968" h="12717" extrusionOk="0">
                  <a:moveTo>
                    <a:pt x="36" y="7835"/>
                  </a:moveTo>
                  <a:cubicBezTo>
                    <a:pt x="60" y="7931"/>
                    <a:pt x="131" y="8002"/>
                    <a:pt x="215" y="8038"/>
                  </a:cubicBezTo>
                  <a:lnTo>
                    <a:pt x="8073" y="12574"/>
                  </a:lnTo>
                  <a:cubicBezTo>
                    <a:pt x="8359" y="12717"/>
                    <a:pt x="8692" y="12717"/>
                    <a:pt x="8978" y="12574"/>
                  </a:cubicBezTo>
                  <a:lnTo>
                    <a:pt x="21753" y="5204"/>
                  </a:lnTo>
                  <a:cubicBezTo>
                    <a:pt x="21837" y="5156"/>
                    <a:pt x="21896" y="5085"/>
                    <a:pt x="21932" y="5002"/>
                  </a:cubicBezTo>
                  <a:cubicBezTo>
                    <a:pt x="21968" y="4883"/>
                    <a:pt x="21908" y="4763"/>
                    <a:pt x="21753" y="4680"/>
                  </a:cubicBezTo>
                  <a:lnTo>
                    <a:pt x="13895" y="144"/>
                  </a:lnTo>
                  <a:cubicBezTo>
                    <a:pt x="13609" y="1"/>
                    <a:pt x="13276" y="1"/>
                    <a:pt x="12990" y="144"/>
                  </a:cubicBezTo>
                  <a:lnTo>
                    <a:pt x="215" y="7514"/>
                  </a:lnTo>
                  <a:cubicBezTo>
                    <a:pt x="60" y="7609"/>
                    <a:pt x="1" y="7728"/>
                    <a:pt x="36" y="7835"/>
                  </a:cubicBezTo>
                  <a:close/>
                </a:path>
              </a:pathLst>
            </a:custGeom>
            <a:solidFill>
              <a:srgbClr val="2D1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21;p36">
              <a:extLst>
                <a:ext uri="{FF2B5EF4-FFF2-40B4-BE49-F238E27FC236}">
                  <a16:creationId xmlns:a16="http://schemas.microsoft.com/office/drawing/2014/main" id="{CB90B6D7-60A9-2F2C-5D6E-ECC23383B5CA}"/>
                </a:ext>
              </a:extLst>
            </p:cNvPr>
            <p:cNvSpPr/>
            <p:nvPr/>
          </p:nvSpPr>
          <p:spPr>
            <a:xfrm>
              <a:off x="7289811" y="2269625"/>
              <a:ext cx="544156" cy="312374"/>
            </a:xfrm>
            <a:custGeom>
              <a:avLst/>
              <a:gdLst/>
              <a:ahLst/>
              <a:cxnLst/>
              <a:rect l="l" t="t" r="r" b="b"/>
              <a:pathLst>
                <a:path w="21944" h="12597" extrusionOk="0">
                  <a:moveTo>
                    <a:pt x="0" y="7715"/>
                  </a:moveTo>
                  <a:cubicBezTo>
                    <a:pt x="24" y="7811"/>
                    <a:pt x="95" y="7882"/>
                    <a:pt x="179" y="7918"/>
                  </a:cubicBezTo>
                  <a:lnTo>
                    <a:pt x="8037" y="12454"/>
                  </a:lnTo>
                  <a:cubicBezTo>
                    <a:pt x="8323" y="12597"/>
                    <a:pt x="8656" y="12597"/>
                    <a:pt x="8942" y="12454"/>
                  </a:cubicBezTo>
                  <a:lnTo>
                    <a:pt x="21717" y="5084"/>
                  </a:lnTo>
                  <a:cubicBezTo>
                    <a:pt x="21943" y="5048"/>
                    <a:pt x="21943" y="4715"/>
                    <a:pt x="21717" y="4679"/>
                  </a:cubicBezTo>
                  <a:lnTo>
                    <a:pt x="13859" y="143"/>
                  </a:lnTo>
                  <a:cubicBezTo>
                    <a:pt x="13573" y="0"/>
                    <a:pt x="13240" y="0"/>
                    <a:pt x="12954" y="143"/>
                  </a:cubicBezTo>
                  <a:lnTo>
                    <a:pt x="179" y="7513"/>
                  </a:lnTo>
                  <a:cubicBezTo>
                    <a:pt x="95" y="7560"/>
                    <a:pt x="24" y="7632"/>
                    <a:pt x="0" y="7715"/>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22;p36">
              <a:extLst>
                <a:ext uri="{FF2B5EF4-FFF2-40B4-BE49-F238E27FC236}">
                  <a16:creationId xmlns:a16="http://schemas.microsoft.com/office/drawing/2014/main" id="{E03A8DD9-49EB-3D87-A2AE-2571C950EC0E}"/>
                </a:ext>
              </a:extLst>
            </p:cNvPr>
            <p:cNvSpPr/>
            <p:nvPr/>
          </p:nvSpPr>
          <p:spPr>
            <a:xfrm>
              <a:off x="6540819" y="1834152"/>
              <a:ext cx="1385312" cy="781543"/>
            </a:xfrm>
            <a:custGeom>
              <a:avLst/>
              <a:gdLst/>
              <a:ahLst/>
              <a:cxnLst/>
              <a:rect l="l" t="t" r="r" b="b"/>
              <a:pathLst>
                <a:path w="55865" h="31517" extrusionOk="0">
                  <a:moveTo>
                    <a:pt x="4584" y="25456"/>
                  </a:moveTo>
                  <a:cubicBezTo>
                    <a:pt x="4441" y="25527"/>
                    <a:pt x="4274" y="25527"/>
                    <a:pt x="4132" y="25456"/>
                  </a:cubicBezTo>
                  <a:lnTo>
                    <a:pt x="2238" y="24360"/>
                  </a:lnTo>
                  <a:cubicBezTo>
                    <a:pt x="2119" y="24313"/>
                    <a:pt x="2119" y="24146"/>
                    <a:pt x="2238" y="24110"/>
                  </a:cubicBezTo>
                  <a:lnTo>
                    <a:pt x="4560" y="22765"/>
                  </a:lnTo>
                  <a:cubicBezTo>
                    <a:pt x="4703" y="22694"/>
                    <a:pt x="4870" y="22694"/>
                    <a:pt x="5013" y="22765"/>
                  </a:cubicBezTo>
                  <a:lnTo>
                    <a:pt x="6906" y="23860"/>
                  </a:lnTo>
                  <a:cubicBezTo>
                    <a:pt x="7025" y="23908"/>
                    <a:pt x="7025" y="24075"/>
                    <a:pt x="6906" y="24122"/>
                  </a:cubicBezTo>
                  <a:close/>
                  <a:moveTo>
                    <a:pt x="44089" y="2655"/>
                  </a:moveTo>
                  <a:cubicBezTo>
                    <a:pt x="44208" y="2608"/>
                    <a:pt x="44208" y="2441"/>
                    <a:pt x="44089" y="2394"/>
                  </a:cubicBezTo>
                  <a:lnTo>
                    <a:pt x="42196" y="1298"/>
                  </a:lnTo>
                  <a:cubicBezTo>
                    <a:pt x="42053" y="1227"/>
                    <a:pt x="41886" y="1227"/>
                    <a:pt x="41743" y="1298"/>
                  </a:cubicBezTo>
                  <a:lnTo>
                    <a:pt x="36778" y="4168"/>
                  </a:lnTo>
                  <a:cubicBezTo>
                    <a:pt x="36659" y="4203"/>
                    <a:pt x="36659" y="4382"/>
                    <a:pt x="36778" y="4418"/>
                  </a:cubicBezTo>
                  <a:lnTo>
                    <a:pt x="38672" y="5513"/>
                  </a:lnTo>
                  <a:cubicBezTo>
                    <a:pt x="38814" y="5584"/>
                    <a:pt x="38981" y="5584"/>
                    <a:pt x="39124" y="5513"/>
                  </a:cubicBezTo>
                  <a:close/>
                  <a:moveTo>
                    <a:pt x="46684" y="4144"/>
                  </a:moveTo>
                  <a:cubicBezTo>
                    <a:pt x="46804" y="4108"/>
                    <a:pt x="46804" y="3929"/>
                    <a:pt x="46684" y="3894"/>
                  </a:cubicBezTo>
                  <a:lnTo>
                    <a:pt x="44791" y="2798"/>
                  </a:lnTo>
                  <a:cubicBezTo>
                    <a:pt x="44649" y="2727"/>
                    <a:pt x="44482" y="2727"/>
                    <a:pt x="44339" y="2798"/>
                  </a:cubicBezTo>
                  <a:lnTo>
                    <a:pt x="40684" y="4918"/>
                  </a:lnTo>
                  <a:cubicBezTo>
                    <a:pt x="40553" y="4953"/>
                    <a:pt x="40553" y="5132"/>
                    <a:pt x="40684" y="5180"/>
                  </a:cubicBezTo>
                  <a:lnTo>
                    <a:pt x="42577" y="6263"/>
                  </a:lnTo>
                  <a:cubicBezTo>
                    <a:pt x="42720" y="6334"/>
                    <a:pt x="42874" y="6334"/>
                    <a:pt x="43017" y="6263"/>
                  </a:cubicBezTo>
                  <a:close/>
                  <a:moveTo>
                    <a:pt x="49375" y="5703"/>
                  </a:moveTo>
                  <a:cubicBezTo>
                    <a:pt x="49494" y="5656"/>
                    <a:pt x="49494" y="5489"/>
                    <a:pt x="49375" y="5441"/>
                  </a:cubicBezTo>
                  <a:lnTo>
                    <a:pt x="47470" y="4346"/>
                  </a:lnTo>
                  <a:cubicBezTo>
                    <a:pt x="47327" y="4275"/>
                    <a:pt x="47173" y="4275"/>
                    <a:pt x="47030" y="4346"/>
                  </a:cubicBezTo>
                  <a:lnTo>
                    <a:pt x="41398" y="7597"/>
                  </a:lnTo>
                  <a:cubicBezTo>
                    <a:pt x="41267" y="7644"/>
                    <a:pt x="41267" y="7811"/>
                    <a:pt x="41398" y="7858"/>
                  </a:cubicBezTo>
                  <a:lnTo>
                    <a:pt x="43291" y="8954"/>
                  </a:lnTo>
                  <a:cubicBezTo>
                    <a:pt x="43434" y="9025"/>
                    <a:pt x="43589" y="9025"/>
                    <a:pt x="43732" y="8954"/>
                  </a:cubicBezTo>
                  <a:close/>
                  <a:moveTo>
                    <a:pt x="52054" y="7251"/>
                  </a:moveTo>
                  <a:cubicBezTo>
                    <a:pt x="52173" y="7216"/>
                    <a:pt x="52173" y="7037"/>
                    <a:pt x="52054" y="6989"/>
                  </a:cubicBezTo>
                  <a:lnTo>
                    <a:pt x="50149" y="5894"/>
                  </a:lnTo>
                  <a:cubicBezTo>
                    <a:pt x="50006" y="5822"/>
                    <a:pt x="49852" y="5822"/>
                    <a:pt x="49709" y="5894"/>
                  </a:cubicBezTo>
                  <a:lnTo>
                    <a:pt x="42744" y="9918"/>
                  </a:lnTo>
                  <a:cubicBezTo>
                    <a:pt x="42624" y="9954"/>
                    <a:pt x="42624" y="10133"/>
                    <a:pt x="42744" y="10168"/>
                  </a:cubicBezTo>
                  <a:lnTo>
                    <a:pt x="44637" y="11264"/>
                  </a:lnTo>
                  <a:cubicBezTo>
                    <a:pt x="44779" y="11335"/>
                    <a:pt x="44946" y="11335"/>
                    <a:pt x="45089" y="11264"/>
                  </a:cubicBezTo>
                  <a:close/>
                  <a:moveTo>
                    <a:pt x="10823" y="24849"/>
                  </a:moveTo>
                  <a:cubicBezTo>
                    <a:pt x="10942" y="24801"/>
                    <a:pt x="10942" y="24634"/>
                    <a:pt x="10823" y="24587"/>
                  </a:cubicBezTo>
                  <a:lnTo>
                    <a:pt x="8930" y="23491"/>
                  </a:lnTo>
                  <a:cubicBezTo>
                    <a:pt x="8787" y="23420"/>
                    <a:pt x="8620" y="23420"/>
                    <a:pt x="8477" y="23491"/>
                  </a:cubicBezTo>
                  <a:lnTo>
                    <a:pt x="4834" y="25611"/>
                  </a:lnTo>
                  <a:cubicBezTo>
                    <a:pt x="4715" y="25646"/>
                    <a:pt x="4715" y="25813"/>
                    <a:pt x="4834" y="25861"/>
                  </a:cubicBezTo>
                  <a:lnTo>
                    <a:pt x="6727" y="26956"/>
                  </a:lnTo>
                  <a:cubicBezTo>
                    <a:pt x="6870" y="27027"/>
                    <a:pt x="7037" y="27027"/>
                    <a:pt x="7180" y="26956"/>
                  </a:cubicBezTo>
                  <a:close/>
                  <a:moveTo>
                    <a:pt x="14085" y="25968"/>
                  </a:moveTo>
                  <a:cubicBezTo>
                    <a:pt x="14204" y="25920"/>
                    <a:pt x="14204" y="25754"/>
                    <a:pt x="14085" y="25706"/>
                  </a:cubicBezTo>
                  <a:lnTo>
                    <a:pt x="12180" y="24611"/>
                  </a:lnTo>
                  <a:cubicBezTo>
                    <a:pt x="12037" y="24539"/>
                    <a:pt x="11883" y="24539"/>
                    <a:pt x="11740" y="24611"/>
                  </a:cubicBezTo>
                  <a:lnTo>
                    <a:pt x="7418" y="27099"/>
                  </a:lnTo>
                  <a:cubicBezTo>
                    <a:pt x="7299" y="27147"/>
                    <a:pt x="7299" y="27313"/>
                    <a:pt x="7418" y="27361"/>
                  </a:cubicBezTo>
                  <a:lnTo>
                    <a:pt x="9323" y="28456"/>
                  </a:lnTo>
                  <a:cubicBezTo>
                    <a:pt x="9454" y="28528"/>
                    <a:pt x="9620" y="28528"/>
                    <a:pt x="9763" y="28456"/>
                  </a:cubicBezTo>
                  <a:close/>
                  <a:moveTo>
                    <a:pt x="17967" y="26706"/>
                  </a:moveTo>
                  <a:cubicBezTo>
                    <a:pt x="18086" y="26658"/>
                    <a:pt x="18086" y="26492"/>
                    <a:pt x="17967" y="26444"/>
                  </a:cubicBezTo>
                  <a:lnTo>
                    <a:pt x="16074" y="25349"/>
                  </a:lnTo>
                  <a:cubicBezTo>
                    <a:pt x="15931" y="25289"/>
                    <a:pt x="15764" y="25289"/>
                    <a:pt x="15633" y="25349"/>
                  </a:cubicBezTo>
                  <a:lnTo>
                    <a:pt x="10013" y="28599"/>
                  </a:lnTo>
                  <a:cubicBezTo>
                    <a:pt x="9894" y="28635"/>
                    <a:pt x="9894" y="28813"/>
                    <a:pt x="10013" y="28849"/>
                  </a:cubicBezTo>
                  <a:lnTo>
                    <a:pt x="11930" y="29956"/>
                  </a:lnTo>
                  <a:cubicBezTo>
                    <a:pt x="12061" y="30028"/>
                    <a:pt x="12228" y="30028"/>
                    <a:pt x="12371" y="29956"/>
                  </a:cubicBezTo>
                  <a:close/>
                  <a:moveTo>
                    <a:pt x="17919" y="29730"/>
                  </a:moveTo>
                  <a:cubicBezTo>
                    <a:pt x="18038" y="29683"/>
                    <a:pt x="18038" y="29516"/>
                    <a:pt x="17919" y="29468"/>
                  </a:cubicBezTo>
                  <a:lnTo>
                    <a:pt x="16026" y="28373"/>
                  </a:lnTo>
                  <a:cubicBezTo>
                    <a:pt x="15883" y="28313"/>
                    <a:pt x="15716" y="28313"/>
                    <a:pt x="15573" y="28373"/>
                  </a:cubicBezTo>
                  <a:lnTo>
                    <a:pt x="12597" y="30087"/>
                  </a:lnTo>
                  <a:cubicBezTo>
                    <a:pt x="12478" y="30135"/>
                    <a:pt x="12478" y="30302"/>
                    <a:pt x="12597" y="30349"/>
                  </a:cubicBezTo>
                  <a:lnTo>
                    <a:pt x="14502" y="31445"/>
                  </a:lnTo>
                  <a:cubicBezTo>
                    <a:pt x="14633" y="31516"/>
                    <a:pt x="14800" y="31516"/>
                    <a:pt x="14942" y="31445"/>
                  </a:cubicBezTo>
                  <a:close/>
                  <a:moveTo>
                    <a:pt x="38850" y="17657"/>
                  </a:moveTo>
                  <a:cubicBezTo>
                    <a:pt x="38969" y="17610"/>
                    <a:pt x="38969" y="17443"/>
                    <a:pt x="38850" y="17395"/>
                  </a:cubicBezTo>
                  <a:lnTo>
                    <a:pt x="36957" y="16300"/>
                  </a:lnTo>
                  <a:cubicBezTo>
                    <a:pt x="36814" y="16229"/>
                    <a:pt x="36648" y="16229"/>
                    <a:pt x="36505" y="16300"/>
                  </a:cubicBezTo>
                  <a:lnTo>
                    <a:pt x="24098" y="23468"/>
                  </a:lnTo>
                  <a:cubicBezTo>
                    <a:pt x="23979" y="23515"/>
                    <a:pt x="23979" y="23682"/>
                    <a:pt x="24098" y="23729"/>
                  </a:cubicBezTo>
                  <a:lnTo>
                    <a:pt x="26003" y="24825"/>
                  </a:lnTo>
                  <a:cubicBezTo>
                    <a:pt x="26134" y="24884"/>
                    <a:pt x="26301" y="24884"/>
                    <a:pt x="26444" y="24825"/>
                  </a:cubicBezTo>
                  <a:close/>
                  <a:moveTo>
                    <a:pt x="3751" y="22944"/>
                  </a:moveTo>
                  <a:cubicBezTo>
                    <a:pt x="3870" y="22896"/>
                    <a:pt x="3870" y="22729"/>
                    <a:pt x="3751" y="22682"/>
                  </a:cubicBezTo>
                  <a:lnTo>
                    <a:pt x="2322" y="21860"/>
                  </a:lnTo>
                  <a:cubicBezTo>
                    <a:pt x="2179" y="21789"/>
                    <a:pt x="2024" y="21789"/>
                    <a:pt x="1881" y="21860"/>
                  </a:cubicBezTo>
                  <a:lnTo>
                    <a:pt x="119" y="22884"/>
                  </a:lnTo>
                  <a:cubicBezTo>
                    <a:pt x="0" y="22920"/>
                    <a:pt x="0" y="23098"/>
                    <a:pt x="119" y="23134"/>
                  </a:cubicBezTo>
                  <a:lnTo>
                    <a:pt x="1536" y="23968"/>
                  </a:lnTo>
                  <a:cubicBezTo>
                    <a:pt x="1679" y="24027"/>
                    <a:pt x="1846" y="24027"/>
                    <a:pt x="1988" y="23968"/>
                  </a:cubicBezTo>
                  <a:close/>
                  <a:moveTo>
                    <a:pt x="6215" y="21527"/>
                  </a:moveTo>
                  <a:cubicBezTo>
                    <a:pt x="6334" y="21479"/>
                    <a:pt x="6334" y="21301"/>
                    <a:pt x="6215" y="21265"/>
                  </a:cubicBezTo>
                  <a:lnTo>
                    <a:pt x="4786" y="20443"/>
                  </a:lnTo>
                  <a:cubicBezTo>
                    <a:pt x="4644" y="20372"/>
                    <a:pt x="4477" y="20372"/>
                    <a:pt x="4334" y="20443"/>
                  </a:cubicBezTo>
                  <a:lnTo>
                    <a:pt x="2572" y="21467"/>
                  </a:lnTo>
                  <a:cubicBezTo>
                    <a:pt x="2453" y="21503"/>
                    <a:pt x="2453" y="21670"/>
                    <a:pt x="2572" y="21717"/>
                  </a:cubicBezTo>
                  <a:lnTo>
                    <a:pt x="4001" y="22539"/>
                  </a:lnTo>
                  <a:cubicBezTo>
                    <a:pt x="4132" y="22610"/>
                    <a:pt x="4298" y="22610"/>
                    <a:pt x="4441" y="22539"/>
                  </a:cubicBezTo>
                  <a:close/>
                  <a:moveTo>
                    <a:pt x="8549" y="20169"/>
                  </a:moveTo>
                  <a:cubicBezTo>
                    <a:pt x="8668" y="20134"/>
                    <a:pt x="8668" y="19955"/>
                    <a:pt x="8549" y="19919"/>
                  </a:cubicBezTo>
                  <a:lnTo>
                    <a:pt x="7120" y="19098"/>
                  </a:lnTo>
                  <a:cubicBezTo>
                    <a:pt x="6977" y="19015"/>
                    <a:pt x="6822" y="19015"/>
                    <a:pt x="6679" y="19098"/>
                  </a:cubicBezTo>
                  <a:lnTo>
                    <a:pt x="4917" y="20110"/>
                  </a:lnTo>
                  <a:cubicBezTo>
                    <a:pt x="4786" y="20146"/>
                    <a:pt x="4786" y="20324"/>
                    <a:pt x="4917" y="20372"/>
                  </a:cubicBezTo>
                  <a:lnTo>
                    <a:pt x="6334" y="21193"/>
                  </a:lnTo>
                  <a:cubicBezTo>
                    <a:pt x="6477" y="21265"/>
                    <a:pt x="6644" y="21265"/>
                    <a:pt x="6787" y="21193"/>
                  </a:cubicBezTo>
                  <a:close/>
                  <a:moveTo>
                    <a:pt x="10882" y="18824"/>
                  </a:moveTo>
                  <a:cubicBezTo>
                    <a:pt x="11001" y="18776"/>
                    <a:pt x="11001" y="18610"/>
                    <a:pt x="10882" y="18562"/>
                  </a:cubicBezTo>
                  <a:lnTo>
                    <a:pt x="9454" y="17741"/>
                  </a:lnTo>
                  <a:cubicBezTo>
                    <a:pt x="9311" y="17669"/>
                    <a:pt x="9156" y="17669"/>
                    <a:pt x="9013" y="17741"/>
                  </a:cubicBezTo>
                  <a:lnTo>
                    <a:pt x="7251" y="18765"/>
                  </a:lnTo>
                  <a:cubicBezTo>
                    <a:pt x="7132" y="18800"/>
                    <a:pt x="7132" y="18967"/>
                    <a:pt x="7251" y="19015"/>
                  </a:cubicBezTo>
                  <a:lnTo>
                    <a:pt x="8680" y="19836"/>
                  </a:lnTo>
                  <a:cubicBezTo>
                    <a:pt x="8823" y="19908"/>
                    <a:pt x="8989" y="19908"/>
                    <a:pt x="9120" y="19836"/>
                  </a:cubicBezTo>
                  <a:close/>
                  <a:moveTo>
                    <a:pt x="13216" y="17467"/>
                  </a:moveTo>
                  <a:cubicBezTo>
                    <a:pt x="13347" y="17431"/>
                    <a:pt x="13347" y="17252"/>
                    <a:pt x="13216" y="17217"/>
                  </a:cubicBezTo>
                  <a:lnTo>
                    <a:pt x="11799" y="16395"/>
                  </a:lnTo>
                  <a:cubicBezTo>
                    <a:pt x="11656" y="16324"/>
                    <a:pt x="11490" y="16324"/>
                    <a:pt x="11347" y="16395"/>
                  </a:cubicBezTo>
                  <a:lnTo>
                    <a:pt x="9585" y="17407"/>
                  </a:lnTo>
                  <a:cubicBezTo>
                    <a:pt x="9466" y="17455"/>
                    <a:pt x="9466" y="17622"/>
                    <a:pt x="9585" y="17669"/>
                  </a:cubicBezTo>
                  <a:lnTo>
                    <a:pt x="11013" y="18491"/>
                  </a:lnTo>
                  <a:cubicBezTo>
                    <a:pt x="11156" y="18562"/>
                    <a:pt x="11323" y="18562"/>
                    <a:pt x="11454" y="18491"/>
                  </a:cubicBezTo>
                  <a:close/>
                  <a:moveTo>
                    <a:pt x="15562" y="16121"/>
                  </a:moveTo>
                  <a:cubicBezTo>
                    <a:pt x="15681" y="16074"/>
                    <a:pt x="15681" y="15907"/>
                    <a:pt x="15562" y="15859"/>
                  </a:cubicBezTo>
                  <a:lnTo>
                    <a:pt x="14145" y="15038"/>
                  </a:lnTo>
                  <a:cubicBezTo>
                    <a:pt x="14002" y="14966"/>
                    <a:pt x="13835" y="14966"/>
                    <a:pt x="13692" y="15038"/>
                  </a:cubicBezTo>
                  <a:lnTo>
                    <a:pt x="11930" y="16062"/>
                  </a:lnTo>
                  <a:cubicBezTo>
                    <a:pt x="11811" y="16098"/>
                    <a:pt x="11811" y="16276"/>
                    <a:pt x="11930" y="16312"/>
                  </a:cubicBezTo>
                  <a:lnTo>
                    <a:pt x="13359" y="17133"/>
                  </a:lnTo>
                  <a:cubicBezTo>
                    <a:pt x="13502" y="17205"/>
                    <a:pt x="13657" y="17205"/>
                    <a:pt x="13799" y="17133"/>
                  </a:cubicBezTo>
                  <a:close/>
                  <a:moveTo>
                    <a:pt x="17895" y="14764"/>
                  </a:moveTo>
                  <a:cubicBezTo>
                    <a:pt x="18014" y="14728"/>
                    <a:pt x="18014" y="14562"/>
                    <a:pt x="17895" y="14514"/>
                  </a:cubicBezTo>
                  <a:lnTo>
                    <a:pt x="16478" y="13693"/>
                  </a:lnTo>
                  <a:cubicBezTo>
                    <a:pt x="16335" y="13621"/>
                    <a:pt x="16169" y="13621"/>
                    <a:pt x="16026" y="13693"/>
                  </a:cubicBezTo>
                  <a:lnTo>
                    <a:pt x="14264" y="14705"/>
                  </a:lnTo>
                  <a:cubicBezTo>
                    <a:pt x="14145" y="14752"/>
                    <a:pt x="14145" y="14919"/>
                    <a:pt x="14264" y="14966"/>
                  </a:cubicBezTo>
                  <a:lnTo>
                    <a:pt x="15693" y="15788"/>
                  </a:lnTo>
                  <a:cubicBezTo>
                    <a:pt x="15823" y="15859"/>
                    <a:pt x="15990" y="15859"/>
                    <a:pt x="16133" y="15788"/>
                  </a:cubicBezTo>
                  <a:close/>
                  <a:moveTo>
                    <a:pt x="20241" y="13419"/>
                  </a:moveTo>
                  <a:cubicBezTo>
                    <a:pt x="20360" y="13371"/>
                    <a:pt x="20360" y="13204"/>
                    <a:pt x="20241" y="13157"/>
                  </a:cubicBezTo>
                  <a:lnTo>
                    <a:pt x="18812" y="12335"/>
                  </a:lnTo>
                  <a:cubicBezTo>
                    <a:pt x="18669" y="12264"/>
                    <a:pt x="18502" y="12264"/>
                    <a:pt x="18371" y="12335"/>
                  </a:cubicBezTo>
                  <a:lnTo>
                    <a:pt x="16597" y="13359"/>
                  </a:lnTo>
                  <a:cubicBezTo>
                    <a:pt x="16478" y="13407"/>
                    <a:pt x="16478" y="13573"/>
                    <a:pt x="16597" y="13609"/>
                  </a:cubicBezTo>
                  <a:lnTo>
                    <a:pt x="18026" y="14443"/>
                  </a:lnTo>
                  <a:cubicBezTo>
                    <a:pt x="18169" y="14514"/>
                    <a:pt x="18336" y="14514"/>
                    <a:pt x="18479" y="14443"/>
                  </a:cubicBezTo>
                  <a:close/>
                  <a:moveTo>
                    <a:pt x="22574" y="12073"/>
                  </a:moveTo>
                  <a:cubicBezTo>
                    <a:pt x="22693" y="12026"/>
                    <a:pt x="22693" y="11859"/>
                    <a:pt x="22574" y="11811"/>
                  </a:cubicBezTo>
                  <a:lnTo>
                    <a:pt x="21157" y="10990"/>
                  </a:lnTo>
                  <a:cubicBezTo>
                    <a:pt x="21015" y="10918"/>
                    <a:pt x="20848" y="10918"/>
                    <a:pt x="20705" y="10990"/>
                  </a:cubicBezTo>
                  <a:lnTo>
                    <a:pt x="18943" y="12002"/>
                  </a:lnTo>
                  <a:cubicBezTo>
                    <a:pt x="18824" y="12049"/>
                    <a:pt x="18824" y="12216"/>
                    <a:pt x="18943" y="12264"/>
                  </a:cubicBezTo>
                  <a:lnTo>
                    <a:pt x="20372" y="13085"/>
                  </a:lnTo>
                  <a:cubicBezTo>
                    <a:pt x="20515" y="13157"/>
                    <a:pt x="20669" y="13157"/>
                    <a:pt x="20812" y="13085"/>
                  </a:cubicBezTo>
                  <a:close/>
                  <a:moveTo>
                    <a:pt x="24920" y="10728"/>
                  </a:moveTo>
                  <a:cubicBezTo>
                    <a:pt x="25039" y="10680"/>
                    <a:pt x="25039" y="10514"/>
                    <a:pt x="24920" y="10466"/>
                  </a:cubicBezTo>
                  <a:lnTo>
                    <a:pt x="23503" y="9644"/>
                  </a:lnTo>
                  <a:cubicBezTo>
                    <a:pt x="23360" y="9573"/>
                    <a:pt x="23193" y="9573"/>
                    <a:pt x="23051" y="9644"/>
                  </a:cubicBezTo>
                  <a:lnTo>
                    <a:pt x="21288" y="10656"/>
                  </a:lnTo>
                  <a:cubicBezTo>
                    <a:pt x="21169" y="10704"/>
                    <a:pt x="21169" y="10871"/>
                    <a:pt x="21288" y="10918"/>
                  </a:cubicBezTo>
                  <a:lnTo>
                    <a:pt x="22717" y="11740"/>
                  </a:lnTo>
                  <a:cubicBezTo>
                    <a:pt x="22860" y="11811"/>
                    <a:pt x="23015" y="11811"/>
                    <a:pt x="23158" y="11740"/>
                  </a:cubicBezTo>
                  <a:close/>
                  <a:moveTo>
                    <a:pt x="27265" y="9371"/>
                  </a:moveTo>
                  <a:cubicBezTo>
                    <a:pt x="27384" y="9323"/>
                    <a:pt x="27384" y="9156"/>
                    <a:pt x="27265" y="9109"/>
                  </a:cubicBezTo>
                  <a:lnTo>
                    <a:pt x="25837" y="8287"/>
                  </a:lnTo>
                  <a:cubicBezTo>
                    <a:pt x="25694" y="8216"/>
                    <a:pt x="25527" y="8216"/>
                    <a:pt x="25396" y="8287"/>
                  </a:cubicBezTo>
                  <a:lnTo>
                    <a:pt x="23622" y="9311"/>
                  </a:lnTo>
                  <a:cubicBezTo>
                    <a:pt x="23503" y="9359"/>
                    <a:pt x="23503" y="9525"/>
                    <a:pt x="23622" y="9573"/>
                  </a:cubicBezTo>
                  <a:lnTo>
                    <a:pt x="25051" y="10394"/>
                  </a:lnTo>
                  <a:cubicBezTo>
                    <a:pt x="25194" y="10466"/>
                    <a:pt x="25360" y="10466"/>
                    <a:pt x="25503" y="10394"/>
                  </a:cubicBezTo>
                  <a:close/>
                  <a:moveTo>
                    <a:pt x="29599" y="8025"/>
                  </a:moveTo>
                  <a:cubicBezTo>
                    <a:pt x="29718" y="7978"/>
                    <a:pt x="29718" y="7811"/>
                    <a:pt x="29599" y="7763"/>
                  </a:cubicBezTo>
                  <a:lnTo>
                    <a:pt x="28182" y="6942"/>
                  </a:lnTo>
                  <a:cubicBezTo>
                    <a:pt x="28039" y="6870"/>
                    <a:pt x="27873" y="6870"/>
                    <a:pt x="27730" y="6942"/>
                  </a:cubicBezTo>
                  <a:lnTo>
                    <a:pt x="25968" y="7954"/>
                  </a:lnTo>
                  <a:cubicBezTo>
                    <a:pt x="25849" y="8001"/>
                    <a:pt x="25849" y="8168"/>
                    <a:pt x="25968" y="8216"/>
                  </a:cubicBezTo>
                  <a:lnTo>
                    <a:pt x="27396" y="9037"/>
                  </a:lnTo>
                  <a:cubicBezTo>
                    <a:pt x="27527" y="9109"/>
                    <a:pt x="27694" y="9109"/>
                    <a:pt x="27837" y="9037"/>
                  </a:cubicBezTo>
                  <a:close/>
                  <a:moveTo>
                    <a:pt x="31945" y="6668"/>
                  </a:moveTo>
                  <a:cubicBezTo>
                    <a:pt x="32064" y="6632"/>
                    <a:pt x="32064" y="6454"/>
                    <a:pt x="31945" y="6418"/>
                  </a:cubicBezTo>
                  <a:lnTo>
                    <a:pt x="30516" y="5584"/>
                  </a:lnTo>
                  <a:cubicBezTo>
                    <a:pt x="30373" y="5525"/>
                    <a:pt x="30206" y="5525"/>
                    <a:pt x="30075" y="5584"/>
                  </a:cubicBezTo>
                  <a:lnTo>
                    <a:pt x="28301" y="6608"/>
                  </a:lnTo>
                  <a:cubicBezTo>
                    <a:pt x="28182" y="6656"/>
                    <a:pt x="28182" y="6823"/>
                    <a:pt x="28301" y="6870"/>
                  </a:cubicBezTo>
                  <a:lnTo>
                    <a:pt x="29730" y="7692"/>
                  </a:lnTo>
                  <a:cubicBezTo>
                    <a:pt x="29873" y="7763"/>
                    <a:pt x="30040" y="7763"/>
                    <a:pt x="30182" y="7692"/>
                  </a:cubicBezTo>
                  <a:close/>
                  <a:moveTo>
                    <a:pt x="34469" y="5203"/>
                  </a:moveTo>
                  <a:cubicBezTo>
                    <a:pt x="34600" y="5168"/>
                    <a:pt x="34600" y="4989"/>
                    <a:pt x="34469" y="4953"/>
                  </a:cubicBezTo>
                  <a:lnTo>
                    <a:pt x="33064" y="4120"/>
                  </a:lnTo>
                  <a:cubicBezTo>
                    <a:pt x="32921" y="4048"/>
                    <a:pt x="32754" y="4048"/>
                    <a:pt x="32611" y="4120"/>
                  </a:cubicBezTo>
                  <a:lnTo>
                    <a:pt x="30849" y="5144"/>
                  </a:lnTo>
                  <a:cubicBezTo>
                    <a:pt x="30730" y="5180"/>
                    <a:pt x="30730" y="5358"/>
                    <a:pt x="30849" y="5394"/>
                  </a:cubicBezTo>
                  <a:lnTo>
                    <a:pt x="32278" y="6227"/>
                  </a:lnTo>
                  <a:cubicBezTo>
                    <a:pt x="32409" y="6299"/>
                    <a:pt x="32576" y="6299"/>
                    <a:pt x="32718" y="6227"/>
                  </a:cubicBezTo>
                  <a:close/>
                  <a:moveTo>
                    <a:pt x="36814" y="3858"/>
                  </a:moveTo>
                  <a:cubicBezTo>
                    <a:pt x="36933" y="3810"/>
                    <a:pt x="36933" y="3644"/>
                    <a:pt x="36814" y="3596"/>
                  </a:cubicBezTo>
                  <a:lnTo>
                    <a:pt x="35385" y="2775"/>
                  </a:lnTo>
                  <a:cubicBezTo>
                    <a:pt x="35243" y="2703"/>
                    <a:pt x="35076" y="2703"/>
                    <a:pt x="34945" y="2775"/>
                  </a:cubicBezTo>
                  <a:lnTo>
                    <a:pt x="33171" y="3798"/>
                  </a:lnTo>
                  <a:cubicBezTo>
                    <a:pt x="33052" y="3834"/>
                    <a:pt x="33052" y="4013"/>
                    <a:pt x="33171" y="4048"/>
                  </a:cubicBezTo>
                  <a:lnTo>
                    <a:pt x="34600" y="4870"/>
                  </a:lnTo>
                  <a:cubicBezTo>
                    <a:pt x="34743" y="4941"/>
                    <a:pt x="34909" y="4941"/>
                    <a:pt x="35052" y="4870"/>
                  </a:cubicBezTo>
                  <a:close/>
                  <a:moveTo>
                    <a:pt x="39160" y="2501"/>
                  </a:moveTo>
                  <a:cubicBezTo>
                    <a:pt x="39279" y="2453"/>
                    <a:pt x="39279" y="2286"/>
                    <a:pt x="39160" y="2251"/>
                  </a:cubicBezTo>
                  <a:lnTo>
                    <a:pt x="37731" y="1417"/>
                  </a:lnTo>
                  <a:cubicBezTo>
                    <a:pt x="37588" y="1346"/>
                    <a:pt x="37433" y="1346"/>
                    <a:pt x="37290" y="1417"/>
                  </a:cubicBezTo>
                  <a:lnTo>
                    <a:pt x="35528" y="2441"/>
                  </a:lnTo>
                  <a:cubicBezTo>
                    <a:pt x="35397" y="2489"/>
                    <a:pt x="35397" y="2655"/>
                    <a:pt x="35528" y="2703"/>
                  </a:cubicBezTo>
                  <a:lnTo>
                    <a:pt x="36945" y="3525"/>
                  </a:lnTo>
                  <a:cubicBezTo>
                    <a:pt x="37088" y="3596"/>
                    <a:pt x="37255" y="3596"/>
                    <a:pt x="37398" y="3525"/>
                  </a:cubicBezTo>
                  <a:close/>
                  <a:moveTo>
                    <a:pt x="41505" y="1155"/>
                  </a:moveTo>
                  <a:cubicBezTo>
                    <a:pt x="41624" y="1108"/>
                    <a:pt x="41624" y="941"/>
                    <a:pt x="41505" y="893"/>
                  </a:cubicBezTo>
                  <a:lnTo>
                    <a:pt x="40077" y="72"/>
                  </a:lnTo>
                  <a:cubicBezTo>
                    <a:pt x="39934" y="0"/>
                    <a:pt x="39767" y="0"/>
                    <a:pt x="39624" y="72"/>
                  </a:cubicBezTo>
                  <a:lnTo>
                    <a:pt x="37862" y="1096"/>
                  </a:lnTo>
                  <a:cubicBezTo>
                    <a:pt x="37743" y="1131"/>
                    <a:pt x="37743" y="1298"/>
                    <a:pt x="37862" y="1346"/>
                  </a:cubicBezTo>
                  <a:lnTo>
                    <a:pt x="39291" y="2167"/>
                  </a:lnTo>
                  <a:cubicBezTo>
                    <a:pt x="39434" y="2239"/>
                    <a:pt x="39600" y="2239"/>
                    <a:pt x="39731" y="2167"/>
                  </a:cubicBezTo>
                  <a:close/>
                  <a:moveTo>
                    <a:pt x="9513" y="22610"/>
                  </a:moveTo>
                  <a:cubicBezTo>
                    <a:pt x="9632" y="22575"/>
                    <a:pt x="9632" y="22396"/>
                    <a:pt x="9513" y="22360"/>
                  </a:cubicBezTo>
                  <a:lnTo>
                    <a:pt x="7620" y="21265"/>
                  </a:lnTo>
                  <a:cubicBezTo>
                    <a:pt x="7477" y="21193"/>
                    <a:pt x="7311" y="21193"/>
                    <a:pt x="7168" y="21265"/>
                  </a:cubicBezTo>
                  <a:lnTo>
                    <a:pt x="5275" y="22360"/>
                  </a:lnTo>
                  <a:cubicBezTo>
                    <a:pt x="5155" y="22396"/>
                    <a:pt x="5155" y="22563"/>
                    <a:pt x="5275" y="22610"/>
                  </a:cubicBezTo>
                  <a:lnTo>
                    <a:pt x="7168" y="23706"/>
                  </a:lnTo>
                  <a:cubicBezTo>
                    <a:pt x="7311" y="23777"/>
                    <a:pt x="7477" y="23777"/>
                    <a:pt x="7620" y="23706"/>
                  </a:cubicBezTo>
                  <a:close/>
                  <a:moveTo>
                    <a:pt x="14776" y="19574"/>
                  </a:moveTo>
                  <a:cubicBezTo>
                    <a:pt x="14895" y="19527"/>
                    <a:pt x="14895" y="19360"/>
                    <a:pt x="14776" y="19312"/>
                  </a:cubicBezTo>
                  <a:lnTo>
                    <a:pt x="12883" y="18217"/>
                  </a:lnTo>
                  <a:cubicBezTo>
                    <a:pt x="12740" y="18145"/>
                    <a:pt x="12573" y="18145"/>
                    <a:pt x="12430" y="18217"/>
                  </a:cubicBezTo>
                  <a:lnTo>
                    <a:pt x="10537" y="19312"/>
                  </a:lnTo>
                  <a:cubicBezTo>
                    <a:pt x="10406" y="19360"/>
                    <a:pt x="10406" y="19527"/>
                    <a:pt x="10537" y="19574"/>
                  </a:cubicBezTo>
                  <a:lnTo>
                    <a:pt x="12430" y="20670"/>
                  </a:lnTo>
                  <a:cubicBezTo>
                    <a:pt x="12573" y="20741"/>
                    <a:pt x="12740" y="20741"/>
                    <a:pt x="12883" y="20670"/>
                  </a:cubicBezTo>
                  <a:close/>
                  <a:moveTo>
                    <a:pt x="12144" y="21098"/>
                  </a:moveTo>
                  <a:cubicBezTo>
                    <a:pt x="12264" y="21051"/>
                    <a:pt x="12264" y="20872"/>
                    <a:pt x="12144" y="20836"/>
                  </a:cubicBezTo>
                  <a:lnTo>
                    <a:pt x="10251" y="19741"/>
                  </a:lnTo>
                  <a:cubicBezTo>
                    <a:pt x="10108" y="19669"/>
                    <a:pt x="9942" y="19669"/>
                    <a:pt x="9799" y="19741"/>
                  </a:cubicBezTo>
                  <a:lnTo>
                    <a:pt x="7906" y="20848"/>
                  </a:lnTo>
                  <a:cubicBezTo>
                    <a:pt x="7787" y="20884"/>
                    <a:pt x="7787" y="21062"/>
                    <a:pt x="7906" y="21098"/>
                  </a:cubicBezTo>
                  <a:lnTo>
                    <a:pt x="9799" y="22182"/>
                  </a:lnTo>
                  <a:cubicBezTo>
                    <a:pt x="9942" y="22253"/>
                    <a:pt x="10108" y="22253"/>
                    <a:pt x="10251" y="22182"/>
                  </a:cubicBezTo>
                  <a:close/>
                  <a:moveTo>
                    <a:pt x="17407" y="18050"/>
                  </a:moveTo>
                  <a:cubicBezTo>
                    <a:pt x="17526" y="18014"/>
                    <a:pt x="17526" y="17836"/>
                    <a:pt x="17407" y="17800"/>
                  </a:cubicBezTo>
                  <a:lnTo>
                    <a:pt x="15514" y="16705"/>
                  </a:lnTo>
                  <a:cubicBezTo>
                    <a:pt x="15371" y="16633"/>
                    <a:pt x="15204" y="16633"/>
                    <a:pt x="15061" y="16705"/>
                  </a:cubicBezTo>
                  <a:lnTo>
                    <a:pt x="13168" y="17800"/>
                  </a:lnTo>
                  <a:cubicBezTo>
                    <a:pt x="13049" y="17836"/>
                    <a:pt x="13049" y="18014"/>
                    <a:pt x="13168" y="18050"/>
                  </a:cubicBezTo>
                  <a:lnTo>
                    <a:pt x="15061" y="19146"/>
                  </a:lnTo>
                  <a:cubicBezTo>
                    <a:pt x="15204" y="19217"/>
                    <a:pt x="15371" y="19217"/>
                    <a:pt x="15514" y="19146"/>
                  </a:cubicBezTo>
                  <a:close/>
                  <a:moveTo>
                    <a:pt x="20038" y="16538"/>
                  </a:moveTo>
                  <a:cubicBezTo>
                    <a:pt x="20157" y="16490"/>
                    <a:pt x="20157" y="16324"/>
                    <a:pt x="20038" y="16276"/>
                  </a:cubicBezTo>
                  <a:lnTo>
                    <a:pt x="18145" y="15193"/>
                  </a:lnTo>
                  <a:cubicBezTo>
                    <a:pt x="18002" y="15109"/>
                    <a:pt x="17836" y="15109"/>
                    <a:pt x="17693" y="15193"/>
                  </a:cubicBezTo>
                  <a:lnTo>
                    <a:pt x="15800" y="16276"/>
                  </a:lnTo>
                  <a:cubicBezTo>
                    <a:pt x="15669" y="16324"/>
                    <a:pt x="15669" y="16490"/>
                    <a:pt x="15800" y="16538"/>
                  </a:cubicBezTo>
                  <a:lnTo>
                    <a:pt x="17693" y="17633"/>
                  </a:lnTo>
                  <a:cubicBezTo>
                    <a:pt x="17836" y="17705"/>
                    <a:pt x="17990" y="17705"/>
                    <a:pt x="18133" y="17633"/>
                  </a:cubicBezTo>
                  <a:close/>
                  <a:moveTo>
                    <a:pt x="22670" y="15014"/>
                  </a:moveTo>
                  <a:cubicBezTo>
                    <a:pt x="22789" y="14966"/>
                    <a:pt x="22789" y="14800"/>
                    <a:pt x="22670" y="14764"/>
                  </a:cubicBezTo>
                  <a:lnTo>
                    <a:pt x="20776" y="13669"/>
                  </a:lnTo>
                  <a:cubicBezTo>
                    <a:pt x="20634" y="13585"/>
                    <a:pt x="20467" y="13585"/>
                    <a:pt x="20324" y="13669"/>
                  </a:cubicBezTo>
                  <a:lnTo>
                    <a:pt x="18431" y="14764"/>
                  </a:lnTo>
                  <a:cubicBezTo>
                    <a:pt x="18312" y="14800"/>
                    <a:pt x="18312" y="14966"/>
                    <a:pt x="18431" y="15014"/>
                  </a:cubicBezTo>
                  <a:lnTo>
                    <a:pt x="20324" y="16109"/>
                  </a:lnTo>
                  <a:cubicBezTo>
                    <a:pt x="20467" y="16181"/>
                    <a:pt x="20634" y="16181"/>
                    <a:pt x="20776" y="16109"/>
                  </a:cubicBezTo>
                  <a:close/>
                  <a:moveTo>
                    <a:pt x="25301" y="13502"/>
                  </a:moveTo>
                  <a:cubicBezTo>
                    <a:pt x="25420" y="13454"/>
                    <a:pt x="25420" y="13288"/>
                    <a:pt x="25301" y="13240"/>
                  </a:cubicBezTo>
                  <a:lnTo>
                    <a:pt x="23408" y="12145"/>
                  </a:lnTo>
                  <a:cubicBezTo>
                    <a:pt x="23265" y="12073"/>
                    <a:pt x="23098" y="12073"/>
                    <a:pt x="22955" y="12145"/>
                  </a:cubicBezTo>
                  <a:lnTo>
                    <a:pt x="21062" y="13240"/>
                  </a:lnTo>
                  <a:cubicBezTo>
                    <a:pt x="20943" y="13276"/>
                    <a:pt x="20943" y="13454"/>
                    <a:pt x="21062" y="13502"/>
                  </a:cubicBezTo>
                  <a:lnTo>
                    <a:pt x="22955" y="14597"/>
                  </a:lnTo>
                  <a:cubicBezTo>
                    <a:pt x="23098" y="14669"/>
                    <a:pt x="23265" y="14669"/>
                    <a:pt x="23408" y="14597"/>
                  </a:cubicBezTo>
                  <a:close/>
                  <a:moveTo>
                    <a:pt x="27932" y="11978"/>
                  </a:moveTo>
                  <a:cubicBezTo>
                    <a:pt x="28051" y="11930"/>
                    <a:pt x="28051" y="11764"/>
                    <a:pt x="27932" y="11716"/>
                  </a:cubicBezTo>
                  <a:lnTo>
                    <a:pt x="26039" y="10621"/>
                  </a:lnTo>
                  <a:cubicBezTo>
                    <a:pt x="25896" y="10549"/>
                    <a:pt x="25729" y="10549"/>
                    <a:pt x="25587" y="10621"/>
                  </a:cubicBezTo>
                  <a:lnTo>
                    <a:pt x="23694" y="11716"/>
                  </a:lnTo>
                  <a:cubicBezTo>
                    <a:pt x="23574" y="11764"/>
                    <a:pt x="23574" y="11930"/>
                    <a:pt x="23694" y="11978"/>
                  </a:cubicBezTo>
                  <a:lnTo>
                    <a:pt x="25587" y="13073"/>
                  </a:lnTo>
                  <a:cubicBezTo>
                    <a:pt x="25729" y="13145"/>
                    <a:pt x="25896" y="13145"/>
                    <a:pt x="26039" y="13073"/>
                  </a:cubicBezTo>
                  <a:close/>
                  <a:moveTo>
                    <a:pt x="30563" y="10454"/>
                  </a:moveTo>
                  <a:cubicBezTo>
                    <a:pt x="30682" y="10418"/>
                    <a:pt x="30682" y="10240"/>
                    <a:pt x="30563" y="10204"/>
                  </a:cubicBezTo>
                  <a:lnTo>
                    <a:pt x="28670" y="9109"/>
                  </a:lnTo>
                  <a:cubicBezTo>
                    <a:pt x="28527" y="9037"/>
                    <a:pt x="28361" y="9037"/>
                    <a:pt x="28218" y="9109"/>
                  </a:cubicBezTo>
                  <a:lnTo>
                    <a:pt x="26325" y="10204"/>
                  </a:lnTo>
                  <a:cubicBezTo>
                    <a:pt x="26206" y="10240"/>
                    <a:pt x="26206" y="10418"/>
                    <a:pt x="26325" y="10454"/>
                  </a:cubicBezTo>
                  <a:lnTo>
                    <a:pt x="28218" y="11549"/>
                  </a:lnTo>
                  <a:cubicBezTo>
                    <a:pt x="28361" y="11621"/>
                    <a:pt x="28527" y="11621"/>
                    <a:pt x="28670" y="11549"/>
                  </a:cubicBezTo>
                  <a:close/>
                  <a:moveTo>
                    <a:pt x="33195" y="8942"/>
                  </a:moveTo>
                  <a:cubicBezTo>
                    <a:pt x="33326" y="8894"/>
                    <a:pt x="33326" y="8716"/>
                    <a:pt x="33195" y="8680"/>
                  </a:cubicBezTo>
                  <a:lnTo>
                    <a:pt x="31302" y="7585"/>
                  </a:lnTo>
                  <a:cubicBezTo>
                    <a:pt x="31159" y="7513"/>
                    <a:pt x="30992" y="7513"/>
                    <a:pt x="30849" y="7585"/>
                  </a:cubicBezTo>
                  <a:lnTo>
                    <a:pt x="28956" y="8680"/>
                  </a:lnTo>
                  <a:cubicBezTo>
                    <a:pt x="28837" y="8728"/>
                    <a:pt x="28837" y="8894"/>
                    <a:pt x="28956" y="8942"/>
                  </a:cubicBezTo>
                  <a:lnTo>
                    <a:pt x="30849" y="10037"/>
                  </a:lnTo>
                  <a:cubicBezTo>
                    <a:pt x="30992" y="10097"/>
                    <a:pt x="31159" y="10097"/>
                    <a:pt x="31302" y="10037"/>
                  </a:cubicBezTo>
                  <a:close/>
                  <a:moveTo>
                    <a:pt x="35826" y="7418"/>
                  </a:moveTo>
                  <a:cubicBezTo>
                    <a:pt x="35945" y="7370"/>
                    <a:pt x="35945" y="7204"/>
                    <a:pt x="35826" y="7156"/>
                  </a:cubicBezTo>
                  <a:lnTo>
                    <a:pt x="33933" y="6061"/>
                  </a:lnTo>
                  <a:cubicBezTo>
                    <a:pt x="33790" y="5989"/>
                    <a:pt x="33623" y="5989"/>
                    <a:pt x="33480" y="6061"/>
                  </a:cubicBezTo>
                  <a:lnTo>
                    <a:pt x="31587" y="7156"/>
                  </a:lnTo>
                  <a:cubicBezTo>
                    <a:pt x="31468" y="7204"/>
                    <a:pt x="31468" y="7370"/>
                    <a:pt x="31587" y="7418"/>
                  </a:cubicBezTo>
                  <a:lnTo>
                    <a:pt x="33480" y="8513"/>
                  </a:lnTo>
                  <a:cubicBezTo>
                    <a:pt x="33623" y="8585"/>
                    <a:pt x="33790" y="8585"/>
                    <a:pt x="33933" y="8513"/>
                  </a:cubicBezTo>
                  <a:close/>
                  <a:moveTo>
                    <a:pt x="38457" y="5894"/>
                  </a:moveTo>
                  <a:cubicBezTo>
                    <a:pt x="38576" y="5858"/>
                    <a:pt x="38576" y="5680"/>
                    <a:pt x="38457" y="5644"/>
                  </a:cubicBezTo>
                  <a:lnTo>
                    <a:pt x="36564" y="4549"/>
                  </a:lnTo>
                  <a:cubicBezTo>
                    <a:pt x="36421" y="4477"/>
                    <a:pt x="36255" y="4477"/>
                    <a:pt x="36112" y="4549"/>
                  </a:cubicBezTo>
                  <a:lnTo>
                    <a:pt x="34219" y="5644"/>
                  </a:lnTo>
                  <a:cubicBezTo>
                    <a:pt x="34100" y="5680"/>
                    <a:pt x="34100" y="5858"/>
                    <a:pt x="34219" y="5894"/>
                  </a:cubicBezTo>
                  <a:lnTo>
                    <a:pt x="36124" y="7001"/>
                  </a:lnTo>
                  <a:cubicBezTo>
                    <a:pt x="36255" y="7073"/>
                    <a:pt x="36421" y="7073"/>
                    <a:pt x="36564" y="7001"/>
                  </a:cubicBezTo>
                  <a:close/>
                  <a:moveTo>
                    <a:pt x="13418" y="23360"/>
                  </a:moveTo>
                  <a:cubicBezTo>
                    <a:pt x="13537" y="23313"/>
                    <a:pt x="13537" y="23146"/>
                    <a:pt x="13418" y="23098"/>
                  </a:cubicBezTo>
                  <a:lnTo>
                    <a:pt x="11513" y="22003"/>
                  </a:lnTo>
                  <a:cubicBezTo>
                    <a:pt x="11371" y="21932"/>
                    <a:pt x="11204" y="21932"/>
                    <a:pt x="11073" y="22003"/>
                  </a:cubicBezTo>
                  <a:lnTo>
                    <a:pt x="9168" y="23098"/>
                  </a:lnTo>
                  <a:cubicBezTo>
                    <a:pt x="9049" y="23146"/>
                    <a:pt x="9049" y="23313"/>
                    <a:pt x="9168" y="23360"/>
                  </a:cubicBezTo>
                  <a:lnTo>
                    <a:pt x="11073" y="24456"/>
                  </a:lnTo>
                  <a:cubicBezTo>
                    <a:pt x="11204" y="24527"/>
                    <a:pt x="11371" y="24527"/>
                    <a:pt x="11513" y="24456"/>
                  </a:cubicBezTo>
                  <a:close/>
                  <a:moveTo>
                    <a:pt x="16050" y="21836"/>
                  </a:moveTo>
                  <a:cubicBezTo>
                    <a:pt x="16169" y="21801"/>
                    <a:pt x="16169" y="21622"/>
                    <a:pt x="16050" y="21586"/>
                  </a:cubicBezTo>
                  <a:lnTo>
                    <a:pt x="14145" y="20491"/>
                  </a:lnTo>
                  <a:cubicBezTo>
                    <a:pt x="14002" y="20420"/>
                    <a:pt x="13847" y="20420"/>
                    <a:pt x="13704" y="20491"/>
                  </a:cubicBezTo>
                  <a:lnTo>
                    <a:pt x="11799" y="21586"/>
                  </a:lnTo>
                  <a:cubicBezTo>
                    <a:pt x="11680" y="21634"/>
                    <a:pt x="11680" y="21801"/>
                    <a:pt x="11799" y="21848"/>
                  </a:cubicBezTo>
                  <a:lnTo>
                    <a:pt x="13692" y="22944"/>
                  </a:lnTo>
                  <a:cubicBezTo>
                    <a:pt x="13835" y="23015"/>
                    <a:pt x="14002" y="23015"/>
                    <a:pt x="14145" y="22944"/>
                  </a:cubicBezTo>
                  <a:close/>
                  <a:moveTo>
                    <a:pt x="18681" y="20324"/>
                  </a:moveTo>
                  <a:cubicBezTo>
                    <a:pt x="18800" y="20277"/>
                    <a:pt x="18800" y="20110"/>
                    <a:pt x="18681" y="20062"/>
                  </a:cubicBezTo>
                  <a:lnTo>
                    <a:pt x="16776" y="18967"/>
                  </a:lnTo>
                  <a:cubicBezTo>
                    <a:pt x="16633" y="18896"/>
                    <a:pt x="16478" y="18896"/>
                    <a:pt x="16335" y="18967"/>
                  </a:cubicBezTo>
                  <a:lnTo>
                    <a:pt x="14430" y="20062"/>
                  </a:lnTo>
                  <a:cubicBezTo>
                    <a:pt x="14311" y="20110"/>
                    <a:pt x="14311" y="20277"/>
                    <a:pt x="14430" y="20324"/>
                  </a:cubicBezTo>
                  <a:lnTo>
                    <a:pt x="16335" y="21420"/>
                  </a:lnTo>
                  <a:cubicBezTo>
                    <a:pt x="16478" y="21491"/>
                    <a:pt x="16633" y="21491"/>
                    <a:pt x="16776" y="21420"/>
                  </a:cubicBezTo>
                  <a:close/>
                  <a:moveTo>
                    <a:pt x="21300" y="18800"/>
                  </a:moveTo>
                  <a:cubicBezTo>
                    <a:pt x="21419" y="18765"/>
                    <a:pt x="21419" y="18586"/>
                    <a:pt x="21300" y="18550"/>
                  </a:cubicBezTo>
                  <a:lnTo>
                    <a:pt x="19407" y="17455"/>
                  </a:lnTo>
                  <a:cubicBezTo>
                    <a:pt x="19264" y="17372"/>
                    <a:pt x="19098" y="17372"/>
                    <a:pt x="18955" y="17455"/>
                  </a:cubicBezTo>
                  <a:lnTo>
                    <a:pt x="17062" y="18550"/>
                  </a:lnTo>
                  <a:cubicBezTo>
                    <a:pt x="16943" y="18586"/>
                    <a:pt x="16943" y="18753"/>
                    <a:pt x="17062" y="18800"/>
                  </a:cubicBezTo>
                  <a:lnTo>
                    <a:pt x="18955" y="19896"/>
                  </a:lnTo>
                  <a:cubicBezTo>
                    <a:pt x="19098" y="19967"/>
                    <a:pt x="19264" y="19967"/>
                    <a:pt x="19407" y="19896"/>
                  </a:cubicBezTo>
                  <a:close/>
                  <a:moveTo>
                    <a:pt x="23932" y="17288"/>
                  </a:moveTo>
                  <a:cubicBezTo>
                    <a:pt x="24051" y="17241"/>
                    <a:pt x="24051" y="17074"/>
                    <a:pt x="23932" y="17026"/>
                  </a:cubicBezTo>
                  <a:lnTo>
                    <a:pt x="22039" y="15931"/>
                  </a:lnTo>
                  <a:cubicBezTo>
                    <a:pt x="21896" y="15859"/>
                    <a:pt x="21729" y="15859"/>
                    <a:pt x="21586" y="15931"/>
                  </a:cubicBezTo>
                  <a:lnTo>
                    <a:pt x="19693" y="17026"/>
                  </a:lnTo>
                  <a:cubicBezTo>
                    <a:pt x="19574" y="17062"/>
                    <a:pt x="19574" y="17241"/>
                    <a:pt x="19693" y="17288"/>
                  </a:cubicBezTo>
                  <a:lnTo>
                    <a:pt x="21598" y="18372"/>
                  </a:lnTo>
                  <a:cubicBezTo>
                    <a:pt x="21741" y="18443"/>
                    <a:pt x="21908" y="18443"/>
                    <a:pt x="22050" y="18372"/>
                  </a:cubicBezTo>
                  <a:close/>
                  <a:moveTo>
                    <a:pt x="26563" y="15764"/>
                  </a:moveTo>
                  <a:cubicBezTo>
                    <a:pt x="26682" y="15717"/>
                    <a:pt x="26682" y="15550"/>
                    <a:pt x="26563" y="15502"/>
                  </a:cubicBezTo>
                  <a:lnTo>
                    <a:pt x="24670" y="14407"/>
                  </a:lnTo>
                  <a:cubicBezTo>
                    <a:pt x="24527" y="14335"/>
                    <a:pt x="24360" y="14335"/>
                    <a:pt x="24217" y="14407"/>
                  </a:cubicBezTo>
                  <a:lnTo>
                    <a:pt x="22324" y="15502"/>
                  </a:lnTo>
                  <a:cubicBezTo>
                    <a:pt x="22205" y="15550"/>
                    <a:pt x="22205" y="15717"/>
                    <a:pt x="22324" y="15764"/>
                  </a:cubicBezTo>
                  <a:lnTo>
                    <a:pt x="24217" y="16860"/>
                  </a:lnTo>
                  <a:cubicBezTo>
                    <a:pt x="24360" y="16931"/>
                    <a:pt x="24527" y="16931"/>
                    <a:pt x="24670" y="16860"/>
                  </a:cubicBezTo>
                  <a:close/>
                  <a:moveTo>
                    <a:pt x="29194" y="14240"/>
                  </a:moveTo>
                  <a:cubicBezTo>
                    <a:pt x="29313" y="14204"/>
                    <a:pt x="29313" y="14026"/>
                    <a:pt x="29194" y="13990"/>
                  </a:cubicBezTo>
                  <a:lnTo>
                    <a:pt x="27301" y="12895"/>
                  </a:lnTo>
                  <a:cubicBezTo>
                    <a:pt x="27158" y="12823"/>
                    <a:pt x="26992" y="12823"/>
                    <a:pt x="26849" y="12895"/>
                  </a:cubicBezTo>
                  <a:lnTo>
                    <a:pt x="24956" y="13990"/>
                  </a:lnTo>
                  <a:cubicBezTo>
                    <a:pt x="24837" y="14026"/>
                    <a:pt x="24837" y="14204"/>
                    <a:pt x="24956" y="14240"/>
                  </a:cubicBezTo>
                  <a:lnTo>
                    <a:pt x="26849" y="15336"/>
                  </a:lnTo>
                  <a:cubicBezTo>
                    <a:pt x="26992" y="15407"/>
                    <a:pt x="27158" y="15407"/>
                    <a:pt x="27301" y="15336"/>
                  </a:cubicBezTo>
                  <a:close/>
                  <a:moveTo>
                    <a:pt x="31825" y="12728"/>
                  </a:moveTo>
                  <a:cubicBezTo>
                    <a:pt x="31956" y="12680"/>
                    <a:pt x="31956" y="12502"/>
                    <a:pt x="31825" y="12466"/>
                  </a:cubicBezTo>
                  <a:lnTo>
                    <a:pt x="29932" y="11371"/>
                  </a:lnTo>
                  <a:cubicBezTo>
                    <a:pt x="29790" y="11299"/>
                    <a:pt x="29623" y="11299"/>
                    <a:pt x="29492" y="11371"/>
                  </a:cubicBezTo>
                  <a:lnTo>
                    <a:pt x="27587" y="12466"/>
                  </a:lnTo>
                  <a:cubicBezTo>
                    <a:pt x="27468" y="12514"/>
                    <a:pt x="27468" y="12680"/>
                    <a:pt x="27587" y="12728"/>
                  </a:cubicBezTo>
                  <a:lnTo>
                    <a:pt x="29492" y="13823"/>
                  </a:lnTo>
                  <a:cubicBezTo>
                    <a:pt x="29623" y="13895"/>
                    <a:pt x="29790" y="13895"/>
                    <a:pt x="29932" y="13823"/>
                  </a:cubicBezTo>
                  <a:close/>
                  <a:moveTo>
                    <a:pt x="34457" y="11204"/>
                  </a:moveTo>
                  <a:cubicBezTo>
                    <a:pt x="34576" y="11156"/>
                    <a:pt x="34576" y="10990"/>
                    <a:pt x="34457" y="10942"/>
                  </a:cubicBezTo>
                  <a:lnTo>
                    <a:pt x="32564" y="9847"/>
                  </a:lnTo>
                  <a:cubicBezTo>
                    <a:pt x="32421" y="9775"/>
                    <a:pt x="32254" y="9775"/>
                    <a:pt x="32111" y="9847"/>
                  </a:cubicBezTo>
                  <a:lnTo>
                    <a:pt x="30218" y="10942"/>
                  </a:lnTo>
                  <a:cubicBezTo>
                    <a:pt x="30099" y="10990"/>
                    <a:pt x="30099" y="11168"/>
                    <a:pt x="30218" y="11204"/>
                  </a:cubicBezTo>
                  <a:lnTo>
                    <a:pt x="32111" y="12299"/>
                  </a:lnTo>
                  <a:cubicBezTo>
                    <a:pt x="32254" y="12371"/>
                    <a:pt x="32421" y="12371"/>
                    <a:pt x="32564" y="12299"/>
                  </a:cubicBezTo>
                  <a:close/>
                  <a:moveTo>
                    <a:pt x="37088" y="9680"/>
                  </a:moveTo>
                  <a:cubicBezTo>
                    <a:pt x="37207" y="9632"/>
                    <a:pt x="37207" y="9466"/>
                    <a:pt x="37088" y="9418"/>
                  </a:cubicBezTo>
                  <a:lnTo>
                    <a:pt x="35195" y="8347"/>
                  </a:lnTo>
                  <a:cubicBezTo>
                    <a:pt x="35052" y="8263"/>
                    <a:pt x="34885" y="8263"/>
                    <a:pt x="34743" y="8347"/>
                  </a:cubicBezTo>
                  <a:lnTo>
                    <a:pt x="32849" y="9430"/>
                  </a:lnTo>
                  <a:cubicBezTo>
                    <a:pt x="32730" y="9478"/>
                    <a:pt x="32730" y="9644"/>
                    <a:pt x="32849" y="9692"/>
                  </a:cubicBezTo>
                  <a:lnTo>
                    <a:pt x="34743" y="10787"/>
                  </a:lnTo>
                  <a:cubicBezTo>
                    <a:pt x="34885" y="10859"/>
                    <a:pt x="35052" y="10859"/>
                    <a:pt x="35195" y="10787"/>
                  </a:cubicBezTo>
                  <a:close/>
                  <a:moveTo>
                    <a:pt x="39719" y="8156"/>
                  </a:moveTo>
                  <a:cubicBezTo>
                    <a:pt x="39838" y="8120"/>
                    <a:pt x="39838" y="7942"/>
                    <a:pt x="39719" y="7906"/>
                  </a:cubicBezTo>
                  <a:lnTo>
                    <a:pt x="37826" y="6811"/>
                  </a:lnTo>
                  <a:cubicBezTo>
                    <a:pt x="37683" y="6739"/>
                    <a:pt x="37517" y="6739"/>
                    <a:pt x="37374" y="6811"/>
                  </a:cubicBezTo>
                  <a:lnTo>
                    <a:pt x="35481" y="7906"/>
                  </a:lnTo>
                  <a:cubicBezTo>
                    <a:pt x="35362" y="7954"/>
                    <a:pt x="35362" y="8120"/>
                    <a:pt x="35481" y="8168"/>
                  </a:cubicBezTo>
                  <a:lnTo>
                    <a:pt x="37374" y="9263"/>
                  </a:lnTo>
                  <a:cubicBezTo>
                    <a:pt x="37517" y="9335"/>
                    <a:pt x="37683" y="9335"/>
                    <a:pt x="37826" y="9263"/>
                  </a:cubicBezTo>
                  <a:close/>
                  <a:moveTo>
                    <a:pt x="42351" y="6644"/>
                  </a:moveTo>
                  <a:cubicBezTo>
                    <a:pt x="42482" y="6596"/>
                    <a:pt x="42482" y="6430"/>
                    <a:pt x="42351" y="6382"/>
                  </a:cubicBezTo>
                  <a:lnTo>
                    <a:pt x="40458" y="5287"/>
                  </a:lnTo>
                  <a:cubicBezTo>
                    <a:pt x="40315" y="5215"/>
                    <a:pt x="40148" y="5215"/>
                    <a:pt x="40017" y="5287"/>
                  </a:cubicBezTo>
                  <a:lnTo>
                    <a:pt x="38124" y="6394"/>
                  </a:lnTo>
                  <a:cubicBezTo>
                    <a:pt x="37993" y="6430"/>
                    <a:pt x="37993" y="6608"/>
                    <a:pt x="38124" y="6644"/>
                  </a:cubicBezTo>
                  <a:lnTo>
                    <a:pt x="40017" y="7751"/>
                  </a:lnTo>
                  <a:cubicBezTo>
                    <a:pt x="40148" y="7823"/>
                    <a:pt x="40315" y="7823"/>
                    <a:pt x="40458" y="7751"/>
                  </a:cubicBezTo>
                  <a:close/>
                  <a:moveTo>
                    <a:pt x="16657" y="24587"/>
                  </a:moveTo>
                  <a:cubicBezTo>
                    <a:pt x="16776" y="24551"/>
                    <a:pt x="16776" y="24372"/>
                    <a:pt x="16657" y="24337"/>
                  </a:cubicBezTo>
                  <a:lnTo>
                    <a:pt x="14752" y="23241"/>
                  </a:lnTo>
                  <a:cubicBezTo>
                    <a:pt x="14609" y="23170"/>
                    <a:pt x="14442" y="23170"/>
                    <a:pt x="14311" y="23241"/>
                  </a:cubicBezTo>
                  <a:lnTo>
                    <a:pt x="12406" y="24337"/>
                  </a:lnTo>
                  <a:cubicBezTo>
                    <a:pt x="12287" y="24372"/>
                    <a:pt x="12287" y="24551"/>
                    <a:pt x="12406" y="24587"/>
                  </a:cubicBezTo>
                  <a:lnTo>
                    <a:pt x="14311" y="25682"/>
                  </a:lnTo>
                  <a:cubicBezTo>
                    <a:pt x="14442" y="25754"/>
                    <a:pt x="14609" y="25754"/>
                    <a:pt x="14752" y="25682"/>
                  </a:cubicBezTo>
                  <a:close/>
                  <a:moveTo>
                    <a:pt x="19288" y="23075"/>
                  </a:moveTo>
                  <a:cubicBezTo>
                    <a:pt x="19407" y="23027"/>
                    <a:pt x="19407" y="22860"/>
                    <a:pt x="19288" y="22813"/>
                  </a:cubicBezTo>
                  <a:lnTo>
                    <a:pt x="17383" y="21717"/>
                  </a:lnTo>
                  <a:cubicBezTo>
                    <a:pt x="17240" y="21658"/>
                    <a:pt x="17086" y="21658"/>
                    <a:pt x="16943" y="21717"/>
                  </a:cubicBezTo>
                  <a:lnTo>
                    <a:pt x="15050" y="22813"/>
                  </a:lnTo>
                  <a:cubicBezTo>
                    <a:pt x="14931" y="22860"/>
                    <a:pt x="14931" y="23027"/>
                    <a:pt x="15050" y="23075"/>
                  </a:cubicBezTo>
                  <a:lnTo>
                    <a:pt x="16943" y="24170"/>
                  </a:lnTo>
                  <a:cubicBezTo>
                    <a:pt x="17086" y="24230"/>
                    <a:pt x="17252" y="24230"/>
                    <a:pt x="17395" y="24170"/>
                  </a:cubicBezTo>
                  <a:close/>
                  <a:moveTo>
                    <a:pt x="21919" y="21551"/>
                  </a:moveTo>
                  <a:cubicBezTo>
                    <a:pt x="22039" y="21515"/>
                    <a:pt x="22039" y="21336"/>
                    <a:pt x="21919" y="21301"/>
                  </a:cubicBezTo>
                  <a:lnTo>
                    <a:pt x="20014" y="20205"/>
                  </a:lnTo>
                  <a:cubicBezTo>
                    <a:pt x="19872" y="20134"/>
                    <a:pt x="19717" y="20134"/>
                    <a:pt x="19574" y="20205"/>
                  </a:cubicBezTo>
                  <a:lnTo>
                    <a:pt x="17681" y="21289"/>
                  </a:lnTo>
                  <a:cubicBezTo>
                    <a:pt x="17550" y="21336"/>
                    <a:pt x="17550" y="21503"/>
                    <a:pt x="17681" y="21551"/>
                  </a:cubicBezTo>
                  <a:lnTo>
                    <a:pt x="19574" y="22646"/>
                  </a:lnTo>
                  <a:cubicBezTo>
                    <a:pt x="19717" y="22706"/>
                    <a:pt x="19872" y="22706"/>
                    <a:pt x="20014" y="22646"/>
                  </a:cubicBezTo>
                  <a:close/>
                  <a:moveTo>
                    <a:pt x="24551" y="20039"/>
                  </a:moveTo>
                  <a:cubicBezTo>
                    <a:pt x="24670" y="19991"/>
                    <a:pt x="24670" y="19824"/>
                    <a:pt x="24551" y="19777"/>
                  </a:cubicBezTo>
                  <a:lnTo>
                    <a:pt x="22646" y="18681"/>
                  </a:lnTo>
                  <a:cubicBezTo>
                    <a:pt x="22503" y="18610"/>
                    <a:pt x="22348" y="18610"/>
                    <a:pt x="22205" y="18681"/>
                  </a:cubicBezTo>
                  <a:lnTo>
                    <a:pt x="20300" y="19777"/>
                  </a:lnTo>
                  <a:cubicBezTo>
                    <a:pt x="20181" y="19824"/>
                    <a:pt x="20181" y="19991"/>
                    <a:pt x="20300" y="20039"/>
                  </a:cubicBezTo>
                  <a:lnTo>
                    <a:pt x="22205" y="21134"/>
                  </a:lnTo>
                  <a:cubicBezTo>
                    <a:pt x="22348" y="21205"/>
                    <a:pt x="22503" y="21205"/>
                    <a:pt x="22646" y="21134"/>
                  </a:cubicBezTo>
                  <a:close/>
                  <a:moveTo>
                    <a:pt x="27182" y="18515"/>
                  </a:moveTo>
                  <a:cubicBezTo>
                    <a:pt x="27301" y="18467"/>
                    <a:pt x="27301" y="18300"/>
                    <a:pt x="27182" y="18253"/>
                  </a:cubicBezTo>
                  <a:lnTo>
                    <a:pt x="25277" y="17169"/>
                  </a:lnTo>
                  <a:cubicBezTo>
                    <a:pt x="25134" y="17098"/>
                    <a:pt x="24979" y="17098"/>
                    <a:pt x="24837" y="17169"/>
                  </a:cubicBezTo>
                  <a:lnTo>
                    <a:pt x="22943" y="18253"/>
                  </a:lnTo>
                  <a:cubicBezTo>
                    <a:pt x="22812" y="18300"/>
                    <a:pt x="22812" y="18467"/>
                    <a:pt x="22943" y="18515"/>
                  </a:cubicBezTo>
                  <a:lnTo>
                    <a:pt x="24837" y="19610"/>
                  </a:lnTo>
                  <a:cubicBezTo>
                    <a:pt x="24979" y="19681"/>
                    <a:pt x="25134" y="19681"/>
                    <a:pt x="25277" y="19610"/>
                  </a:cubicBezTo>
                  <a:close/>
                  <a:moveTo>
                    <a:pt x="29813" y="16991"/>
                  </a:moveTo>
                  <a:cubicBezTo>
                    <a:pt x="29932" y="16955"/>
                    <a:pt x="29932" y="16788"/>
                    <a:pt x="29813" y="16741"/>
                  </a:cubicBezTo>
                  <a:lnTo>
                    <a:pt x="27908" y="15645"/>
                  </a:lnTo>
                  <a:cubicBezTo>
                    <a:pt x="27765" y="15574"/>
                    <a:pt x="27611" y="15574"/>
                    <a:pt x="27468" y="15645"/>
                  </a:cubicBezTo>
                  <a:lnTo>
                    <a:pt x="25575" y="16741"/>
                  </a:lnTo>
                  <a:cubicBezTo>
                    <a:pt x="25444" y="16788"/>
                    <a:pt x="25444" y="16955"/>
                    <a:pt x="25575" y="16991"/>
                  </a:cubicBezTo>
                  <a:lnTo>
                    <a:pt x="27468" y="18086"/>
                  </a:lnTo>
                  <a:cubicBezTo>
                    <a:pt x="27611" y="18157"/>
                    <a:pt x="27765" y="18157"/>
                    <a:pt x="27908" y="18086"/>
                  </a:cubicBezTo>
                  <a:close/>
                  <a:moveTo>
                    <a:pt x="32445" y="15478"/>
                  </a:moveTo>
                  <a:cubicBezTo>
                    <a:pt x="32564" y="15431"/>
                    <a:pt x="32564" y="15264"/>
                    <a:pt x="32445" y="15217"/>
                  </a:cubicBezTo>
                  <a:lnTo>
                    <a:pt x="30540" y="14121"/>
                  </a:lnTo>
                  <a:cubicBezTo>
                    <a:pt x="30409" y="14050"/>
                    <a:pt x="30242" y="14050"/>
                    <a:pt x="30099" y="14121"/>
                  </a:cubicBezTo>
                  <a:lnTo>
                    <a:pt x="28206" y="15217"/>
                  </a:lnTo>
                  <a:cubicBezTo>
                    <a:pt x="28075" y="15264"/>
                    <a:pt x="28075" y="15431"/>
                    <a:pt x="28206" y="15478"/>
                  </a:cubicBezTo>
                  <a:lnTo>
                    <a:pt x="30099" y="16574"/>
                  </a:lnTo>
                  <a:cubicBezTo>
                    <a:pt x="30242" y="16645"/>
                    <a:pt x="30409" y="16645"/>
                    <a:pt x="30540" y="16574"/>
                  </a:cubicBezTo>
                  <a:close/>
                  <a:moveTo>
                    <a:pt x="35076" y="13954"/>
                  </a:moveTo>
                  <a:cubicBezTo>
                    <a:pt x="35195" y="13919"/>
                    <a:pt x="35195" y="13740"/>
                    <a:pt x="35076" y="13704"/>
                  </a:cubicBezTo>
                  <a:lnTo>
                    <a:pt x="33171" y="12609"/>
                  </a:lnTo>
                  <a:cubicBezTo>
                    <a:pt x="33040" y="12538"/>
                    <a:pt x="32873" y="12538"/>
                    <a:pt x="32730" y="12609"/>
                  </a:cubicBezTo>
                  <a:lnTo>
                    <a:pt x="30837" y="13704"/>
                  </a:lnTo>
                  <a:cubicBezTo>
                    <a:pt x="30706" y="13740"/>
                    <a:pt x="30706" y="13907"/>
                    <a:pt x="30837" y="13954"/>
                  </a:cubicBezTo>
                  <a:lnTo>
                    <a:pt x="32730" y="15050"/>
                  </a:lnTo>
                  <a:cubicBezTo>
                    <a:pt x="32873" y="15121"/>
                    <a:pt x="33040" y="15121"/>
                    <a:pt x="33183" y="15050"/>
                  </a:cubicBezTo>
                  <a:close/>
                  <a:moveTo>
                    <a:pt x="37707" y="12442"/>
                  </a:moveTo>
                  <a:cubicBezTo>
                    <a:pt x="37826" y="12395"/>
                    <a:pt x="37826" y="12228"/>
                    <a:pt x="37707" y="12180"/>
                  </a:cubicBezTo>
                  <a:lnTo>
                    <a:pt x="35802" y="11085"/>
                  </a:lnTo>
                  <a:cubicBezTo>
                    <a:pt x="35671" y="11014"/>
                    <a:pt x="35505" y="11014"/>
                    <a:pt x="35362" y="11085"/>
                  </a:cubicBezTo>
                  <a:lnTo>
                    <a:pt x="33469" y="12180"/>
                  </a:lnTo>
                  <a:cubicBezTo>
                    <a:pt x="33338" y="12228"/>
                    <a:pt x="33338" y="12395"/>
                    <a:pt x="33469" y="12442"/>
                  </a:cubicBezTo>
                  <a:lnTo>
                    <a:pt x="35362" y="13538"/>
                  </a:lnTo>
                  <a:cubicBezTo>
                    <a:pt x="35505" y="13609"/>
                    <a:pt x="35671" y="13609"/>
                    <a:pt x="35802" y="13538"/>
                  </a:cubicBezTo>
                  <a:close/>
                  <a:moveTo>
                    <a:pt x="40338" y="10918"/>
                  </a:moveTo>
                  <a:cubicBezTo>
                    <a:pt x="40458" y="10871"/>
                    <a:pt x="40458" y="10704"/>
                    <a:pt x="40338" y="10656"/>
                  </a:cubicBezTo>
                  <a:lnTo>
                    <a:pt x="38433" y="9561"/>
                  </a:lnTo>
                  <a:cubicBezTo>
                    <a:pt x="38302" y="9490"/>
                    <a:pt x="38136" y="9490"/>
                    <a:pt x="37993" y="9561"/>
                  </a:cubicBezTo>
                  <a:lnTo>
                    <a:pt x="36100" y="10656"/>
                  </a:lnTo>
                  <a:cubicBezTo>
                    <a:pt x="35969" y="10704"/>
                    <a:pt x="35969" y="10871"/>
                    <a:pt x="36100" y="10918"/>
                  </a:cubicBezTo>
                  <a:lnTo>
                    <a:pt x="37993" y="12014"/>
                  </a:lnTo>
                  <a:cubicBezTo>
                    <a:pt x="38136" y="12085"/>
                    <a:pt x="38302" y="12085"/>
                    <a:pt x="38433" y="12014"/>
                  </a:cubicBezTo>
                  <a:close/>
                  <a:moveTo>
                    <a:pt x="42970" y="9394"/>
                  </a:moveTo>
                  <a:cubicBezTo>
                    <a:pt x="43089" y="9347"/>
                    <a:pt x="43089" y="9180"/>
                    <a:pt x="42970" y="9132"/>
                  </a:cubicBezTo>
                  <a:lnTo>
                    <a:pt x="41077" y="8049"/>
                  </a:lnTo>
                  <a:cubicBezTo>
                    <a:pt x="40934" y="7978"/>
                    <a:pt x="40767" y="7978"/>
                    <a:pt x="40624" y="8049"/>
                  </a:cubicBezTo>
                  <a:lnTo>
                    <a:pt x="38731" y="9144"/>
                  </a:lnTo>
                  <a:cubicBezTo>
                    <a:pt x="38612" y="9180"/>
                    <a:pt x="38612" y="9347"/>
                    <a:pt x="38731" y="9394"/>
                  </a:cubicBezTo>
                  <a:lnTo>
                    <a:pt x="40624" y="10490"/>
                  </a:lnTo>
                  <a:cubicBezTo>
                    <a:pt x="40767" y="10561"/>
                    <a:pt x="40934" y="10561"/>
                    <a:pt x="41077" y="10490"/>
                  </a:cubicBezTo>
                  <a:close/>
                  <a:moveTo>
                    <a:pt x="23217" y="23682"/>
                  </a:moveTo>
                  <a:cubicBezTo>
                    <a:pt x="23336" y="23646"/>
                    <a:pt x="23336" y="23468"/>
                    <a:pt x="23217" y="23420"/>
                  </a:cubicBezTo>
                  <a:lnTo>
                    <a:pt x="21312" y="22336"/>
                  </a:lnTo>
                  <a:cubicBezTo>
                    <a:pt x="21181" y="22265"/>
                    <a:pt x="21015" y="22265"/>
                    <a:pt x="20872" y="22336"/>
                  </a:cubicBezTo>
                  <a:lnTo>
                    <a:pt x="18979" y="23432"/>
                  </a:lnTo>
                  <a:cubicBezTo>
                    <a:pt x="18848" y="23468"/>
                    <a:pt x="18848" y="23634"/>
                    <a:pt x="18979" y="23682"/>
                  </a:cubicBezTo>
                  <a:lnTo>
                    <a:pt x="20872" y="24777"/>
                  </a:lnTo>
                  <a:cubicBezTo>
                    <a:pt x="21015" y="24849"/>
                    <a:pt x="21181" y="24849"/>
                    <a:pt x="21312" y="24777"/>
                  </a:cubicBezTo>
                  <a:close/>
                  <a:moveTo>
                    <a:pt x="25849" y="22158"/>
                  </a:moveTo>
                  <a:cubicBezTo>
                    <a:pt x="25968" y="22122"/>
                    <a:pt x="25968" y="21944"/>
                    <a:pt x="25849" y="21908"/>
                  </a:cubicBezTo>
                  <a:lnTo>
                    <a:pt x="23944" y="20812"/>
                  </a:lnTo>
                  <a:cubicBezTo>
                    <a:pt x="23813" y="20741"/>
                    <a:pt x="23646" y="20741"/>
                    <a:pt x="23503" y="20812"/>
                  </a:cubicBezTo>
                  <a:lnTo>
                    <a:pt x="21610" y="21908"/>
                  </a:lnTo>
                  <a:cubicBezTo>
                    <a:pt x="21479" y="21944"/>
                    <a:pt x="21479" y="22122"/>
                    <a:pt x="21610" y="22158"/>
                  </a:cubicBezTo>
                  <a:lnTo>
                    <a:pt x="23503" y="23253"/>
                  </a:lnTo>
                  <a:cubicBezTo>
                    <a:pt x="23646" y="23325"/>
                    <a:pt x="23813" y="23325"/>
                    <a:pt x="23944" y="23253"/>
                  </a:cubicBezTo>
                  <a:close/>
                  <a:moveTo>
                    <a:pt x="20443" y="28290"/>
                  </a:moveTo>
                  <a:cubicBezTo>
                    <a:pt x="20562" y="28242"/>
                    <a:pt x="20562" y="28075"/>
                    <a:pt x="20443" y="28028"/>
                  </a:cubicBezTo>
                  <a:lnTo>
                    <a:pt x="18550" y="26932"/>
                  </a:lnTo>
                  <a:cubicBezTo>
                    <a:pt x="18407" y="26861"/>
                    <a:pt x="18240" y="26861"/>
                    <a:pt x="18109" y="26932"/>
                  </a:cubicBezTo>
                  <a:lnTo>
                    <a:pt x="16204" y="28028"/>
                  </a:lnTo>
                  <a:cubicBezTo>
                    <a:pt x="16085" y="28063"/>
                    <a:pt x="16085" y="28242"/>
                    <a:pt x="16204" y="28290"/>
                  </a:cubicBezTo>
                  <a:lnTo>
                    <a:pt x="18109" y="29373"/>
                  </a:lnTo>
                  <a:cubicBezTo>
                    <a:pt x="18240" y="29444"/>
                    <a:pt x="18407" y="29444"/>
                    <a:pt x="18550" y="29373"/>
                  </a:cubicBezTo>
                  <a:close/>
                  <a:moveTo>
                    <a:pt x="23086" y="26766"/>
                  </a:moveTo>
                  <a:cubicBezTo>
                    <a:pt x="23205" y="26718"/>
                    <a:pt x="23205" y="26551"/>
                    <a:pt x="23086" y="26504"/>
                  </a:cubicBezTo>
                  <a:lnTo>
                    <a:pt x="21193" y="25408"/>
                  </a:lnTo>
                  <a:cubicBezTo>
                    <a:pt x="21050" y="25337"/>
                    <a:pt x="20884" y="25337"/>
                    <a:pt x="20741" y="25408"/>
                  </a:cubicBezTo>
                  <a:lnTo>
                    <a:pt x="18848" y="26504"/>
                  </a:lnTo>
                  <a:cubicBezTo>
                    <a:pt x="18729" y="26551"/>
                    <a:pt x="18729" y="26718"/>
                    <a:pt x="18848" y="26766"/>
                  </a:cubicBezTo>
                  <a:lnTo>
                    <a:pt x="20741" y="27861"/>
                  </a:lnTo>
                  <a:cubicBezTo>
                    <a:pt x="20884" y="27932"/>
                    <a:pt x="21050" y="27932"/>
                    <a:pt x="21193" y="27861"/>
                  </a:cubicBezTo>
                  <a:close/>
                  <a:moveTo>
                    <a:pt x="25718" y="25242"/>
                  </a:moveTo>
                  <a:cubicBezTo>
                    <a:pt x="25837" y="25194"/>
                    <a:pt x="25837" y="25027"/>
                    <a:pt x="25718" y="24980"/>
                  </a:cubicBezTo>
                  <a:lnTo>
                    <a:pt x="23824" y="23884"/>
                  </a:lnTo>
                  <a:cubicBezTo>
                    <a:pt x="23682" y="23825"/>
                    <a:pt x="23515" y="23825"/>
                    <a:pt x="23372" y="23884"/>
                  </a:cubicBezTo>
                  <a:lnTo>
                    <a:pt x="21479" y="24980"/>
                  </a:lnTo>
                  <a:cubicBezTo>
                    <a:pt x="21360" y="25027"/>
                    <a:pt x="21360" y="25194"/>
                    <a:pt x="21479" y="25242"/>
                  </a:cubicBezTo>
                  <a:lnTo>
                    <a:pt x="23372" y="26337"/>
                  </a:lnTo>
                  <a:cubicBezTo>
                    <a:pt x="23515" y="26408"/>
                    <a:pt x="23682" y="26408"/>
                    <a:pt x="23824" y="26337"/>
                  </a:cubicBezTo>
                  <a:close/>
                  <a:moveTo>
                    <a:pt x="41601" y="16074"/>
                  </a:moveTo>
                  <a:cubicBezTo>
                    <a:pt x="41720" y="16026"/>
                    <a:pt x="41720" y="15859"/>
                    <a:pt x="41601" y="15812"/>
                  </a:cubicBezTo>
                  <a:lnTo>
                    <a:pt x="39707" y="14716"/>
                  </a:lnTo>
                  <a:cubicBezTo>
                    <a:pt x="39565" y="14645"/>
                    <a:pt x="39398" y="14645"/>
                    <a:pt x="39267" y="14716"/>
                  </a:cubicBezTo>
                  <a:lnTo>
                    <a:pt x="37362" y="15812"/>
                  </a:lnTo>
                  <a:cubicBezTo>
                    <a:pt x="37243" y="15859"/>
                    <a:pt x="37243" y="16026"/>
                    <a:pt x="37362" y="16074"/>
                  </a:cubicBezTo>
                  <a:lnTo>
                    <a:pt x="39267" y="17169"/>
                  </a:lnTo>
                  <a:cubicBezTo>
                    <a:pt x="39398" y="17241"/>
                    <a:pt x="39565" y="17241"/>
                    <a:pt x="39707" y="17169"/>
                  </a:cubicBezTo>
                  <a:close/>
                  <a:moveTo>
                    <a:pt x="44232" y="14550"/>
                  </a:moveTo>
                  <a:cubicBezTo>
                    <a:pt x="44351" y="14502"/>
                    <a:pt x="44351" y="14335"/>
                    <a:pt x="44232" y="14288"/>
                  </a:cubicBezTo>
                  <a:lnTo>
                    <a:pt x="42339" y="13192"/>
                  </a:lnTo>
                  <a:cubicBezTo>
                    <a:pt x="42196" y="13133"/>
                    <a:pt x="42029" y="13133"/>
                    <a:pt x="41898" y="13192"/>
                  </a:cubicBezTo>
                  <a:lnTo>
                    <a:pt x="39993" y="14300"/>
                  </a:lnTo>
                  <a:cubicBezTo>
                    <a:pt x="39874" y="14335"/>
                    <a:pt x="39874" y="14502"/>
                    <a:pt x="39993" y="14550"/>
                  </a:cubicBezTo>
                  <a:lnTo>
                    <a:pt x="41886" y="15645"/>
                  </a:lnTo>
                  <a:cubicBezTo>
                    <a:pt x="42029" y="15717"/>
                    <a:pt x="42196" y="15717"/>
                    <a:pt x="42339" y="15645"/>
                  </a:cubicBezTo>
                  <a:close/>
                  <a:moveTo>
                    <a:pt x="46863" y="13026"/>
                  </a:moveTo>
                  <a:cubicBezTo>
                    <a:pt x="46994" y="12990"/>
                    <a:pt x="46994" y="12811"/>
                    <a:pt x="46863" y="12776"/>
                  </a:cubicBezTo>
                  <a:lnTo>
                    <a:pt x="44970" y="11680"/>
                  </a:lnTo>
                  <a:cubicBezTo>
                    <a:pt x="44827" y="11609"/>
                    <a:pt x="44660" y="11609"/>
                    <a:pt x="44518" y="11680"/>
                  </a:cubicBezTo>
                  <a:lnTo>
                    <a:pt x="42624" y="12776"/>
                  </a:lnTo>
                  <a:cubicBezTo>
                    <a:pt x="42505" y="12823"/>
                    <a:pt x="42505" y="12990"/>
                    <a:pt x="42624" y="13038"/>
                  </a:cubicBezTo>
                  <a:lnTo>
                    <a:pt x="44518" y="14133"/>
                  </a:lnTo>
                  <a:cubicBezTo>
                    <a:pt x="44660" y="14193"/>
                    <a:pt x="44827" y="14193"/>
                    <a:pt x="44970" y="14133"/>
                  </a:cubicBezTo>
                  <a:close/>
                  <a:moveTo>
                    <a:pt x="51483" y="9835"/>
                  </a:moveTo>
                  <a:cubicBezTo>
                    <a:pt x="51602" y="9799"/>
                    <a:pt x="51602" y="9621"/>
                    <a:pt x="51483" y="9585"/>
                  </a:cubicBezTo>
                  <a:lnTo>
                    <a:pt x="50042" y="8751"/>
                  </a:lnTo>
                  <a:cubicBezTo>
                    <a:pt x="49899" y="8680"/>
                    <a:pt x="49732" y="8680"/>
                    <a:pt x="49590" y="8751"/>
                  </a:cubicBezTo>
                  <a:lnTo>
                    <a:pt x="47697" y="9847"/>
                  </a:lnTo>
                  <a:cubicBezTo>
                    <a:pt x="47577" y="9894"/>
                    <a:pt x="47577" y="10061"/>
                    <a:pt x="47697" y="10109"/>
                  </a:cubicBezTo>
                  <a:lnTo>
                    <a:pt x="49137" y="10930"/>
                  </a:lnTo>
                  <a:cubicBezTo>
                    <a:pt x="49280" y="11002"/>
                    <a:pt x="49447" y="11002"/>
                    <a:pt x="49590" y="10930"/>
                  </a:cubicBezTo>
                  <a:close/>
                  <a:moveTo>
                    <a:pt x="53209" y="10835"/>
                  </a:moveTo>
                  <a:cubicBezTo>
                    <a:pt x="53328" y="10799"/>
                    <a:pt x="53328" y="10621"/>
                    <a:pt x="53209" y="10585"/>
                  </a:cubicBezTo>
                  <a:lnTo>
                    <a:pt x="51768" y="9752"/>
                  </a:lnTo>
                  <a:cubicBezTo>
                    <a:pt x="51626" y="9680"/>
                    <a:pt x="51471" y="9680"/>
                    <a:pt x="51328" y="9752"/>
                  </a:cubicBezTo>
                  <a:lnTo>
                    <a:pt x="49435" y="10847"/>
                  </a:lnTo>
                  <a:cubicBezTo>
                    <a:pt x="49304" y="10895"/>
                    <a:pt x="49304" y="11061"/>
                    <a:pt x="49435" y="11109"/>
                  </a:cubicBezTo>
                  <a:lnTo>
                    <a:pt x="50875" y="11930"/>
                  </a:lnTo>
                  <a:cubicBezTo>
                    <a:pt x="51006" y="12002"/>
                    <a:pt x="51173" y="12002"/>
                    <a:pt x="51316" y="11930"/>
                  </a:cubicBezTo>
                  <a:close/>
                  <a:moveTo>
                    <a:pt x="50685" y="12299"/>
                  </a:moveTo>
                  <a:cubicBezTo>
                    <a:pt x="50804" y="12264"/>
                    <a:pt x="50804" y="12085"/>
                    <a:pt x="50685" y="12049"/>
                  </a:cubicBezTo>
                  <a:lnTo>
                    <a:pt x="49244" y="11216"/>
                  </a:lnTo>
                  <a:cubicBezTo>
                    <a:pt x="49101" y="11145"/>
                    <a:pt x="48935" y="11145"/>
                    <a:pt x="48792" y="11216"/>
                  </a:cubicBezTo>
                  <a:lnTo>
                    <a:pt x="46899" y="12311"/>
                  </a:lnTo>
                  <a:cubicBezTo>
                    <a:pt x="46780" y="12359"/>
                    <a:pt x="46780" y="12526"/>
                    <a:pt x="46899" y="12561"/>
                  </a:cubicBezTo>
                  <a:lnTo>
                    <a:pt x="48339" y="13395"/>
                  </a:lnTo>
                  <a:cubicBezTo>
                    <a:pt x="48482" y="13466"/>
                    <a:pt x="48649" y="13466"/>
                    <a:pt x="48792" y="13395"/>
                  </a:cubicBezTo>
                  <a:close/>
                  <a:moveTo>
                    <a:pt x="55745" y="9382"/>
                  </a:moveTo>
                  <a:cubicBezTo>
                    <a:pt x="55864" y="9335"/>
                    <a:pt x="55864" y="9168"/>
                    <a:pt x="55745" y="9132"/>
                  </a:cubicBezTo>
                  <a:lnTo>
                    <a:pt x="54304" y="8287"/>
                  </a:lnTo>
                  <a:cubicBezTo>
                    <a:pt x="54162" y="8228"/>
                    <a:pt x="53995" y="8228"/>
                    <a:pt x="53852" y="8287"/>
                  </a:cubicBezTo>
                  <a:lnTo>
                    <a:pt x="51959" y="9382"/>
                  </a:lnTo>
                  <a:cubicBezTo>
                    <a:pt x="51840" y="9430"/>
                    <a:pt x="51840" y="9597"/>
                    <a:pt x="51959" y="9644"/>
                  </a:cubicBezTo>
                  <a:lnTo>
                    <a:pt x="53400" y="10478"/>
                  </a:lnTo>
                  <a:cubicBezTo>
                    <a:pt x="53542" y="10537"/>
                    <a:pt x="53709" y="10537"/>
                    <a:pt x="53852" y="10478"/>
                  </a:cubicBezTo>
                  <a:close/>
                  <a:moveTo>
                    <a:pt x="28480" y="20658"/>
                  </a:moveTo>
                  <a:cubicBezTo>
                    <a:pt x="28599" y="20610"/>
                    <a:pt x="28599" y="20443"/>
                    <a:pt x="28480" y="20396"/>
                  </a:cubicBezTo>
                  <a:lnTo>
                    <a:pt x="26575" y="19300"/>
                  </a:lnTo>
                  <a:cubicBezTo>
                    <a:pt x="26444" y="19229"/>
                    <a:pt x="26277" y="19229"/>
                    <a:pt x="26134" y="19300"/>
                  </a:cubicBezTo>
                  <a:lnTo>
                    <a:pt x="24241" y="20396"/>
                  </a:lnTo>
                  <a:cubicBezTo>
                    <a:pt x="24110" y="20431"/>
                    <a:pt x="24110" y="20610"/>
                    <a:pt x="24241" y="20658"/>
                  </a:cubicBezTo>
                  <a:lnTo>
                    <a:pt x="26134" y="21753"/>
                  </a:lnTo>
                  <a:cubicBezTo>
                    <a:pt x="26277" y="21824"/>
                    <a:pt x="26444" y="21824"/>
                    <a:pt x="26587" y="21753"/>
                  </a:cubicBezTo>
                  <a:close/>
                  <a:moveTo>
                    <a:pt x="31111" y="19134"/>
                  </a:moveTo>
                  <a:cubicBezTo>
                    <a:pt x="31230" y="19086"/>
                    <a:pt x="31230" y="18919"/>
                    <a:pt x="31111" y="18872"/>
                  </a:cubicBezTo>
                  <a:lnTo>
                    <a:pt x="29218" y="17776"/>
                  </a:lnTo>
                  <a:cubicBezTo>
                    <a:pt x="29075" y="17705"/>
                    <a:pt x="28908" y="17705"/>
                    <a:pt x="28766" y="17776"/>
                  </a:cubicBezTo>
                  <a:lnTo>
                    <a:pt x="26872" y="18872"/>
                  </a:lnTo>
                  <a:cubicBezTo>
                    <a:pt x="26753" y="18919"/>
                    <a:pt x="26753" y="19086"/>
                    <a:pt x="26872" y="19134"/>
                  </a:cubicBezTo>
                  <a:lnTo>
                    <a:pt x="28766" y="20229"/>
                  </a:lnTo>
                  <a:cubicBezTo>
                    <a:pt x="28908" y="20300"/>
                    <a:pt x="29075" y="20300"/>
                    <a:pt x="29218" y="20229"/>
                  </a:cubicBezTo>
                  <a:close/>
                  <a:moveTo>
                    <a:pt x="33742" y="17610"/>
                  </a:moveTo>
                  <a:cubicBezTo>
                    <a:pt x="33861" y="17562"/>
                    <a:pt x="33861" y="17395"/>
                    <a:pt x="33742" y="17360"/>
                  </a:cubicBezTo>
                  <a:lnTo>
                    <a:pt x="31849" y="16264"/>
                  </a:lnTo>
                  <a:cubicBezTo>
                    <a:pt x="31706" y="16193"/>
                    <a:pt x="31540" y="16193"/>
                    <a:pt x="31397" y="16264"/>
                  </a:cubicBezTo>
                  <a:lnTo>
                    <a:pt x="29504" y="17360"/>
                  </a:lnTo>
                  <a:cubicBezTo>
                    <a:pt x="29385" y="17395"/>
                    <a:pt x="29385" y="17562"/>
                    <a:pt x="29504" y="17610"/>
                  </a:cubicBezTo>
                  <a:lnTo>
                    <a:pt x="31397" y="18705"/>
                  </a:lnTo>
                  <a:cubicBezTo>
                    <a:pt x="31540" y="18776"/>
                    <a:pt x="31706" y="18776"/>
                    <a:pt x="31849" y="18705"/>
                  </a:cubicBezTo>
                  <a:close/>
                  <a:moveTo>
                    <a:pt x="36374" y="16098"/>
                  </a:moveTo>
                  <a:cubicBezTo>
                    <a:pt x="36493" y="16050"/>
                    <a:pt x="36493" y="15871"/>
                    <a:pt x="36374" y="15836"/>
                  </a:cubicBezTo>
                  <a:lnTo>
                    <a:pt x="34481" y="14740"/>
                  </a:lnTo>
                  <a:cubicBezTo>
                    <a:pt x="34338" y="14669"/>
                    <a:pt x="34171" y="14669"/>
                    <a:pt x="34028" y="14740"/>
                  </a:cubicBezTo>
                  <a:lnTo>
                    <a:pt x="32135" y="15836"/>
                  </a:lnTo>
                  <a:cubicBezTo>
                    <a:pt x="32016" y="15883"/>
                    <a:pt x="32016" y="16050"/>
                    <a:pt x="32135" y="16098"/>
                  </a:cubicBezTo>
                  <a:lnTo>
                    <a:pt x="34028" y="17193"/>
                  </a:lnTo>
                  <a:cubicBezTo>
                    <a:pt x="34171" y="17264"/>
                    <a:pt x="34338" y="17264"/>
                    <a:pt x="34481" y="17193"/>
                  </a:cubicBezTo>
                  <a:close/>
                  <a:moveTo>
                    <a:pt x="39017" y="14574"/>
                  </a:moveTo>
                  <a:cubicBezTo>
                    <a:pt x="39136" y="14526"/>
                    <a:pt x="39136" y="14359"/>
                    <a:pt x="39017" y="14312"/>
                  </a:cubicBezTo>
                  <a:lnTo>
                    <a:pt x="37112" y="13216"/>
                  </a:lnTo>
                  <a:cubicBezTo>
                    <a:pt x="36969" y="13145"/>
                    <a:pt x="36802" y="13145"/>
                    <a:pt x="36671" y="13216"/>
                  </a:cubicBezTo>
                  <a:lnTo>
                    <a:pt x="34766" y="14312"/>
                  </a:lnTo>
                  <a:cubicBezTo>
                    <a:pt x="34647" y="14359"/>
                    <a:pt x="34647" y="14526"/>
                    <a:pt x="34766" y="14574"/>
                  </a:cubicBezTo>
                  <a:lnTo>
                    <a:pt x="36671" y="15669"/>
                  </a:lnTo>
                  <a:cubicBezTo>
                    <a:pt x="36802" y="15740"/>
                    <a:pt x="36969" y="15740"/>
                    <a:pt x="37112" y="15669"/>
                  </a:cubicBezTo>
                  <a:close/>
                  <a:moveTo>
                    <a:pt x="41648" y="13050"/>
                  </a:moveTo>
                  <a:cubicBezTo>
                    <a:pt x="41767" y="13014"/>
                    <a:pt x="41767" y="12835"/>
                    <a:pt x="41648" y="12800"/>
                  </a:cubicBezTo>
                  <a:lnTo>
                    <a:pt x="39743" y="11704"/>
                  </a:lnTo>
                  <a:cubicBezTo>
                    <a:pt x="39600" y="11633"/>
                    <a:pt x="39445" y="11633"/>
                    <a:pt x="39303" y="11704"/>
                  </a:cubicBezTo>
                  <a:lnTo>
                    <a:pt x="37410" y="12800"/>
                  </a:lnTo>
                  <a:cubicBezTo>
                    <a:pt x="37279" y="12835"/>
                    <a:pt x="37279" y="13014"/>
                    <a:pt x="37410" y="13050"/>
                  </a:cubicBezTo>
                  <a:lnTo>
                    <a:pt x="39291" y="14145"/>
                  </a:lnTo>
                  <a:cubicBezTo>
                    <a:pt x="39434" y="14216"/>
                    <a:pt x="39600" y="14216"/>
                    <a:pt x="39743" y="14145"/>
                  </a:cubicBezTo>
                  <a:close/>
                  <a:moveTo>
                    <a:pt x="44279" y="11537"/>
                  </a:moveTo>
                  <a:cubicBezTo>
                    <a:pt x="44398" y="11490"/>
                    <a:pt x="44398" y="11323"/>
                    <a:pt x="44279" y="11276"/>
                  </a:cubicBezTo>
                  <a:lnTo>
                    <a:pt x="42374" y="10180"/>
                  </a:lnTo>
                  <a:cubicBezTo>
                    <a:pt x="42232" y="10109"/>
                    <a:pt x="42077" y="10109"/>
                    <a:pt x="41934" y="10180"/>
                  </a:cubicBezTo>
                  <a:lnTo>
                    <a:pt x="40041" y="11276"/>
                  </a:lnTo>
                  <a:cubicBezTo>
                    <a:pt x="39910" y="11323"/>
                    <a:pt x="39910" y="11490"/>
                    <a:pt x="40041" y="11537"/>
                  </a:cubicBezTo>
                  <a:lnTo>
                    <a:pt x="41934" y="12633"/>
                  </a:lnTo>
                  <a:cubicBezTo>
                    <a:pt x="42077" y="12704"/>
                    <a:pt x="42232" y="12704"/>
                    <a:pt x="42374" y="12633"/>
                  </a:cubicBezTo>
                  <a:close/>
                  <a:moveTo>
                    <a:pt x="20586" y="25206"/>
                  </a:moveTo>
                  <a:cubicBezTo>
                    <a:pt x="20705" y="25170"/>
                    <a:pt x="20705" y="24992"/>
                    <a:pt x="20586" y="24956"/>
                  </a:cubicBezTo>
                  <a:lnTo>
                    <a:pt x="18681" y="23860"/>
                  </a:lnTo>
                  <a:cubicBezTo>
                    <a:pt x="18550" y="23789"/>
                    <a:pt x="18383" y="23789"/>
                    <a:pt x="18240" y="23860"/>
                  </a:cubicBezTo>
                  <a:lnTo>
                    <a:pt x="16347" y="24956"/>
                  </a:lnTo>
                  <a:cubicBezTo>
                    <a:pt x="16228" y="24992"/>
                    <a:pt x="16228" y="25170"/>
                    <a:pt x="16347" y="25206"/>
                  </a:cubicBezTo>
                  <a:lnTo>
                    <a:pt x="18240" y="26301"/>
                  </a:lnTo>
                  <a:cubicBezTo>
                    <a:pt x="18383" y="26373"/>
                    <a:pt x="18550" y="26373"/>
                    <a:pt x="18681" y="26301"/>
                  </a:cubicBezTo>
                  <a:close/>
                  <a:moveTo>
                    <a:pt x="5013" y="22765"/>
                  </a:moveTo>
                  <a:cubicBezTo>
                    <a:pt x="4870" y="22694"/>
                    <a:pt x="4703" y="22694"/>
                    <a:pt x="4560" y="22765"/>
                  </a:cubicBezTo>
                  <a:lnTo>
                    <a:pt x="2405" y="24027"/>
                  </a:lnTo>
                  <a:cubicBezTo>
                    <a:pt x="2274" y="24063"/>
                    <a:pt x="2274" y="24241"/>
                    <a:pt x="2405" y="24277"/>
                  </a:cubicBezTo>
                  <a:lnTo>
                    <a:pt x="4143" y="25289"/>
                  </a:lnTo>
                  <a:cubicBezTo>
                    <a:pt x="4274" y="25361"/>
                    <a:pt x="4441" y="25361"/>
                    <a:pt x="4584" y="25289"/>
                  </a:cubicBezTo>
                  <a:lnTo>
                    <a:pt x="6763" y="24027"/>
                  </a:lnTo>
                  <a:cubicBezTo>
                    <a:pt x="6882" y="23991"/>
                    <a:pt x="6882" y="23813"/>
                    <a:pt x="6763" y="23777"/>
                  </a:cubicBezTo>
                  <a:close/>
                  <a:moveTo>
                    <a:pt x="42196" y="1298"/>
                  </a:moveTo>
                  <a:cubicBezTo>
                    <a:pt x="42053" y="1239"/>
                    <a:pt x="41886" y="1239"/>
                    <a:pt x="41743" y="1298"/>
                  </a:cubicBezTo>
                  <a:lnTo>
                    <a:pt x="36933" y="4084"/>
                  </a:lnTo>
                  <a:cubicBezTo>
                    <a:pt x="36814" y="4120"/>
                    <a:pt x="36814" y="4298"/>
                    <a:pt x="36933" y="4334"/>
                  </a:cubicBezTo>
                  <a:lnTo>
                    <a:pt x="38672" y="5346"/>
                  </a:lnTo>
                  <a:cubicBezTo>
                    <a:pt x="38814" y="5418"/>
                    <a:pt x="38981" y="5418"/>
                    <a:pt x="39124" y="5346"/>
                  </a:cubicBezTo>
                  <a:lnTo>
                    <a:pt x="43934" y="2560"/>
                  </a:lnTo>
                  <a:cubicBezTo>
                    <a:pt x="44053" y="2524"/>
                    <a:pt x="44053" y="2346"/>
                    <a:pt x="43934" y="2310"/>
                  </a:cubicBezTo>
                  <a:close/>
                  <a:moveTo>
                    <a:pt x="44791" y="2798"/>
                  </a:moveTo>
                  <a:cubicBezTo>
                    <a:pt x="44649" y="2727"/>
                    <a:pt x="44482" y="2727"/>
                    <a:pt x="44339" y="2798"/>
                  </a:cubicBezTo>
                  <a:lnTo>
                    <a:pt x="40839" y="4822"/>
                  </a:lnTo>
                  <a:cubicBezTo>
                    <a:pt x="40708" y="4870"/>
                    <a:pt x="40708" y="5037"/>
                    <a:pt x="40839" y="5084"/>
                  </a:cubicBezTo>
                  <a:lnTo>
                    <a:pt x="42577" y="6084"/>
                  </a:lnTo>
                  <a:cubicBezTo>
                    <a:pt x="42720" y="6156"/>
                    <a:pt x="42874" y="6156"/>
                    <a:pt x="43017" y="6084"/>
                  </a:cubicBezTo>
                  <a:lnTo>
                    <a:pt x="46530" y="4060"/>
                  </a:lnTo>
                  <a:cubicBezTo>
                    <a:pt x="46649" y="4025"/>
                    <a:pt x="46649" y="3846"/>
                    <a:pt x="46530" y="3810"/>
                  </a:cubicBezTo>
                  <a:close/>
                  <a:moveTo>
                    <a:pt x="47470" y="4358"/>
                  </a:moveTo>
                  <a:cubicBezTo>
                    <a:pt x="47327" y="4287"/>
                    <a:pt x="47173" y="4287"/>
                    <a:pt x="47030" y="4358"/>
                  </a:cubicBezTo>
                  <a:lnTo>
                    <a:pt x="41541" y="7525"/>
                  </a:lnTo>
                  <a:cubicBezTo>
                    <a:pt x="41422" y="7561"/>
                    <a:pt x="41422" y="7727"/>
                    <a:pt x="41541" y="7775"/>
                  </a:cubicBezTo>
                  <a:lnTo>
                    <a:pt x="43279" y="8787"/>
                  </a:lnTo>
                  <a:cubicBezTo>
                    <a:pt x="43422" y="8859"/>
                    <a:pt x="43589" y="8859"/>
                    <a:pt x="43732" y="8787"/>
                  </a:cubicBezTo>
                  <a:lnTo>
                    <a:pt x="49221" y="5620"/>
                  </a:lnTo>
                  <a:cubicBezTo>
                    <a:pt x="49340" y="5572"/>
                    <a:pt x="49340" y="5406"/>
                    <a:pt x="49221" y="5370"/>
                  </a:cubicBezTo>
                  <a:close/>
                  <a:moveTo>
                    <a:pt x="50161" y="5906"/>
                  </a:moveTo>
                  <a:cubicBezTo>
                    <a:pt x="50018" y="5834"/>
                    <a:pt x="49852" y="5834"/>
                    <a:pt x="49709" y="5906"/>
                  </a:cubicBezTo>
                  <a:lnTo>
                    <a:pt x="42910" y="9835"/>
                  </a:lnTo>
                  <a:cubicBezTo>
                    <a:pt x="42791" y="9871"/>
                    <a:pt x="42791" y="10037"/>
                    <a:pt x="42910" y="10085"/>
                  </a:cubicBezTo>
                  <a:lnTo>
                    <a:pt x="44649" y="11097"/>
                  </a:lnTo>
                  <a:cubicBezTo>
                    <a:pt x="44791" y="11156"/>
                    <a:pt x="44958" y="11156"/>
                    <a:pt x="45101" y="11097"/>
                  </a:cubicBezTo>
                  <a:lnTo>
                    <a:pt x="51899" y="7168"/>
                  </a:lnTo>
                  <a:cubicBezTo>
                    <a:pt x="52018" y="7120"/>
                    <a:pt x="52018" y="6954"/>
                    <a:pt x="51899" y="6906"/>
                  </a:cubicBezTo>
                  <a:close/>
                  <a:moveTo>
                    <a:pt x="8930" y="23503"/>
                  </a:moveTo>
                  <a:cubicBezTo>
                    <a:pt x="8799" y="23432"/>
                    <a:pt x="8632" y="23432"/>
                    <a:pt x="8489" y="23503"/>
                  </a:cubicBezTo>
                  <a:lnTo>
                    <a:pt x="4989" y="25515"/>
                  </a:lnTo>
                  <a:cubicBezTo>
                    <a:pt x="4870" y="25563"/>
                    <a:pt x="4870" y="25742"/>
                    <a:pt x="4989" y="25777"/>
                  </a:cubicBezTo>
                  <a:lnTo>
                    <a:pt x="6727" y="26777"/>
                  </a:lnTo>
                  <a:cubicBezTo>
                    <a:pt x="6870" y="26849"/>
                    <a:pt x="7037" y="26849"/>
                    <a:pt x="7180" y="26777"/>
                  </a:cubicBezTo>
                  <a:lnTo>
                    <a:pt x="10680" y="24765"/>
                  </a:lnTo>
                  <a:cubicBezTo>
                    <a:pt x="10799" y="24718"/>
                    <a:pt x="10799" y="24551"/>
                    <a:pt x="10680" y="24503"/>
                  </a:cubicBezTo>
                  <a:close/>
                  <a:moveTo>
                    <a:pt x="12192" y="24611"/>
                  </a:moveTo>
                  <a:cubicBezTo>
                    <a:pt x="12049" y="24539"/>
                    <a:pt x="11883" y="24539"/>
                    <a:pt x="11752" y="24611"/>
                  </a:cubicBezTo>
                  <a:lnTo>
                    <a:pt x="7584" y="27016"/>
                  </a:lnTo>
                  <a:cubicBezTo>
                    <a:pt x="7453" y="27063"/>
                    <a:pt x="7453" y="27230"/>
                    <a:pt x="7584" y="27278"/>
                  </a:cubicBezTo>
                  <a:lnTo>
                    <a:pt x="9323" y="28278"/>
                  </a:lnTo>
                  <a:cubicBezTo>
                    <a:pt x="9466" y="28349"/>
                    <a:pt x="9620" y="28349"/>
                    <a:pt x="9763" y="28278"/>
                  </a:cubicBezTo>
                  <a:lnTo>
                    <a:pt x="13930" y="25873"/>
                  </a:lnTo>
                  <a:cubicBezTo>
                    <a:pt x="14049" y="25837"/>
                    <a:pt x="14049" y="25658"/>
                    <a:pt x="13930" y="25623"/>
                  </a:cubicBezTo>
                  <a:close/>
                  <a:moveTo>
                    <a:pt x="16085" y="25361"/>
                  </a:moveTo>
                  <a:cubicBezTo>
                    <a:pt x="15943" y="25289"/>
                    <a:pt x="15776" y="25289"/>
                    <a:pt x="15633" y="25361"/>
                  </a:cubicBezTo>
                  <a:lnTo>
                    <a:pt x="10180" y="28516"/>
                  </a:lnTo>
                  <a:cubicBezTo>
                    <a:pt x="10061" y="28551"/>
                    <a:pt x="10061" y="28718"/>
                    <a:pt x="10180" y="28766"/>
                  </a:cubicBezTo>
                  <a:lnTo>
                    <a:pt x="11930" y="29778"/>
                  </a:lnTo>
                  <a:cubicBezTo>
                    <a:pt x="12061" y="29849"/>
                    <a:pt x="12228" y="29849"/>
                    <a:pt x="12371" y="29778"/>
                  </a:cubicBezTo>
                  <a:lnTo>
                    <a:pt x="17824" y="26623"/>
                  </a:lnTo>
                  <a:cubicBezTo>
                    <a:pt x="17943" y="26575"/>
                    <a:pt x="17943" y="26408"/>
                    <a:pt x="17824" y="26361"/>
                  </a:cubicBezTo>
                  <a:close/>
                  <a:moveTo>
                    <a:pt x="16038" y="28385"/>
                  </a:moveTo>
                  <a:cubicBezTo>
                    <a:pt x="15895" y="28313"/>
                    <a:pt x="15728" y="28313"/>
                    <a:pt x="15585" y="28385"/>
                  </a:cubicBezTo>
                  <a:lnTo>
                    <a:pt x="12775" y="30004"/>
                  </a:lnTo>
                  <a:cubicBezTo>
                    <a:pt x="12645" y="30052"/>
                    <a:pt x="12645" y="30230"/>
                    <a:pt x="12775" y="30266"/>
                  </a:cubicBezTo>
                  <a:lnTo>
                    <a:pt x="14514" y="31266"/>
                  </a:lnTo>
                  <a:cubicBezTo>
                    <a:pt x="14657" y="31338"/>
                    <a:pt x="14823" y="31338"/>
                    <a:pt x="14966" y="31266"/>
                  </a:cubicBezTo>
                  <a:lnTo>
                    <a:pt x="17776" y="29647"/>
                  </a:lnTo>
                  <a:cubicBezTo>
                    <a:pt x="17895" y="29599"/>
                    <a:pt x="17895" y="29433"/>
                    <a:pt x="17776" y="29385"/>
                  </a:cubicBezTo>
                  <a:close/>
                  <a:moveTo>
                    <a:pt x="36957" y="16300"/>
                  </a:moveTo>
                  <a:cubicBezTo>
                    <a:pt x="36814" y="16229"/>
                    <a:pt x="36648" y="16229"/>
                    <a:pt x="36505" y="16300"/>
                  </a:cubicBezTo>
                  <a:lnTo>
                    <a:pt x="24265" y="23372"/>
                  </a:lnTo>
                  <a:cubicBezTo>
                    <a:pt x="24134" y="23420"/>
                    <a:pt x="24134" y="23598"/>
                    <a:pt x="24265" y="23634"/>
                  </a:cubicBezTo>
                  <a:lnTo>
                    <a:pt x="26003" y="24634"/>
                  </a:lnTo>
                  <a:cubicBezTo>
                    <a:pt x="26134" y="24706"/>
                    <a:pt x="26301" y="24706"/>
                    <a:pt x="26444" y="24634"/>
                  </a:cubicBezTo>
                  <a:lnTo>
                    <a:pt x="38695" y="17574"/>
                  </a:lnTo>
                  <a:cubicBezTo>
                    <a:pt x="38814" y="17526"/>
                    <a:pt x="38814" y="17360"/>
                    <a:pt x="38695" y="17312"/>
                  </a:cubicBezTo>
                  <a:close/>
                  <a:moveTo>
                    <a:pt x="2322" y="21872"/>
                  </a:moveTo>
                  <a:cubicBezTo>
                    <a:pt x="2179" y="21801"/>
                    <a:pt x="2024" y="21801"/>
                    <a:pt x="1881" y="21872"/>
                  </a:cubicBezTo>
                  <a:lnTo>
                    <a:pt x="274" y="22801"/>
                  </a:lnTo>
                  <a:cubicBezTo>
                    <a:pt x="155" y="22836"/>
                    <a:pt x="155" y="23015"/>
                    <a:pt x="274" y="23051"/>
                  </a:cubicBezTo>
                  <a:lnTo>
                    <a:pt x="1536" y="23789"/>
                  </a:lnTo>
                  <a:cubicBezTo>
                    <a:pt x="1679" y="23860"/>
                    <a:pt x="1846" y="23860"/>
                    <a:pt x="1988" y="23789"/>
                  </a:cubicBezTo>
                  <a:lnTo>
                    <a:pt x="3596" y="22860"/>
                  </a:lnTo>
                  <a:cubicBezTo>
                    <a:pt x="3715" y="22813"/>
                    <a:pt x="3715" y="22646"/>
                    <a:pt x="3596" y="22598"/>
                  </a:cubicBezTo>
                  <a:close/>
                  <a:moveTo>
                    <a:pt x="4786" y="20443"/>
                  </a:moveTo>
                  <a:cubicBezTo>
                    <a:pt x="4644" y="20372"/>
                    <a:pt x="4477" y="20372"/>
                    <a:pt x="4334" y="20443"/>
                  </a:cubicBezTo>
                  <a:lnTo>
                    <a:pt x="2727" y="21372"/>
                  </a:lnTo>
                  <a:cubicBezTo>
                    <a:pt x="2608" y="21420"/>
                    <a:pt x="2608" y="21598"/>
                    <a:pt x="2727" y="21634"/>
                  </a:cubicBezTo>
                  <a:lnTo>
                    <a:pt x="4001" y="22372"/>
                  </a:lnTo>
                  <a:cubicBezTo>
                    <a:pt x="4132" y="22444"/>
                    <a:pt x="4298" y="22444"/>
                    <a:pt x="4441" y="22372"/>
                  </a:cubicBezTo>
                  <a:lnTo>
                    <a:pt x="6048" y="21443"/>
                  </a:lnTo>
                  <a:cubicBezTo>
                    <a:pt x="6179" y="21396"/>
                    <a:pt x="6179" y="21217"/>
                    <a:pt x="6048" y="21182"/>
                  </a:cubicBezTo>
                  <a:close/>
                  <a:moveTo>
                    <a:pt x="7120" y="19098"/>
                  </a:moveTo>
                  <a:cubicBezTo>
                    <a:pt x="6977" y="19027"/>
                    <a:pt x="6810" y="19027"/>
                    <a:pt x="6679" y="19098"/>
                  </a:cubicBezTo>
                  <a:lnTo>
                    <a:pt x="5060" y="20027"/>
                  </a:lnTo>
                  <a:cubicBezTo>
                    <a:pt x="4941" y="20074"/>
                    <a:pt x="4941" y="20241"/>
                    <a:pt x="5060" y="20289"/>
                  </a:cubicBezTo>
                  <a:lnTo>
                    <a:pt x="6334" y="21015"/>
                  </a:lnTo>
                  <a:cubicBezTo>
                    <a:pt x="6477" y="21086"/>
                    <a:pt x="6644" y="21086"/>
                    <a:pt x="6787" y="21015"/>
                  </a:cubicBezTo>
                  <a:lnTo>
                    <a:pt x="8394" y="20086"/>
                  </a:lnTo>
                  <a:cubicBezTo>
                    <a:pt x="8513" y="20039"/>
                    <a:pt x="8513" y="19872"/>
                    <a:pt x="8394" y="19836"/>
                  </a:cubicBezTo>
                  <a:close/>
                  <a:moveTo>
                    <a:pt x="9466" y="17753"/>
                  </a:moveTo>
                  <a:cubicBezTo>
                    <a:pt x="9323" y="17681"/>
                    <a:pt x="9156" y="17681"/>
                    <a:pt x="9013" y="17753"/>
                  </a:cubicBezTo>
                  <a:lnTo>
                    <a:pt x="7406" y="18681"/>
                  </a:lnTo>
                  <a:cubicBezTo>
                    <a:pt x="7287" y="18717"/>
                    <a:pt x="7287" y="18884"/>
                    <a:pt x="7406" y="18931"/>
                  </a:cubicBezTo>
                  <a:lnTo>
                    <a:pt x="8680" y="19669"/>
                  </a:lnTo>
                  <a:cubicBezTo>
                    <a:pt x="8811" y="19741"/>
                    <a:pt x="8977" y="19741"/>
                    <a:pt x="9120" y="19669"/>
                  </a:cubicBezTo>
                  <a:lnTo>
                    <a:pt x="10740" y="18741"/>
                  </a:lnTo>
                  <a:cubicBezTo>
                    <a:pt x="10859" y="18693"/>
                    <a:pt x="10859" y="18526"/>
                    <a:pt x="10740" y="18479"/>
                  </a:cubicBezTo>
                  <a:close/>
                  <a:moveTo>
                    <a:pt x="11799" y="16395"/>
                  </a:moveTo>
                  <a:cubicBezTo>
                    <a:pt x="11656" y="16324"/>
                    <a:pt x="11490" y="16324"/>
                    <a:pt x="11359" y="16395"/>
                  </a:cubicBezTo>
                  <a:lnTo>
                    <a:pt x="9751" y="17324"/>
                  </a:lnTo>
                  <a:cubicBezTo>
                    <a:pt x="9620" y="17372"/>
                    <a:pt x="9620" y="17538"/>
                    <a:pt x="9751" y="17586"/>
                  </a:cubicBezTo>
                  <a:lnTo>
                    <a:pt x="11013" y="18312"/>
                  </a:lnTo>
                  <a:cubicBezTo>
                    <a:pt x="11156" y="18384"/>
                    <a:pt x="11323" y="18384"/>
                    <a:pt x="11466" y="18312"/>
                  </a:cubicBezTo>
                  <a:lnTo>
                    <a:pt x="13073" y="17383"/>
                  </a:lnTo>
                  <a:cubicBezTo>
                    <a:pt x="13192" y="17348"/>
                    <a:pt x="13192" y="17169"/>
                    <a:pt x="13073" y="17133"/>
                  </a:cubicBezTo>
                  <a:close/>
                  <a:moveTo>
                    <a:pt x="14145" y="15050"/>
                  </a:moveTo>
                  <a:cubicBezTo>
                    <a:pt x="14002" y="14978"/>
                    <a:pt x="13835" y="14978"/>
                    <a:pt x="13692" y="15050"/>
                  </a:cubicBezTo>
                  <a:lnTo>
                    <a:pt x="12085" y="15979"/>
                  </a:lnTo>
                  <a:cubicBezTo>
                    <a:pt x="11966" y="16014"/>
                    <a:pt x="11966" y="16193"/>
                    <a:pt x="12085" y="16229"/>
                  </a:cubicBezTo>
                  <a:lnTo>
                    <a:pt x="13359" y="16967"/>
                  </a:lnTo>
                  <a:cubicBezTo>
                    <a:pt x="13490" y="17038"/>
                    <a:pt x="13657" y="17038"/>
                    <a:pt x="13799" y="16967"/>
                  </a:cubicBezTo>
                  <a:lnTo>
                    <a:pt x="15407" y="16038"/>
                  </a:lnTo>
                  <a:cubicBezTo>
                    <a:pt x="15538" y="15990"/>
                    <a:pt x="15538" y="15824"/>
                    <a:pt x="15407" y="15776"/>
                  </a:cubicBezTo>
                  <a:close/>
                  <a:moveTo>
                    <a:pt x="16478" y="13704"/>
                  </a:moveTo>
                  <a:cubicBezTo>
                    <a:pt x="16335" y="13621"/>
                    <a:pt x="16169" y="13621"/>
                    <a:pt x="16038" y="13704"/>
                  </a:cubicBezTo>
                  <a:lnTo>
                    <a:pt x="14430" y="14633"/>
                  </a:lnTo>
                  <a:cubicBezTo>
                    <a:pt x="14299" y="14669"/>
                    <a:pt x="14299" y="14836"/>
                    <a:pt x="14430" y="14883"/>
                  </a:cubicBezTo>
                  <a:lnTo>
                    <a:pt x="15693" y="15621"/>
                  </a:lnTo>
                  <a:cubicBezTo>
                    <a:pt x="15835" y="15681"/>
                    <a:pt x="16002" y="15681"/>
                    <a:pt x="16145" y="15621"/>
                  </a:cubicBezTo>
                  <a:lnTo>
                    <a:pt x="17752" y="14693"/>
                  </a:lnTo>
                  <a:cubicBezTo>
                    <a:pt x="17871" y="14645"/>
                    <a:pt x="17871" y="14478"/>
                    <a:pt x="17752" y="14431"/>
                  </a:cubicBezTo>
                  <a:close/>
                  <a:moveTo>
                    <a:pt x="18824" y="12347"/>
                  </a:moveTo>
                  <a:cubicBezTo>
                    <a:pt x="18681" y="12276"/>
                    <a:pt x="18514" y="12276"/>
                    <a:pt x="18371" y="12347"/>
                  </a:cubicBezTo>
                  <a:lnTo>
                    <a:pt x="16764" y="13276"/>
                  </a:lnTo>
                  <a:cubicBezTo>
                    <a:pt x="16645" y="13323"/>
                    <a:pt x="16645" y="13490"/>
                    <a:pt x="16764" y="13538"/>
                  </a:cubicBezTo>
                  <a:lnTo>
                    <a:pt x="18038" y="14264"/>
                  </a:lnTo>
                  <a:cubicBezTo>
                    <a:pt x="18169" y="14335"/>
                    <a:pt x="18336" y="14335"/>
                    <a:pt x="18479" y="14264"/>
                  </a:cubicBezTo>
                  <a:lnTo>
                    <a:pt x="20086" y="13335"/>
                  </a:lnTo>
                  <a:cubicBezTo>
                    <a:pt x="20205" y="13300"/>
                    <a:pt x="20205" y="13121"/>
                    <a:pt x="20086" y="13085"/>
                  </a:cubicBezTo>
                  <a:close/>
                  <a:moveTo>
                    <a:pt x="21157" y="11002"/>
                  </a:moveTo>
                  <a:cubicBezTo>
                    <a:pt x="21015" y="10930"/>
                    <a:pt x="20848" y="10930"/>
                    <a:pt x="20717" y="11002"/>
                  </a:cubicBezTo>
                  <a:lnTo>
                    <a:pt x="19110" y="11930"/>
                  </a:lnTo>
                  <a:cubicBezTo>
                    <a:pt x="18991" y="11966"/>
                    <a:pt x="18991" y="12145"/>
                    <a:pt x="19110" y="12180"/>
                  </a:cubicBezTo>
                  <a:lnTo>
                    <a:pt x="20372" y="12919"/>
                  </a:lnTo>
                  <a:cubicBezTo>
                    <a:pt x="20515" y="12990"/>
                    <a:pt x="20681" y="12990"/>
                    <a:pt x="20824" y="12919"/>
                  </a:cubicBezTo>
                  <a:lnTo>
                    <a:pt x="22431" y="11990"/>
                  </a:lnTo>
                  <a:cubicBezTo>
                    <a:pt x="22551" y="11942"/>
                    <a:pt x="22551" y="11776"/>
                    <a:pt x="22431" y="11728"/>
                  </a:cubicBezTo>
                  <a:close/>
                  <a:moveTo>
                    <a:pt x="23503" y="9644"/>
                  </a:moveTo>
                  <a:cubicBezTo>
                    <a:pt x="23360" y="9573"/>
                    <a:pt x="23193" y="9573"/>
                    <a:pt x="23051" y="9644"/>
                  </a:cubicBezTo>
                  <a:lnTo>
                    <a:pt x="21455" y="10573"/>
                  </a:lnTo>
                  <a:cubicBezTo>
                    <a:pt x="21324" y="10609"/>
                    <a:pt x="21324" y="10787"/>
                    <a:pt x="21455" y="10835"/>
                  </a:cubicBezTo>
                  <a:lnTo>
                    <a:pt x="22717" y="11561"/>
                  </a:lnTo>
                  <a:cubicBezTo>
                    <a:pt x="22860" y="11633"/>
                    <a:pt x="23027" y="11633"/>
                    <a:pt x="23170" y="11561"/>
                  </a:cubicBezTo>
                  <a:lnTo>
                    <a:pt x="24777" y="10633"/>
                  </a:lnTo>
                  <a:cubicBezTo>
                    <a:pt x="24896" y="10597"/>
                    <a:pt x="24896" y="10418"/>
                    <a:pt x="24777" y="10383"/>
                  </a:cubicBezTo>
                  <a:close/>
                  <a:moveTo>
                    <a:pt x="25837" y="8299"/>
                  </a:moveTo>
                  <a:cubicBezTo>
                    <a:pt x="25694" y="8228"/>
                    <a:pt x="25527" y="8228"/>
                    <a:pt x="25396" y="8299"/>
                  </a:cubicBezTo>
                  <a:lnTo>
                    <a:pt x="23789" y="9228"/>
                  </a:lnTo>
                  <a:cubicBezTo>
                    <a:pt x="23658" y="9263"/>
                    <a:pt x="23658" y="9442"/>
                    <a:pt x="23789" y="9478"/>
                  </a:cubicBezTo>
                  <a:lnTo>
                    <a:pt x="25051" y="10216"/>
                  </a:lnTo>
                  <a:cubicBezTo>
                    <a:pt x="25194" y="10287"/>
                    <a:pt x="25360" y="10287"/>
                    <a:pt x="25503" y="10216"/>
                  </a:cubicBezTo>
                  <a:lnTo>
                    <a:pt x="27111" y="9287"/>
                  </a:lnTo>
                  <a:cubicBezTo>
                    <a:pt x="27230" y="9240"/>
                    <a:pt x="27230" y="9073"/>
                    <a:pt x="27111" y="9025"/>
                  </a:cubicBezTo>
                  <a:close/>
                  <a:moveTo>
                    <a:pt x="28182" y="6942"/>
                  </a:moveTo>
                  <a:cubicBezTo>
                    <a:pt x="28039" y="6870"/>
                    <a:pt x="27873" y="6870"/>
                    <a:pt x="27730" y="6942"/>
                  </a:cubicBezTo>
                  <a:lnTo>
                    <a:pt x="26122" y="7870"/>
                  </a:lnTo>
                  <a:cubicBezTo>
                    <a:pt x="26003" y="7918"/>
                    <a:pt x="26003" y="8085"/>
                    <a:pt x="26122" y="8132"/>
                  </a:cubicBezTo>
                  <a:lnTo>
                    <a:pt x="27396" y="8859"/>
                  </a:lnTo>
                  <a:cubicBezTo>
                    <a:pt x="27527" y="8930"/>
                    <a:pt x="27694" y="8930"/>
                    <a:pt x="27837" y="8859"/>
                  </a:cubicBezTo>
                  <a:lnTo>
                    <a:pt x="29444" y="7930"/>
                  </a:lnTo>
                  <a:cubicBezTo>
                    <a:pt x="29563" y="7894"/>
                    <a:pt x="29563" y="7727"/>
                    <a:pt x="29444" y="7680"/>
                  </a:cubicBezTo>
                  <a:close/>
                  <a:moveTo>
                    <a:pt x="30516" y="5596"/>
                  </a:moveTo>
                  <a:cubicBezTo>
                    <a:pt x="30373" y="5525"/>
                    <a:pt x="30206" y="5525"/>
                    <a:pt x="30075" y="5596"/>
                  </a:cubicBezTo>
                  <a:lnTo>
                    <a:pt x="28468" y="6525"/>
                  </a:lnTo>
                  <a:cubicBezTo>
                    <a:pt x="28337" y="6573"/>
                    <a:pt x="28337" y="6739"/>
                    <a:pt x="28468" y="6775"/>
                  </a:cubicBezTo>
                  <a:lnTo>
                    <a:pt x="29730" y="7513"/>
                  </a:lnTo>
                  <a:cubicBezTo>
                    <a:pt x="29873" y="7585"/>
                    <a:pt x="30040" y="7585"/>
                    <a:pt x="30182" y="7513"/>
                  </a:cubicBezTo>
                  <a:lnTo>
                    <a:pt x="31790" y="6584"/>
                  </a:lnTo>
                  <a:cubicBezTo>
                    <a:pt x="31909" y="6537"/>
                    <a:pt x="31909" y="6370"/>
                    <a:pt x="31790" y="6323"/>
                  </a:cubicBezTo>
                  <a:close/>
                  <a:moveTo>
                    <a:pt x="33052" y="4132"/>
                  </a:moveTo>
                  <a:cubicBezTo>
                    <a:pt x="32909" y="4060"/>
                    <a:pt x="32742" y="4060"/>
                    <a:pt x="32599" y="4132"/>
                  </a:cubicBezTo>
                  <a:lnTo>
                    <a:pt x="30992" y="5060"/>
                  </a:lnTo>
                  <a:cubicBezTo>
                    <a:pt x="30873" y="5096"/>
                    <a:pt x="30873" y="5275"/>
                    <a:pt x="30992" y="5322"/>
                  </a:cubicBezTo>
                  <a:lnTo>
                    <a:pt x="32266" y="6049"/>
                  </a:lnTo>
                  <a:cubicBezTo>
                    <a:pt x="32397" y="6120"/>
                    <a:pt x="32564" y="6120"/>
                    <a:pt x="32707" y="6049"/>
                  </a:cubicBezTo>
                  <a:lnTo>
                    <a:pt x="34314" y="5120"/>
                  </a:lnTo>
                  <a:cubicBezTo>
                    <a:pt x="34433" y="5084"/>
                    <a:pt x="34433" y="4906"/>
                    <a:pt x="34314" y="4870"/>
                  </a:cubicBezTo>
                  <a:close/>
                  <a:moveTo>
                    <a:pt x="35385" y="2786"/>
                  </a:moveTo>
                  <a:cubicBezTo>
                    <a:pt x="35243" y="2715"/>
                    <a:pt x="35076" y="2715"/>
                    <a:pt x="34933" y="2786"/>
                  </a:cubicBezTo>
                  <a:lnTo>
                    <a:pt x="33326" y="3703"/>
                  </a:lnTo>
                  <a:cubicBezTo>
                    <a:pt x="33207" y="3751"/>
                    <a:pt x="33207" y="3929"/>
                    <a:pt x="33326" y="3965"/>
                  </a:cubicBezTo>
                  <a:lnTo>
                    <a:pt x="34600" y="4703"/>
                  </a:lnTo>
                  <a:cubicBezTo>
                    <a:pt x="34743" y="4775"/>
                    <a:pt x="34909" y="4775"/>
                    <a:pt x="35040" y="4703"/>
                  </a:cubicBezTo>
                  <a:lnTo>
                    <a:pt x="36648" y="3775"/>
                  </a:lnTo>
                  <a:cubicBezTo>
                    <a:pt x="36778" y="3727"/>
                    <a:pt x="36778" y="3560"/>
                    <a:pt x="36648" y="3513"/>
                  </a:cubicBezTo>
                  <a:close/>
                  <a:moveTo>
                    <a:pt x="37719" y="1429"/>
                  </a:moveTo>
                  <a:cubicBezTo>
                    <a:pt x="37588" y="1358"/>
                    <a:pt x="37421" y="1358"/>
                    <a:pt x="37279" y="1429"/>
                  </a:cubicBezTo>
                  <a:lnTo>
                    <a:pt x="35671" y="2358"/>
                  </a:lnTo>
                  <a:cubicBezTo>
                    <a:pt x="35552" y="2405"/>
                    <a:pt x="35552" y="2572"/>
                    <a:pt x="35671" y="2620"/>
                  </a:cubicBezTo>
                  <a:lnTo>
                    <a:pt x="36933" y="3346"/>
                  </a:lnTo>
                  <a:cubicBezTo>
                    <a:pt x="37076" y="3417"/>
                    <a:pt x="37243" y="3417"/>
                    <a:pt x="37386" y="3346"/>
                  </a:cubicBezTo>
                  <a:lnTo>
                    <a:pt x="38993" y="2417"/>
                  </a:lnTo>
                  <a:cubicBezTo>
                    <a:pt x="39112" y="2382"/>
                    <a:pt x="39112" y="2203"/>
                    <a:pt x="38993" y="2167"/>
                  </a:cubicBezTo>
                  <a:close/>
                  <a:moveTo>
                    <a:pt x="40065" y="84"/>
                  </a:moveTo>
                  <a:cubicBezTo>
                    <a:pt x="39922" y="12"/>
                    <a:pt x="39755" y="12"/>
                    <a:pt x="39612" y="84"/>
                  </a:cubicBezTo>
                  <a:lnTo>
                    <a:pt x="38005" y="1012"/>
                  </a:lnTo>
                  <a:cubicBezTo>
                    <a:pt x="37886" y="1048"/>
                    <a:pt x="37886" y="1227"/>
                    <a:pt x="38005" y="1262"/>
                  </a:cubicBezTo>
                  <a:lnTo>
                    <a:pt x="39279" y="2001"/>
                  </a:lnTo>
                  <a:cubicBezTo>
                    <a:pt x="39422" y="2072"/>
                    <a:pt x="39588" y="2072"/>
                    <a:pt x="39731" y="2001"/>
                  </a:cubicBezTo>
                  <a:lnTo>
                    <a:pt x="41339" y="1072"/>
                  </a:lnTo>
                  <a:cubicBezTo>
                    <a:pt x="41458" y="1024"/>
                    <a:pt x="41458" y="858"/>
                    <a:pt x="41339" y="810"/>
                  </a:cubicBezTo>
                  <a:close/>
                  <a:moveTo>
                    <a:pt x="7620" y="21265"/>
                  </a:moveTo>
                  <a:cubicBezTo>
                    <a:pt x="7477" y="21193"/>
                    <a:pt x="7311" y="21193"/>
                    <a:pt x="7168" y="21265"/>
                  </a:cubicBezTo>
                  <a:lnTo>
                    <a:pt x="5429" y="22277"/>
                  </a:lnTo>
                  <a:cubicBezTo>
                    <a:pt x="5310" y="22313"/>
                    <a:pt x="5310" y="22491"/>
                    <a:pt x="5429" y="22527"/>
                  </a:cubicBezTo>
                  <a:lnTo>
                    <a:pt x="7168" y="23539"/>
                  </a:lnTo>
                  <a:cubicBezTo>
                    <a:pt x="7311" y="23610"/>
                    <a:pt x="7477" y="23610"/>
                    <a:pt x="7620" y="23539"/>
                  </a:cubicBezTo>
                  <a:lnTo>
                    <a:pt x="9358" y="22527"/>
                  </a:lnTo>
                  <a:cubicBezTo>
                    <a:pt x="9477" y="22491"/>
                    <a:pt x="9477" y="22313"/>
                    <a:pt x="9358" y="22277"/>
                  </a:cubicBezTo>
                  <a:close/>
                  <a:moveTo>
                    <a:pt x="12883" y="18229"/>
                  </a:moveTo>
                  <a:cubicBezTo>
                    <a:pt x="12740" y="18157"/>
                    <a:pt x="12573" y="18157"/>
                    <a:pt x="12430" y="18229"/>
                  </a:cubicBezTo>
                  <a:lnTo>
                    <a:pt x="10692" y="19229"/>
                  </a:lnTo>
                  <a:cubicBezTo>
                    <a:pt x="10573" y="19277"/>
                    <a:pt x="10573" y="19443"/>
                    <a:pt x="10692" y="19491"/>
                  </a:cubicBezTo>
                  <a:lnTo>
                    <a:pt x="12430" y="20491"/>
                  </a:lnTo>
                  <a:cubicBezTo>
                    <a:pt x="12573" y="20562"/>
                    <a:pt x="12740" y="20562"/>
                    <a:pt x="12883" y="20491"/>
                  </a:cubicBezTo>
                  <a:lnTo>
                    <a:pt x="14621" y="19491"/>
                  </a:lnTo>
                  <a:cubicBezTo>
                    <a:pt x="14740" y="19443"/>
                    <a:pt x="14740" y="19277"/>
                    <a:pt x="14621" y="19229"/>
                  </a:cubicBezTo>
                  <a:close/>
                  <a:moveTo>
                    <a:pt x="10251" y="19753"/>
                  </a:moveTo>
                  <a:cubicBezTo>
                    <a:pt x="10108" y="19681"/>
                    <a:pt x="9942" y="19681"/>
                    <a:pt x="9799" y="19753"/>
                  </a:cubicBezTo>
                  <a:lnTo>
                    <a:pt x="8061" y="20753"/>
                  </a:lnTo>
                  <a:cubicBezTo>
                    <a:pt x="7930" y="20789"/>
                    <a:pt x="7930" y="20967"/>
                    <a:pt x="8061" y="21003"/>
                  </a:cubicBezTo>
                  <a:lnTo>
                    <a:pt x="9799" y="22015"/>
                  </a:lnTo>
                  <a:cubicBezTo>
                    <a:pt x="9942" y="22086"/>
                    <a:pt x="10097" y="22086"/>
                    <a:pt x="10239" y="22015"/>
                  </a:cubicBezTo>
                  <a:lnTo>
                    <a:pt x="11978" y="21003"/>
                  </a:lnTo>
                  <a:cubicBezTo>
                    <a:pt x="12109" y="20967"/>
                    <a:pt x="12109" y="20789"/>
                    <a:pt x="11978" y="20753"/>
                  </a:cubicBezTo>
                  <a:close/>
                  <a:moveTo>
                    <a:pt x="15514" y="16705"/>
                  </a:moveTo>
                  <a:cubicBezTo>
                    <a:pt x="15371" y="16645"/>
                    <a:pt x="15204" y="16645"/>
                    <a:pt x="15073" y="16705"/>
                  </a:cubicBezTo>
                  <a:lnTo>
                    <a:pt x="13323" y="17717"/>
                  </a:lnTo>
                  <a:cubicBezTo>
                    <a:pt x="13204" y="17753"/>
                    <a:pt x="13204" y="17931"/>
                    <a:pt x="13323" y="17979"/>
                  </a:cubicBezTo>
                  <a:lnTo>
                    <a:pt x="15061" y="18979"/>
                  </a:lnTo>
                  <a:cubicBezTo>
                    <a:pt x="15204" y="19050"/>
                    <a:pt x="15371" y="19050"/>
                    <a:pt x="15514" y="18979"/>
                  </a:cubicBezTo>
                  <a:lnTo>
                    <a:pt x="17252" y="17979"/>
                  </a:lnTo>
                  <a:cubicBezTo>
                    <a:pt x="17371" y="17931"/>
                    <a:pt x="17371" y="17764"/>
                    <a:pt x="17252" y="17717"/>
                  </a:cubicBezTo>
                  <a:close/>
                  <a:moveTo>
                    <a:pt x="18145" y="15193"/>
                  </a:moveTo>
                  <a:cubicBezTo>
                    <a:pt x="18002" y="15109"/>
                    <a:pt x="17836" y="15109"/>
                    <a:pt x="17693" y="15193"/>
                  </a:cubicBezTo>
                  <a:lnTo>
                    <a:pt x="15954" y="16193"/>
                  </a:lnTo>
                  <a:cubicBezTo>
                    <a:pt x="15835" y="16240"/>
                    <a:pt x="15835" y="16407"/>
                    <a:pt x="15954" y="16455"/>
                  </a:cubicBezTo>
                  <a:lnTo>
                    <a:pt x="17693" y="17455"/>
                  </a:lnTo>
                  <a:cubicBezTo>
                    <a:pt x="17836" y="17526"/>
                    <a:pt x="18002" y="17526"/>
                    <a:pt x="18145" y="17455"/>
                  </a:cubicBezTo>
                  <a:lnTo>
                    <a:pt x="19884" y="16455"/>
                  </a:lnTo>
                  <a:cubicBezTo>
                    <a:pt x="20003" y="16407"/>
                    <a:pt x="20003" y="16229"/>
                    <a:pt x="19884" y="16193"/>
                  </a:cubicBezTo>
                  <a:close/>
                  <a:moveTo>
                    <a:pt x="20776" y="13669"/>
                  </a:moveTo>
                  <a:cubicBezTo>
                    <a:pt x="20634" y="13597"/>
                    <a:pt x="20467" y="13597"/>
                    <a:pt x="20324" y="13669"/>
                  </a:cubicBezTo>
                  <a:lnTo>
                    <a:pt x="18586" y="14669"/>
                  </a:lnTo>
                  <a:cubicBezTo>
                    <a:pt x="18467" y="14716"/>
                    <a:pt x="18467" y="14883"/>
                    <a:pt x="18586" y="14931"/>
                  </a:cubicBezTo>
                  <a:lnTo>
                    <a:pt x="20324" y="15931"/>
                  </a:lnTo>
                  <a:cubicBezTo>
                    <a:pt x="20467" y="16002"/>
                    <a:pt x="20634" y="16002"/>
                    <a:pt x="20776" y="15931"/>
                  </a:cubicBezTo>
                  <a:lnTo>
                    <a:pt x="22515" y="14931"/>
                  </a:lnTo>
                  <a:cubicBezTo>
                    <a:pt x="22634" y="14883"/>
                    <a:pt x="22634" y="14716"/>
                    <a:pt x="22515" y="14669"/>
                  </a:cubicBezTo>
                  <a:close/>
                  <a:moveTo>
                    <a:pt x="23408" y="12145"/>
                  </a:moveTo>
                  <a:cubicBezTo>
                    <a:pt x="23265" y="12073"/>
                    <a:pt x="23098" y="12073"/>
                    <a:pt x="22955" y="12145"/>
                  </a:cubicBezTo>
                  <a:lnTo>
                    <a:pt x="21217" y="13157"/>
                  </a:lnTo>
                  <a:cubicBezTo>
                    <a:pt x="21098" y="13192"/>
                    <a:pt x="21098" y="13371"/>
                    <a:pt x="21217" y="13407"/>
                  </a:cubicBezTo>
                  <a:lnTo>
                    <a:pt x="22955" y="14419"/>
                  </a:lnTo>
                  <a:cubicBezTo>
                    <a:pt x="23098" y="14490"/>
                    <a:pt x="23265" y="14490"/>
                    <a:pt x="23408" y="14419"/>
                  </a:cubicBezTo>
                  <a:lnTo>
                    <a:pt x="25146" y="13407"/>
                  </a:lnTo>
                  <a:cubicBezTo>
                    <a:pt x="25265" y="13371"/>
                    <a:pt x="25265" y="13192"/>
                    <a:pt x="25146" y="13157"/>
                  </a:cubicBezTo>
                  <a:close/>
                  <a:moveTo>
                    <a:pt x="26039" y="10633"/>
                  </a:moveTo>
                  <a:cubicBezTo>
                    <a:pt x="25896" y="10561"/>
                    <a:pt x="25729" y="10561"/>
                    <a:pt x="25587" y="10633"/>
                  </a:cubicBezTo>
                  <a:lnTo>
                    <a:pt x="23848" y="11633"/>
                  </a:lnTo>
                  <a:cubicBezTo>
                    <a:pt x="23729" y="11668"/>
                    <a:pt x="23729" y="11847"/>
                    <a:pt x="23848" y="11895"/>
                  </a:cubicBezTo>
                  <a:lnTo>
                    <a:pt x="25587" y="12895"/>
                  </a:lnTo>
                  <a:cubicBezTo>
                    <a:pt x="25729" y="12966"/>
                    <a:pt x="25896" y="12966"/>
                    <a:pt x="26039" y="12895"/>
                  </a:cubicBezTo>
                  <a:lnTo>
                    <a:pt x="27777" y="11895"/>
                  </a:lnTo>
                  <a:cubicBezTo>
                    <a:pt x="27896" y="11847"/>
                    <a:pt x="27896" y="11680"/>
                    <a:pt x="27777" y="11633"/>
                  </a:cubicBezTo>
                  <a:close/>
                  <a:moveTo>
                    <a:pt x="28670" y="9109"/>
                  </a:moveTo>
                  <a:cubicBezTo>
                    <a:pt x="28527" y="9037"/>
                    <a:pt x="28361" y="9037"/>
                    <a:pt x="28218" y="9109"/>
                  </a:cubicBezTo>
                  <a:lnTo>
                    <a:pt x="26480" y="10109"/>
                  </a:lnTo>
                  <a:cubicBezTo>
                    <a:pt x="26361" y="10156"/>
                    <a:pt x="26361" y="10323"/>
                    <a:pt x="26480" y="10371"/>
                  </a:cubicBezTo>
                  <a:lnTo>
                    <a:pt x="28218" y="11371"/>
                  </a:lnTo>
                  <a:cubicBezTo>
                    <a:pt x="28361" y="11442"/>
                    <a:pt x="28527" y="11442"/>
                    <a:pt x="28670" y="11371"/>
                  </a:cubicBezTo>
                  <a:lnTo>
                    <a:pt x="30409" y="10371"/>
                  </a:lnTo>
                  <a:cubicBezTo>
                    <a:pt x="30528" y="10335"/>
                    <a:pt x="30528" y="10156"/>
                    <a:pt x="30409" y="10109"/>
                  </a:cubicBezTo>
                  <a:close/>
                  <a:moveTo>
                    <a:pt x="31302" y="7597"/>
                  </a:moveTo>
                  <a:cubicBezTo>
                    <a:pt x="31159" y="7525"/>
                    <a:pt x="30992" y="7525"/>
                    <a:pt x="30849" y="7597"/>
                  </a:cubicBezTo>
                  <a:lnTo>
                    <a:pt x="29111" y="8597"/>
                  </a:lnTo>
                  <a:cubicBezTo>
                    <a:pt x="28992" y="8644"/>
                    <a:pt x="28992" y="8811"/>
                    <a:pt x="29111" y="8859"/>
                  </a:cubicBezTo>
                  <a:lnTo>
                    <a:pt x="30849" y="9859"/>
                  </a:lnTo>
                  <a:cubicBezTo>
                    <a:pt x="30992" y="9930"/>
                    <a:pt x="31159" y="9930"/>
                    <a:pt x="31302" y="9859"/>
                  </a:cubicBezTo>
                  <a:lnTo>
                    <a:pt x="33040" y="8859"/>
                  </a:lnTo>
                  <a:cubicBezTo>
                    <a:pt x="33159" y="8823"/>
                    <a:pt x="33159" y="8644"/>
                    <a:pt x="33040" y="8597"/>
                  </a:cubicBezTo>
                  <a:close/>
                  <a:moveTo>
                    <a:pt x="33933" y="6073"/>
                  </a:moveTo>
                  <a:cubicBezTo>
                    <a:pt x="33790" y="6001"/>
                    <a:pt x="33623" y="6001"/>
                    <a:pt x="33480" y="6073"/>
                  </a:cubicBezTo>
                  <a:lnTo>
                    <a:pt x="31742" y="7085"/>
                  </a:lnTo>
                  <a:cubicBezTo>
                    <a:pt x="31623" y="7120"/>
                    <a:pt x="31623" y="7299"/>
                    <a:pt x="31742" y="7335"/>
                  </a:cubicBezTo>
                  <a:lnTo>
                    <a:pt x="33480" y="8347"/>
                  </a:lnTo>
                  <a:cubicBezTo>
                    <a:pt x="33623" y="8418"/>
                    <a:pt x="33790" y="8418"/>
                    <a:pt x="33933" y="8347"/>
                  </a:cubicBezTo>
                  <a:lnTo>
                    <a:pt x="35671" y="7335"/>
                  </a:lnTo>
                  <a:cubicBezTo>
                    <a:pt x="35790" y="7299"/>
                    <a:pt x="35790" y="7120"/>
                    <a:pt x="35671" y="7085"/>
                  </a:cubicBezTo>
                  <a:close/>
                  <a:moveTo>
                    <a:pt x="36564" y="4560"/>
                  </a:moveTo>
                  <a:cubicBezTo>
                    <a:pt x="36421" y="4489"/>
                    <a:pt x="36255" y="4489"/>
                    <a:pt x="36112" y="4560"/>
                  </a:cubicBezTo>
                  <a:lnTo>
                    <a:pt x="34373" y="5561"/>
                  </a:lnTo>
                  <a:cubicBezTo>
                    <a:pt x="34254" y="5608"/>
                    <a:pt x="34254" y="5775"/>
                    <a:pt x="34373" y="5822"/>
                  </a:cubicBezTo>
                  <a:lnTo>
                    <a:pt x="36112" y="6823"/>
                  </a:lnTo>
                  <a:cubicBezTo>
                    <a:pt x="36255" y="6894"/>
                    <a:pt x="36421" y="6894"/>
                    <a:pt x="36564" y="6823"/>
                  </a:cubicBezTo>
                  <a:lnTo>
                    <a:pt x="38302" y="5822"/>
                  </a:lnTo>
                  <a:cubicBezTo>
                    <a:pt x="38422" y="5775"/>
                    <a:pt x="38422" y="5608"/>
                    <a:pt x="38302" y="5561"/>
                  </a:cubicBezTo>
                  <a:close/>
                  <a:moveTo>
                    <a:pt x="11513" y="22015"/>
                  </a:moveTo>
                  <a:cubicBezTo>
                    <a:pt x="11371" y="21944"/>
                    <a:pt x="11204" y="21944"/>
                    <a:pt x="11061" y="22015"/>
                  </a:cubicBezTo>
                  <a:lnTo>
                    <a:pt x="9323" y="23015"/>
                  </a:lnTo>
                  <a:cubicBezTo>
                    <a:pt x="9204" y="23063"/>
                    <a:pt x="9204" y="23229"/>
                    <a:pt x="9323" y="23277"/>
                  </a:cubicBezTo>
                  <a:lnTo>
                    <a:pt x="11061" y="24277"/>
                  </a:lnTo>
                  <a:cubicBezTo>
                    <a:pt x="11204" y="24349"/>
                    <a:pt x="11371" y="24349"/>
                    <a:pt x="11513" y="24277"/>
                  </a:cubicBezTo>
                  <a:lnTo>
                    <a:pt x="13252" y="23277"/>
                  </a:lnTo>
                  <a:cubicBezTo>
                    <a:pt x="13371" y="23229"/>
                    <a:pt x="13371" y="23063"/>
                    <a:pt x="13252" y="23015"/>
                  </a:cubicBezTo>
                  <a:close/>
                  <a:moveTo>
                    <a:pt x="14145" y="20491"/>
                  </a:moveTo>
                  <a:cubicBezTo>
                    <a:pt x="14002" y="20420"/>
                    <a:pt x="13835" y="20420"/>
                    <a:pt x="13692" y="20491"/>
                  </a:cubicBezTo>
                  <a:lnTo>
                    <a:pt x="11954" y="21503"/>
                  </a:lnTo>
                  <a:cubicBezTo>
                    <a:pt x="11835" y="21539"/>
                    <a:pt x="11835" y="21717"/>
                    <a:pt x="11954" y="21753"/>
                  </a:cubicBezTo>
                  <a:lnTo>
                    <a:pt x="13692" y="22765"/>
                  </a:lnTo>
                  <a:cubicBezTo>
                    <a:pt x="13835" y="22825"/>
                    <a:pt x="14002" y="22825"/>
                    <a:pt x="14145" y="22765"/>
                  </a:cubicBezTo>
                  <a:lnTo>
                    <a:pt x="15883" y="21753"/>
                  </a:lnTo>
                  <a:cubicBezTo>
                    <a:pt x="16002" y="21717"/>
                    <a:pt x="16002" y="21539"/>
                    <a:pt x="15883" y="21503"/>
                  </a:cubicBezTo>
                  <a:close/>
                  <a:moveTo>
                    <a:pt x="16776" y="18979"/>
                  </a:moveTo>
                  <a:cubicBezTo>
                    <a:pt x="16633" y="18907"/>
                    <a:pt x="16466" y="18907"/>
                    <a:pt x="16324" y="18979"/>
                  </a:cubicBezTo>
                  <a:lnTo>
                    <a:pt x="14585" y="19979"/>
                  </a:lnTo>
                  <a:cubicBezTo>
                    <a:pt x="14466" y="20027"/>
                    <a:pt x="14466" y="20193"/>
                    <a:pt x="14585" y="20241"/>
                  </a:cubicBezTo>
                  <a:lnTo>
                    <a:pt x="16324" y="21241"/>
                  </a:lnTo>
                  <a:cubicBezTo>
                    <a:pt x="16466" y="21312"/>
                    <a:pt x="16633" y="21312"/>
                    <a:pt x="16776" y="21241"/>
                  </a:cubicBezTo>
                  <a:lnTo>
                    <a:pt x="18514" y="20241"/>
                  </a:lnTo>
                  <a:cubicBezTo>
                    <a:pt x="18633" y="20193"/>
                    <a:pt x="18633" y="20015"/>
                    <a:pt x="18514" y="19979"/>
                  </a:cubicBezTo>
                  <a:close/>
                  <a:moveTo>
                    <a:pt x="19407" y="17455"/>
                  </a:moveTo>
                  <a:cubicBezTo>
                    <a:pt x="19264" y="17383"/>
                    <a:pt x="19098" y="17383"/>
                    <a:pt x="18955" y="17455"/>
                  </a:cubicBezTo>
                  <a:lnTo>
                    <a:pt x="17217" y="18467"/>
                  </a:lnTo>
                  <a:cubicBezTo>
                    <a:pt x="17097" y="18503"/>
                    <a:pt x="17097" y="18669"/>
                    <a:pt x="17217" y="18717"/>
                  </a:cubicBezTo>
                  <a:lnTo>
                    <a:pt x="18955" y="19729"/>
                  </a:lnTo>
                  <a:cubicBezTo>
                    <a:pt x="19098" y="19800"/>
                    <a:pt x="19264" y="19800"/>
                    <a:pt x="19407" y="19729"/>
                  </a:cubicBezTo>
                  <a:lnTo>
                    <a:pt x="21146" y="18717"/>
                  </a:lnTo>
                  <a:cubicBezTo>
                    <a:pt x="21265" y="18669"/>
                    <a:pt x="21265" y="18503"/>
                    <a:pt x="21146" y="18467"/>
                  </a:cubicBezTo>
                  <a:close/>
                  <a:moveTo>
                    <a:pt x="22039" y="15931"/>
                  </a:moveTo>
                  <a:cubicBezTo>
                    <a:pt x="21896" y="15859"/>
                    <a:pt x="21729" y="15859"/>
                    <a:pt x="21586" y="15931"/>
                  </a:cubicBezTo>
                  <a:lnTo>
                    <a:pt x="19848" y="16931"/>
                  </a:lnTo>
                  <a:cubicBezTo>
                    <a:pt x="19729" y="16979"/>
                    <a:pt x="19729" y="17145"/>
                    <a:pt x="19848" y="17193"/>
                  </a:cubicBezTo>
                  <a:lnTo>
                    <a:pt x="21586" y="18193"/>
                  </a:lnTo>
                  <a:cubicBezTo>
                    <a:pt x="21729" y="18265"/>
                    <a:pt x="21896" y="18265"/>
                    <a:pt x="22039" y="18193"/>
                  </a:cubicBezTo>
                  <a:lnTo>
                    <a:pt x="23777" y="17193"/>
                  </a:lnTo>
                  <a:cubicBezTo>
                    <a:pt x="23896" y="17145"/>
                    <a:pt x="23896" y="16979"/>
                    <a:pt x="23777" y="16931"/>
                  </a:cubicBezTo>
                  <a:close/>
                  <a:moveTo>
                    <a:pt x="24670" y="14407"/>
                  </a:moveTo>
                  <a:cubicBezTo>
                    <a:pt x="24527" y="14347"/>
                    <a:pt x="24360" y="14347"/>
                    <a:pt x="24217" y="14407"/>
                  </a:cubicBezTo>
                  <a:lnTo>
                    <a:pt x="22479" y="15419"/>
                  </a:lnTo>
                  <a:cubicBezTo>
                    <a:pt x="22360" y="15455"/>
                    <a:pt x="22360" y="15633"/>
                    <a:pt x="22479" y="15669"/>
                  </a:cubicBezTo>
                  <a:lnTo>
                    <a:pt x="24217" y="16681"/>
                  </a:lnTo>
                  <a:cubicBezTo>
                    <a:pt x="24360" y="16752"/>
                    <a:pt x="24527" y="16752"/>
                    <a:pt x="24670" y="16681"/>
                  </a:cubicBezTo>
                  <a:lnTo>
                    <a:pt x="26408" y="15669"/>
                  </a:lnTo>
                  <a:cubicBezTo>
                    <a:pt x="26527" y="15633"/>
                    <a:pt x="26527" y="15455"/>
                    <a:pt x="26408" y="15419"/>
                  </a:cubicBezTo>
                  <a:close/>
                  <a:moveTo>
                    <a:pt x="27301" y="12895"/>
                  </a:moveTo>
                  <a:cubicBezTo>
                    <a:pt x="27158" y="12823"/>
                    <a:pt x="26992" y="12823"/>
                    <a:pt x="26849" y="12895"/>
                  </a:cubicBezTo>
                  <a:lnTo>
                    <a:pt x="25110" y="13895"/>
                  </a:lnTo>
                  <a:cubicBezTo>
                    <a:pt x="24991" y="13943"/>
                    <a:pt x="24991" y="14109"/>
                    <a:pt x="25110" y="14157"/>
                  </a:cubicBezTo>
                  <a:lnTo>
                    <a:pt x="26849" y="15157"/>
                  </a:lnTo>
                  <a:cubicBezTo>
                    <a:pt x="26992" y="15228"/>
                    <a:pt x="27158" y="15228"/>
                    <a:pt x="27301" y="15157"/>
                  </a:cubicBezTo>
                  <a:lnTo>
                    <a:pt x="29039" y="14157"/>
                  </a:lnTo>
                  <a:cubicBezTo>
                    <a:pt x="29158" y="14121"/>
                    <a:pt x="29158" y="13943"/>
                    <a:pt x="29039" y="13907"/>
                  </a:cubicBezTo>
                  <a:close/>
                  <a:moveTo>
                    <a:pt x="29932" y="11383"/>
                  </a:moveTo>
                  <a:cubicBezTo>
                    <a:pt x="29790" y="11311"/>
                    <a:pt x="29623" y="11311"/>
                    <a:pt x="29492" y="11383"/>
                  </a:cubicBezTo>
                  <a:lnTo>
                    <a:pt x="27742" y="12383"/>
                  </a:lnTo>
                  <a:cubicBezTo>
                    <a:pt x="27623" y="12430"/>
                    <a:pt x="27623" y="12597"/>
                    <a:pt x="27742" y="12645"/>
                  </a:cubicBezTo>
                  <a:lnTo>
                    <a:pt x="29492" y="13645"/>
                  </a:lnTo>
                  <a:cubicBezTo>
                    <a:pt x="29623" y="13716"/>
                    <a:pt x="29790" y="13716"/>
                    <a:pt x="29932" y="13645"/>
                  </a:cubicBezTo>
                  <a:lnTo>
                    <a:pt x="31671" y="12645"/>
                  </a:lnTo>
                  <a:cubicBezTo>
                    <a:pt x="31802" y="12597"/>
                    <a:pt x="31802" y="12419"/>
                    <a:pt x="31671" y="12383"/>
                  </a:cubicBezTo>
                  <a:close/>
                  <a:moveTo>
                    <a:pt x="32564" y="9859"/>
                  </a:moveTo>
                  <a:cubicBezTo>
                    <a:pt x="32421" y="9787"/>
                    <a:pt x="32254" y="9787"/>
                    <a:pt x="32123" y="9859"/>
                  </a:cubicBezTo>
                  <a:lnTo>
                    <a:pt x="30385" y="10871"/>
                  </a:lnTo>
                  <a:cubicBezTo>
                    <a:pt x="30254" y="10918"/>
                    <a:pt x="30254" y="11085"/>
                    <a:pt x="30385" y="11133"/>
                  </a:cubicBezTo>
                  <a:lnTo>
                    <a:pt x="32123" y="12133"/>
                  </a:lnTo>
                  <a:cubicBezTo>
                    <a:pt x="32266" y="12204"/>
                    <a:pt x="32421" y="12204"/>
                    <a:pt x="32564" y="12133"/>
                  </a:cubicBezTo>
                  <a:lnTo>
                    <a:pt x="34314" y="11133"/>
                  </a:lnTo>
                  <a:cubicBezTo>
                    <a:pt x="34433" y="11085"/>
                    <a:pt x="34433" y="10918"/>
                    <a:pt x="34314" y="10871"/>
                  </a:cubicBezTo>
                  <a:close/>
                  <a:moveTo>
                    <a:pt x="35195" y="8347"/>
                  </a:moveTo>
                  <a:cubicBezTo>
                    <a:pt x="35052" y="8263"/>
                    <a:pt x="34885" y="8263"/>
                    <a:pt x="34743" y="8347"/>
                  </a:cubicBezTo>
                  <a:lnTo>
                    <a:pt x="33004" y="9347"/>
                  </a:lnTo>
                  <a:cubicBezTo>
                    <a:pt x="32885" y="9382"/>
                    <a:pt x="32885" y="9561"/>
                    <a:pt x="33004" y="9609"/>
                  </a:cubicBezTo>
                  <a:lnTo>
                    <a:pt x="34743" y="10609"/>
                  </a:lnTo>
                  <a:cubicBezTo>
                    <a:pt x="34885" y="10680"/>
                    <a:pt x="35052" y="10680"/>
                    <a:pt x="35195" y="10609"/>
                  </a:cubicBezTo>
                  <a:lnTo>
                    <a:pt x="36933" y="9609"/>
                  </a:lnTo>
                  <a:cubicBezTo>
                    <a:pt x="37052" y="9561"/>
                    <a:pt x="37052" y="9394"/>
                    <a:pt x="36933" y="9347"/>
                  </a:cubicBezTo>
                  <a:close/>
                  <a:moveTo>
                    <a:pt x="37826" y="6823"/>
                  </a:moveTo>
                  <a:cubicBezTo>
                    <a:pt x="37683" y="6751"/>
                    <a:pt x="37517" y="6751"/>
                    <a:pt x="37374" y="6823"/>
                  </a:cubicBezTo>
                  <a:lnTo>
                    <a:pt x="35635" y="7823"/>
                  </a:lnTo>
                  <a:cubicBezTo>
                    <a:pt x="35516" y="7870"/>
                    <a:pt x="35516" y="8037"/>
                    <a:pt x="35635" y="8085"/>
                  </a:cubicBezTo>
                  <a:lnTo>
                    <a:pt x="37374" y="9085"/>
                  </a:lnTo>
                  <a:cubicBezTo>
                    <a:pt x="37517" y="9156"/>
                    <a:pt x="37683" y="9156"/>
                    <a:pt x="37826" y="9085"/>
                  </a:cubicBezTo>
                  <a:lnTo>
                    <a:pt x="39565" y="8085"/>
                  </a:lnTo>
                  <a:cubicBezTo>
                    <a:pt x="39684" y="8037"/>
                    <a:pt x="39684" y="7870"/>
                    <a:pt x="39565" y="7823"/>
                  </a:cubicBezTo>
                  <a:close/>
                  <a:moveTo>
                    <a:pt x="40458" y="5299"/>
                  </a:moveTo>
                  <a:cubicBezTo>
                    <a:pt x="40315" y="5227"/>
                    <a:pt x="40148" y="5227"/>
                    <a:pt x="40005" y="5299"/>
                  </a:cubicBezTo>
                  <a:lnTo>
                    <a:pt x="38267" y="6311"/>
                  </a:lnTo>
                  <a:cubicBezTo>
                    <a:pt x="38148" y="6346"/>
                    <a:pt x="38148" y="6513"/>
                    <a:pt x="38267" y="6561"/>
                  </a:cubicBezTo>
                  <a:lnTo>
                    <a:pt x="40005" y="7573"/>
                  </a:lnTo>
                  <a:cubicBezTo>
                    <a:pt x="40148" y="7644"/>
                    <a:pt x="40315" y="7644"/>
                    <a:pt x="40458" y="7573"/>
                  </a:cubicBezTo>
                  <a:lnTo>
                    <a:pt x="42196" y="6561"/>
                  </a:lnTo>
                  <a:cubicBezTo>
                    <a:pt x="42315" y="6525"/>
                    <a:pt x="42315" y="6346"/>
                    <a:pt x="42196" y="6311"/>
                  </a:cubicBezTo>
                  <a:close/>
                  <a:moveTo>
                    <a:pt x="14752" y="23241"/>
                  </a:moveTo>
                  <a:cubicBezTo>
                    <a:pt x="14609" y="23170"/>
                    <a:pt x="14442" y="23170"/>
                    <a:pt x="14311" y="23241"/>
                  </a:cubicBezTo>
                  <a:lnTo>
                    <a:pt x="12561" y="24253"/>
                  </a:lnTo>
                  <a:cubicBezTo>
                    <a:pt x="12442" y="24289"/>
                    <a:pt x="12442" y="24456"/>
                    <a:pt x="12561" y="24503"/>
                  </a:cubicBezTo>
                  <a:lnTo>
                    <a:pt x="14311" y="25515"/>
                  </a:lnTo>
                  <a:cubicBezTo>
                    <a:pt x="14442" y="25587"/>
                    <a:pt x="14609" y="25587"/>
                    <a:pt x="14752" y="25515"/>
                  </a:cubicBezTo>
                  <a:lnTo>
                    <a:pt x="16490" y="24503"/>
                  </a:lnTo>
                  <a:cubicBezTo>
                    <a:pt x="16609" y="24456"/>
                    <a:pt x="16609" y="24289"/>
                    <a:pt x="16490" y="24253"/>
                  </a:cubicBezTo>
                  <a:close/>
                  <a:moveTo>
                    <a:pt x="17383" y="21729"/>
                  </a:moveTo>
                  <a:cubicBezTo>
                    <a:pt x="17240" y="21646"/>
                    <a:pt x="17074" y="21646"/>
                    <a:pt x="16943" y="21729"/>
                  </a:cubicBezTo>
                  <a:lnTo>
                    <a:pt x="15204" y="22729"/>
                  </a:lnTo>
                  <a:cubicBezTo>
                    <a:pt x="15073" y="22765"/>
                    <a:pt x="15073" y="22944"/>
                    <a:pt x="15204" y="22991"/>
                  </a:cubicBezTo>
                  <a:lnTo>
                    <a:pt x="16943" y="23991"/>
                  </a:lnTo>
                  <a:cubicBezTo>
                    <a:pt x="17074" y="24063"/>
                    <a:pt x="17240" y="24063"/>
                    <a:pt x="17383" y="23991"/>
                  </a:cubicBezTo>
                  <a:lnTo>
                    <a:pt x="19122" y="22991"/>
                  </a:lnTo>
                  <a:cubicBezTo>
                    <a:pt x="19241" y="22944"/>
                    <a:pt x="19241" y="22777"/>
                    <a:pt x="19122" y="22729"/>
                  </a:cubicBezTo>
                  <a:close/>
                  <a:moveTo>
                    <a:pt x="20014" y="20205"/>
                  </a:moveTo>
                  <a:cubicBezTo>
                    <a:pt x="19872" y="20134"/>
                    <a:pt x="19705" y="20134"/>
                    <a:pt x="19574" y="20205"/>
                  </a:cubicBezTo>
                  <a:lnTo>
                    <a:pt x="17836" y="21205"/>
                  </a:lnTo>
                  <a:cubicBezTo>
                    <a:pt x="17705" y="21253"/>
                    <a:pt x="17705" y="21420"/>
                    <a:pt x="17836" y="21467"/>
                  </a:cubicBezTo>
                  <a:lnTo>
                    <a:pt x="19574" y="22467"/>
                  </a:lnTo>
                  <a:cubicBezTo>
                    <a:pt x="19705" y="22539"/>
                    <a:pt x="19872" y="22539"/>
                    <a:pt x="20014" y="22467"/>
                  </a:cubicBezTo>
                  <a:lnTo>
                    <a:pt x="21753" y="21467"/>
                  </a:lnTo>
                  <a:cubicBezTo>
                    <a:pt x="21884" y="21420"/>
                    <a:pt x="21884" y="21253"/>
                    <a:pt x="21753" y="21205"/>
                  </a:cubicBezTo>
                  <a:close/>
                  <a:moveTo>
                    <a:pt x="22646" y="18681"/>
                  </a:moveTo>
                  <a:cubicBezTo>
                    <a:pt x="22503" y="18610"/>
                    <a:pt x="22336" y="18610"/>
                    <a:pt x="22205" y="18681"/>
                  </a:cubicBezTo>
                  <a:lnTo>
                    <a:pt x="20455" y="19693"/>
                  </a:lnTo>
                  <a:cubicBezTo>
                    <a:pt x="20336" y="19729"/>
                    <a:pt x="20336" y="19908"/>
                    <a:pt x="20455" y="19943"/>
                  </a:cubicBezTo>
                  <a:lnTo>
                    <a:pt x="22205" y="20955"/>
                  </a:lnTo>
                  <a:cubicBezTo>
                    <a:pt x="22336" y="21027"/>
                    <a:pt x="22503" y="21027"/>
                    <a:pt x="22646" y="20955"/>
                  </a:cubicBezTo>
                  <a:lnTo>
                    <a:pt x="24384" y="19955"/>
                  </a:lnTo>
                  <a:cubicBezTo>
                    <a:pt x="24515" y="19908"/>
                    <a:pt x="24515" y="19729"/>
                    <a:pt x="24384" y="19693"/>
                  </a:cubicBezTo>
                  <a:close/>
                  <a:moveTo>
                    <a:pt x="25277" y="17169"/>
                  </a:moveTo>
                  <a:cubicBezTo>
                    <a:pt x="25134" y="17098"/>
                    <a:pt x="24967" y="17098"/>
                    <a:pt x="24837" y="17169"/>
                  </a:cubicBezTo>
                  <a:lnTo>
                    <a:pt x="23086" y="18169"/>
                  </a:lnTo>
                  <a:cubicBezTo>
                    <a:pt x="22967" y="18217"/>
                    <a:pt x="22967" y="18384"/>
                    <a:pt x="23086" y="18431"/>
                  </a:cubicBezTo>
                  <a:lnTo>
                    <a:pt x="24837" y="19431"/>
                  </a:lnTo>
                  <a:cubicBezTo>
                    <a:pt x="24967" y="19503"/>
                    <a:pt x="25134" y="19503"/>
                    <a:pt x="25277" y="19431"/>
                  </a:cubicBezTo>
                  <a:lnTo>
                    <a:pt x="27015" y="18431"/>
                  </a:lnTo>
                  <a:cubicBezTo>
                    <a:pt x="27146" y="18384"/>
                    <a:pt x="27146" y="18217"/>
                    <a:pt x="27015" y="18169"/>
                  </a:cubicBezTo>
                  <a:close/>
                  <a:moveTo>
                    <a:pt x="27908" y="15645"/>
                  </a:moveTo>
                  <a:cubicBezTo>
                    <a:pt x="27765" y="15574"/>
                    <a:pt x="27599" y="15574"/>
                    <a:pt x="27468" y="15645"/>
                  </a:cubicBezTo>
                  <a:lnTo>
                    <a:pt x="25729" y="16645"/>
                  </a:lnTo>
                  <a:cubicBezTo>
                    <a:pt x="25599" y="16693"/>
                    <a:pt x="25599" y="16860"/>
                    <a:pt x="25729" y="16907"/>
                  </a:cubicBezTo>
                  <a:lnTo>
                    <a:pt x="27468" y="17907"/>
                  </a:lnTo>
                  <a:cubicBezTo>
                    <a:pt x="27599" y="17979"/>
                    <a:pt x="27765" y="17979"/>
                    <a:pt x="27908" y="17907"/>
                  </a:cubicBezTo>
                  <a:lnTo>
                    <a:pt x="29647" y="16907"/>
                  </a:lnTo>
                  <a:cubicBezTo>
                    <a:pt x="29778" y="16860"/>
                    <a:pt x="29778" y="16693"/>
                    <a:pt x="29647" y="16645"/>
                  </a:cubicBezTo>
                  <a:close/>
                  <a:moveTo>
                    <a:pt x="30540" y="14121"/>
                  </a:moveTo>
                  <a:cubicBezTo>
                    <a:pt x="30397" y="14062"/>
                    <a:pt x="30242" y="14062"/>
                    <a:pt x="30099" y="14121"/>
                  </a:cubicBezTo>
                  <a:lnTo>
                    <a:pt x="28361" y="15133"/>
                  </a:lnTo>
                  <a:cubicBezTo>
                    <a:pt x="28230" y="15169"/>
                    <a:pt x="28230" y="15347"/>
                    <a:pt x="28361" y="15383"/>
                  </a:cubicBezTo>
                  <a:lnTo>
                    <a:pt x="30099" y="16395"/>
                  </a:lnTo>
                  <a:cubicBezTo>
                    <a:pt x="30242" y="16467"/>
                    <a:pt x="30397" y="16467"/>
                    <a:pt x="30540" y="16395"/>
                  </a:cubicBezTo>
                  <a:lnTo>
                    <a:pt x="32278" y="15383"/>
                  </a:lnTo>
                  <a:cubicBezTo>
                    <a:pt x="32397" y="15347"/>
                    <a:pt x="32397" y="15181"/>
                    <a:pt x="32278" y="15133"/>
                  </a:cubicBezTo>
                  <a:close/>
                  <a:moveTo>
                    <a:pt x="33171" y="12609"/>
                  </a:moveTo>
                  <a:cubicBezTo>
                    <a:pt x="33028" y="12538"/>
                    <a:pt x="32873" y="12538"/>
                    <a:pt x="32730" y="12609"/>
                  </a:cubicBezTo>
                  <a:lnTo>
                    <a:pt x="30992" y="13609"/>
                  </a:lnTo>
                  <a:cubicBezTo>
                    <a:pt x="30861" y="13657"/>
                    <a:pt x="30861" y="13823"/>
                    <a:pt x="30992" y="13871"/>
                  </a:cubicBezTo>
                  <a:lnTo>
                    <a:pt x="32730" y="14871"/>
                  </a:lnTo>
                  <a:cubicBezTo>
                    <a:pt x="32873" y="14943"/>
                    <a:pt x="33028" y="14943"/>
                    <a:pt x="33171" y="14871"/>
                  </a:cubicBezTo>
                  <a:lnTo>
                    <a:pt x="34909" y="13871"/>
                  </a:lnTo>
                  <a:cubicBezTo>
                    <a:pt x="35040" y="13823"/>
                    <a:pt x="35040" y="13657"/>
                    <a:pt x="34909" y="13609"/>
                  </a:cubicBezTo>
                  <a:close/>
                  <a:moveTo>
                    <a:pt x="35802" y="11085"/>
                  </a:moveTo>
                  <a:cubicBezTo>
                    <a:pt x="35659" y="11014"/>
                    <a:pt x="35505" y="11014"/>
                    <a:pt x="35362" y="11085"/>
                  </a:cubicBezTo>
                  <a:lnTo>
                    <a:pt x="33623" y="12097"/>
                  </a:lnTo>
                  <a:cubicBezTo>
                    <a:pt x="33492" y="12133"/>
                    <a:pt x="33492" y="12311"/>
                    <a:pt x="33623" y="12347"/>
                  </a:cubicBezTo>
                  <a:lnTo>
                    <a:pt x="35362" y="13359"/>
                  </a:lnTo>
                  <a:cubicBezTo>
                    <a:pt x="35505" y="13431"/>
                    <a:pt x="35659" y="13431"/>
                    <a:pt x="35802" y="13359"/>
                  </a:cubicBezTo>
                  <a:lnTo>
                    <a:pt x="37552" y="12347"/>
                  </a:lnTo>
                  <a:cubicBezTo>
                    <a:pt x="37671" y="12311"/>
                    <a:pt x="37671" y="12133"/>
                    <a:pt x="37552" y="12097"/>
                  </a:cubicBezTo>
                  <a:close/>
                  <a:moveTo>
                    <a:pt x="38433" y="9573"/>
                  </a:moveTo>
                  <a:cubicBezTo>
                    <a:pt x="38291" y="9502"/>
                    <a:pt x="38136" y="9502"/>
                    <a:pt x="37993" y="9573"/>
                  </a:cubicBezTo>
                  <a:lnTo>
                    <a:pt x="36255" y="10573"/>
                  </a:lnTo>
                  <a:cubicBezTo>
                    <a:pt x="36124" y="10609"/>
                    <a:pt x="36124" y="10787"/>
                    <a:pt x="36255" y="10835"/>
                  </a:cubicBezTo>
                  <a:lnTo>
                    <a:pt x="37993" y="11835"/>
                  </a:lnTo>
                  <a:cubicBezTo>
                    <a:pt x="38136" y="11907"/>
                    <a:pt x="38302" y="11907"/>
                    <a:pt x="38445" y="11835"/>
                  </a:cubicBezTo>
                  <a:lnTo>
                    <a:pt x="40184" y="10835"/>
                  </a:lnTo>
                  <a:cubicBezTo>
                    <a:pt x="40303" y="10787"/>
                    <a:pt x="40303" y="10621"/>
                    <a:pt x="40184" y="10573"/>
                  </a:cubicBezTo>
                  <a:close/>
                  <a:moveTo>
                    <a:pt x="41077" y="8049"/>
                  </a:moveTo>
                  <a:cubicBezTo>
                    <a:pt x="40934" y="7978"/>
                    <a:pt x="40767" y="7978"/>
                    <a:pt x="40624" y="8049"/>
                  </a:cubicBezTo>
                  <a:lnTo>
                    <a:pt x="38886" y="9049"/>
                  </a:lnTo>
                  <a:cubicBezTo>
                    <a:pt x="38755" y="9085"/>
                    <a:pt x="38755" y="9263"/>
                    <a:pt x="38886" y="9311"/>
                  </a:cubicBezTo>
                  <a:lnTo>
                    <a:pt x="40624" y="10311"/>
                  </a:lnTo>
                  <a:cubicBezTo>
                    <a:pt x="40767" y="10383"/>
                    <a:pt x="40934" y="10383"/>
                    <a:pt x="41077" y="10311"/>
                  </a:cubicBezTo>
                  <a:lnTo>
                    <a:pt x="42815" y="9311"/>
                  </a:lnTo>
                  <a:cubicBezTo>
                    <a:pt x="42934" y="9263"/>
                    <a:pt x="42934" y="9097"/>
                    <a:pt x="42815" y="9049"/>
                  </a:cubicBezTo>
                  <a:close/>
                  <a:moveTo>
                    <a:pt x="21312" y="22336"/>
                  </a:moveTo>
                  <a:cubicBezTo>
                    <a:pt x="21181" y="22253"/>
                    <a:pt x="21015" y="22253"/>
                    <a:pt x="20872" y="22336"/>
                  </a:cubicBezTo>
                  <a:lnTo>
                    <a:pt x="19133" y="23337"/>
                  </a:lnTo>
                  <a:cubicBezTo>
                    <a:pt x="19014" y="23384"/>
                    <a:pt x="19014" y="23551"/>
                    <a:pt x="19133" y="23598"/>
                  </a:cubicBezTo>
                  <a:lnTo>
                    <a:pt x="20872" y="24599"/>
                  </a:lnTo>
                  <a:cubicBezTo>
                    <a:pt x="21015" y="24670"/>
                    <a:pt x="21181" y="24670"/>
                    <a:pt x="21312" y="24599"/>
                  </a:cubicBezTo>
                  <a:lnTo>
                    <a:pt x="23062" y="23598"/>
                  </a:lnTo>
                  <a:cubicBezTo>
                    <a:pt x="23182" y="23551"/>
                    <a:pt x="23182" y="23372"/>
                    <a:pt x="23062" y="23337"/>
                  </a:cubicBezTo>
                  <a:close/>
                  <a:moveTo>
                    <a:pt x="23944" y="20812"/>
                  </a:moveTo>
                  <a:cubicBezTo>
                    <a:pt x="23813" y="20741"/>
                    <a:pt x="23646" y="20741"/>
                    <a:pt x="23503" y="20812"/>
                  </a:cubicBezTo>
                  <a:lnTo>
                    <a:pt x="21765" y="21813"/>
                  </a:lnTo>
                  <a:cubicBezTo>
                    <a:pt x="21646" y="21860"/>
                    <a:pt x="21646" y="22027"/>
                    <a:pt x="21765" y="22074"/>
                  </a:cubicBezTo>
                  <a:lnTo>
                    <a:pt x="23503" y="23075"/>
                  </a:lnTo>
                  <a:cubicBezTo>
                    <a:pt x="23646" y="23146"/>
                    <a:pt x="23813" y="23146"/>
                    <a:pt x="23944" y="23075"/>
                  </a:cubicBezTo>
                  <a:lnTo>
                    <a:pt x="25694" y="22074"/>
                  </a:lnTo>
                  <a:cubicBezTo>
                    <a:pt x="25813" y="22027"/>
                    <a:pt x="25813" y="21860"/>
                    <a:pt x="25694" y="21813"/>
                  </a:cubicBezTo>
                  <a:close/>
                  <a:moveTo>
                    <a:pt x="18550" y="26920"/>
                  </a:moveTo>
                  <a:cubicBezTo>
                    <a:pt x="18407" y="26849"/>
                    <a:pt x="18240" y="26849"/>
                    <a:pt x="18109" y="26920"/>
                  </a:cubicBezTo>
                  <a:lnTo>
                    <a:pt x="16359" y="27932"/>
                  </a:lnTo>
                  <a:cubicBezTo>
                    <a:pt x="16240" y="27968"/>
                    <a:pt x="16240" y="28147"/>
                    <a:pt x="16359" y="28182"/>
                  </a:cubicBezTo>
                  <a:lnTo>
                    <a:pt x="18109" y="29194"/>
                  </a:lnTo>
                  <a:cubicBezTo>
                    <a:pt x="18240" y="29266"/>
                    <a:pt x="18407" y="29266"/>
                    <a:pt x="18550" y="29194"/>
                  </a:cubicBezTo>
                  <a:lnTo>
                    <a:pt x="20288" y="28182"/>
                  </a:lnTo>
                  <a:cubicBezTo>
                    <a:pt x="20407" y="28147"/>
                    <a:pt x="20407" y="27968"/>
                    <a:pt x="20288" y="27932"/>
                  </a:cubicBezTo>
                  <a:close/>
                  <a:moveTo>
                    <a:pt x="21181" y="25408"/>
                  </a:moveTo>
                  <a:cubicBezTo>
                    <a:pt x="21038" y="25337"/>
                    <a:pt x="20872" y="25337"/>
                    <a:pt x="20741" y="25408"/>
                  </a:cubicBezTo>
                  <a:lnTo>
                    <a:pt x="19002" y="26408"/>
                  </a:lnTo>
                  <a:cubicBezTo>
                    <a:pt x="18871" y="26444"/>
                    <a:pt x="18871" y="26623"/>
                    <a:pt x="19002" y="26670"/>
                  </a:cubicBezTo>
                  <a:lnTo>
                    <a:pt x="20741" y="27694"/>
                  </a:lnTo>
                  <a:cubicBezTo>
                    <a:pt x="20872" y="27766"/>
                    <a:pt x="21038" y="27766"/>
                    <a:pt x="21181" y="27694"/>
                  </a:cubicBezTo>
                  <a:lnTo>
                    <a:pt x="22920" y="26682"/>
                  </a:lnTo>
                  <a:cubicBezTo>
                    <a:pt x="23039" y="26635"/>
                    <a:pt x="23039" y="26468"/>
                    <a:pt x="22920" y="26432"/>
                  </a:cubicBezTo>
                  <a:close/>
                  <a:moveTo>
                    <a:pt x="23813" y="23884"/>
                  </a:moveTo>
                  <a:cubicBezTo>
                    <a:pt x="23670" y="23813"/>
                    <a:pt x="23503" y="23813"/>
                    <a:pt x="23372" y="23884"/>
                  </a:cubicBezTo>
                  <a:lnTo>
                    <a:pt x="21634" y="24884"/>
                  </a:lnTo>
                  <a:cubicBezTo>
                    <a:pt x="21503" y="24932"/>
                    <a:pt x="21503" y="25099"/>
                    <a:pt x="21634" y="25146"/>
                  </a:cubicBezTo>
                  <a:lnTo>
                    <a:pt x="23372" y="26146"/>
                  </a:lnTo>
                  <a:cubicBezTo>
                    <a:pt x="23503" y="26218"/>
                    <a:pt x="23670" y="26218"/>
                    <a:pt x="23813" y="26146"/>
                  </a:cubicBezTo>
                  <a:lnTo>
                    <a:pt x="25551" y="25158"/>
                  </a:lnTo>
                  <a:cubicBezTo>
                    <a:pt x="25682" y="25122"/>
                    <a:pt x="25682" y="24944"/>
                    <a:pt x="25551" y="24896"/>
                  </a:cubicBezTo>
                  <a:close/>
                  <a:moveTo>
                    <a:pt x="39707" y="14716"/>
                  </a:moveTo>
                  <a:cubicBezTo>
                    <a:pt x="39565" y="14645"/>
                    <a:pt x="39398" y="14645"/>
                    <a:pt x="39255" y="14716"/>
                  </a:cubicBezTo>
                  <a:lnTo>
                    <a:pt x="37529" y="15728"/>
                  </a:lnTo>
                  <a:cubicBezTo>
                    <a:pt x="37398" y="15764"/>
                    <a:pt x="37398" y="15943"/>
                    <a:pt x="37529" y="15990"/>
                  </a:cubicBezTo>
                  <a:lnTo>
                    <a:pt x="39267" y="16991"/>
                  </a:lnTo>
                  <a:cubicBezTo>
                    <a:pt x="39398" y="17062"/>
                    <a:pt x="39565" y="17062"/>
                    <a:pt x="39707" y="16991"/>
                  </a:cubicBezTo>
                  <a:lnTo>
                    <a:pt x="41446" y="15990"/>
                  </a:lnTo>
                  <a:cubicBezTo>
                    <a:pt x="41565" y="15943"/>
                    <a:pt x="41565" y="15776"/>
                    <a:pt x="41446" y="15728"/>
                  </a:cubicBezTo>
                  <a:close/>
                  <a:moveTo>
                    <a:pt x="42339" y="13192"/>
                  </a:moveTo>
                  <a:cubicBezTo>
                    <a:pt x="42196" y="13121"/>
                    <a:pt x="42029" y="13121"/>
                    <a:pt x="41886" y="13192"/>
                  </a:cubicBezTo>
                  <a:lnTo>
                    <a:pt x="40148" y="14193"/>
                  </a:lnTo>
                  <a:cubicBezTo>
                    <a:pt x="40029" y="14240"/>
                    <a:pt x="40029" y="14407"/>
                    <a:pt x="40148" y="14455"/>
                  </a:cubicBezTo>
                  <a:lnTo>
                    <a:pt x="41886" y="15455"/>
                  </a:lnTo>
                  <a:cubicBezTo>
                    <a:pt x="42029" y="15526"/>
                    <a:pt x="42196" y="15526"/>
                    <a:pt x="42339" y="15455"/>
                  </a:cubicBezTo>
                  <a:lnTo>
                    <a:pt x="44077" y="14466"/>
                  </a:lnTo>
                  <a:cubicBezTo>
                    <a:pt x="44196" y="14431"/>
                    <a:pt x="44196" y="14252"/>
                    <a:pt x="44077" y="14204"/>
                  </a:cubicBezTo>
                  <a:close/>
                  <a:moveTo>
                    <a:pt x="44970" y="11680"/>
                  </a:moveTo>
                  <a:cubicBezTo>
                    <a:pt x="44827" y="11609"/>
                    <a:pt x="44660" y="11609"/>
                    <a:pt x="44518" y="11680"/>
                  </a:cubicBezTo>
                  <a:lnTo>
                    <a:pt x="42779" y="12692"/>
                  </a:lnTo>
                  <a:cubicBezTo>
                    <a:pt x="42660" y="12728"/>
                    <a:pt x="42660" y="12907"/>
                    <a:pt x="42779" y="12942"/>
                  </a:cubicBezTo>
                  <a:lnTo>
                    <a:pt x="44518" y="13954"/>
                  </a:lnTo>
                  <a:cubicBezTo>
                    <a:pt x="44660" y="14026"/>
                    <a:pt x="44827" y="14026"/>
                    <a:pt x="44970" y="13954"/>
                  </a:cubicBezTo>
                  <a:lnTo>
                    <a:pt x="46708" y="12954"/>
                  </a:lnTo>
                  <a:cubicBezTo>
                    <a:pt x="46827" y="12907"/>
                    <a:pt x="46827" y="12740"/>
                    <a:pt x="46708" y="12704"/>
                  </a:cubicBezTo>
                  <a:close/>
                  <a:moveTo>
                    <a:pt x="47851" y="9763"/>
                  </a:moveTo>
                  <a:cubicBezTo>
                    <a:pt x="47732" y="9799"/>
                    <a:pt x="47732" y="9978"/>
                    <a:pt x="47851" y="10025"/>
                  </a:cubicBezTo>
                  <a:lnTo>
                    <a:pt x="49137" y="10764"/>
                  </a:lnTo>
                  <a:cubicBezTo>
                    <a:pt x="49280" y="10835"/>
                    <a:pt x="49447" y="10835"/>
                    <a:pt x="49578" y="10764"/>
                  </a:cubicBezTo>
                  <a:lnTo>
                    <a:pt x="51328" y="9763"/>
                  </a:lnTo>
                  <a:cubicBezTo>
                    <a:pt x="51447" y="9716"/>
                    <a:pt x="51447" y="9549"/>
                    <a:pt x="51328" y="9502"/>
                  </a:cubicBezTo>
                  <a:lnTo>
                    <a:pt x="50042" y="8751"/>
                  </a:lnTo>
                  <a:cubicBezTo>
                    <a:pt x="49899" y="8680"/>
                    <a:pt x="49732" y="8680"/>
                    <a:pt x="49590" y="8751"/>
                  </a:cubicBezTo>
                  <a:close/>
                  <a:moveTo>
                    <a:pt x="49578" y="10764"/>
                  </a:moveTo>
                  <a:cubicBezTo>
                    <a:pt x="49459" y="10799"/>
                    <a:pt x="49459" y="10978"/>
                    <a:pt x="49578" y="11014"/>
                  </a:cubicBezTo>
                  <a:lnTo>
                    <a:pt x="50864" y="11764"/>
                  </a:lnTo>
                  <a:cubicBezTo>
                    <a:pt x="51006" y="11835"/>
                    <a:pt x="51173" y="11835"/>
                    <a:pt x="51316" y="11764"/>
                  </a:cubicBezTo>
                  <a:lnTo>
                    <a:pt x="53054" y="10764"/>
                  </a:lnTo>
                  <a:cubicBezTo>
                    <a:pt x="53173" y="10716"/>
                    <a:pt x="53173" y="10549"/>
                    <a:pt x="53054" y="10502"/>
                  </a:cubicBezTo>
                  <a:lnTo>
                    <a:pt x="51768" y="9752"/>
                  </a:lnTo>
                  <a:cubicBezTo>
                    <a:pt x="51626" y="9680"/>
                    <a:pt x="51459" y="9680"/>
                    <a:pt x="51316" y="9752"/>
                  </a:cubicBezTo>
                  <a:close/>
                  <a:moveTo>
                    <a:pt x="49232" y="11216"/>
                  </a:moveTo>
                  <a:cubicBezTo>
                    <a:pt x="49090" y="11156"/>
                    <a:pt x="48923" y="11156"/>
                    <a:pt x="48780" y="11216"/>
                  </a:cubicBezTo>
                  <a:lnTo>
                    <a:pt x="47054" y="12228"/>
                  </a:lnTo>
                  <a:cubicBezTo>
                    <a:pt x="46923" y="12264"/>
                    <a:pt x="46923" y="12442"/>
                    <a:pt x="47054" y="12478"/>
                  </a:cubicBezTo>
                  <a:lnTo>
                    <a:pt x="48339" y="13228"/>
                  </a:lnTo>
                  <a:cubicBezTo>
                    <a:pt x="48470" y="13300"/>
                    <a:pt x="48637" y="13300"/>
                    <a:pt x="48780" y="13228"/>
                  </a:cubicBezTo>
                  <a:lnTo>
                    <a:pt x="50518" y="12228"/>
                  </a:lnTo>
                  <a:cubicBezTo>
                    <a:pt x="50637" y="12180"/>
                    <a:pt x="50637" y="12014"/>
                    <a:pt x="50518" y="11966"/>
                  </a:cubicBezTo>
                  <a:close/>
                  <a:moveTo>
                    <a:pt x="54293" y="8299"/>
                  </a:moveTo>
                  <a:cubicBezTo>
                    <a:pt x="54150" y="8228"/>
                    <a:pt x="53995" y="8228"/>
                    <a:pt x="53852" y="8299"/>
                  </a:cubicBezTo>
                  <a:lnTo>
                    <a:pt x="52114" y="9299"/>
                  </a:lnTo>
                  <a:cubicBezTo>
                    <a:pt x="51983" y="9347"/>
                    <a:pt x="51983" y="9513"/>
                    <a:pt x="52114" y="9561"/>
                  </a:cubicBezTo>
                  <a:lnTo>
                    <a:pt x="53400" y="10299"/>
                  </a:lnTo>
                  <a:cubicBezTo>
                    <a:pt x="53531" y="10371"/>
                    <a:pt x="53697" y="10371"/>
                    <a:pt x="53840" y="10299"/>
                  </a:cubicBezTo>
                  <a:lnTo>
                    <a:pt x="55578" y="9299"/>
                  </a:lnTo>
                  <a:cubicBezTo>
                    <a:pt x="55698" y="9251"/>
                    <a:pt x="55698" y="9085"/>
                    <a:pt x="55578" y="9037"/>
                  </a:cubicBezTo>
                  <a:close/>
                  <a:moveTo>
                    <a:pt x="26575" y="19312"/>
                  </a:moveTo>
                  <a:cubicBezTo>
                    <a:pt x="26432" y="19241"/>
                    <a:pt x="26265" y="19241"/>
                    <a:pt x="26122" y="19312"/>
                  </a:cubicBezTo>
                  <a:lnTo>
                    <a:pt x="24384" y="20312"/>
                  </a:lnTo>
                  <a:cubicBezTo>
                    <a:pt x="24265" y="20348"/>
                    <a:pt x="24265" y="20527"/>
                    <a:pt x="24384" y="20574"/>
                  </a:cubicBezTo>
                  <a:lnTo>
                    <a:pt x="26122" y="21574"/>
                  </a:lnTo>
                  <a:cubicBezTo>
                    <a:pt x="26265" y="21646"/>
                    <a:pt x="26432" y="21646"/>
                    <a:pt x="26575" y="21574"/>
                  </a:cubicBezTo>
                  <a:lnTo>
                    <a:pt x="28313" y="20574"/>
                  </a:lnTo>
                  <a:cubicBezTo>
                    <a:pt x="28432" y="20527"/>
                    <a:pt x="28432" y="20360"/>
                    <a:pt x="28313" y="20312"/>
                  </a:cubicBezTo>
                  <a:close/>
                  <a:moveTo>
                    <a:pt x="29206" y="17788"/>
                  </a:moveTo>
                  <a:cubicBezTo>
                    <a:pt x="29063" y="17717"/>
                    <a:pt x="28897" y="17717"/>
                    <a:pt x="28766" y="17788"/>
                  </a:cubicBezTo>
                  <a:lnTo>
                    <a:pt x="27015" y="18788"/>
                  </a:lnTo>
                  <a:cubicBezTo>
                    <a:pt x="26896" y="18836"/>
                    <a:pt x="26896" y="19015"/>
                    <a:pt x="27015" y="19050"/>
                  </a:cubicBezTo>
                  <a:lnTo>
                    <a:pt x="28766" y="20050"/>
                  </a:lnTo>
                  <a:cubicBezTo>
                    <a:pt x="28897" y="20122"/>
                    <a:pt x="29063" y="20122"/>
                    <a:pt x="29206" y="20050"/>
                  </a:cubicBezTo>
                  <a:lnTo>
                    <a:pt x="30944" y="19050"/>
                  </a:lnTo>
                  <a:cubicBezTo>
                    <a:pt x="31063" y="19003"/>
                    <a:pt x="31063" y="18836"/>
                    <a:pt x="30944" y="18788"/>
                  </a:cubicBezTo>
                  <a:close/>
                  <a:moveTo>
                    <a:pt x="31837" y="16264"/>
                  </a:moveTo>
                  <a:cubicBezTo>
                    <a:pt x="31695" y="16205"/>
                    <a:pt x="31528" y="16205"/>
                    <a:pt x="31397" y="16264"/>
                  </a:cubicBezTo>
                  <a:lnTo>
                    <a:pt x="29659" y="17276"/>
                  </a:lnTo>
                  <a:cubicBezTo>
                    <a:pt x="29539" y="17312"/>
                    <a:pt x="29539" y="17479"/>
                    <a:pt x="29659" y="17526"/>
                  </a:cubicBezTo>
                  <a:lnTo>
                    <a:pt x="31397" y="18538"/>
                  </a:lnTo>
                  <a:cubicBezTo>
                    <a:pt x="31540" y="18598"/>
                    <a:pt x="31706" y="18598"/>
                    <a:pt x="31849" y="18538"/>
                  </a:cubicBezTo>
                  <a:lnTo>
                    <a:pt x="33588" y="17526"/>
                  </a:lnTo>
                  <a:cubicBezTo>
                    <a:pt x="33707" y="17479"/>
                    <a:pt x="33707" y="17312"/>
                    <a:pt x="33588" y="17276"/>
                  </a:cubicBezTo>
                  <a:close/>
                  <a:moveTo>
                    <a:pt x="34481" y="14740"/>
                  </a:moveTo>
                  <a:cubicBezTo>
                    <a:pt x="34338" y="14669"/>
                    <a:pt x="34171" y="14669"/>
                    <a:pt x="34028" y="14740"/>
                  </a:cubicBezTo>
                  <a:lnTo>
                    <a:pt x="32290" y="15740"/>
                  </a:lnTo>
                  <a:cubicBezTo>
                    <a:pt x="32171" y="15788"/>
                    <a:pt x="32171" y="15955"/>
                    <a:pt x="32290" y="16002"/>
                  </a:cubicBezTo>
                  <a:lnTo>
                    <a:pt x="34028" y="17002"/>
                  </a:lnTo>
                  <a:cubicBezTo>
                    <a:pt x="34171" y="17074"/>
                    <a:pt x="34338" y="17074"/>
                    <a:pt x="34481" y="17002"/>
                  </a:cubicBezTo>
                  <a:lnTo>
                    <a:pt x="36219" y="16002"/>
                  </a:lnTo>
                  <a:cubicBezTo>
                    <a:pt x="36338" y="15955"/>
                    <a:pt x="36338" y="15788"/>
                    <a:pt x="36219" y="15740"/>
                  </a:cubicBezTo>
                  <a:close/>
                  <a:moveTo>
                    <a:pt x="37112" y="13216"/>
                  </a:moveTo>
                  <a:cubicBezTo>
                    <a:pt x="36969" y="13145"/>
                    <a:pt x="36802" y="13145"/>
                    <a:pt x="36659" y="13216"/>
                  </a:cubicBezTo>
                  <a:lnTo>
                    <a:pt x="34921" y="14228"/>
                  </a:lnTo>
                  <a:cubicBezTo>
                    <a:pt x="34802" y="14264"/>
                    <a:pt x="34802" y="14443"/>
                    <a:pt x="34921" y="14478"/>
                  </a:cubicBezTo>
                  <a:lnTo>
                    <a:pt x="36659" y="15490"/>
                  </a:lnTo>
                  <a:cubicBezTo>
                    <a:pt x="36802" y="15562"/>
                    <a:pt x="36969" y="15562"/>
                    <a:pt x="37112" y="15490"/>
                  </a:cubicBezTo>
                  <a:lnTo>
                    <a:pt x="38850" y="14478"/>
                  </a:lnTo>
                  <a:cubicBezTo>
                    <a:pt x="38969" y="14443"/>
                    <a:pt x="38969" y="14264"/>
                    <a:pt x="38850" y="14228"/>
                  </a:cubicBezTo>
                  <a:close/>
                  <a:moveTo>
                    <a:pt x="39743" y="11704"/>
                  </a:moveTo>
                  <a:cubicBezTo>
                    <a:pt x="39600" y="11633"/>
                    <a:pt x="39434" y="11633"/>
                    <a:pt x="39291" y="11704"/>
                  </a:cubicBezTo>
                  <a:lnTo>
                    <a:pt x="37552" y="12704"/>
                  </a:lnTo>
                  <a:cubicBezTo>
                    <a:pt x="37433" y="12752"/>
                    <a:pt x="37433" y="12919"/>
                    <a:pt x="37552" y="12966"/>
                  </a:cubicBezTo>
                  <a:lnTo>
                    <a:pt x="39291" y="13966"/>
                  </a:lnTo>
                  <a:cubicBezTo>
                    <a:pt x="39434" y="14038"/>
                    <a:pt x="39600" y="14038"/>
                    <a:pt x="39743" y="13966"/>
                  </a:cubicBezTo>
                  <a:lnTo>
                    <a:pt x="41481" y="12966"/>
                  </a:lnTo>
                  <a:cubicBezTo>
                    <a:pt x="41601" y="12919"/>
                    <a:pt x="41601" y="12752"/>
                    <a:pt x="41481" y="12704"/>
                  </a:cubicBezTo>
                  <a:close/>
                  <a:moveTo>
                    <a:pt x="42374" y="10180"/>
                  </a:moveTo>
                  <a:cubicBezTo>
                    <a:pt x="42232" y="10109"/>
                    <a:pt x="42065" y="10109"/>
                    <a:pt x="41922" y="10180"/>
                  </a:cubicBezTo>
                  <a:lnTo>
                    <a:pt x="40184" y="11180"/>
                  </a:lnTo>
                  <a:cubicBezTo>
                    <a:pt x="40065" y="11228"/>
                    <a:pt x="40065" y="11395"/>
                    <a:pt x="40184" y="11442"/>
                  </a:cubicBezTo>
                  <a:lnTo>
                    <a:pt x="41922" y="12442"/>
                  </a:lnTo>
                  <a:cubicBezTo>
                    <a:pt x="42065" y="12514"/>
                    <a:pt x="42232" y="12514"/>
                    <a:pt x="42374" y="12442"/>
                  </a:cubicBezTo>
                  <a:lnTo>
                    <a:pt x="44113" y="11442"/>
                  </a:lnTo>
                  <a:cubicBezTo>
                    <a:pt x="44232" y="11407"/>
                    <a:pt x="44232" y="11228"/>
                    <a:pt x="44113" y="11180"/>
                  </a:cubicBezTo>
                  <a:close/>
                  <a:moveTo>
                    <a:pt x="18681" y="23860"/>
                  </a:moveTo>
                  <a:cubicBezTo>
                    <a:pt x="18550" y="23789"/>
                    <a:pt x="18383" y="23789"/>
                    <a:pt x="18240" y="23860"/>
                  </a:cubicBezTo>
                  <a:lnTo>
                    <a:pt x="16502" y="24861"/>
                  </a:lnTo>
                  <a:cubicBezTo>
                    <a:pt x="16383" y="24908"/>
                    <a:pt x="16383" y="25075"/>
                    <a:pt x="16502" y="25122"/>
                  </a:cubicBezTo>
                  <a:lnTo>
                    <a:pt x="18240" y="26123"/>
                  </a:lnTo>
                  <a:cubicBezTo>
                    <a:pt x="18383" y="26194"/>
                    <a:pt x="18550" y="26194"/>
                    <a:pt x="18681" y="26123"/>
                  </a:cubicBezTo>
                  <a:lnTo>
                    <a:pt x="20431" y="25122"/>
                  </a:lnTo>
                  <a:cubicBezTo>
                    <a:pt x="20550" y="25075"/>
                    <a:pt x="20550" y="24896"/>
                    <a:pt x="20431" y="2486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23;p36">
              <a:extLst>
                <a:ext uri="{FF2B5EF4-FFF2-40B4-BE49-F238E27FC236}">
                  <a16:creationId xmlns:a16="http://schemas.microsoft.com/office/drawing/2014/main" id="{2B884A40-DF64-7A37-A939-5E89722C07CD}"/>
                </a:ext>
              </a:extLst>
            </p:cNvPr>
            <p:cNvSpPr/>
            <p:nvPr/>
          </p:nvSpPr>
          <p:spPr>
            <a:xfrm>
              <a:off x="7463979" y="1775112"/>
              <a:ext cx="49645" cy="28368"/>
            </a:xfrm>
            <a:custGeom>
              <a:avLst/>
              <a:gdLst/>
              <a:ahLst/>
              <a:cxnLst/>
              <a:rect l="l" t="t" r="r" b="b"/>
              <a:pathLst>
                <a:path w="2002" h="1144" extrusionOk="0">
                  <a:moveTo>
                    <a:pt x="1001" y="0"/>
                  </a:moveTo>
                  <a:cubicBezTo>
                    <a:pt x="441" y="0"/>
                    <a:pt x="1" y="250"/>
                    <a:pt x="1" y="572"/>
                  </a:cubicBezTo>
                  <a:cubicBezTo>
                    <a:pt x="1" y="881"/>
                    <a:pt x="441" y="1143"/>
                    <a:pt x="1001" y="1143"/>
                  </a:cubicBezTo>
                  <a:cubicBezTo>
                    <a:pt x="1549" y="1143"/>
                    <a:pt x="2001" y="881"/>
                    <a:pt x="2001" y="572"/>
                  </a:cubicBezTo>
                  <a:cubicBezTo>
                    <a:pt x="2001" y="250"/>
                    <a:pt x="1549" y="0"/>
                    <a:pt x="1001" y="0"/>
                  </a:cubicBezTo>
                  <a:close/>
                </a:path>
              </a:pathLst>
            </a:custGeom>
            <a:solidFill>
              <a:srgbClr val="131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24;p36">
              <a:extLst>
                <a:ext uri="{FF2B5EF4-FFF2-40B4-BE49-F238E27FC236}">
                  <a16:creationId xmlns:a16="http://schemas.microsoft.com/office/drawing/2014/main" id="{37F7C9CB-1FCD-D86C-6D1A-4E1D4386FAF0}"/>
                </a:ext>
              </a:extLst>
            </p:cNvPr>
            <p:cNvSpPr/>
            <p:nvPr/>
          </p:nvSpPr>
          <p:spPr>
            <a:xfrm>
              <a:off x="7467524" y="1777170"/>
              <a:ext cx="42553" cy="24227"/>
            </a:xfrm>
            <a:custGeom>
              <a:avLst/>
              <a:gdLst/>
              <a:ahLst/>
              <a:cxnLst/>
              <a:rect l="l" t="t" r="r" b="b"/>
              <a:pathLst>
                <a:path w="1716" h="977" extrusionOk="0">
                  <a:moveTo>
                    <a:pt x="858" y="0"/>
                  </a:moveTo>
                  <a:cubicBezTo>
                    <a:pt x="382" y="0"/>
                    <a:pt x="1" y="215"/>
                    <a:pt x="1" y="489"/>
                  </a:cubicBezTo>
                  <a:cubicBezTo>
                    <a:pt x="1" y="751"/>
                    <a:pt x="382" y="977"/>
                    <a:pt x="858" y="977"/>
                  </a:cubicBezTo>
                  <a:cubicBezTo>
                    <a:pt x="1322" y="977"/>
                    <a:pt x="1715" y="751"/>
                    <a:pt x="1715" y="489"/>
                  </a:cubicBezTo>
                  <a:cubicBezTo>
                    <a:pt x="1715" y="227"/>
                    <a:pt x="1334" y="0"/>
                    <a:pt x="858"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25;p36">
              <a:extLst>
                <a:ext uri="{FF2B5EF4-FFF2-40B4-BE49-F238E27FC236}">
                  <a16:creationId xmlns:a16="http://schemas.microsoft.com/office/drawing/2014/main" id="{4D87B3B1-AB3B-A9E0-AEED-81CBAAF44368}"/>
                </a:ext>
              </a:extLst>
            </p:cNvPr>
            <p:cNvSpPr/>
            <p:nvPr/>
          </p:nvSpPr>
          <p:spPr>
            <a:xfrm>
              <a:off x="6369875" y="2166572"/>
              <a:ext cx="1886643" cy="692371"/>
            </a:xfrm>
            <a:custGeom>
              <a:avLst/>
              <a:gdLst/>
              <a:ahLst/>
              <a:cxnLst/>
              <a:rect l="l" t="t" r="r" b="b"/>
              <a:pathLst>
                <a:path w="76082" h="27921" extrusionOk="0">
                  <a:moveTo>
                    <a:pt x="24" y="9681"/>
                  </a:moveTo>
                  <a:lnTo>
                    <a:pt x="24" y="10633"/>
                  </a:lnTo>
                  <a:cubicBezTo>
                    <a:pt x="0" y="11002"/>
                    <a:pt x="227" y="11371"/>
                    <a:pt x="715" y="11657"/>
                  </a:cubicBezTo>
                  <a:lnTo>
                    <a:pt x="27956" y="27385"/>
                  </a:lnTo>
                  <a:cubicBezTo>
                    <a:pt x="28897" y="27921"/>
                    <a:pt x="30421" y="27921"/>
                    <a:pt x="31361" y="27385"/>
                  </a:cubicBezTo>
                  <a:lnTo>
                    <a:pt x="75379" y="1965"/>
                  </a:lnTo>
                  <a:cubicBezTo>
                    <a:pt x="75617" y="1846"/>
                    <a:pt x="75819" y="1656"/>
                    <a:pt x="75962" y="1418"/>
                  </a:cubicBezTo>
                  <a:cubicBezTo>
                    <a:pt x="76022" y="1251"/>
                    <a:pt x="76057" y="1144"/>
                    <a:pt x="76081" y="1096"/>
                  </a:cubicBezTo>
                  <a:lnTo>
                    <a:pt x="76081" y="1096"/>
                  </a:lnTo>
                  <a:cubicBezTo>
                    <a:pt x="76081" y="1096"/>
                    <a:pt x="76081" y="1084"/>
                    <a:pt x="76081" y="1084"/>
                  </a:cubicBezTo>
                  <a:lnTo>
                    <a:pt x="76081" y="1"/>
                  </a:lnTo>
                  <a:cubicBezTo>
                    <a:pt x="76069" y="346"/>
                    <a:pt x="75831" y="679"/>
                    <a:pt x="75379" y="941"/>
                  </a:cubicBezTo>
                  <a:lnTo>
                    <a:pt x="31361" y="26361"/>
                  </a:lnTo>
                  <a:cubicBezTo>
                    <a:pt x="30421" y="26897"/>
                    <a:pt x="28897" y="26897"/>
                    <a:pt x="27956" y="26361"/>
                  </a:cubicBezTo>
                  <a:lnTo>
                    <a:pt x="727" y="10633"/>
                  </a:lnTo>
                  <a:cubicBezTo>
                    <a:pt x="262" y="10371"/>
                    <a:pt x="36" y="10026"/>
                    <a:pt x="24" y="96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765;p29">
            <a:extLst>
              <a:ext uri="{FF2B5EF4-FFF2-40B4-BE49-F238E27FC236}">
                <a16:creationId xmlns:a16="http://schemas.microsoft.com/office/drawing/2014/main" id="{37441ED0-8A9A-1FD2-C51D-A549C4B3E728}"/>
              </a:ext>
            </a:extLst>
          </p:cNvPr>
          <p:cNvSpPr/>
          <p:nvPr/>
        </p:nvSpPr>
        <p:spPr>
          <a:xfrm>
            <a:off x="838772" y="813699"/>
            <a:ext cx="7459579" cy="4122685"/>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18;p20">
            <a:extLst>
              <a:ext uri="{FF2B5EF4-FFF2-40B4-BE49-F238E27FC236}">
                <a16:creationId xmlns:a16="http://schemas.microsoft.com/office/drawing/2014/main" id="{88BA1B62-F394-E10F-B50B-6FE05CA5AA20}"/>
              </a:ext>
            </a:extLst>
          </p:cNvPr>
          <p:cNvSpPr/>
          <p:nvPr/>
        </p:nvSpPr>
        <p:spPr>
          <a:xfrm>
            <a:off x="1168782" y="4166364"/>
            <a:ext cx="230573" cy="252553"/>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18;p20">
            <a:extLst>
              <a:ext uri="{FF2B5EF4-FFF2-40B4-BE49-F238E27FC236}">
                <a16:creationId xmlns:a16="http://schemas.microsoft.com/office/drawing/2014/main" id="{B5C86A46-FB17-DDD2-BA94-70DFBB2A1863}"/>
              </a:ext>
            </a:extLst>
          </p:cNvPr>
          <p:cNvSpPr/>
          <p:nvPr/>
        </p:nvSpPr>
        <p:spPr>
          <a:xfrm>
            <a:off x="1168781" y="4557555"/>
            <a:ext cx="230573" cy="252553"/>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29;p20">
            <a:extLst>
              <a:ext uri="{FF2B5EF4-FFF2-40B4-BE49-F238E27FC236}">
                <a16:creationId xmlns:a16="http://schemas.microsoft.com/office/drawing/2014/main" id="{DC1DB957-E00A-46E7-28DE-8F41C7D1DD32}"/>
              </a:ext>
            </a:extLst>
          </p:cNvPr>
          <p:cNvSpPr/>
          <p:nvPr/>
        </p:nvSpPr>
        <p:spPr>
          <a:xfrm>
            <a:off x="1198041" y="4192888"/>
            <a:ext cx="172052" cy="183890"/>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1129;p20">
            <a:extLst>
              <a:ext uri="{FF2B5EF4-FFF2-40B4-BE49-F238E27FC236}">
                <a16:creationId xmlns:a16="http://schemas.microsoft.com/office/drawing/2014/main" id="{BF25B32B-AF80-E119-8F63-41C40E8439D7}"/>
              </a:ext>
            </a:extLst>
          </p:cNvPr>
          <p:cNvSpPr/>
          <p:nvPr/>
        </p:nvSpPr>
        <p:spPr>
          <a:xfrm>
            <a:off x="1198041" y="4591886"/>
            <a:ext cx="172052" cy="183890"/>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78798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37" name="Google Shape;1437;p24"/>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ĐIỀU KHIỂN ĐỒNG THỜI PHÂN TÁN</a:t>
            </a:r>
          </a:p>
        </p:txBody>
      </p:sp>
      <p:sp>
        <p:nvSpPr>
          <p:cNvPr id="5" name="TextBox 4">
            <a:extLst>
              <a:ext uri="{FF2B5EF4-FFF2-40B4-BE49-F238E27FC236}">
                <a16:creationId xmlns:a16="http://schemas.microsoft.com/office/drawing/2014/main" id="{C1C522AA-6B94-9C8D-DADF-1D6E3573A657}"/>
              </a:ext>
            </a:extLst>
          </p:cNvPr>
          <p:cNvSpPr txBox="1"/>
          <p:nvPr/>
        </p:nvSpPr>
        <p:spPr>
          <a:xfrm>
            <a:off x="478539" y="1067058"/>
            <a:ext cx="4076316" cy="160043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Giao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tác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T2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vừa</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thực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hiện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xong thao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tác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đọc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trên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trên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 (nhưng chưa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commit</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thì</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giao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tác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khác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(T1)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lại</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thay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đổi</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(ghi) trên đơn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vị</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dữ</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liệu</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này</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đã</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bị</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thay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đổi</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 = 30). </a:t>
            </a:r>
          </a:p>
          <a:p>
            <a:pPr marR="0" lvl="0" algn="l" defTabSz="914400" rtl="0" eaLnBrk="1" fontAlgn="auto" latinLnBrk="0" hangingPunct="1">
              <a:lnSpc>
                <a:spcPct val="100000"/>
              </a:lnSpc>
              <a:spcBef>
                <a:spcPts val="0"/>
              </a:spcBef>
              <a:spcAft>
                <a:spcPts val="0"/>
              </a:spcAft>
              <a:buClr>
                <a:srgbClr val="000000"/>
              </a:buClr>
              <a:buSzTx/>
              <a:tabLst/>
              <a:defRPr/>
            </a:pPr>
            <a:endPar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Làm</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cho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lần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đọc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sau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đó</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của</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T1 không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còn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nhìn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thấy</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dữ</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liệu</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ban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đầu</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nữa</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a:t>
            </a:r>
          </a:p>
        </p:txBody>
      </p:sp>
      <p:pic>
        <p:nvPicPr>
          <p:cNvPr id="3" name="Picture 2" descr="Text, table&#10;&#10;Description automatically generated with medium confidence">
            <a:extLst>
              <a:ext uri="{FF2B5EF4-FFF2-40B4-BE49-F238E27FC236}">
                <a16:creationId xmlns:a16="http://schemas.microsoft.com/office/drawing/2014/main" id="{8AB03BCB-69F0-CC9A-A865-0CCAF0025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2233" y="1212990"/>
            <a:ext cx="3261011" cy="3322890"/>
          </a:xfrm>
          <a:prstGeom prst="rect">
            <a:avLst/>
          </a:prstGeom>
        </p:spPr>
      </p:pic>
      <p:grpSp>
        <p:nvGrpSpPr>
          <p:cNvPr id="4" name="Google Shape;2541;p32">
            <a:extLst>
              <a:ext uri="{FF2B5EF4-FFF2-40B4-BE49-F238E27FC236}">
                <a16:creationId xmlns:a16="http://schemas.microsoft.com/office/drawing/2014/main" id="{9988F7BC-70BE-84A7-7125-9516689AB778}"/>
              </a:ext>
            </a:extLst>
          </p:cNvPr>
          <p:cNvGrpSpPr/>
          <p:nvPr/>
        </p:nvGrpSpPr>
        <p:grpSpPr>
          <a:xfrm>
            <a:off x="1975239" y="2930415"/>
            <a:ext cx="1523710" cy="1957352"/>
            <a:chOff x="2616388" y="1504175"/>
            <a:chExt cx="2082425" cy="2675075"/>
          </a:xfrm>
        </p:grpSpPr>
        <p:sp>
          <p:nvSpPr>
            <p:cNvPr id="6" name="Google Shape;2542;p32">
              <a:extLst>
                <a:ext uri="{FF2B5EF4-FFF2-40B4-BE49-F238E27FC236}">
                  <a16:creationId xmlns:a16="http://schemas.microsoft.com/office/drawing/2014/main" id="{2348378C-958E-C8C4-BB16-A35C5DE63D40}"/>
                </a:ext>
              </a:extLst>
            </p:cNvPr>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43;p32">
              <a:extLst>
                <a:ext uri="{FF2B5EF4-FFF2-40B4-BE49-F238E27FC236}">
                  <a16:creationId xmlns:a16="http://schemas.microsoft.com/office/drawing/2014/main" id="{9A6443E6-994F-BFA1-8B07-16765A4F9CA2}"/>
                </a:ext>
              </a:extLst>
            </p:cNvPr>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4;p32">
              <a:extLst>
                <a:ext uri="{FF2B5EF4-FFF2-40B4-BE49-F238E27FC236}">
                  <a16:creationId xmlns:a16="http://schemas.microsoft.com/office/drawing/2014/main" id="{A453734D-3CED-6829-4128-8F56C6E3F6B8}"/>
                </a:ext>
              </a:extLst>
            </p:cNvPr>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2545;p32">
              <a:extLst>
                <a:ext uri="{FF2B5EF4-FFF2-40B4-BE49-F238E27FC236}">
                  <a16:creationId xmlns:a16="http://schemas.microsoft.com/office/drawing/2014/main" id="{0B4D3D2A-A644-771E-222E-4E52618739F8}"/>
                </a:ext>
              </a:extLst>
            </p:cNvPr>
            <p:cNvGrpSpPr/>
            <p:nvPr/>
          </p:nvGrpSpPr>
          <p:grpSpPr>
            <a:xfrm>
              <a:off x="2723238" y="3123575"/>
              <a:ext cx="1675550" cy="965475"/>
              <a:chOff x="2723238" y="3123575"/>
              <a:chExt cx="1675550" cy="965475"/>
            </a:xfrm>
          </p:grpSpPr>
          <p:sp>
            <p:nvSpPr>
              <p:cNvPr id="17" name="Google Shape;2546;p32">
                <a:extLst>
                  <a:ext uri="{FF2B5EF4-FFF2-40B4-BE49-F238E27FC236}">
                    <a16:creationId xmlns:a16="http://schemas.microsoft.com/office/drawing/2014/main" id="{1B6F8D92-7A05-B637-AEA8-92550DCD8020}"/>
                  </a:ext>
                </a:extLst>
              </p:cNvPr>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47;p32">
                <a:extLst>
                  <a:ext uri="{FF2B5EF4-FFF2-40B4-BE49-F238E27FC236}">
                    <a16:creationId xmlns:a16="http://schemas.microsoft.com/office/drawing/2014/main" id="{EF1E65AC-4772-EF29-86FE-EE14C6AFB877}"/>
                  </a:ext>
                </a:extLst>
              </p:cNvPr>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48;p32">
                <a:extLst>
                  <a:ext uri="{FF2B5EF4-FFF2-40B4-BE49-F238E27FC236}">
                    <a16:creationId xmlns:a16="http://schemas.microsoft.com/office/drawing/2014/main" id="{E4312C97-EDAE-1222-0E30-3B49F5C727B6}"/>
                  </a:ext>
                </a:extLst>
              </p:cNvPr>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49;p32">
                <a:extLst>
                  <a:ext uri="{FF2B5EF4-FFF2-40B4-BE49-F238E27FC236}">
                    <a16:creationId xmlns:a16="http://schemas.microsoft.com/office/drawing/2014/main" id="{308F4A40-A7F2-DB35-AF91-F164E7059FE5}"/>
                  </a:ext>
                </a:extLst>
              </p:cNvPr>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0;p32">
                <a:extLst>
                  <a:ext uri="{FF2B5EF4-FFF2-40B4-BE49-F238E27FC236}">
                    <a16:creationId xmlns:a16="http://schemas.microsoft.com/office/drawing/2014/main" id="{341DDB41-4FBB-C788-A959-D341128A6513}"/>
                  </a:ext>
                </a:extLst>
              </p:cNvPr>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1;p32">
                <a:extLst>
                  <a:ext uri="{FF2B5EF4-FFF2-40B4-BE49-F238E27FC236}">
                    <a16:creationId xmlns:a16="http://schemas.microsoft.com/office/drawing/2014/main" id="{F1BEFCA5-D542-FEDB-1B69-67E8DDC71FA7}"/>
                  </a:ext>
                </a:extLst>
              </p:cNvPr>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2;p32">
                <a:extLst>
                  <a:ext uri="{FF2B5EF4-FFF2-40B4-BE49-F238E27FC236}">
                    <a16:creationId xmlns:a16="http://schemas.microsoft.com/office/drawing/2014/main" id="{7367CF14-34F8-7928-A342-1264634C4AF0}"/>
                  </a:ext>
                </a:extLst>
              </p:cNvPr>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3;p32">
                <a:extLst>
                  <a:ext uri="{FF2B5EF4-FFF2-40B4-BE49-F238E27FC236}">
                    <a16:creationId xmlns:a16="http://schemas.microsoft.com/office/drawing/2014/main" id="{D385E0DF-C741-DDD4-F2C8-30FB3FD9D326}"/>
                  </a:ext>
                </a:extLst>
              </p:cNvPr>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4;p32">
                <a:extLst>
                  <a:ext uri="{FF2B5EF4-FFF2-40B4-BE49-F238E27FC236}">
                    <a16:creationId xmlns:a16="http://schemas.microsoft.com/office/drawing/2014/main" id="{1906E676-BF1A-BA8B-4C64-877FB035F4C4}"/>
                  </a:ext>
                </a:extLst>
              </p:cNvPr>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5;p32">
                <a:extLst>
                  <a:ext uri="{FF2B5EF4-FFF2-40B4-BE49-F238E27FC236}">
                    <a16:creationId xmlns:a16="http://schemas.microsoft.com/office/drawing/2014/main" id="{0F0B00F1-4DA2-54AF-D2CA-1A338FFF02DC}"/>
                  </a:ext>
                </a:extLst>
              </p:cNvPr>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56;p32">
                <a:extLst>
                  <a:ext uri="{FF2B5EF4-FFF2-40B4-BE49-F238E27FC236}">
                    <a16:creationId xmlns:a16="http://schemas.microsoft.com/office/drawing/2014/main" id="{6A696CC8-A6E5-8544-9943-6A387778F70D}"/>
                  </a:ext>
                </a:extLst>
              </p:cNvPr>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57;p32">
                <a:extLst>
                  <a:ext uri="{FF2B5EF4-FFF2-40B4-BE49-F238E27FC236}">
                    <a16:creationId xmlns:a16="http://schemas.microsoft.com/office/drawing/2014/main" id="{24BC285B-3E90-5B91-2DCC-8BF56AEDDAC8}"/>
                  </a:ext>
                </a:extLst>
              </p:cNvPr>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58;p32">
                <a:extLst>
                  <a:ext uri="{FF2B5EF4-FFF2-40B4-BE49-F238E27FC236}">
                    <a16:creationId xmlns:a16="http://schemas.microsoft.com/office/drawing/2014/main" id="{5EB57163-96E3-20B3-0CF7-613C56B0D45B}"/>
                  </a:ext>
                </a:extLst>
              </p:cNvPr>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59;p32">
                <a:extLst>
                  <a:ext uri="{FF2B5EF4-FFF2-40B4-BE49-F238E27FC236}">
                    <a16:creationId xmlns:a16="http://schemas.microsoft.com/office/drawing/2014/main" id="{AD0B8504-0413-2745-4047-B815FFC98E47}"/>
                  </a:ext>
                </a:extLst>
              </p:cNvPr>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0;p32">
                <a:extLst>
                  <a:ext uri="{FF2B5EF4-FFF2-40B4-BE49-F238E27FC236}">
                    <a16:creationId xmlns:a16="http://schemas.microsoft.com/office/drawing/2014/main" id="{06C6CC46-275E-8879-0C15-70C735B33AB1}"/>
                  </a:ext>
                </a:extLst>
              </p:cNvPr>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1;p32">
                <a:extLst>
                  <a:ext uri="{FF2B5EF4-FFF2-40B4-BE49-F238E27FC236}">
                    <a16:creationId xmlns:a16="http://schemas.microsoft.com/office/drawing/2014/main" id="{580B8644-4CB0-4CC1-71E8-451A34C0C35F}"/>
                  </a:ext>
                </a:extLst>
              </p:cNvPr>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2;p32">
                <a:extLst>
                  <a:ext uri="{FF2B5EF4-FFF2-40B4-BE49-F238E27FC236}">
                    <a16:creationId xmlns:a16="http://schemas.microsoft.com/office/drawing/2014/main" id="{6E806AEA-C6C5-E9A5-C3E5-E24F6B93D82A}"/>
                  </a:ext>
                </a:extLst>
              </p:cNvPr>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3;p32">
                <a:extLst>
                  <a:ext uri="{FF2B5EF4-FFF2-40B4-BE49-F238E27FC236}">
                    <a16:creationId xmlns:a16="http://schemas.microsoft.com/office/drawing/2014/main" id="{33F773DD-05E8-2A18-ABC5-0E8FC01CE964}"/>
                  </a:ext>
                </a:extLst>
              </p:cNvPr>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4;p32">
                <a:extLst>
                  <a:ext uri="{FF2B5EF4-FFF2-40B4-BE49-F238E27FC236}">
                    <a16:creationId xmlns:a16="http://schemas.microsoft.com/office/drawing/2014/main" id="{140070A4-C155-F884-EEE8-523856D72CC7}"/>
                  </a:ext>
                </a:extLst>
              </p:cNvPr>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5;p32">
                <a:extLst>
                  <a:ext uri="{FF2B5EF4-FFF2-40B4-BE49-F238E27FC236}">
                    <a16:creationId xmlns:a16="http://schemas.microsoft.com/office/drawing/2014/main" id="{E8120975-A5E4-7C4E-1D5C-EAB1DF58AB18}"/>
                  </a:ext>
                </a:extLst>
              </p:cNvPr>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66;p32">
                <a:extLst>
                  <a:ext uri="{FF2B5EF4-FFF2-40B4-BE49-F238E27FC236}">
                    <a16:creationId xmlns:a16="http://schemas.microsoft.com/office/drawing/2014/main" id="{A7363696-B55A-7B03-FF98-5E5C2EFE15B4}"/>
                  </a:ext>
                </a:extLst>
              </p:cNvPr>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67;p32">
                <a:extLst>
                  <a:ext uri="{FF2B5EF4-FFF2-40B4-BE49-F238E27FC236}">
                    <a16:creationId xmlns:a16="http://schemas.microsoft.com/office/drawing/2014/main" id="{FFB17448-E200-CF62-25AE-0B4FCF2E9FDE}"/>
                  </a:ext>
                </a:extLst>
              </p:cNvPr>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68;p32">
                <a:extLst>
                  <a:ext uri="{FF2B5EF4-FFF2-40B4-BE49-F238E27FC236}">
                    <a16:creationId xmlns:a16="http://schemas.microsoft.com/office/drawing/2014/main" id="{292E660A-F1E5-1B98-BE63-CABC5C41F7C3}"/>
                  </a:ext>
                </a:extLst>
              </p:cNvPr>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69;p32">
                <a:extLst>
                  <a:ext uri="{FF2B5EF4-FFF2-40B4-BE49-F238E27FC236}">
                    <a16:creationId xmlns:a16="http://schemas.microsoft.com/office/drawing/2014/main" id="{CC4FC101-88B4-1A4B-B518-7F61333A3BD1}"/>
                  </a:ext>
                </a:extLst>
              </p:cNvPr>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70;p32">
                <a:extLst>
                  <a:ext uri="{FF2B5EF4-FFF2-40B4-BE49-F238E27FC236}">
                    <a16:creationId xmlns:a16="http://schemas.microsoft.com/office/drawing/2014/main" id="{CE1D63E0-EC26-6817-081C-CA7880F9489A}"/>
                  </a:ext>
                </a:extLst>
              </p:cNvPr>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71;p32">
                <a:extLst>
                  <a:ext uri="{FF2B5EF4-FFF2-40B4-BE49-F238E27FC236}">
                    <a16:creationId xmlns:a16="http://schemas.microsoft.com/office/drawing/2014/main" id="{C9FE08B7-2C1D-31E2-7CC3-151E672C6F64}"/>
                  </a:ext>
                </a:extLst>
              </p:cNvPr>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72;p32">
                <a:extLst>
                  <a:ext uri="{FF2B5EF4-FFF2-40B4-BE49-F238E27FC236}">
                    <a16:creationId xmlns:a16="http://schemas.microsoft.com/office/drawing/2014/main" id="{CA704493-AE0F-8C13-BFA5-204BBB818E9E}"/>
                  </a:ext>
                </a:extLst>
              </p:cNvPr>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73;p32">
                <a:extLst>
                  <a:ext uri="{FF2B5EF4-FFF2-40B4-BE49-F238E27FC236}">
                    <a16:creationId xmlns:a16="http://schemas.microsoft.com/office/drawing/2014/main" id="{2F6EF135-77BD-D455-47E1-5B9546015294}"/>
                  </a:ext>
                </a:extLst>
              </p:cNvPr>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74;p32">
                <a:extLst>
                  <a:ext uri="{FF2B5EF4-FFF2-40B4-BE49-F238E27FC236}">
                    <a16:creationId xmlns:a16="http://schemas.microsoft.com/office/drawing/2014/main" id="{7007167F-0ACA-3CB7-6EA3-D1C7977CAFF9}"/>
                  </a:ext>
                </a:extLst>
              </p:cNvPr>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75;p32">
                <a:extLst>
                  <a:ext uri="{FF2B5EF4-FFF2-40B4-BE49-F238E27FC236}">
                    <a16:creationId xmlns:a16="http://schemas.microsoft.com/office/drawing/2014/main" id="{0FEEE147-BE56-EAC2-8468-4B291DCB6AC4}"/>
                  </a:ext>
                </a:extLst>
              </p:cNvPr>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76;p32">
                <a:extLst>
                  <a:ext uri="{FF2B5EF4-FFF2-40B4-BE49-F238E27FC236}">
                    <a16:creationId xmlns:a16="http://schemas.microsoft.com/office/drawing/2014/main" id="{AEC5C914-853B-4AE2-78D8-C0DBEFE21087}"/>
                  </a:ext>
                </a:extLst>
              </p:cNvPr>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77;p32">
                <a:extLst>
                  <a:ext uri="{FF2B5EF4-FFF2-40B4-BE49-F238E27FC236}">
                    <a16:creationId xmlns:a16="http://schemas.microsoft.com/office/drawing/2014/main" id="{230AC0C4-287E-9C0D-E310-94BF014B64A2}"/>
                  </a:ext>
                </a:extLst>
              </p:cNvPr>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78;p32">
                <a:extLst>
                  <a:ext uri="{FF2B5EF4-FFF2-40B4-BE49-F238E27FC236}">
                    <a16:creationId xmlns:a16="http://schemas.microsoft.com/office/drawing/2014/main" id="{5F43CBE2-017D-1E81-B816-C6B30BB8A346}"/>
                  </a:ext>
                </a:extLst>
              </p:cNvPr>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79;p32">
                <a:extLst>
                  <a:ext uri="{FF2B5EF4-FFF2-40B4-BE49-F238E27FC236}">
                    <a16:creationId xmlns:a16="http://schemas.microsoft.com/office/drawing/2014/main" id="{652F4B7F-94ED-EDD2-7F81-05C0260384C3}"/>
                  </a:ext>
                </a:extLst>
              </p:cNvPr>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80;p32">
                <a:extLst>
                  <a:ext uri="{FF2B5EF4-FFF2-40B4-BE49-F238E27FC236}">
                    <a16:creationId xmlns:a16="http://schemas.microsoft.com/office/drawing/2014/main" id="{AB34AABC-62D0-0272-9BEB-33B032716566}"/>
                  </a:ext>
                </a:extLst>
              </p:cNvPr>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81;p32">
                <a:extLst>
                  <a:ext uri="{FF2B5EF4-FFF2-40B4-BE49-F238E27FC236}">
                    <a16:creationId xmlns:a16="http://schemas.microsoft.com/office/drawing/2014/main" id="{58C91C07-DB9C-23B4-8DAB-73C87F6FDCDB}"/>
                  </a:ext>
                </a:extLst>
              </p:cNvPr>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82;p32">
                <a:extLst>
                  <a:ext uri="{FF2B5EF4-FFF2-40B4-BE49-F238E27FC236}">
                    <a16:creationId xmlns:a16="http://schemas.microsoft.com/office/drawing/2014/main" id="{8B7DC65C-88BE-F062-77E4-A68ED063F737}"/>
                  </a:ext>
                </a:extLst>
              </p:cNvPr>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83;p32">
                <a:extLst>
                  <a:ext uri="{FF2B5EF4-FFF2-40B4-BE49-F238E27FC236}">
                    <a16:creationId xmlns:a16="http://schemas.microsoft.com/office/drawing/2014/main" id="{CA98F860-0C04-F423-3808-93351217B62F}"/>
                  </a:ext>
                </a:extLst>
              </p:cNvPr>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84;p32">
                <a:extLst>
                  <a:ext uri="{FF2B5EF4-FFF2-40B4-BE49-F238E27FC236}">
                    <a16:creationId xmlns:a16="http://schemas.microsoft.com/office/drawing/2014/main" id="{ED842440-67C1-1801-B5FF-CE323AFC972D}"/>
                  </a:ext>
                </a:extLst>
              </p:cNvPr>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85;p32">
                <a:extLst>
                  <a:ext uri="{FF2B5EF4-FFF2-40B4-BE49-F238E27FC236}">
                    <a16:creationId xmlns:a16="http://schemas.microsoft.com/office/drawing/2014/main" id="{CAD364E7-174D-3CA8-D10C-BE81A43C693A}"/>
                  </a:ext>
                </a:extLst>
              </p:cNvPr>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86;p32">
                <a:extLst>
                  <a:ext uri="{FF2B5EF4-FFF2-40B4-BE49-F238E27FC236}">
                    <a16:creationId xmlns:a16="http://schemas.microsoft.com/office/drawing/2014/main" id="{A6AAC28D-FB78-4757-8B19-236C158F9758}"/>
                  </a:ext>
                </a:extLst>
              </p:cNvPr>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87;p32">
                <a:extLst>
                  <a:ext uri="{FF2B5EF4-FFF2-40B4-BE49-F238E27FC236}">
                    <a16:creationId xmlns:a16="http://schemas.microsoft.com/office/drawing/2014/main" id="{154C33FE-A420-F5E2-27B1-6A7CF1F46614}"/>
                  </a:ext>
                </a:extLst>
              </p:cNvPr>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88;p32">
                <a:extLst>
                  <a:ext uri="{FF2B5EF4-FFF2-40B4-BE49-F238E27FC236}">
                    <a16:creationId xmlns:a16="http://schemas.microsoft.com/office/drawing/2014/main" id="{656D5DC0-1CD7-0057-A68B-CB0E7712C091}"/>
                  </a:ext>
                </a:extLst>
              </p:cNvPr>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89;p32">
                <a:extLst>
                  <a:ext uri="{FF2B5EF4-FFF2-40B4-BE49-F238E27FC236}">
                    <a16:creationId xmlns:a16="http://schemas.microsoft.com/office/drawing/2014/main" id="{F0233529-AEDA-6802-EAF1-79326BE84745}"/>
                  </a:ext>
                </a:extLst>
              </p:cNvPr>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90;p32">
                <a:extLst>
                  <a:ext uri="{FF2B5EF4-FFF2-40B4-BE49-F238E27FC236}">
                    <a16:creationId xmlns:a16="http://schemas.microsoft.com/office/drawing/2014/main" id="{15C25685-4411-1C74-FFEF-6C54B9E39C30}"/>
                  </a:ext>
                </a:extLst>
              </p:cNvPr>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91;p32">
                <a:extLst>
                  <a:ext uri="{FF2B5EF4-FFF2-40B4-BE49-F238E27FC236}">
                    <a16:creationId xmlns:a16="http://schemas.microsoft.com/office/drawing/2014/main" id="{71446614-AF86-DFDE-29A1-CF58E8EC1B79}"/>
                  </a:ext>
                </a:extLst>
              </p:cNvPr>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92;p32">
                <a:extLst>
                  <a:ext uri="{FF2B5EF4-FFF2-40B4-BE49-F238E27FC236}">
                    <a16:creationId xmlns:a16="http://schemas.microsoft.com/office/drawing/2014/main" id="{FBB0E598-ED78-DFB8-AD7D-7E9D253C0248}"/>
                  </a:ext>
                </a:extLst>
              </p:cNvPr>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2593;p32">
                <a:extLst>
                  <a:ext uri="{FF2B5EF4-FFF2-40B4-BE49-F238E27FC236}">
                    <a16:creationId xmlns:a16="http://schemas.microsoft.com/office/drawing/2014/main" id="{ED482E7A-BE59-D0D8-DCF6-4F36A42218D1}"/>
                  </a:ext>
                </a:extLst>
              </p:cNvPr>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2594;p32">
                <a:extLst>
                  <a:ext uri="{FF2B5EF4-FFF2-40B4-BE49-F238E27FC236}">
                    <a16:creationId xmlns:a16="http://schemas.microsoft.com/office/drawing/2014/main" id="{94F25468-4C6E-B832-BDA4-9C3903D23987}"/>
                  </a:ext>
                </a:extLst>
              </p:cNvPr>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2595;p32">
                <a:extLst>
                  <a:ext uri="{FF2B5EF4-FFF2-40B4-BE49-F238E27FC236}">
                    <a16:creationId xmlns:a16="http://schemas.microsoft.com/office/drawing/2014/main" id="{C3CCE286-4A8F-575A-1B78-28F5030EDCD3}"/>
                  </a:ext>
                </a:extLst>
              </p:cNvPr>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2596;p32">
                <a:extLst>
                  <a:ext uri="{FF2B5EF4-FFF2-40B4-BE49-F238E27FC236}">
                    <a16:creationId xmlns:a16="http://schemas.microsoft.com/office/drawing/2014/main" id="{52DC3E48-50B3-80CD-FC80-C4EB0B2823CB}"/>
                  </a:ext>
                </a:extLst>
              </p:cNvPr>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2597;p32">
                <a:extLst>
                  <a:ext uri="{FF2B5EF4-FFF2-40B4-BE49-F238E27FC236}">
                    <a16:creationId xmlns:a16="http://schemas.microsoft.com/office/drawing/2014/main" id="{CE54FF3C-9FAA-BC7B-A3B0-3646A57AD89C}"/>
                  </a:ext>
                </a:extLst>
              </p:cNvPr>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2598;p32">
                <a:extLst>
                  <a:ext uri="{FF2B5EF4-FFF2-40B4-BE49-F238E27FC236}">
                    <a16:creationId xmlns:a16="http://schemas.microsoft.com/office/drawing/2014/main" id="{28DEDE27-49E6-22E8-F5F1-B21E1E0EF837}"/>
                  </a:ext>
                </a:extLst>
              </p:cNvPr>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2599;p32">
                <a:extLst>
                  <a:ext uri="{FF2B5EF4-FFF2-40B4-BE49-F238E27FC236}">
                    <a16:creationId xmlns:a16="http://schemas.microsoft.com/office/drawing/2014/main" id="{2755ED37-ACE9-3FA9-5156-84AB47CAFA64}"/>
                  </a:ext>
                </a:extLst>
              </p:cNvPr>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2600;p32">
                <a:extLst>
                  <a:ext uri="{FF2B5EF4-FFF2-40B4-BE49-F238E27FC236}">
                    <a16:creationId xmlns:a16="http://schemas.microsoft.com/office/drawing/2014/main" id="{E9494A2E-AA64-B5A0-E60F-1DD8111EF2B0}"/>
                  </a:ext>
                </a:extLst>
              </p:cNvPr>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2601;p32">
                <a:extLst>
                  <a:ext uri="{FF2B5EF4-FFF2-40B4-BE49-F238E27FC236}">
                    <a16:creationId xmlns:a16="http://schemas.microsoft.com/office/drawing/2014/main" id="{376A250E-22B5-E737-6B92-73E8C5166701}"/>
                  </a:ext>
                </a:extLst>
              </p:cNvPr>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2602;p32">
              <a:extLst>
                <a:ext uri="{FF2B5EF4-FFF2-40B4-BE49-F238E27FC236}">
                  <a16:creationId xmlns:a16="http://schemas.microsoft.com/office/drawing/2014/main" id="{48A4EE7B-ABF0-872F-FD7E-8F129805CF3A}"/>
                </a:ext>
              </a:extLst>
            </p:cNvPr>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03;p32">
              <a:extLst>
                <a:ext uri="{FF2B5EF4-FFF2-40B4-BE49-F238E27FC236}">
                  <a16:creationId xmlns:a16="http://schemas.microsoft.com/office/drawing/2014/main" id="{4EF318F2-9E5A-999F-D239-B4042A1DECA6}"/>
                </a:ext>
              </a:extLst>
            </p:cNvPr>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04;p32">
              <a:extLst>
                <a:ext uri="{FF2B5EF4-FFF2-40B4-BE49-F238E27FC236}">
                  <a16:creationId xmlns:a16="http://schemas.microsoft.com/office/drawing/2014/main" id="{8DB4B4F3-32D8-31D9-DEAC-A960ECF0A866}"/>
                </a:ext>
              </a:extLst>
            </p:cNvPr>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05;p32">
              <a:extLst>
                <a:ext uri="{FF2B5EF4-FFF2-40B4-BE49-F238E27FC236}">
                  <a16:creationId xmlns:a16="http://schemas.microsoft.com/office/drawing/2014/main" id="{0F2A2433-1E97-2602-6B0D-0FAA71AC947A}"/>
                </a:ext>
              </a:extLst>
            </p:cNvPr>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6;p32">
              <a:extLst>
                <a:ext uri="{FF2B5EF4-FFF2-40B4-BE49-F238E27FC236}">
                  <a16:creationId xmlns:a16="http://schemas.microsoft.com/office/drawing/2014/main" id="{823594AE-B1BA-F182-CE2D-964CDB7772FD}"/>
                </a:ext>
              </a:extLst>
            </p:cNvPr>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07;p32">
              <a:extLst>
                <a:ext uri="{FF2B5EF4-FFF2-40B4-BE49-F238E27FC236}">
                  <a16:creationId xmlns:a16="http://schemas.microsoft.com/office/drawing/2014/main" id="{229A28DE-3941-A84E-4D5C-D842AFB1CFE7}"/>
                </a:ext>
              </a:extLst>
            </p:cNvPr>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08;p32">
              <a:extLst>
                <a:ext uri="{FF2B5EF4-FFF2-40B4-BE49-F238E27FC236}">
                  <a16:creationId xmlns:a16="http://schemas.microsoft.com/office/drawing/2014/main" id="{DB3EEE7C-8B44-E045-CC6F-41F0BCFE971E}"/>
                </a:ext>
              </a:extLst>
            </p:cNvPr>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694;p27">
            <a:extLst>
              <a:ext uri="{FF2B5EF4-FFF2-40B4-BE49-F238E27FC236}">
                <a16:creationId xmlns:a16="http://schemas.microsoft.com/office/drawing/2014/main" id="{3D5D923F-6EB5-7E8F-EC47-4A36CBE953C8}"/>
              </a:ext>
            </a:extLst>
          </p:cNvPr>
          <p:cNvGrpSpPr/>
          <p:nvPr/>
        </p:nvGrpSpPr>
        <p:grpSpPr>
          <a:xfrm rot="16200000">
            <a:off x="3443526" y="2809969"/>
            <a:ext cx="1070200" cy="1008825"/>
            <a:chOff x="1828850" y="2765150"/>
            <a:chExt cx="1070200" cy="1008825"/>
          </a:xfrm>
        </p:grpSpPr>
        <p:sp>
          <p:nvSpPr>
            <p:cNvPr id="1418" name="Google Shape;1695;p27">
              <a:extLst>
                <a:ext uri="{FF2B5EF4-FFF2-40B4-BE49-F238E27FC236}">
                  <a16:creationId xmlns:a16="http://schemas.microsoft.com/office/drawing/2014/main" id="{14B91BE7-BAD9-C74D-109C-CC7B412BA218}"/>
                </a:ext>
              </a:extLst>
            </p:cNvPr>
            <p:cNvSpPr/>
            <p:nvPr/>
          </p:nvSpPr>
          <p:spPr>
            <a:xfrm>
              <a:off x="1828850" y="2766100"/>
              <a:ext cx="1070200" cy="1007875"/>
            </a:xfrm>
            <a:custGeom>
              <a:avLst/>
              <a:gdLst/>
              <a:ahLst/>
              <a:cxnLst/>
              <a:rect l="l" t="t" r="r" b="b"/>
              <a:pathLst>
                <a:path w="42808" h="40315" extrusionOk="0">
                  <a:moveTo>
                    <a:pt x="42808" y="14416"/>
                  </a:moveTo>
                  <a:lnTo>
                    <a:pt x="0" y="40315"/>
                  </a:lnTo>
                  <a:lnTo>
                    <a:pt x="108" y="0"/>
                  </a:lnTo>
                </a:path>
              </a:pathLst>
            </a:custGeom>
            <a:noFill/>
            <a:ln w="76200" cap="flat" cmpd="sng">
              <a:solidFill>
                <a:schemeClr val="accent2"/>
              </a:solidFill>
              <a:prstDash val="solid"/>
              <a:round/>
              <a:headEnd type="none" w="med" len="med"/>
              <a:tailEnd type="none" w="med" len="med"/>
            </a:ln>
          </p:spPr>
        </p:sp>
        <p:sp>
          <p:nvSpPr>
            <p:cNvPr id="1419" name="Google Shape;1696;p27">
              <a:extLst>
                <a:ext uri="{FF2B5EF4-FFF2-40B4-BE49-F238E27FC236}">
                  <a16:creationId xmlns:a16="http://schemas.microsoft.com/office/drawing/2014/main" id="{9E36B9AD-4073-89BA-9B00-E2EFEF0B24AB}"/>
                </a:ext>
              </a:extLst>
            </p:cNvPr>
            <p:cNvSpPr/>
            <p:nvPr/>
          </p:nvSpPr>
          <p:spPr>
            <a:xfrm>
              <a:off x="1828850" y="2765150"/>
              <a:ext cx="1070200" cy="1004800"/>
            </a:xfrm>
            <a:custGeom>
              <a:avLst/>
              <a:gdLst/>
              <a:ahLst/>
              <a:cxnLst/>
              <a:rect l="l" t="t" r="r" b="b"/>
              <a:pathLst>
                <a:path w="42808" h="40192" extrusionOk="0">
                  <a:moveTo>
                    <a:pt x="42808" y="14293"/>
                  </a:moveTo>
                  <a:lnTo>
                    <a:pt x="0" y="40192"/>
                  </a:lnTo>
                  <a:lnTo>
                    <a:pt x="108" y="0"/>
                  </a:lnTo>
                </a:path>
              </a:pathLst>
            </a:custGeom>
            <a:noFill/>
            <a:ln w="28575" cap="flat" cmpd="sng">
              <a:solidFill>
                <a:schemeClr val="accent4"/>
              </a:solidFill>
              <a:prstDash val="solid"/>
              <a:round/>
              <a:headEnd type="none" w="med" len="med"/>
              <a:tailEnd type="none" w="med" len="med"/>
            </a:ln>
          </p:spPr>
        </p:sp>
      </p:grpSp>
      <p:sp>
        <p:nvSpPr>
          <p:cNvPr id="1420" name="Google Shape;1321;p23">
            <a:extLst>
              <a:ext uri="{FF2B5EF4-FFF2-40B4-BE49-F238E27FC236}">
                <a16:creationId xmlns:a16="http://schemas.microsoft.com/office/drawing/2014/main" id="{373F329E-2094-0915-DAC8-8F5DC299793C}"/>
              </a:ext>
            </a:extLst>
          </p:cNvPr>
          <p:cNvSpPr/>
          <p:nvPr/>
        </p:nvSpPr>
        <p:spPr>
          <a:xfrm>
            <a:off x="385011" y="904070"/>
            <a:ext cx="4183480" cy="1875211"/>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321;p23">
            <a:extLst>
              <a:ext uri="{FF2B5EF4-FFF2-40B4-BE49-F238E27FC236}">
                <a16:creationId xmlns:a16="http://schemas.microsoft.com/office/drawing/2014/main" id="{B6F0AEDD-B232-A056-125A-34FCF098BACA}"/>
              </a:ext>
            </a:extLst>
          </p:cNvPr>
          <p:cNvSpPr/>
          <p:nvPr/>
        </p:nvSpPr>
        <p:spPr>
          <a:xfrm>
            <a:off x="5192233" y="987552"/>
            <a:ext cx="3261012" cy="3816953"/>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2" name="Google Shape;1485;p25">
            <a:extLst>
              <a:ext uri="{FF2B5EF4-FFF2-40B4-BE49-F238E27FC236}">
                <a16:creationId xmlns:a16="http://schemas.microsoft.com/office/drawing/2014/main" id="{21514D3D-1597-657D-CF3E-2A5DD9CE7E5E}"/>
              </a:ext>
            </a:extLst>
          </p:cNvPr>
          <p:cNvGrpSpPr/>
          <p:nvPr/>
        </p:nvGrpSpPr>
        <p:grpSpPr>
          <a:xfrm>
            <a:off x="766048" y="2938642"/>
            <a:ext cx="1090439" cy="1692116"/>
            <a:chOff x="1497487" y="1374192"/>
            <a:chExt cx="1262521" cy="2410026"/>
          </a:xfrm>
        </p:grpSpPr>
        <p:sp>
          <p:nvSpPr>
            <p:cNvPr id="1423" name="Google Shape;1486;p25">
              <a:extLst>
                <a:ext uri="{FF2B5EF4-FFF2-40B4-BE49-F238E27FC236}">
                  <a16:creationId xmlns:a16="http://schemas.microsoft.com/office/drawing/2014/main" id="{95374B42-40CB-1B90-E736-6D2354DF5063}"/>
                </a:ext>
              </a:extLst>
            </p:cNvPr>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87;p25">
              <a:extLst>
                <a:ext uri="{FF2B5EF4-FFF2-40B4-BE49-F238E27FC236}">
                  <a16:creationId xmlns:a16="http://schemas.microsoft.com/office/drawing/2014/main" id="{B89E8E1C-8E96-5173-11FD-939ADF0FC6AE}"/>
                </a:ext>
              </a:extLst>
            </p:cNvPr>
            <p:cNvSpPr/>
            <p:nvPr/>
          </p:nvSpPr>
          <p:spPr>
            <a:xfrm>
              <a:off x="1497487" y="1374192"/>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88;p25">
              <a:extLst>
                <a:ext uri="{FF2B5EF4-FFF2-40B4-BE49-F238E27FC236}">
                  <a16:creationId xmlns:a16="http://schemas.microsoft.com/office/drawing/2014/main" id="{C6C4A0AB-B7F1-90BD-5900-1F6B82148EC1}"/>
                </a:ext>
              </a:extLst>
            </p:cNvPr>
            <p:cNvSpPr/>
            <p:nvPr/>
          </p:nvSpPr>
          <p:spPr>
            <a:xfrm>
              <a:off x="1627890" y="1449158"/>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89;p25">
              <a:extLst>
                <a:ext uri="{FF2B5EF4-FFF2-40B4-BE49-F238E27FC236}">
                  <a16:creationId xmlns:a16="http://schemas.microsoft.com/office/drawing/2014/main" id="{A307CD63-AA98-ACB7-6244-2C6B3CAC0903}"/>
                </a:ext>
              </a:extLst>
            </p:cNvPr>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90;p25">
              <a:extLst>
                <a:ext uri="{FF2B5EF4-FFF2-40B4-BE49-F238E27FC236}">
                  <a16:creationId xmlns:a16="http://schemas.microsoft.com/office/drawing/2014/main" id="{EA20213A-3F8B-DFEE-A34F-B28AD98D5E8F}"/>
                </a:ext>
              </a:extLst>
            </p:cNvPr>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91;p25">
              <a:extLst>
                <a:ext uri="{FF2B5EF4-FFF2-40B4-BE49-F238E27FC236}">
                  <a16:creationId xmlns:a16="http://schemas.microsoft.com/office/drawing/2014/main" id="{FE220428-AB0C-A5F3-F4A5-099E77DFDC30}"/>
                </a:ext>
              </a:extLst>
            </p:cNvPr>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92;p25">
              <a:extLst>
                <a:ext uri="{FF2B5EF4-FFF2-40B4-BE49-F238E27FC236}">
                  <a16:creationId xmlns:a16="http://schemas.microsoft.com/office/drawing/2014/main" id="{C2767CB2-EEEC-8396-42EC-4A9B469D6EF0}"/>
                </a:ext>
              </a:extLst>
            </p:cNvPr>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93;p25">
              <a:extLst>
                <a:ext uri="{FF2B5EF4-FFF2-40B4-BE49-F238E27FC236}">
                  <a16:creationId xmlns:a16="http://schemas.microsoft.com/office/drawing/2014/main" id="{EB66F35E-0BF2-B46F-0456-B4F844AF52E8}"/>
                </a:ext>
              </a:extLst>
            </p:cNvPr>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94;p25">
              <a:extLst>
                <a:ext uri="{FF2B5EF4-FFF2-40B4-BE49-F238E27FC236}">
                  <a16:creationId xmlns:a16="http://schemas.microsoft.com/office/drawing/2014/main" id="{8D6B4D27-4D12-7272-AC40-70E5EF629F22}"/>
                </a:ext>
              </a:extLst>
            </p:cNvPr>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95;p25">
              <a:extLst>
                <a:ext uri="{FF2B5EF4-FFF2-40B4-BE49-F238E27FC236}">
                  <a16:creationId xmlns:a16="http://schemas.microsoft.com/office/drawing/2014/main" id="{16F6F7E5-5681-8462-EB97-47E15510270A}"/>
                </a:ext>
              </a:extLst>
            </p:cNvPr>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96;p25">
              <a:extLst>
                <a:ext uri="{FF2B5EF4-FFF2-40B4-BE49-F238E27FC236}">
                  <a16:creationId xmlns:a16="http://schemas.microsoft.com/office/drawing/2014/main" id="{D8FFF850-64E0-A93B-2131-C968E64A5D0F}"/>
                </a:ext>
              </a:extLst>
            </p:cNvPr>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97;p25">
              <a:extLst>
                <a:ext uri="{FF2B5EF4-FFF2-40B4-BE49-F238E27FC236}">
                  <a16:creationId xmlns:a16="http://schemas.microsoft.com/office/drawing/2014/main" id="{7A44D22A-E578-4DB4-52BF-17118A04F72F}"/>
                </a:ext>
              </a:extLst>
            </p:cNvPr>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98;p25">
              <a:extLst>
                <a:ext uri="{FF2B5EF4-FFF2-40B4-BE49-F238E27FC236}">
                  <a16:creationId xmlns:a16="http://schemas.microsoft.com/office/drawing/2014/main" id="{63CE66AA-5EBF-61BA-033B-54B32CD3121D}"/>
                </a:ext>
              </a:extLst>
            </p:cNvPr>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99;p25">
              <a:extLst>
                <a:ext uri="{FF2B5EF4-FFF2-40B4-BE49-F238E27FC236}">
                  <a16:creationId xmlns:a16="http://schemas.microsoft.com/office/drawing/2014/main" id="{C4BD4AD9-E075-E16E-0387-08AACA203358}"/>
                </a:ext>
              </a:extLst>
            </p:cNvPr>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500;p25">
              <a:extLst>
                <a:ext uri="{FF2B5EF4-FFF2-40B4-BE49-F238E27FC236}">
                  <a16:creationId xmlns:a16="http://schemas.microsoft.com/office/drawing/2014/main" id="{0BCFF0D0-146C-1EAC-CDE8-356E7114F995}"/>
                </a:ext>
              </a:extLst>
            </p:cNvPr>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501;p25">
              <a:extLst>
                <a:ext uri="{FF2B5EF4-FFF2-40B4-BE49-F238E27FC236}">
                  <a16:creationId xmlns:a16="http://schemas.microsoft.com/office/drawing/2014/main" id="{D9092377-E2FD-4C38-C41A-5F74A6243DB3}"/>
                </a:ext>
              </a:extLst>
            </p:cNvPr>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502;p25">
              <a:extLst>
                <a:ext uri="{FF2B5EF4-FFF2-40B4-BE49-F238E27FC236}">
                  <a16:creationId xmlns:a16="http://schemas.microsoft.com/office/drawing/2014/main" id="{2FE58C65-AAB2-4A4F-B787-27FACD4CDA25}"/>
                </a:ext>
              </a:extLst>
            </p:cNvPr>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503;p25">
              <a:extLst>
                <a:ext uri="{FF2B5EF4-FFF2-40B4-BE49-F238E27FC236}">
                  <a16:creationId xmlns:a16="http://schemas.microsoft.com/office/drawing/2014/main" id="{FA21AFB6-54E6-1EEF-CB9E-DBE26AE04B8D}"/>
                </a:ext>
              </a:extLst>
            </p:cNvPr>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504;p25">
              <a:extLst>
                <a:ext uri="{FF2B5EF4-FFF2-40B4-BE49-F238E27FC236}">
                  <a16:creationId xmlns:a16="http://schemas.microsoft.com/office/drawing/2014/main" id="{527AAF77-A212-D549-6E4F-A88B5ECDE1CD}"/>
                </a:ext>
              </a:extLst>
            </p:cNvPr>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505;p25">
              <a:extLst>
                <a:ext uri="{FF2B5EF4-FFF2-40B4-BE49-F238E27FC236}">
                  <a16:creationId xmlns:a16="http://schemas.microsoft.com/office/drawing/2014/main" id="{FDEFDE37-DA87-E06F-5FD3-1AB9522155E7}"/>
                </a:ext>
              </a:extLst>
            </p:cNvPr>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506;p25">
              <a:extLst>
                <a:ext uri="{FF2B5EF4-FFF2-40B4-BE49-F238E27FC236}">
                  <a16:creationId xmlns:a16="http://schemas.microsoft.com/office/drawing/2014/main" id="{8FBCC1AA-DD78-A4ED-53E4-0BDD7032FD29}"/>
                </a:ext>
              </a:extLst>
            </p:cNvPr>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507;p25">
              <a:extLst>
                <a:ext uri="{FF2B5EF4-FFF2-40B4-BE49-F238E27FC236}">
                  <a16:creationId xmlns:a16="http://schemas.microsoft.com/office/drawing/2014/main" id="{B52C2074-D20C-5860-43D8-4E278E1D0DC2}"/>
                </a:ext>
              </a:extLst>
            </p:cNvPr>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508;p25">
              <a:extLst>
                <a:ext uri="{FF2B5EF4-FFF2-40B4-BE49-F238E27FC236}">
                  <a16:creationId xmlns:a16="http://schemas.microsoft.com/office/drawing/2014/main" id="{D1DDC119-6A7F-F01A-0CBC-26B211954665}"/>
                </a:ext>
              </a:extLst>
            </p:cNvPr>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509;p25">
              <a:extLst>
                <a:ext uri="{FF2B5EF4-FFF2-40B4-BE49-F238E27FC236}">
                  <a16:creationId xmlns:a16="http://schemas.microsoft.com/office/drawing/2014/main" id="{9A4405D8-B894-2E66-0B46-144E62D3BCCB}"/>
                </a:ext>
              </a:extLst>
            </p:cNvPr>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510;p25">
              <a:extLst>
                <a:ext uri="{FF2B5EF4-FFF2-40B4-BE49-F238E27FC236}">
                  <a16:creationId xmlns:a16="http://schemas.microsoft.com/office/drawing/2014/main" id="{7058532C-3CD3-AE6F-3C03-D67410904B7C}"/>
                </a:ext>
              </a:extLst>
            </p:cNvPr>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511;p25">
              <a:extLst>
                <a:ext uri="{FF2B5EF4-FFF2-40B4-BE49-F238E27FC236}">
                  <a16:creationId xmlns:a16="http://schemas.microsoft.com/office/drawing/2014/main" id="{40B5888D-F3AF-DB0D-CDB6-DDADC2783BD1}"/>
                </a:ext>
              </a:extLst>
            </p:cNvPr>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512;p25">
              <a:extLst>
                <a:ext uri="{FF2B5EF4-FFF2-40B4-BE49-F238E27FC236}">
                  <a16:creationId xmlns:a16="http://schemas.microsoft.com/office/drawing/2014/main" id="{069D1EDD-5132-CDE5-C52B-06A64470FAD3}"/>
                </a:ext>
              </a:extLst>
            </p:cNvPr>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513;p25">
              <a:extLst>
                <a:ext uri="{FF2B5EF4-FFF2-40B4-BE49-F238E27FC236}">
                  <a16:creationId xmlns:a16="http://schemas.microsoft.com/office/drawing/2014/main" id="{AE1B0B19-A9C7-05EC-5531-C54AE5AD9F24}"/>
                </a:ext>
              </a:extLst>
            </p:cNvPr>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514;p25">
              <a:extLst>
                <a:ext uri="{FF2B5EF4-FFF2-40B4-BE49-F238E27FC236}">
                  <a16:creationId xmlns:a16="http://schemas.microsoft.com/office/drawing/2014/main" id="{440373C8-CEF3-251A-4F62-335015F9D06E}"/>
                </a:ext>
              </a:extLst>
            </p:cNvPr>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515;p25">
              <a:extLst>
                <a:ext uri="{FF2B5EF4-FFF2-40B4-BE49-F238E27FC236}">
                  <a16:creationId xmlns:a16="http://schemas.microsoft.com/office/drawing/2014/main" id="{0BDA22A7-C6DE-1110-5779-26078615D18A}"/>
                </a:ext>
              </a:extLst>
            </p:cNvPr>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516;p25">
              <a:extLst>
                <a:ext uri="{FF2B5EF4-FFF2-40B4-BE49-F238E27FC236}">
                  <a16:creationId xmlns:a16="http://schemas.microsoft.com/office/drawing/2014/main" id="{5F585663-038C-A24C-9D26-0ACD614D0973}"/>
                </a:ext>
              </a:extLst>
            </p:cNvPr>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517;p25">
              <a:extLst>
                <a:ext uri="{FF2B5EF4-FFF2-40B4-BE49-F238E27FC236}">
                  <a16:creationId xmlns:a16="http://schemas.microsoft.com/office/drawing/2014/main" id="{318F31DE-7911-B12A-07F7-1DBCC948D793}"/>
                </a:ext>
              </a:extLst>
            </p:cNvPr>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518;p25">
              <a:extLst>
                <a:ext uri="{FF2B5EF4-FFF2-40B4-BE49-F238E27FC236}">
                  <a16:creationId xmlns:a16="http://schemas.microsoft.com/office/drawing/2014/main" id="{FC4893BC-E4C5-DA9A-FDE8-7AC0AE0DC6A9}"/>
                </a:ext>
              </a:extLst>
            </p:cNvPr>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519;p25">
              <a:extLst>
                <a:ext uri="{FF2B5EF4-FFF2-40B4-BE49-F238E27FC236}">
                  <a16:creationId xmlns:a16="http://schemas.microsoft.com/office/drawing/2014/main" id="{E66FDC44-5C65-E94A-35B8-AAFAD17026B6}"/>
                </a:ext>
              </a:extLst>
            </p:cNvPr>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520;p25">
              <a:extLst>
                <a:ext uri="{FF2B5EF4-FFF2-40B4-BE49-F238E27FC236}">
                  <a16:creationId xmlns:a16="http://schemas.microsoft.com/office/drawing/2014/main" id="{FCECBE7A-F4F4-1B59-64B3-4207F9E90110}"/>
                </a:ext>
              </a:extLst>
            </p:cNvPr>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521;p25">
              <a:extLst>
                <a:ext uri="{FF2B5EF4-FFF2-40B4-BE49-F238E27FC236}">
                  <a16:creationId xmlns:a16="http://schemas.microsoft.com/office/drawing/2014/main" id="{DD609C10-4E41-D215-BF8D-41561757223B}"/>
                </a:ext>
              </a:extLst>
            </p:cNvPr>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522;p25">
              <a:extLst>
                <a:ext uri="{FF2B5EF4-FFF2-40B4-BE49-F238E27FC236}">
                  <a16:creationId xmlns:a16="http://schemas.microsoft.com/office/drawing/2014/main" id="{A6D7B893-666E-9126-BA84-23AFDA992479}"/>
                </a:ext>
              </a:extLst>
            </p:cNvPr>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523;p25">
              <a:extLst>
                <a:ext uri="{FF2B5EF4-FFF2-40B4-BE49-F238E27FC236}">
                  <a16:creationId xmlns:a16="http://schemas.microsoft.com/office/drawing/2014/main" id="{9DE83DD7-9AAB-2D85-C6CF-4545564D6E7E}"/>
                </a:ext>
              </a:extLst>
            </p:cNvPr>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524;p25">
              <a:extLst>
                <a:ext uri="{FF2B5EF4-FFF2-40B4-BE49-F238E27FC236}">
                  <a16:creationId xmlns:a16="http://schemas.microsoft.com/office/drawing/2014/main" id="{964999C2-EC28-7843-13CF-1F4DD20720AE}"/>
                </a:ext>
              </a:extLst>
            </p:cNvPr>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525;p25">
              <a:extLst>
                <a:ext uri="{FF2B5EF4-FFF2-40B4-BE49-F238E27FC236}">
                  <a16:creationId xmlns:a16="http://schemas.microsoft.com/office/drawing/2014/main" id="{D91E39E6-C26D-8E9E-21A6-F0988D3D96A6}"/>
                </a:ext>
              </a:extLst>
            </p:cNvPr>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526;p25">
              <a:extLst>
                <a:ext uri="{FF2B5EF4-FFF2-40B4-BE49-F238E27FC236}">
                  <a16:creationId xmlns:a16="http://schemas.microsoft.com/office/drawing/2014/main" id="{E5D1596D-F976-9CF1-A5DA-311BE2DD5D76}"/>
                </a:ext>
              </a:extLst>
            </p:cNvPr>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527;p25">
              <a:extLst>
                <a:ext uri="{FF2B5EF4-FFF2-40B4-BE49-F238E27FC236}">
                  <a16:creationId xmlns:a16="http://schemas.microsoft.com/office/drawing/2014/main" id="{F9E4246E-A4FA-9423-EE00-FAD7E415AD10}"/>
                </a:ext>
              </a:extLst>
            </p:cNvPr>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528;p25">
              <a:extLst>
                <a:ext uri="{FF2B5EF4-FFF2-40B4-BE49-F238E27FC236}">
                  <a16:creationId xmlns:a16="http://schemas.microsoft.com/office/drawing/2014/main" id="{5318A876-07E2-5383-5988-3698D4F6D6A0}"/>
                </a:ext>
              </a:extLst>
            </p:cNvPr>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529;p25">
              <a:extLst>
                <a:ext uri="{FF2B5EF4-FFF2-40B4-BE49-F238E27FC236}">
                  <a16:creationId xmlns:a16="http://schemas.microsoft.com/office/drawing/2014/main" id="{B3BCE86B-1C86-A6FA-CFBD-B96E0E474E83}"/>
                </a:ext>
              </a:extLst>
            </p:cNvPr>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530;p25">
              <a:extLst>
                <a:ext uri="{FF2B5EF4-FFF2-40B4-BE49-F238E27FC236}">
                  <a16:creationId xmlns:a16="http://schemas.microsoft.com/office/drawing/2014/main" id="{2C44BAAD-3A29-B75C-E831-B79BD038ABAF}"/>
                </a:ext>
              </a:extLst>
            </p:cNvPr>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531;p25">
              <a:extLst>
                <a:ext uri="{FF2B5EF4-FFF2-40B4-BE49-F238E27FC236}">
                  <a16:creationId xmlns:a16="http://schemas.microsoft.com/office/drawing/2014/main" id="{361C9033-AE0E-FF03-B9B8-1F0813A2D034}"/>
                </a:ext>
              </a:extLst>
            </p:cNvPr>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532;p25">
              <a:extLst>
                <a:ext uri="{FF2B5EF4-FFF2-40B4-BE49-F238E27FC236}">
                  <a16:creationId xmlns:a16="http://schemas.microsoft.com/office/drawing/2014/main" id="{6E01A286-ACBD-FB76-2A62-41C041F01B02}"/>
                </a:ext>
              </a:extLst>
            </p:cNvPr>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533;p25">
              <a:extLst>
                <a:ext uri="{FF2B5EF4-FFF2-40B4-BE49-F238E27FC236}">
                  <a16:creationId xmlns:a16="http://schemas.microsoft.com/office/drawing/2014/main" id="{FD6CB1AD-C999-5A8F-6CB9-83B714B23CE1}"/>
                </a:ext>
              </a:extLst>
            </p:cNvPr>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534;p25">
              <a:extLst>
                <a:ext uri="{FF2B5EF4-FFF2-40B4-BE49-F238E27FC236}">
                  <a16:creationId xmlns:a16="http://schemas.microsoft.com/office/drawing/2014/main" id="{78B1516B-801F-2A48-45C1-519E5969A879}"/>
                </a:ext>
              </a:extLst>
            </p:cNvPr>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535;p25">
              <a:extLst>
                <a:ext uri="{FF2B5EF4-FFF2-40B4-BE49-F238E27FC236}">
                  <a16:creationId xmlns:a16="http://schemas.microsoft.com/office/drawing/2014/main" id="{B891E1F4-76D0-D515-4F86-098D7489DA2A}"/>
                </a:ext>
              </a:extLst>
            </p:cNvPr>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536;p25">
              <a:extLst>
                <a:ext uri="{FF2B5EF4-FFF2-40B4-BE49-F238E27FC236}">
                  <a16:creationId xmlns:a16="http://schemas.microsoft.com/office/drawing/2014/main" id="{A254C493-9267-4F39-32CA-272F4995FCAF}"/>
                </a:ext>
              </a:extLst>
            </p:cNvPr>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537;p25">
              <a:extLst>
                <a:ext uri="{FF2B5EF4-FFF2-40B4-BE49-F238E27FC236}">
                  <a16:creationId xmlns:a16="http://schemas.microsoft.com/office/drawing/2014/main" id="{DCDB6C2D-4128-8297-0DB0-82398725D385}"/>
                </a:ext>
              </a:extLst>
            </p:cNvPr>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538;p25">
              <a:extLst>
                <a:ext uri="{FF2B5EF4-FFF2-40B4-BE49-F238E27FC236}">
                  <a16:creationId xmlns:a16="http://schemas.microsoft.com/office/drawing/2014/main" id="{05D333FF-4187-7C48-9E76-7B52231B3798}"/>
                </a:ext>
              </a:extLst>
            </p:cNvPr>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539;p25">
              <a:extLst>
                <a:ext uri="{FF2B5EF4-FFF2-40B4-BE49-F238E27FC236}">
                  <a16:creationId xmlns:a16="http://schemas.microsoft.com/office/drawing/2014/main" id="{EA8B702F-7F63-FA44-B9AF-CF4B2AC61ADA}"/>
                </a:ext>
              </a:extLst>
            </p:cNvPr>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540;p25">
              <a:extLst>
                <a:ext uri="{FF2B5EF4-FFF2-40B4-BE49-F238E27FC236}">
                  <a16:creationId xmlns:a16="http://schemas.microsoft.com/office/drawing/2014/main" id="{F435FFA1-DA7A-FC92-0199-BD25C8CA6FE6}"/>
                </a:ext>
              </a:extLst>
            </p:cNvPr>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541;p25">
              <a:extLst>
                <a:ext uri="{FF2B5EF4-FFF2-40B4-BE49-F238E27FC236}">
                  <a16:creationId xmlns:a16="http://schemas.microsoft.com/office/drawing/2014/main" id="{2087AEEF-31AC-7F63-BD5F-0E62E2492D72}"/>
                </a:ext>
              </a:extLst>
            </p:cNvPr>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542;p25">
              <a:extLst>
                <a:ext uri="{FF2B5EF4-FFF2-40B4-BE49-F238E27FC236}">
                  <a16:creationId xmlns:a16="http://schemas.microsoft.com/office/drawing/2014/main" id="{0729B08F-52BB-F6E7-4B23-35E6DFD47FFA}"/>
                </a:ext>
              </a:extLst>
            </p:cNvPr>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543;p25">
              <a:extLst>
                <a:ext uri="{FF2B5EF4-FFF2-40B4-BE49-F238E27FC236}">
                  <a16:creationId xmlns:a16="http://schemas.microsoft.com/office/drawing/2014/main" id="{09F86FDB-697F-89A9-16C4-CFE1E8DBF3EC}"/>
                </a:ext>
              </a:extLst>
            </p:cNvPr>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544;p25">
              <a:extLst>
                <a:ext uri="{FF2B5EF4-FFF2-40B4-BE49-F238E27FC236}">
                  <a16:creationId xmlns:a16="http://schemas.microsoft.com/office/drawing/2014/main" id="{35E0F91F-0425-3DF6-C226-6E61F27910F3}"/>
                </a:ext>
              </a:extLst>
            </p:cNvPr>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545;p25">
              <a:extLst>
                <a:ext uri="{FF2B5EF4-FFF2-40B4-BE49-F238E27FC236}">
                  <a16:creationId xmlns:a16="http://schemas.microsoft.com/office/drawing/2014/main" id="{B73C344E-0050-5C4A-C979-06AA17958087}"/>
                </a:ext>
              </a:extLst>
            </p:cNvPr>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546;p25">
              <a:extLst>
                <a:ext uri="{FF2B5EF4-FFF2-40B4-BE49-F238E27FC236}">
                  <a16:creationId xmlns:a16="http://schemas.microsoft.com/office/drawing/2014/main" id="{1224DC5B-6D77-9A02-E4A3-AE6A0568421A}"/>
                </a:ext>
              </a:extLst>
            </p:cNvPr>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547;p25">
              <a:extLst>
                <a:ext uri="{FF2B5EF4-FFF2-40B4-BE49-F238E27FC236}">
                  <a16:creationId xmlns:a16="http://schemas.microsoft.com/office/drawing/2014/main" id="{0F9A5130-3C32-6C21-5513-31675B7F1E43}"/>
                </a:ext>
              </a:extLst>
            </p:cNvPr>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548;p25">
              <a:extLst>
                <a:ext uri="{FF2B5EF4-FFF2-40B4-BE49-F238E27FC236}">
                  <a16:creationId xmlns:a16="http://schemas.microsoft.com/office/drawing/2014/main" id="{CE686609-9651-5006-F559-40FCF6375250}"/>
                </a:ext>
              </a:extLst>
            </p:cNvPr>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549;p25">
              <a:extLst>
                <a:ext uri="{FF2B5EF4-FFF2-40B4-BE49-F238E27FC236}">
                  <a16:creationId xmlns:a16="http://schemas.microsoft.com/office/drawing/2014/main" id="{277356CB-A227-8A9D-0F19-D38D5625072D}"/>
                </a:ext>
              </a:extLst>
            </p:cNvPr>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550;p25">
              <a:extLst>
                <a:ext uri="{FF2B5EF4-FFF2-40B4-BE49-F238E27FC236}">
                  <a16:creationId xmlns:a16="http://schemas.microsoft.com/office/drawing/2014/main" id="{65A2BDA0-9F24-BD87-8A6A-B2DCEAC16084}"/>
                </a:ext>
              </a:extLst>
            </p:cNvPr>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551;p25">
              <a:extLst>
                <a:ext uri="{FF2B5EF4-FFF2-40B4-BE49-F238E27FC236}">
                  <a16:creationId xmlns:a16="http://schemas.microsoft.com/office/drawing/2014/main" id="{5C94E138-9A58-33AC-0CFB-0A6050E9A96A}"/>
                </a:ext>
              </a:extLst>
            </p:cNvPr>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552;p25">
              <a:extLst>
                <a:ext uri="{FF2B5EF4-FFF2-40B4-BE49-F238E27FC236}">
                  <a16:creationId xmlns:a16="http://schemas.microsoft.com/office/drawing/2014/main" id="{0B39FF7C-3E30-4279-5B5D-BB26B2A9AE6E}"/>
                </a:ext>
              </a:extLst>
            </p:cNvPr>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553;p25">
              <a:extLst>
                <a:ext uri="{FF2B5EF4-FFF2-40B4-BE49-F238E27FC236}">
                  <a16:creationId xmlns:a16="http://schemas.microsoft.com/office/drawing/2014/main" id="{A6955AD5-8E35-A4ED-6BDD-5AE2B33648E8}"/>
                </a:ext>
              </a:extLst>
            </p:cNvPr>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554;p25">
              <a:extLst>
                <a:ext uri="{FF2B5EF4-FFF2-40B4-BE49-F238E27FC236}">
                  <a16:creationId xmlns:a16="http://schemas.microsoft.com/office/drawing/2014/main" id="{3C48E86E-2298-4156-3F31-B3DD603D8A75}"/>
                </a:ext>
              </a:extLst>
            </p:cNvPr>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555;p25">
              <a:extLst>
                <a:ext uri="{FF2B5EF4-FFF2-40B4-BE49-F238E27FC236}">
                  <a16:creationId xmlns:a16="http://schemas.microsoft.com/office/drawing/2014/main" id="{0B6C6882-5B7A-4594-6A57-ABA81072C652}"/>
                </a:ext>
              </a:extLst>
            </p:cNvPr>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556;p25">
              <a:extLst>
                <a:ext uri="{FF2B5EF4-FFF2-40B4-BE49-F238E27FC236}">
                  <a16:creationId xmlns:a16="http://schemas.microsoft.com/office/drawing/2014/main" id="{FEC7F977-D1E0-272C-152A-1B3B6A2C31D3}"/>
                </a:ext>
              </a:extLst>
            </p:cNvPr>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557;p25">
              <a:extLst>
                <a:ext uri="{FF2B5EF4-FFF2-40B4-BE49-F238E27FC236}">
                  <a16:creationId xmlns:a16="http://schemas.microsoft.com/office/drawing/2014/main" id="{7756CE38-D1FC-6E05-891E-F4E23B6B7D84}"/>
                </a:ext>
              </a:extLst>
            </p:cNvPr>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558;p25">
              <a:extLst>
                <a:ext uri="{FF2B5EF4-FFF2-40B4-BE49-F238E27FC236}">
                  <a16:creationId xmlns:a16="http://schemas.microsoft.com/office/drawing/2014/main" id="{41BB3CD7-D0EA-4065-14C0-71643146C337}"/>
                </a:ext>
              </a:extLst>
            </p:cNvPr>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559;p25">
              <a:extLst>
                <a:ext uri="{FF2B5EF4-FFF2-40B4-BE49-F238E27FC236}">
                  <a16:creationId xmlns:a16="http://schemas.microsoft.com/office/drawing/2014/main" id="{B1E9413F-BFE7-E8C2-679A-45AC4B098D2A}"/>
                </a:ext>
              </a:extLst>
            </p:cNvPr>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560;p25">
              <a:extLst>
                <a:ext uri="{FF2B5EF4-FFF2-40B4-BE49-F238E27FC236}">
                  <a16:creationId xmlns:a16="http://schemas.microsoft.com/office/drawing/2014/main" id="{42325216-BC4D-B9A0-25DF-7C1BC4893312}"/>
                </a:ext>
              </a:extLst>
            </p:cNvPr>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561;p25">
              <a:extLst>
                <a:ext uri="{FF2B5EF4-FFF2-40B4-BE49-F238E27FC236}">
                  <a16:creationId xmlns:a16="http://schemas.microsoft.com/office/drawing/2014/main" id="{81137ACB-FE98-FAF6-EAC0-9898414E193A}"/>
                </a:ext>
              </a:extLst>
            </p:cNvPr>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62;p25">
              <a:extLst>
                <a:ext uri="{FF2B5EF4-FFF2-40B4-BE49-F238E27FC236}">
                  <a16:creationId xmlns:a16="http://schemas.microsoft.com/office/drawing/2014/main" id="{B025EF2C-5F52-34BE-A68E-B8D8B4C4CC9A}"/>
                </a:ext>
              </a:extLst>
            </p:cNvPr>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63;p25">
              <a:extLst>
                <a:ext uri="{FF2B5EF4-FFF2-40B4-BE49-F238E27FC236}">
                  <a16:creationId xmlns:a16="http://schemas.microsoft.com/office/drawing/2014/main" id="{B8CA2450-AC76-5663-DD73-FDE808855B69}"/>
                </a:ext>
              </a:extLst>
            </p:cNvPr>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64;p25">
              <a:extLst>
                <a:ext uri="{FF2B5EF4-FFF2-40B4-BE49-F238E27FC236}">
                  <a16:creationId xmlns:a16="http://schemas.microsoft.com/office/drawing/2014/main" id="{88ECD92B-C92F-F9D4-3024-B4088CDF0CEE}"/>
                </a:ext>
              </a:extLst>
            </p:cNvPr>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65;p25">
              <a:extLst>
                <a:ext uri="{FF2B5EF4-FFF2-40B4-BE49-F238E27FC236}">
                  <a16:creationId xmlns:a16="http://schemas.microsoft.com/office/drawing/2014/main" id="{A0A726F7-4B49-8EE0-7380-7163532251CD}"/>
                </a:ext>
              </a:extLst>
            </p:cNvPr>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66;p25">
              <a:extLst>
                <a:ext uri="{FF2B5EF4-FFF2-40B4-BE49-F238E27FC236}">
                  <a16:creationId xmlns:a16="http://schemas.microsoft.com/office/drawing/2014/main" id="{8B98F83F-DAAA-844E-2613-AE0611C312E9}"/>
                </a:ext>
              </a:extLst>
            </p:cNvPr>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67;p25">
              <a:extLst>
                <a:ext uri="{FF2B5EF4-FFF2-40B4-BE49-F238E27FC236}">
                  <a16:creationId xmlns:a16="http://schemas.microsoft.com/office/drawing/2014/main" id="{689A6159-7551-A9BB-B0D7-848BB1402A76}"/>
                </a:ext>
              </a:extLst>
            </p:cNvPr>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68;p25">
              <a:extLst>
                <a:ext uri="{FF2B5EF4-FFF2-40B4-BE49-F238E27FC236}">
                  <a16:creationId xmlns:a16="http://schemas.microsoft.com/office/drawing/2014/main" id="{1CE69DBE-2032-EB05-0F1A-F29ED642C838}"/>
                </a:ext>
              </a:extLst>
            </p:cNvPr>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69;p25">
              <a:extLst>
                <a:ext uri="{FF2B5EF4-FFF2-40B4-BE49-F238E27FC236}">
                  <a16:creationId xmlns:a16="http://schemas.microsoft.com/office/drawing/2014/main" id="{494C9C7C-08D2-2722-3222-BAE54F3601A6}"/>
                </a:ext>
              </a:extLst>
            </p:cNvPr>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70;p25">
              <a:extLst>
                <a:ext uri="{FF2B5EF4-FFF2-40B4-BE49-F238E27FC236}">
                  <a16:creationId xmlns:a16="http://schemas.microsoft.com/office/drawing/2014/main" id="{3F58393F-9BFC-0317-B914-33EF0D488D74}"/>
                </a:ext>
              </a:extLst>
            </p:cNvPr>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71;p25">
              <a:extLst>
                <a:ext uri="{FF2B5EF4-FFF2-40B4-BE49-F238E27FC236}">
                  <a16:creationId xmlns:a16="http://schemas.microsoft.com/office/drawing/2014/main" id="{EFE87F64-E59F-BB28-ED33-1DE0B2B1872D}"/>
                </a:ext>
              </a:extLst>
            </p:cNvPr>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72;p25">
              <a:extLst>
                <a:ext uri="{FF2B5EF4-FFF2-40B4-BE49-F238E27FC236}">
                  <a16:creationId xmlns:a16="http://schemas.microsoft.com/office/drawing/2014/main" id="{33FFFF2B-2608-9B59-4D54-867816F9F4A8}"/>
                </a:ext>
              </a:extLst>
            </p:cNvPr>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73;p25">
              <a:extLst>
                <a:ext uri="{FF2B5EF4-FFF2-40B4-BE49-F238E27FC236}">
                  <a16:creationId xmlns:a16="http://schemas.microsoft.com/office/drawing/2014/main" id="{3E4E54F0-ACB4-6E46-0297-B81F9D42E611}"/>
                </a:ext>
              </a:extLst>
            </p:cNvPr>
            <p:cNvSpPr/>
            <p:nvPr/>
          </p:nvSpPr>
          <p:spPr>
            <a:xfrm>
              <a:off x="1676756" y="1477948"/>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74;p25">
              <a:extLst>
                <a:ext uri="{FF2B5EF4-FFF2-40B4-BE49-F238E27FC236}">
                  <a16:creationId xmlns:a16="http://schemas.microsoft.com/office/drawing/2014/main" id="{FB5568E5-4D65-31FF-E29D-684C44F09577}"/>
                </a:ext>
              </a:extLst>
            </p:cNvPr>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75;p25">
              <a:extLst>
                <a:ext uri="{FF2B5EF4-FFF2-40B4-BE49-F238E27FC236}">
                  <a16:creationId xmlns:a16="http://schemas.microsoft.com/office/drawing/2014/main" id="{CEDD9E62-86E8-87CA-9B83-A476E15D67FD}"/>
                </a:ext>
              </a:extLst>
            </p:cNvPr>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76;p25">
              <a:extLst>
                <a:ext uri="{FF2B5EF4-FFF2-40B4-BE49-F238E27FC236}">
                  <a16:creationId xmlns:a16="http://schemas.microsoft.com/office/drawing/2014/main" id="{052F71EB-5E0C-8C70-7804-8F98F455A0B2}"/>
                </a:ext>
              </a:extLst>
            </p:cNvPr>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77;p25">
              <a:extLst>
                <a:ext uri="{FF2B5EF4-FFF2-40B4-BE49-F238E27FC236}">
                  <a16:creationId xmlns:a16="http://schemas.microsoft.com/office/drawing/2014/main" id="{D595DF2E-6EC3-0B1B-5E3E-6952C8D345AD}"/>
                </a:ext>
              </a:extLst>
            </p:cNvPr>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2667;p33">
            <a:extLst>
              <a:ext uri="{FF2B5EF4-FFF2-40B4-BE49-F238E27FC236}">
                <a16:creationId xmlns:a16="http://schemas.microsoft.com/office/drawing/2014/main" id="{5921058C-23CD-E0A7-226B-AE7D5CC234C4}"/>
              </a:ext>
            </a:extLst>
          </p:cNvPr>
          <p:cNvGrpSpPr/>
          <p:nvPr/>
        </p:nvGrpSpPr>
        <p:grpSpPr>
          <a:xfrm>
            <a:off x="188889" y="1144389"/>
            <a:ext cx="325882" cy="418517"/>
            <a:chOff x="3669150" y="2223718"/>
            <a:chExt cx="436237" cy="503799"/>
          </a:xfrm>
        </p:grpSpPr>
        <p:sp>
          <p:nvSpPr>
            <p:cNvPr id="1517" name="Google Shape;2668;p33">
              <a:extLst>
                <a:ext uri="{FF2B5EF4-FFF2-40B4-BE49-F238E27FC236}">
                  <a16:creationId xmlns:a16="http://schemas.microsoft.com/office/drawing/2014/main" id="{7AF4590B-AE74-9BDF-9E38-755999A913F4}"/>
                </a:ext>
              </a:extLst>
            </p:cNvPr>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2669;p33">
              <a:extLst>
                <a:ext uri="{FF2B5EF4-FFF2-40B4-BE49-F238E27FC236}">
                  <a16:creationId xmlns:a16="http://schemas.microsoft.com/office/drawing/2014/main" id="{E4E9F50F-06A1-BA9D-9B0E-20EEE66E59A3}"/>
                </a:ext>
              </a:extLst>
            </p:cNvPr>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2670;p33">
              <a:extLst>
                <a:ext uri="{FF2B5EF4-FFF2-40B4-BE49-F238E27FC236}">
                  <a16:creationId xmlns:a16="http://schemas.microsoft.com/office/drawing/2014/main" id="{742A6DC1-38A7-35E4-A42E-7F3B51F83E9D}"/>
                </a:ext>
              </a:extLst>
            </p:cNvPr>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2667;p33">
            <a:extLst>
              <a:ext uri="{FF2B5EF4-FFF2-40B4-BE49-F238E27FC236}">
                <a16:creationId xmlns:a16="http://schemas.microsoft.com/office/drawing/2014/main" id="{19D4F767-064A-5377-3CFC-17DD4E917085}"/>
              </a:ext>
            </a:extLst>
          </p:cNvPr>
          <p:cNvGrpSpPr/>
          <p:nvPr/>
        </p:nvGrpSpPr>
        <p:grpSpPr>
          <a:xfrm>
            <a:off x="188893" y="2126620"/>
            <a:ext cx="325882" cy="418517"/>
            <a:chOff x="3669150" y="2223718"/>
            <a:chExt cx="436237" cy="503799"/>
          </a:xfrm>
        </p:grpSpPr>
        <p:sp>
          <p:nvSpPr>
            <p:cNvPr id="1525" name="Google Shape;2668;p33">
              <a:extLst>
                <a:ext uri="{FF2B5EF4-FFF2-40B4-BE49-F238E27FC236}">
                  <a16:creationId xmlns:a16="http://schemas.microsoft.com/office/drawing/2014/main" id="{08A6DF9E-4A65-3824-E11F-F59F5E0AEA5A}"/>
                </a:ext>
              </a:extLst>
            </p:cNvPr>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2669;p33">
              <a:extLst>
                <a:ext uri="{FF2B5EF4-FFF2-40B4-BE49-F238E27FC236}">
                  <a16:creationId xmlns:a16="http://schemas.microsoft.com/office/drawing/2014/main" id="{26AE3E96-9334-F7E0-2F9A-D6A30A59588E}"/>
                </a:ext>
              </a:extLst>
            </p:cNvPr>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2670;p33">
              <a:extLst>
                <a:ext uri="{FF2B5EF4-FFF2-40B4-BE49-F238E27FC236}">
                  <a16:creationId xmlns:a16="http://schemas.microsoft.com/office/drawing/2014/main" id="{765D43C4-321A-2797-E1B3-40CC51D62A5F}"/>
                </a:ext>
              </a:extLst>
            </p:cNvPr>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4970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21"/>
                                        </p:tgtEl>
                                        <p:attrNameLst>
                                          <p:attrName>style.visibility</p:attrName>
                                        </p:attrNameLst>
                                      </p:cBhvr>
                                      <p:to>
                                        <p:strVal val="visible"/>
                                      </p:to>
                                    </p:set>
                                    <p:animEffect transition="in" filter="fade">
                                      <p:cBhvr>
                                        <p:cTn id="10" dur="500"/>
                                        <p:tgtEl>
                                          <p:spTgt spid="1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37" name="Google Shape;1437;p24"/>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ĐIỀU KHIỂN ĐỒNG THỜI PHÂN TÁN</a:t>
            </a:r>
          </a:p>
        </p:txBody>
      </p:sp>
      <p:sp>
        <p:nvSpPr>
          <p:cNvPr id="5" name="TextBox 4">
            <a:extLst>
              <a:ext uri="{FF2B5EF4-FFF2-40B4-BE49-F238E27FC236}">
                <a16:creationId xmlns:a16="http://schemas.microsoft.com/office/drawing/2014/main" id="{C1C522AA-6B94-9C8D-DADF-1D6E3573A657}"/>
              </a:ext>
            </a:extLst>
          </p:cNvPr>
          <p:cNvSpPr txBox="1"/>
          <p:nvPr/>
        </p:nvSpPr>
        <p:spPr>
          <a:xfrm>
            <a:off x="459570" y="1161929"/>
            <a:ext cx="4076316"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Khi T1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mới</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chỉ</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thực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hiện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thao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tác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trừ</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số</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tiền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ở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tài</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khoản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 (chưa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cộng</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số</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tiền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vào</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tài</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khoản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B)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thì</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T2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muốn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xem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tổng</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số</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tiền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ở 2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tài</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khoản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Làm</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cho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dữ</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liệu</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Tổng</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số</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tiền</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không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chính</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 </a:t>
            </a:r>
            <a:r>
              <a:rPr kumimoji="0" lang="vi-VN" sz="1400" b="0" i="1" u="none" strike="noStrike" kern="0" cap="none" spc="0" normalizeH="0" baseline="0" noProof="0" dirty="0" err="1">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xác</a:t>
            </a:r>
            <a:r>
              <a:rPr kumimoji="0" lang="vi-VN" sz="1400" b="0" i="1" u="none" strike="noStrike" kern="0" cap="none" spc="0" normalizeH="0" baseline="0" noProof="0" dirty="0">
                <a:ln>
                  <a:noFill/>
                </a:ln>
                <a:solidFill>
                  <a:srgbClr val="000000">
                    <a:lumMod val="95000"/>
                    <a:lumOff val="5000"/>
                  </a:srgbClr>
                </a:solidFill>
                <a:effectLst/>
                <a:uLnTx/>
                <a:uFillTx/>
                <a:latin typeface="Roboto" panose="02000000000000000000" pitchFamily="2" charset="0"/>
                <a:ea typeface="Roboto" panose="02000000000000000000" pitchFamily="2" charset="0"/>
                <a:cs typeface="Arial"/>
                <a:sym typeface="Arial"/>
              </a:rPr>
              <a:t>.</a:t>
            </a:r>
          </a:p>
        </p:txBody>
      </p:sp>
      <p:pic>
        <p:nvPicPr>
          <p:cNvPr id="3" name="Picture 2" descr="Text, table&#10;&#10;Description automatically generated with medium confidence">
            <a:extLst>
              <a:ext uri="{FF2B5EF4-FFF2-40B4-BE49-F238E27FC236}">
                <a16:creationId xmlns:a16="http://schemas.microsoft.com/office/drawing/2014/main" id="{8AB03BCB-69F0-CC9A-A865-0CCAF0025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2233" y="1212990"/>
            <a:ext cx="3261011" cy="3322890"/>
          </a:xfrm>
          <a:prstGeom prst="rect">
            <a:avLst/>
          </a:prstGeom>
        </p:spPr>
      </p:pic>
      <p:grpSp>
        <p:nvGrpSpPr>
          <p:cNvPr id="4" name="Google Shape;2541;p32">
            <a:extLst>
              <a:ext uri="{FF2B5EF4-FFF2-40B4-BE49-F238E27FC236}">
                <a16:creationId xmlns:a16="http://schemas.microsoft.com/office/drawing/2014/main" id="{9988F7BC-70BE-84A7-7125-9516689AB778}"/>
              </a:ext>
            </a:extLst>
          </p:cNvPr>
          <p:cNvGrpSpPr/>
          <p:nvPr/>
        </p:nvGrpSpPr>
        <p:grpSpPr>
          <a:xfrm flipH="1">
            <a:off x="1924849" y="2937664"/>
            <a:ext cx="1523710" cy="1957352"/>
            <a:chOff x="2616388" y="1504175"/>
            <a:chExt cx="2082425" cy="2675075"/>
          </a:xfrm>
        </p:grpSpPr>
        <p:sp>
          <p:nvSpPr>
            <p:cNvPr id="6" name="Google Shape;2542;p32">
              <a:extLst>
                <a:ext uri="{FF2B5EF4-FFF2-40B4-BE49-F238E27FC236}">
                  <a16:creationId xmlns:a16="http://schemas.microsoft.com/office/drawing/2014/main" id="{2348378C-958E-C8C4-BB16-A35C5DE63D40}"/>
                </a:ext>
              </a:extLst>
            </p:cNvPr>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2543;p32">
              <a:extLst>
                <a:ext uri="{FF2B5EF4-FFF2-40B4-BE49-F238E27FC236}">
                  <a16:creationId xmlns:a16="http://schemas.microsoft.com/office/drawing/2014/main" id="{9A6443E6-994F-BFA1-8B07-16765A4F9CA2}"/>
                </a:ext>
              </a:extLst>
            </p:cNvPr>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2544;p32">
              <a:extLst>
                <a:ext uri="{FF2B5EF4-FFF2-40B4-BE49-F238E27FC236}">
                  <a16:creationId xmlns:a16="http://schemas.microsoft.com/office/drawing/2014/main" id="{A453734D-3CED-6829-4128-8F56C6E3F6B8}"/>
                </a:ext>
              </a:extLst>
            </p:cNvPr>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 name="Google Shape;2545;p32">
              <a:extLst>
                <a:ext uri="{FF2B5EF4-FFF2-40B4-BE49-F238E27FC236}">
                  <a16:creationId xmlns:a16="http://schemas.microsoft.com/office/drawing/2014/main" id="{0B4D3D2A-A644-771E-222E-4E52618739F8}"/>
                </a:ext>
              </a:extLst>
            </p:cNvPr>
            <p:cNvGrpSpPr/>
            <p:nvPr/>
          </p:nvGrpSpPr>
          <p:grpSpPr>
            <a:xfrm>
              <a:off x="2723238" y="3123575"/>
              <a:ext cx="1675550" cy="965475"/>
              <a:chOff x="2723238" y="3123575"/>
              <a:chExt cx="1675550" cy="965475"/>
            </a:xfrm>
          </p:grpSpPr>
          <p:sp>
            <p:nvSpPr>
              <p:cNvPr id="17" name="Google Shape;2546;p32">
                <a:extLst>
                  <a:ext uri="{FF2B5EF4-FFF2-40B4-BE49-F238E27FC236}">
                    <a16:creationId xmlns:a16="http://schemas.microsoft.com/office/drawing/2014/main" id="{1B6F8D92-7A05-B637-AEA8-92550DCD8020}"/>
                  </a:ext>
                </a:extLst>
              </p:cNvPr>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2547;p32">
                <a:extLst>
                  <a:ext uri="{FF2B5EF4-FFF2-40B4-BE49-F238E27FC236}">
                    <a16:creationId xmlns:a16="http://schemas.microsoft.com/office/drawing/2014/main" id="{EF1E65AC-4772-EF29-86FE-EE14C6AFB877}"/>
                  </a:ext>
                </a:extLst>
              </p:cNvPr>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2548;p32">
                <a:extLst>
                  <a:ext uri="{FF2B5EF4-FFF2-40B4-BE49-F238E27FC236}">
                    <a16:creationId xmlns:a16="http://schemas.microsoft.com/office/drawing/2014/main" id="{E4312C97-EDAE-1222-0E30-3B49F5C727B6}"/>
                  </a:ext>
                </a:extLst>
              </p:cNvPr>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2549;p32">
                <a:extLst>
                  <a:ext uri="{FF2B5EF4-FFF2-40B4-BE49-F238E27FC236}">
                    <a16:creationId xmlns:a16="http://schemas.microsoft.com/office/drawing/2014/main" id="{308F4A40-A7F2-DB35-AF91-F164E7059FE5}"/>
                  </a:ext>
                </a:extLst>
              </p:cNvPr>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2550;p32">
                <a:extLst>
                  <a:ext uri="{FF2B5EF4-FFF2-40B4-BE49-F238E27FC236}">
                    <a16:creationId xmlns:a16="http://schemas.microsoft.com/office/drawing/2014/main" id="{341DDB41-4FBB-C788-A959-D341128A6513}"/>
                  </a:ext>
                </a:extLst>
              </p:cNvPr>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2551;p32">
                <a:extLst>
                  <a:ext uri="{FF2B5EF4-FFF2-40B4-BE49-F238E27FC236}">
                    <a16:creationId xmlns:a16="http://schemas.microsoft.com/office/drawing/2014/main" id="{F1BEFCA5-D542-FEDB-1B69-67E8DDC71FA7}"/>
                  </a:ext>
                </a:extLst>
              </p:cNvPr>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2552;p32">
                <a:extLst>
                  <a:ext uri="{FF2B5EF4-FFF2-40B4-BE49-F238E27FC236}">
                    <a16:creationId xmlns:a16="http://schemas.microsoft.com/office/drawing/2014/main" id="{7367CF14-34F8-7928-A342-1264634C4AF0}"/>
                  </a:ext>
                </a:extLst>
              </p:cNvPr>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2553;p32">
                <a:extLst>
                  <a:ext uri="{FF2B5EF4-FFF2-40B4-BE49-F238E27FC236}">
                    <a16:creationId xmlns:a16="http://schemas.microsoft.com/office/drawing/2014/main" id="{D385E0DF-C741-DDD4-F2C8-30FB3FD9D326}"/>
                  </a:ext>
                </a:extLst>
              </p:cNvPr>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2554;p32">
                <a:extLst>
                  <a:ext uri="{FF2B5EF4-FFF2-40B4-BE49-F238E27FC236}">
                    <a16:creationId xmlns:a16="http://schemas.microsoft.com/office/drawing/2014/main" id="{1906E676-BF1A-BA8B-4C64-877FB035F4C4}"/>
                  </a:ext>
                </a:extLst>
              </p:cNvPr>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2555;p32">
                <a:extLst>
                  <a:ext uri="{FF2B5EF4-FFF2-40B4-BE49-F238E27FC236}">
                    <a16:creationId xmlns:a16="http://schemas.microsoft.com/office/drawing/2014/main" id="{0F0B00F1-4DA2-54AF-D2CA-1A338FFF02DC}"/>
                  </a:ext>
                </a:extLst>
              </p:cNvPr>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2556;p32">
                <a:extLst>
                  <a:ext uri="{FF2B5EF4-FFF2-40B4-BE49-F238E27FC236}">
                    <a16:creationId xmlns:a16="http://schemas.microsoft.com/office/drawing/2014/main" id="{6A696CC8-A6E5-8544-9943-6A387778F70D}"/>
                  </a:ext>
                </a:extLst>
              </p:cNvPr>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2557;p32">
                <a:extLst>
                  <a:ext uri="{FF2B5EF4-FFF2-40B4-BE49-F238E27FC236}">
                    <a16:creationId xmlns:a16="http://schemas.microsoft.com/office/drawing/2014/main" id="{24BC285B-3E90-5B91-2DCC-8BF56AEDDAC8}"/>
                  </a:ext>
                </a:extLst>
              </p:cNvPr>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2558;p32">
                <a:extLst>
                  <a:ext uri="{FF2B5EF4-FFF2-40B4-BE49-F238E27FC236}">
                    <a16:creationId xmlns:a16="http://schemas.microsoft.com/office/drawing/2014/main" id="{5EB57163-96E3-20B3-0CF7-613C56B0D45B}"/>
                  </a:ext>
                </a:extLst>
              </p:cNvPr>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2559;p32">
                <a:extLst>
                  <a:ext uri="{FF2B5EF4-FFF2-40B4-BE49-F238E27FC236}">
                    <a16:creationId xmlns:a16="http://schemas.microsoft.com/office/drawing/2014/main" id="{AD0B8504-0413-2745-4047-B815FFC98E47}"/>
                  </a:ext>
                </a:extLst>
              </p:cNvPr>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2560;p32">
                <a:extLst>
                  <a:ext uri="{FF2B5EF4-FFF2-40B4-BE49-F238E27FC236}">
                    <a16:creationId xmlns:a16="http://schemas.microsoft.com/office/drawing/2014/main" id="{06C6CC46-275E-8879-0C15-70C735B33AB1}"/>
                  </a:ext>
                </a:extLst>
              </p:cNvPr>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2561;p32">
                <a:extLst>
                  <a:ext uri="{FF2B5EF4-FFF2-40B4-BE49-F238E27FC236}">
                    <a16:creationId xmlns:a16="http://schemas.microsoft.com/office/drawing/2014/main" id="{580B8644-4CB0-4CC1-71E8-451A34C0C35F}"/>
                  </a:ext>
                </a:extLst>
              </p:cNvPr>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2562;p32">
                <a:extLst>
                  <a:ext uri="{FF2B5EF4-FFF2-40B4-BE49-F238E27FC236}">
                    <a16:creationId xmlns:a16="http://schemas.microsoft.com/office/drawing/2014/main" id="{6E806AEA-C6C5-E9A5-C3E5-E24F6B93D82A}"/>
                  </a:ext>
                </a:extLst>
              </p:cNvPr>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2563;p32">
                <a:extLst>
                  <a:ext uri="{FF2B5EF4-FFF2-40B4-BE49-F238E27FC236}">
                    <a16:creationId xmlns:a16="http://schemas.microsoft.com/office/drawing/2014/main" id="{33F773DD-05E8-2A18-ABC5-0E8FC01CE964}"/>
                  </a:ext>
                </a:extLst>
              </p:cNvPr>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2564;p32">
                <a:extLst>
                  <a:ext uri="{FF2B5EF4-FFF2-40B4-BE49-F238E27FC236}">
                    <a16:creationId xmlns:a16="http://schemas.microsoft.com/office/drawing/2014/main" id="{140070A4-C155-F884-EEE8-523856D72CC7}"/>
                  </a:ext>
                </a:extLst>
              </p:cNvPr>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2565;p32">
                <a:extLst>
                  <a:ext uri="{FF2B5EF4-FFF2-40B4-BE49-F238E27FC236}">
                    <a16:creationId xmlns:a16="http://schemas.microsoft.com/office/drawing/2014/main" id="{E8120975-A5E4-7C4E-1D5C-EAB1DF58AB18}"/>
                  </a:ext>
                </a:extLst>
              </p:cNvPr>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2566;p32">
                <a:extLst>
                  <a:ext uri="{FF2B5EF4-FFF2-40B4-BE49-F238E27FC236}">
                    <a16:creationId xmlns:a16="http://schemas.microsoft.com/office/drawing/2014/main" id="{A7363696-B55A-7B03-FF98-5E5C2EFE15B4}"/>
                  </a:ext>
                </a:extLst>
              </p:cNvPr>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2567;p32">
                <a:extLst>
                  <a:ext uri="{FF2B5EF4-FFF2-40B4-BE49-F238E27FC236}">
                    <a16:creationId xmlns:a16="http://schemas.microsoft.com/office/drawing/2014/main" id="{FFB17448-E200-CF62-25AE-0B4FCF2E9FDE}"/>
                  </a:ext>
                </a:extLst>
              </p:cNvPr>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2568;p32">
                <a:extLst>
                  <a:ext uri="{FF2B5EF4-FFF2-40B4-BE49-F238E27FC236}">
                    <a16:creationId xmlns:a16="http://schemas.microsoft.com/office/drawing/2014/main" id="{292E660A-F1E5-1B98-BE63-CABC5C41F7C3}"/>
                  </a:ext>
                </a:extLst>
              </p:cNvPr>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2569;p32">
                <a:extLst>
                  <a:ext uri="{FF2B5EF4-FFF2-40B4-BE49-F238E27FC236}">
                    <a16:creationId xmlns:a16="http://schemas.microsoft.com/office/drawing/2014/main" id="{CC4FC101-88B4-1A4B-B518-7F61333A3BD1}"/>
                  </a:ext>
                </a:extLst>
              </p:cNvPr>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2570;p32">
                <a:extLst>
                  <a:ext uri="{FF2B5EF4-FFF2-40B4-BE49-F238E27FC236}">
                    <a16:creationId xmlns:a16="http://schemas.microsoft.com/office/drawing/2014/main" id="{CE1D63E0-EC26-6817-081C-CA7880F9489A}"/>
                  </a:ext>
                </a:extLst>
              </p:cNvPr>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2571;p32">
                <a:extLst>
                  <a:ext uri="{FF2B5EF4-FFF2-40B4-BE49-F238E27FC236}">
                    <a16:creationId xmlns:a16="http://schemas.microsoft.com/office/drawing/2014/main" id="{C9FE08B7-2C1D-31E2-7CC3-151E672C6F64}"/>
                  </a:ext>
                </a:extLst>
              </p:cNvPr>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2572;p32">
                <a:extLst>
                  <a:ext uri="{FF2B5EF4-FFF2-40B4-BE49-F238E27FC236}">
                    <a16:creationId xmlns:a16="http://schemas.microsoft.com/office/drawing/2014/main" id="{CA704493-AE0F-8C13-BFA5-204BBB818E9E}"/>
                  </a:ext>
                </a:extLst>
              </p:cNvPr>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2573;p32">
                <a:extLst>
                  <a:ext uri="{FF2B5EF4-FFF2-40B4-BE49-F238E27FC236}">
                    <a16:creationId xmlns:a16="http://schemas.microsoft.com/office/drawing/2014/main" id="{2F6EF135-77BD-D455-47E1-5B9546015294}"/>
                  </a:ext>
                </a:extLst>
              </p:cNvPr>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2574;p32">
                <a:extLst>
                  <a:ext uri="{FF2B5EF4-FFF2-40B4-BE49-F238E27FC236}">
                    <a16:creationId xmlns:a16="http://schemas.microsoft.com/office/drawing/2014/main" id="{7007167F-0ACA-3CB7-6EA3-D1C7977CAFF9}"/>
                  </a:ext>
                </a:extLst>
              </p:cNvPr>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2575;p32">
                <a:extLst>
                  <a:ext uri="{FF2B5EF4-FFF2-40B4-BE49-F238E27FC236}">
                    <a16:creationId xmlns:a16="http://schemas.microsoft.com/office/drawing/2014/main" id="{0FEEE147-BE56-EAC2-8468-4B291DCB6AC4}"/>
                  </a:ext>
                </a:extLst>
              </p:cNvPr>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2576;p32">
                <a:extLst>
                  <a:ext uri="{FF2B5EF4-FFF2-40B4-BE49-F238E27FC236}">
                    <a16:creationId xmlns:a16="http://schemas.microsoft.com/office/drawing/2014/main" id="{AEC5C914-853B-4AE2-78D8-C0DBEFE21087}"/>
                  </a:ext>
                </a:extLst>
              </p:cNvPr>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2577;p32">
                <a:extLst>
                  <a:ext uri="{FF2B5EF4-FFF2-40B4-BE49-F238E27FC236}">
                    <a16:creationId xmlns:a16="http://schemas.microsoft.com/office/drawing/2014/main" id="{230AC0C4-287E-9C0D-E310-94BF014B64A2}"/>
                  </a:ext>
                </a:extLst>
              </p:cNvPr>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2578;p32">
                <a:extLst>
                  <a:ext uri="{FF2B5EF4-FFF2-40B4-BE49-F238E27FC236}">
                    <a16:creationId xmlns:a16="http://schemas.microsoft.com/office/drawing/2014/main" id="{5F43CBE2-017D-1E81-B816-C6B30BB8A346}"/>
                  </a:ext>
                </a:extLst>
              </p:cNvPr>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2579;p32">
                <a:extLst>
                  <a:ext uri="{FF2B5EF4-FFF2-40B4-BE49-F238E27FC236}">
                    <a16:creationId xmlns:a16="http://schemas.microsoft.com/office/drawing/2014/main" id="{652F4B7F-94ED-EDD2-7F81-05C0260384C3}"/>
                  </a:ext>
                </a:extLst>
              </p:cNvPr>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2580;p32">
                <a:extLst>
                  <a:ext uri="{FF2B5EF4-FFF2-40B4-BE49-F238E27FC236}">
                    <a16:creationId xmlns:a16="http://schemas.microsoft.com/office/drawing/2014/main" id="{AB34AABC-62D0-0272-9BEB-33B032716566}"/>
                  </a:ext>
                </a:extLst>
              </p:cNvPr>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2581;p32">
                <a:extLst>
                  <a:ext uri="{FF2B5EF4-FFF2-40B4-BE49-F238E27FC236}">
                    <a16:creationId xmlns:a16="http://schemas.microsoft.com/office/drawing/2014/main" id="{58C91C07-DB9C-23B4-8DAB-73C87F6FDCDB}"/>
                  </a:ext>
                </a:extLst>
              </p:cNvPr>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2582;p32">
                <a:extLst>
                  <a:ext uri="{FF2B5EF4-FFF2-40B4-BE49-F238E27FC236}">
                    <a16:creationId xmlns:a16="http://schemas.microsoft.com/office/drawing/2014/main" id="{8B7DC65C-88BE-F062-77E4-A68ED063F737}"/>
                  </a:ext>
                </a:extLst>
              </p:cNvPr>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2583;p32">
                <a:extLst>
                  <a:ext uri="{FF2B5EF4-FFF2-40B4-BE49-F238E27FC236}">
                    <a16:creationId xmlns:a16="http://schemas.microsoft.com/office/drawing/2014/main" id="{CA98F860-0C04-F423-3808-93351217B62F}"/>
                  </a:ext>
                </a:extLst>
              </p:cNvPr>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2584;p32">
                <a:extLst>
                  <a:ext uri="{FF2B5EF4-FFF2-40B4-BE49-F238E27FC236}">
                    <a16:creationId xmlns:a16="http://schemas.microsoft.com/office/drawing/2014/main" id="{ED842440-67C1-1801-B5FF-CE323AFC972D}"/>
                  </a:ext>
                </a:extLst>
              </p:cNvPr>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2585;p32">
                <a:extLst>
                  <a:ext uri="{FF2B5EF4-FFF2-40B4-BE49-F238E27FC236}">
                    <a16:creationId xmlns:a16="http://schemas.microsoft.com/office/drawing/2014/main" id="{CAD364E7-174D-3CA8-D10C-BE81A43C693A}"/>
                  </a:ext>
                </a:extLst>
              </p:cNvPr>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2586;p32">
                <a:extLst>
                  <a:ext uri="{FF2B5EF4-FFF2-40B4-BE49-F238E27FC236}">
                    <a16:creationId xmlns:a16="http://schemas.microsoft.com/office/drawing/2014/main" id="{A6AAC28D-FB78-4757-8B19-236C158F9758}"/>
                  </a:ext>
                </a:extLst>
              </p:cNvPr>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2587;p32">
                <a:extLst>
                  <a:ext uri="{FF2B5EF4-FFF2-40B4-BE49-F238E27FC236}">
                    <a16:creationId xmlns:a16="http://schemas.microsoft.com/office/drawing/2014/main" id="{154C33FE-A420-F5E2-27B1-6A7CF1F46614}"/>
                  </a:ext>
                </a:extLst>
              </p:cNvPr>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2588;p32">
                <a:extLst>
                  <a:ext uri="{FF2B5EF4-FFF2-40B4-BE49-F238E27FC236}">
                    <a16:creationId xmlns:a16="http://schemas.microsoft.com/office/drawing/2014/main" id="{656D5DC0-1CD7-0057-A68B-CB0E7712C091}"/>
                  </a:ext>
                </a:extLst>
              </p:cNvPr>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2589;p32">
                <a:extLst>
                  <a:ext uri="{FF2B5EF4-FFF2-40B4-BE49-F238E27FC236}">
                    <a16:creationId xmlns:a16="http://schemas.microsoft.com/office/drawing/2014/main" id="{F0233529-AEDA-6802-EAF1-79326BE84745}"/>
                  </a:ext>
                </a:extLst>
              </p:cNvPr>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2590;p32">
                <a:extLst>
                  <a:ext uri="{FF2B5EF4-FFF2-40B4-BE49-F238E27FC236}">
                    <a16:creationId xmlns:a16="http://schemas.microsoft.com/office/drawing/2014/main" id="{15C25685-4411-1C74-FFEF-6C54B9E39C30}"/>
                  </a:ext>
                </a:extLst>
              </p:cNvPr>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2591;p32">
                <a:extLst>
                  <a:ext uri="{FF2B5EF4-FFF2-40B4-BE49-F238E27FC236}">
                    <a16:creationId xmlns:a16="http://schemas.microsoft.com/office/drawing/2014/main" id="{71446614-AF86-DFDE-29A1-CF58E8EC1B79}"/>
                  </a:ext>
                </a:extLst>
              </p:cNvPr>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2592;p32">
                <a:extLst>
                  <a:ext uri="{FF2B5EF4-FFF2-40B4-BE49-F238E27FC236}">
                    <a16:creationId xmlns:a16="http://schemas.microsoft.com/office/drawing/2014/main" id="{FBB0E598-ED78-DFB8-AD7D-7E9D253C0248}"/>
                  </a:ext>
                </a:extLst>
              </p:cNvPr>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8" name="Google Shape;2593;p32">
                <a:extLst>
                  <a:ext uri="{FF2B5EF4-FFF2-40B4-BE49-F238E27FC236}">
                    <a16:creationId xmlns:a16="http://schemas.microsoft.com/office/drawing/2014/main" id="{ED482E7A-BE59-D0D8-DCF6-4F36A42218D1}"/>
                  </a:ext>
                </a:extLst>
              </p:cNvPr>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9" name="Google Shape;2594;p32">
                <a:extLst>
                  <a:ext uri="{FF2B5EF4-FFF2-40B4-BE49-F238E27FC236}">
                    <a16:creationId xmlns:a16="http://schemas.microsoft.com/office/drawing/2014/main" id="{94F25468-4C6E-B832-BDA4-9C3903D23987}"/>
                  </a:ext>
                </a:extLst>
              </p:cNvPr>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0" name="Google Shape;2595;p32">
                <a:extLst>
                  <a:ext uri="{FF2B5EF4-FFF2-40B4-BE49-F238E27FC236}">
                    <a16:creationId xmlns:a16="http://schemas.microsoft.com/office/drawing/2014/main" id="{C3CCE286-4A8F-575A-1B78-28F5030EDCD3}"/>
                  </a:ext>
                </a:extLst>
              </p:cNvPr>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1" name="Google Shape;2596;p32">
                <a:extLst>
                  <a:ext uri="{FF2B5EF4-FFF2-40B4-BE49-F238E27FC236}">
                    <a16:creationId xmlns:a16="http://schemas.microsoft.com/office/drawing/2014/main" id="{52DC3E48-50B3-80CD-FC80-C4EB0B2823CB}"/>
                  </a:ext>
                </a:extLst>
              </p:cNvPr>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2" name="Google Shape;2597;p32">
                <a:extLst>
                  <a:ext uri="{FF2B5EF4-FFF2-40B4-BE49-F238E27FC236}">
                    <a16:creationId xmlns:a16="http://schemas.microsoft.com/office/drawing/2014/main" id="{CE54FF3C-9FAA-BC7B-A3B0-3646A57AD89C}"/>
                  </a:ext>
                </a:extLst>
              </p:cNvPr>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3" name="Google Shape;2598;p32">
                <a:extLst>
                  <a:ext uri="{FF2B5EF4-FFF2-40B4-BE49-F238E27FC236}">
                    <a16:creationId xmlns:a16="http://schemas.microsoft.com/office/drawing/2014/main" id="{28DEDE27-49E6-22E8-F5F1-B21E1E0EF837}"/>
                  </a:ext>
                </a:extLst>
              </p:cNvPr>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4" name="Google Shape;2599;p32">
                <a:extLst>
                  <a:ext uri="{FF2B5EF4-FFF2-40B4-BE49-F238E27FC236}">
                    <a16:creationId xmlns:a16="http://schemas.microsoft.com/office/drawing/2014/main" id="{2755ED37-ACE9-3FA9-5156-84AB47CAFA64}"/>
                  </a:ext>
                </a:extLst>
              </p:cNvPr>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5" name="Google Shape;2600;p32">
                <a:extLst>
                  <a:ext uri="{FF2B5EF4-FFF2-40B4-BE49-F238E27FC236}">
                    <a16:creationId xmlns:a16="http://schemas.microsoft.com/office/drawing/2014/main" id="{E9494A2E-AA64-B5A0-E60F-1DD8111EF2B0}"/>
                  </a:ext>
                </a:extLst>
              </p:cNvPr>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6" name="Google Shape;2601;p32">
                <a:extLst>
                  <a:ext uri="{FF2B5EF4-FFF2-40B4-BE49-F238E27FC236}">
                    <a16:creationId xmlns:a16="http://schemas.microsoft.com/office/drawing/2014/main" id="{376A250E-22B5-E737-6B92-73E8C5166701}"/>
                  </a:ext>
                </a:extLst>
              </p:cNvPr>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0" name="Google Shape;2602;p32">
              <a:extLst>
                <a:ext uri="{FF2B5EF4-FFF2-40B4-BE49-F238E27FC236}">
                  <a16:creationId xmlns:a16="http://schemas.microsoft.com/office/drawing/2014/main" id="{48A4EE7B-ABF0-872F-FD7E-8F129805CF3A}"/>
                </a:ext>
              </a:extLst>
            </p:cNvPr>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2603;p32">
              <a:extLst>
                <a:ext uri="{FF2B5EF4-FFF2-40B4-BE49-F238E27FC236}">
                  <a16:creationId xmlns:a16="http://schemas.microsoft.com/office/drawing/2014/main" id="{4EF318F2-9E5A-999F-D239-B4042A1DECA6}"/>
                </a:ext>
              </a:extLst>
            </p:cNvPr>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2604;p32">
              <a:extLst>
                <a:ext uri="{FF2B5EF4-FFF2-40B4-BE49-F238E27FC236}">
                  <a16:creationId xmlns:a16="http://schemas.microsoft.com/office/drawing/2014/main" id="{8DB4B4F3-32D8-31D9-DEAC-A960ECF0A866}"/>
                </a:ext>
              </a:extLst>
            </p:cNvPr>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2605;p32">
              <a:extLst>
                <a:ext uri="{FF2B5EF4-FFF2-40B4-BE49-F238E27FC236}">
                  <a16:creationId xmlns:a16="http://schemas.microsoft.com/office/drawing/2014/main" id="{0F2A2433-1E97-2602-6B0D-0FAA71AC947A}"/>
                </a:ext>
              </a:extLst>
            </p:cNvPr>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2606;p32">
              <a:extLst>
                <a:ext uri="{FF2B5EF4-FFF2-40B4-BE49-F238E27FC236}">
                  <a16:creationId xmlns:a16="http://schemas.microsoft.com/office/drawing/2014/main" id="{823594AE-B1BA-F182-CE2D-964CDB7772FD}"/>
                </a:ext>
              </a:extLst>
            </p:cNvPr>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2607;p32">
              <a:extLst>
                <a:ext uri="{FF2B5EF4-FFF2-40B4-BE49-F238E27FC236}">
                  <a16:creationId xmlns:a16="http://schemas.microsoft.com/office/drawing/2014/main" id="{229A28DE-3941-A84E-4D5C-D842AFB1CFE7}"/>
                </a:ext>
              </a:extLst>
            </p:cNvPr>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2608;p32">
              <a:extLst>
                <a:ext uri="{FF2B5EF4-FFF2-40B4-BE49-F238E27FC236}">
                  <a16:creationId xmlns:a16="http://schemas.microsoft.com/office/drawing/2014/main" id="{DB3EEE7C-8B44-E045-CC6F-41F0BCFE971E}"/>
                </a:ext>
              </a:extLst>
            </p:cNvPr>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17" name="Google Shape;1694;p27">
            <a:extLst>
              <a:ext uri="{FF2B5EF4-FFF2-40B4-BE49-F238E27FC236}">
                <a16:creationId xmlns:a16="http://schemas.microsoft.com/office/drawing/2014/main" id="{3D5D923F-6EB5-7E8F-EC47-4A36CBE953C8}"/>
              </a:ext>
            </a:extLst>
          </p:cNvPr>
          <p:cNvGrpSpPr/>
          <p:nvPr/>
        </p:nvGrpSpPr>
        <p:grpSpPr>
          <a:xfrm rot="5400000" flipH="1">
            <a:off x="883865" y="2796463"/>
            <a:ext cx="1070200" cy="1008825"/>
            <a:chOff x="1828850" y="2765150"/>
            <a:chExt cx="1070200" cy="1008825"/>
          </a:xfrm>
        </p:grpSpPr>
        <p:sp>
          <p:nvSpPr>
            <p:cNvPr id="1418" name="Google Shape;1695;p27">
              <a:extLst>
                <a:ext uri="{FF2B5EF4-FFF2-40B4-BE49-F238E27FC236}">
                  <a16:creationId xmlns:a16="http://schemas.microsoft.com/office/drawing/2014/main" id="{14B91BE7-BAD9-C74D-109C-CC7B412BA218}"/>
                </a:ext>
              </a:extLst>
            </p:cNvPr>
            <p:cNvSpPr/>
            <p:nvPr/>
          </p:nvSpPr>
          <p:spPr>
            <a:xfrm>
              <a:off x="1828850" y="2766100"/>
              <a:ext cx="1070200" cy="1007875"/>
            </a:xfrm>
            <a:custGeom>
              <a:avLst/>
              <a:gdLst/>
              <a:ahLst/>
              <a:cxnLst/>
              <a:rect l="l" t="t" r="r" b="b"/>
              <a:pathLst>
                <a:path w="42808" h="40315" extrusionOk="0">
                  <a:moveTo>
                    <a:pt x="42808" y="14416"/>
                  </a:moveTo>
                  <a:lnTo>
                    <a:pt x="0" y="40315"/>
                  </a:lnTo>
                  <a:lnTo>
                    <a:pt x="108" y="0"/>
                  </a:lnTo>
                </a:path>
              </a:pathLst>
            </a:custGeom>
            <a:noFill/>
            <a:ln w="76200" cap="flat" cmpd="sng">
              <a:solidFill>
                <a:schemeClr val="accent2"/>
              </a:solidFill>
              <a:prstDash val="solid"/>
              <a:round/>
              <a:headEnd type="none" w="med" len="med"/>
              <a:tailEnd type="none" w="med" len="med"/>
            </a:ln>
          </p:spPr>
        </p:sp>
        <p:sp>
          <p:nvSpPr>
            <p:cNvPr id="1419" name="Google Shape;1696;p27">
              <a:extLst>
                <a:ext uri="{FF2B5EF4-FFF2-40B4-BE49-F238E27FC236}">
                  <a16:creationId xmlns:a16="http://schemas.microsoft.com/office/drawing/2014/main" id="{9E36B9AD-4073-89BA-9B00-E2EFEF0B24AB}"/>
                </a:ext>
              </a:extLst>
            </p:cNvPr>
            <p:cNvSpPr/>
            <p:nvPr/>
          </p:nvSpPr>
          <p:spPr>
            <a:xfrm>
              <a:off x="1828850" y="2765150"/>
              <a:ext cx="1070200" cy="1004800"/>
            </a:xfrm>
            <a:custGeom>
              <a:avLst/>
              <a:gdLst/>
              <a:ahLst/>
              <a:cxnLst/>
              <a:rect l="l" t="t" r="r" b="b"/>
              <a:pathLst>
                <a:path w="42808" h="40192" extrusionOk="0">
                  <a:moveTo>
                    <a:pt x="42808" y="14293"/>
                  </a:moveTo>
                  <a:lnTo>
                    <a:pt x="0" y="40192"/>
                  </a:lnTo>
                  <a:lnTo>
                    <a:pt x="108" y="0"/>
                  </a:lnTo>
                </a:path>
              </a:pathLst>
            </a:custGeom>
            <a:noFill/>
            <a:ln w="28575" cap="flat" cmpd="sng">
              <a:solidFill>
                <a:schemeClr val="accent4"/>
              </a:solidFill>
              <a:prstDash val="solid"/>
              <a:round/>
              <a:headEnd type="none" w="med" len="med"/>
              <a:tailEnd type="none" w="med" len="med"/>
            </a:ln>
          </p:spPr>
        </p:sp>
      </p:grpSp>
      <p:sp>
        <p:nvSpPr>
          <p:cNvPr id="1420" name="Google Shape;1321;p23">
            <a:extLst>
              <a:ext uri="{FF2B5EF4-FFF2-40B4-BE49-F238E27FC236}">
                <a16:creationId xmlns:a16="http://schemas.microsoft.com/office/drawing/2014/main" id="{373F329E-2094-0915-DAC8-8F5DC299793C}"/>
              </a:ext>
            </a:extLst>
          </p:cNvPr>
          <p:cNvSpPr/>
          <p:nvPr/>
        </p:nvSpPr>
        <p:spPr>
          <a:xfrm>
            <a:off x="385011" y="904070"/>
            <a:ext cx="4183480" cy="1875211"/>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1" name="Google Shape;1321;p23">
            <a:extLst>
              <a:ext uri="{FF2B5EF4-FFF2-40B4-BE49-F238E27FC236}">
                <a16:creationId xmlns:a16="http://schemas.microsoft.com/office/drawing/2014/main" id="{B6F0AEDD-B232-A056-125A-34FCF098BACA}"/>
              </a:ext>
            </a:extLst>
          </p:cNvPr>
          <p:cNvSpPr/>
          <p:nvPr/>
        </p:nvSpPr>
        <p:spPr>
          <a:xfrm>
            <a:off x="5192233" y="987552"/>
            <a:ext cx="3261012" cy="3816953"/>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422" name="Google Shape;1485;p25">
            <a:extLst>
              <a:ext uri="{FF2B5EF4-FFF2-40B4-BE49-F238E27FC236}">
                <a16:creationId xmlns:a16="http://schemas.microsoft.com/office/drawing/2014/main" id="{21514D3D-1597-657D-CF3E-2A5DD9CE7E5E}"/>
              </a:ext>
            </a:extLst>
          </p:cNvPr>
          <p:cNvGrpSpPr/>
          <p:nvPr/>
        </p:nvGrpSpPr>
        <p:grpSpPr>
          <a:xfrm flipH="1">
            <a:off x="3580612" y="2900381"/>
            <a:ext cx="1090439" cy="1692116"/>
            <a:chOff x="1497487" y="1374192"/>
            <a:chExt cx="1262521" cy="2410026"/>
          </a:xfrm>
        </p:grpSpPr>
        <p:sp>
          <p:nvSpPr>
            <p:cNvPr id="1423" name="Google Shape;1486;p25">
              <a:extLst>
                <a:ext uri="{FF2B5EF4-FFF2-40B4-BE49-F238E27FC236}">
                  <a16:creationId xmlns:a16="http://schemas.microsoft.com/office/drawing/2014/main" id="{95374B42-40CB-1B90-E736-6D2354DF5063}"/>
                </a:ext>
              </a:extLst>
            </p:cNvPr>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4" name="Google Shape;1487;p25">
              <a:extLst>
                <a:ext uri="{FF2B5EF4-FFF2-40B4-BE49-F238E27FC236}">
                  <a16:creationId xmlns:a16="http://schemas.microsoft.com/office/drawing/2014/main" id="{B89E8E1C-8E96-5173-11FD-939ADF0FC6AE}"/>
                </a:ext>
              </a:extLst>
            </p:cNvPr>
            <p:cNvSpPr/>
            <p:nvPr/>
          </p:nvSpPr>
          <p:spPr>
            <a:xfrm>
              <a:off x="1497487" y="1374192"/>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5" name="Google Shape;1488;p25">
              <a:extLst>
                <a:ext uri="{FF2B5EF4-FFF2-40B4-BE49-F238E27FC236}">
                  <a16:creationId xmlns:a16="http://schemas.microsoft.com/office/drawing/2014/main" id="{C6C4A0AB-B7F1-90BD-5900-1F6B82148EC1}"/>
                </a:ext>
              </a:extLst>
            </p:cNvPr>
            <p:cNvSpPr/>
            <p:nvPr/>
          </p:nvSpPr>
          <p:spPr>
            <a:xfrm>
              <a:off x="1627890" y="1449158"/>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6" name="Google Shape;1489;p25">
              <a:extLst>
                <a:ext uri="{FF2B5EF4-FFF2-40B4-BE49-F238E27FC236}">
                  <a16:creationId xmlns:a16="http://schemas.microsoft.com/office/drawing/2014/main" id="{A307CD63-AA98-ACB7-6244-2C6B3CAC0903}"/>
                </a:ext>
              </a:extLst>
            </p:cNvPr>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7" name="Google Shape;1490;p25">
              <a:extLst>
                <a:ext uri="{FF2B5EF4-FFF2-40B4-BE49-F238E27FC236}">
                  <a16:creationId xmlns:a16="http://schemas.microsoft.com/office/drawing/2014/main" id="{EA20213A-3F8B-DFEE-A34F-B28AD98D5E8F}"/>
                </a:ext>
              </a:extLst>
            </p:cNvPr>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8" name="Google Shape;1491;p25">
              <a:extLst>
                <a:ext uri="{FF2B5EF4-FFF2-40B4-BE49-F238E27FC236}">
                  <a16:creationId xmlns:a16="http://schemas.microsoft.com/office/drawing/2014/main" id="{FE220428-AB0C-A5F3-F4A5-099E77DFDC30}"/>
                </a:ext>
              </a:extLst>
            </p:cNvPr>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9" name="Google Shape;1492;p25">
              <a:extLst>
                <a:ext uri="{FF2B5EF4-FFF2-40B4-BE49-F238E27FC236}">
                  <a16:creationId xmlns:a16="http://schemas.microsoft.com/office/drawing/2014/main" id="{C2767CB2-EEEC-8396-42EC-4A9B469D6EF0}"/>
                </a:ext>
              </a:extLst>
            </p:cNvPr>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0" name="Google Shape;1493;p25">
              <a:extLst>
                <a:ext uri="{FF2B5EF4-FFF2-40B4-BE49-F238E27FC236}">
                  <a16:creationId xmlns:a16="http://schemas.microsoft.com/office/drawing/2014/main" id="{EB66F35E-0BF2-B46F-0456-B4F844AF52E8}"/>
                </a:ext>
              </a:extLst>
            </p:cNvPr>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1" name="Google Shape;1494;p25">
              <a:extLst>
                <a:ext uri="{FF2B5EF4-FFF2-40B4-BE49-F238E27FC236}">
                  <a16:creationId xmlns:a16="http://schemas.microsoft.com/office/drawing/2014/main" id="{8D6B4D27-4D12-7272-AC40-70E5EF629F22}"/>
                </a:ext>
              </a:extLst>
            </p:cNvPr>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2" name="Google Shape;1495;p25">
              <a:extLst>
                <a:ext uri="{FF2B5EF4-FFF2-40B4-BE49-F238E27FC236}">
                  <a16:creationId xmlns:a16="http://schemas.microsoft.com/office/drawing/2014/main" id="{16F6F7E5-5681-8462-EB97-47E15510270A}"/>
                </a:ext>
              </a:extLst>
            </p:cNvPr>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3" name="Google Shape;1496;p25">
              <a:extLst>
                <a:ext uri="{FF2B5EF4-FFF2-40B4-BE49-F238E27FC236}">
                  <a16:creationId xmlns:a16="http://schemas.microsoft.com/office/drawing/2014/main" id="{D8FFF850-64E0-A93B-2131-C968E64A5D0F}"/>
                </a:ext>
              </a:extLst>
            </p:cNvPr>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4" name="Google Shape;1497;p25">
              <a:extLst>
                <a:ext uri="{FF2B5EF4-FFF2-40B4-BE49-F238E27FC236}">
                  <a16:creationId xmlns:a16="http://schemas.microsoft.com/office/drawing/2014/main" id="{7A44D22A-E578-4DB4-52BF-17118A04F72F}"/>
                </a:ext>
              </a:extLst>
            </p:cNvPr>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5" name="Google Shape;1498;p25">
              <a:extLst>
                <a:ext uri="{FF2B5EF4-FFF2-40B4-BE49-F238E27FC236}">
                  <a16:creationId xmlns:a16="http://schemas.microsoft.com/office/drawing/2014/main" id="{63CE66AA-5EBF-61BA-033B-54B32CD3121D}"/>
                </a:ext>
              </a:extLst>
            </p:cNvPr>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6" name="Google Shape;1499;p25">
              <a:extLst>
                <a:ext uri="{FF2B5EF4-FFF2-40B4-BE49-F238E27FC236}">
                  <a16:creationId xmlns:a16="http://schemas.microsoft.com/office/drawing/2014/main" id="{C4BD4AD9-E075-E16E-0387-08AACA203358}"/>
                </a:ext>
              </a:extLst>
            </p:cNvPr>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8" name="Google Shape;1500;p25">
              <a:extLst>
                <a:ext uri="{FF2B5EF4-FFF2-40B4-BE49-F238E27FC236}">
                  <a16:creationId xmlns:a16="http://schemas.microsoft.com/office/drawing/2014/main" id="{0BCFF0D0-146C-1EAC-CDE8-356E7114F995}"/>
                </a:ext>
              </a:extLst>
            </p:cNvPr>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9" name="Google Shape;1501;p25">
              <a:extLst>
                <a:ext uri="{FF2B5EF4-FFF2-40B4-BE49-F238E27FC236}">
                  <a16:creationId xmlns:a16="http://schemas.microsoft.com/office/drawing/2014/main" id="{D9092377-E2FD-4C38-C41A-5F74A6243DB3}"/>
                </a:ext>
              </a:extLst>
            </p:cNvPr>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0" name="Google Shape;1502;p25">
              <a:extLst>
                <a:ext uri="{FF2B5EF4-FFF2-40B4-BE49-F238E27FC236}">
                  <a16:creationId xmlns:a16="http://schemas.microsoft.com/office/drawing/2014/main" id="{2FE58C65-AAB2-4A4F-B787-27FACD4CDA25}"/>
                </a:ext>
              </a:extLst>
            </p:cNvPr>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1" name="Google Shape;1503;p25">
              <a:extLst>
                <a:ext uri="{FF2B5EF4-FFF2-40B4-BE49-F238E27FC236}">
                  <a16:creationId xmlns:a16="http://schemas.microsoft.com/office/drawing/2014/main" id="{FA21AFB6-54E6-1EEF-CB9E-DBE26AE04B8D}"/>
                </a:ext>
              </a:extLst>
            </p:cNvPr>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2" name="Google Shape;1504;p25">
              <a:extLst>
                <a:ext uri="{FF2B5EF4-FFF2-40B4-BE49-F238E27FC236}">
                  <a16:creationId xmlns:a16="http://schemas.microsoft.com/office/drawing/2014/main" id="{527AAF77-A212-D549-6E4F-A88B5ECDE1CD}"/>
                </a:ext>
              </a:extLst>
            </p:cNvPr>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3" name="Google Shape;1505;p25">
              <a:extLst>
                <a:ext uri="{FF2B5EF4-FFF2-40B4-BE49-F238E27FC236}">
                  <a16:creationId xmlns:a16="http://schemas.microsoft.com/office/drawing/2014/main" id="{FDEFDE37-DA87-E06F-5FD3-1AB9522155E7}"/>
                </a:ext>
              </a:extLst>
            </p:cNvPr>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4" name="Google Shape;1506;p25">
              <a:extLst>
                <a:ext uri="{FF2B5EF4-FFF2-40B4-BE49-F238E27FC236}">
                  <a16:creationId xmlns:a16="http://schemas.microsoft.com/office/drawing/2014/main" id="{8FBCC1AA-DD78-A4ED-53E4-0BDD7032FD29}"/>
                </a:ext>
              </a:extLst>
            </p:cNvPr>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5" name="Google Shape;1507;p25">
              <a:extLst>
                <a:ext uri="{FF2B5EF4-FFF2-40B4-BE49-F238E27FC236}">
                  <a16:creationId xmlns:a16="http://schemas.microsoft.com/office/drawing/2014/main" id="{B52C2074-D20C-5860-43D8-4E278E1D0DC2}"/>
                </a:ext>
              </a:extLst>
            </p:cNvPr>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6" name="Google Shape;1508;p25">
              <a:extLst>
                <a:ext uri="{FF2B5EF4-FFF2-40B4-BE49-F238E27FC236}">
                  <a16:creationId xmlns:a16="http://schemas.microsoft.com/office/drawing/2014/main" id="{D1DDC119-6A7F-F01A-0CBC-26B211954665}"/>
                </a:ext>
              </a:extLst>
            </p:cNvPr>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7" name="Google Shape;1509;p25">
              <a:extLst>
                <a:ext uri="{FF2B5EF4-FFF2-40B4-BE49-F238E27FC236}">
                  <a16:creationId xmlns:a16="http://schemas.microsoft.com/office/drawing/2014/main" id="{9A4405D8-B894-2E66-0B46-144E62D3BCCB}"/>
                </a:ext>
              </a:extLst>
            </p:cNvPr>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8" name="Google Shape;1510;p25">
              <a:extLst>
                <a:ext uri="{FF2B5EF4-FFF2-40B4-BE49-F238E27FC236}">
                  <a16:creationId xmlns:a16="http://schemas.microsoft.com/office/drawing/2014/main" id="{7058532C-3CD3-AE6F-3C03-D67410904B7C}"/>
                </a:ext>
              </a:extLst>
            </p:cNvPr>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9" name="Google Shape;1511;p25">
              <a:extLst>
                <a:ext uri="{FF2B5EF4-FFF2-40B4-BE49-F238E27FC236}">
                  <a16:creationId xmlns:a16="http://schemas.microsoft.com/office/drawing/2014/main" id="{40B5888D-F3AF-DB0D-CDB6-DDADC2783BD1}"/>
                </a:ext>
              </a:extLst>
            </p:cNvPr>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0" name="Google Shape;1512;p25">
              <a:extLst>
                <a:ext uri="{FF2B5EF4-FFF2-40B4-BE49-F238E27FC236}">
                  <a16:creationId xmlns:a16="http://schemas.microsoft.com/office/drawing/2014/main" id="{069D1EDD-5132-CDE5-C52B-06A64470FAD3}"/>
                </a:ext>
              </a:extLst>
            </p:cNvPr>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1" name="Google Shape;1513;p25">
              <a:extLst>
                <a:ext uri="{FF2B5EF4-FFF2-40B4-BE49-F238E27FC236}">
                  <a16:creationId xmlns:a16="http://schemas.microsoft.com/office/drawing/2014/main" id="{AE1B0B19-A9C7-05EC-5531-C54AE5AD9F24}"/>
                </a:ext>
              </a:extLst>
            </p:cNvPr>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2" name="Google Shape;1514;p25">
              <a:extLst>
                <a:ext uri="{FF2B5EF4-FFF2-40B4-BE49-F238E27FC236}">
                  <a16:creationId xmlns:a16="http://schemas.microsoft.com/office/drawing/2014/main" id="{440373C8-CEF3-251A-4F62-335015F9D06E}"/>
                </a:ext>
              </a:extLst>
            </p:cNvPr>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3" name="Google Shape;1515;p25">
              <a:extLst>
                <a:ext uri="{FF2B5EF4-FFF2-40B4-BE49-F238E27FC236}">
                  <a16:creationId xmlns:a16="http://schemas.microsoft.com/office/drawing/2014/main" id="{0BDA22A7-C6DE-1110-5779-26078615D18A}"/>
                </a:ext>
              </a:extLst>
            </p:cNvPr>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4" name="Google Shape;1516;p25">
              <a:extLst>
                <a:ext uri="{FF2B5EF4-FFF2-40B4-BE49-F238E27FC236}">
                  <a16:creationId xmlns:a16="http://schemas.microsoft.com/office/drawing/2014/main" id="{5F585663-038C-A24C-9D26-0ACD614D0973}"/>
                </a:ext>
              </a:extLst>
            </p:cNvPr>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5" name="Google Shape;1517;p25">
              <a:extLst>
                <a:ext uri="{FF2B5EF4-FFF2-40B4-BE49-F238E27FC236}">
                  <a16:creationId xmlns:a16="http://schemas.microsoft.com/office/drawing/2014/main" id="{318F31DE-7911-B12A-07F7-1DBCC948D793}"/>
                </a:ext>
              </a:extLst>
            </p:cNvPr>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6" name="Google Shape;1518;p25">
              <a:extLst>
                <a:ext uri="{FF2B5EF4-FFF2-40B4-BE49-F238E27FC236}">
                  <a16:creationId xmlns:a16="http://schemas.microsoft.com/office/drawing/2014/main" id="{FC4893BC-E4C5-DA9A-FDE8-7AC0AE0DC6A9}"/>
                </a:ext>
              </a:extLst>
            </p:cNvPr>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7" name="Google Shape;1519;p25">
              <a:extLst>
                <a:ext uri="{FF2B5EF4-FFF2-40B4-BE49-F238E27FC236}">
                  <a16:creationId xmlns:a16="http://schemas.microsoft.com/office/drawing/2014/main" id="{E66FDC44-5C65-E94A-35B8-AAFAD17026B6}"/>
                </a:ext>
              </a:extLst>
            </p:cNvPr>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8" name="Google Shape;1520;p25">
              <a:extLst>
                <a:ext uri="{FF2B5EF4-FFF2-40B4-BE49-F238E27FC236}">
                  <a16:creationId xmlns:a16="http://schemas.microsoft.com/office/drawing/2014/main" id="{FCECBE7A-F4F4-1B59-64B3-4207F9E90110}"/>
                </a:ext>
              </a:extLst>
            </p:cNvPr>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9" name="Google Shape;1521;p25">
              <a:extLst>
                <a:ext uri="{FF2B5EF4-FFF2-40B4-BE49-F238E27FC236}">
                  <a16:creationId xmlns:a16="http://schemas.microsoft.com/office/drawing/2014/main" id="{DD609C10-4E41-D215-BF8D-41561757223B}"/>
                </a:ext>
              </a:extLst>
            </p:cNvPr>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0" name="Google Shape;1522;p25">
              <a:extLst>
                <a:ext uri="{FF2B5EF4-FFF2-40B4-BE49-F238E27FC236}">
                  <a16:creationId xmlns:a16="http://schemas.microsoft.com/office/drawing/2014/main" id="{A6D7B893-666E-9126-BA84-23AFDA992479}"/>
                </a:ext>
              </a:extLst>
            </p:cNvPr>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1" name="Google Shape;1523;p25">
              <a:extLst>
                <a:ext uri="{FF2B5EF4-FFF2-40B4-BE49-F238E27FC236}">
                  <a16:creationId xmlns:a16="http://schemas.microsoft.com/office/drawing/2014/main" id="{9DE83DD7-9AAB-2D85-C6CF-4545564D6E7E}"/>
                </a:ext>
              </a:extLst>
            </p:cNvPr>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2" name="Google Shape;1524;p25">
              <a:extLst>
                <a:ext uri="{FF2B5EF4-FFF2-40B4-BE49-F238E27FC236}">
                  <a16:creationId xmlns:a16="http://schemas.microsoft.com/office/drawing/2014/main" id="{964999C2-EC28-7843-13CF-1F4DD20720AE}"/>
                </a:ext>
              </a:extLst>
            </p:cNvPr>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3" name="Google Shape;1525;p25">
              <a:extLst>
                <a:ext uri="{FF2B5EF4-FFF2-40B4-BE49-F238E27FC236}">
                  <a16:creationId xmlns:a16="http://schemas.microsoft.com/office/drawing/2014/main" id="{D91E39E6-C26D-8E9E-21A6-F0988D3D96A6}"/>
                </a:ext>
              </a:extLst>
            </p:cNvPr>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4" name="Google Shape;1526;p25">
              <a:extLst>
                <a:ext uri="{FF2B5EF4-FFF2-40B4-BE49-F238E27FC236}">
                  <a16:creationId xmlns:a16="http://schemas.microsoft.com/office/drawing/2014/main" id="{E5D1596D-F976-9CF1-A5DA-311BE2DD5D76}"/>
                </a:ext>
              </a:extLst>
            </p:cNvPr>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5" name="Google Shape;1527;p25">
              <a:extLst>
                <a:ext uri="{FF2B5EF4-FFF2-40B4-BE49-F238E27FC236}">
                  <a16:creationId xmlns:a16="http://schemas.microsoft.com/office/drawing/2014/main" id="{F9E4246E-A4FA-9423-EE00-FAD7E415AD10}"/>
                </a:ext>
              </a:extLst>
            </p:cNvPr>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6" name="Google Shape;1528;p25">
              <a:extLst>
                <a:ext uri="{FF2B5EF4-FFF2-40B4-BE49-F238E27FC236}">
                  <a16:creationId xmlns:a16="http://schemas.microsoft.com/office/drawing/2014/main" id="{5318A876-07E2-5383-5988-3698D4F6D6A0}"/>
                </a:ext>
              </a:extLst>
            </p:cNvPr>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7" name="Google Shape;1529;p25">
              <a:extLst>
                <a:ext uri="{FF2B5EF4-FFF2-40B4-BE49-F238E27FC236}">
                  <a16:creationId xmlns:a16="http://schemas.microsoft.com/office/drawing/2014/main" id="{B3BCE86B-1C86-A6FA-CFBD-B96E0E474E83}"/>
                </a:ext>
              </a:extLst>
            </p:cNvPr>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8" name="Google Shape;1530;p25">
              <a:extLst>
                <a:ext uri="{FF2B5EF4-FFF2-40B4-BE49-F238E27FC236}">
                  <a16:creationId xmlns:a16="http://schemas.microsoft.com/office/drawing/2014/main" id="{2C44BAAD-3A29-B75C-E831-B79BD038ABAF}"/>
                </a:ext>
              </a:extLst>
            </p:cNvPr>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9" name="Google Shape;1531;p25">
              <a:extLst>
                <a:ext uri="{FF2B5EF4-FFF2-40B4-BE49-F238E27FC236}">
                  <a16:creationId xmlns:a16="http://schemas.microsoft.com/office/drawing/2014/main" id="{361C9033-AE0E-FF03-B9B8-1F0813A2D034}"/>
                </a:ext>
              </a:extLst>
            </p:cNvPr>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0" name="Google Shape;1532;p25">
              <a:extLst>
                <a:ext uri="{FF2B5EF4-FFF2-40B4-BE49-F238E27FC236}">
                  <a16:creationId xmlns:a16="http://schemas.microsoft.com/office/drawing/2014/main" id="{6E01A286-ACBD-FB76-2A62-41C041F01B02}"/>
                </a:ext>
              </a:extLst>
            </p:cNvPr>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1" name="Google Shape;1533;p25">
              <a:extLst>
                <a:ext uri="{FF2B5EF4-FFF2-40B4-BE49-F238E27FC236}">
                  <a16:creationId xmlns:a16="http://schemas.microsoft.com/office/drawing/2014/main" id="{FD6CB1AD-C999-5A8F-6CB9-83B714B23CE1}"/>
                </a:ext>
              </a:extLst>
            </p:cNvPr>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2" name="Google Shape;1534;p25">
              <a:extLst>
                <a:ext uri="{FF2B5EF4-FFF2-40B4-BE49-F238E27FC236}">
                  <a16:creationId xmlns:a16="http://schemas.microsoft.com/office/drawing/2014/main" id="{78B1516B-801F-2A48-45C1-519E5969A879}"/>
                </a:ext>
              </a:extLst>
            </p:cNvPr>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3" name="Google Shape;1535;p25">
              <a:extLst>
                <a:ext uri="{FF2B5EF4-FFF2-40B4-BE49-F238E27FC236}">
                  <a16:creationId xmlns:a16="http://schemas.microsoft.com/office/drawing/2014/main" id="{B891E1F4-76D0-D515-4F86-098D7489DA2A}"/>
                </a:ext>
              </a:extLst>
            </p:cNvPr>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4" name="Google Shape;1536;p25">
              <a:extLst>
                <a:ext uri="{FF2B5EF4-FFF2-40B4-BE49-F238E27FC236}">
                  <a16:creationId xmlns:a16="http://schemas.microsoft.com/office/drawing/2014/main" id="{A254C493-9267-4F39-32CA-272F4995FCAF}"/>
                </a:ext>
              </a:extLst>
            </p:cNvPr>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5" name="Google Shape;1537;p25">
              <a:extLst>
                <a:ext uri="{FF2B5EF4-FFF2-40B4-BE49-F238E27FC236}">
                  <a16:creationId xmlns:a16="http://schemas.microsoft.com/office/drawing/2014/main" id="{DCDB6C2D-4128-8297-0DB0-82398725D385}"/>
                </a:ext>
              </a:extLst>
            </p:cNvPr>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6" name="Google Shape;1538;p25">
              <a:extLst>
                <a:ext uri="{FF2B5EF4-FFF2-40B4-BE49-F238E27FC236}">
                  <a16:creationId xmlns:a16="http://schemas.microsoft.com/office/drawing/2014/main" id="{05D333FF-4187-7C48-9E76-7B52231B3798}"/>
                </a:ext>
              </a:extLst>
            </p:cNvPr>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7" name="Google Shape;1539;p25">
              <a:extLst>
                <a:ext uri="{FF2B5EF4-FFF2-40B4-BE49-F238E27FC236}">
                  <a16:creationId xmlns:a16="http://schemas.microsoft.com/office/drawing/2014/main" id="{EA8B702F-7F63-FA44-B9AF-CF4B2AC61ADA}"/>
                </a:ext>
              </a:extLst>
            </p:cNvPr>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8" name="Google Shape;1540;p25">
              <a:extLst>
                <a:ext uri="{FF2B5EF4-FFF2-40B4-BE49-F238E27FC236}">
                  <a16:creationId xmlns:a16="http://schemas.microsoft.com/office/drawing/2014/main" id="{F435FFA1-DA7A-FC92-0199-BD25C8CA6FE6}"/>
                </a:ext>
              </a:extLst>
            </p:cNvPr>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9" name="Google Shape;1541;p25">
              <a:extLst>
                <a:ext uri="{FF2B5EF4-FFF2-40B4-BE49-F238E27FC236}">
                  <a16:creationId xmlns:a16="http://schemas.microsoft.com/office/drawing/2014/main" id="{2087AEEF-31AC-7F63-BD5F-0E62E2492D72}"/>
                </a:ext>
              </a:extLst>
            </p:cNvPr>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0" name="Google Shape;1542;p25">
              <a:extLst>
                <a:ext uri="{FF2B5EF4-FFF2-40B4-BE49-F238E27FC236}">
                  <a16:creationId xmlns:a16="http://schemas.microsoft.com/office/drawing/2014/main" id="{0729B08F-52BB-F6E7-4B23-35E6DFD47FFA}"/>
                </a:ext>
              </a:extLst>
            </p:cNvPr>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1" name="Google Shape;1543;p25">
              <a:extLst>
                <a:ext uri="{FF2B5EF4-FFF2-40B4-BE49-F238E27FC236}">
                  <a16:creationId xmlns:a16="http://schemas.microsoft.com/office/drawing/2014/main" id="{09F86FDB-697F-89A9-16C4-CFE1E8DBF3EC}"/>
                </a:ext>
              </a:extLst>
            </p:cNvPr>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2" name="Google Shape;1544;p25">
              <a:extLst>
                <a:ext uri="{FF2B5EF4-FFF2-40B4-BE49-F238E27FC236}">
                  <a16:creationId xmlns:a16="http://schemas.microsoft.com/office/drawing/2014/main" id="{35E0F91F-0425-3DF6-C226-6E61F27910F3}"/>
                </a:ext>
              </a:extLst>
            </p:cNvPr>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3" name="Google Shape;1545;p25">
              <a:extLst>
                <a:ext uri="{FF2B5EF4-FFF2-40B4-BE49-F238E27FC236}">
                  <a16:creationId xmlns:a16="http://schemas.microsoft.com/office/drawing/2014/main" id="{B73C344E-0050-5C4A-C979-06AA17958087}"/>
                </a:ext>
              </a:extLst>
            </p:cNvPr>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4" name="Google Shape;1546;p25">
              <a:extLst>
                <a:ext uri="{FF2B5EF4-FFF2-40B4-BE49-F238E27FC236}">
                  <a16:creationId xmlns:a16="http://schemas.microsoft.com/office/drawing/2014/main" id="{1224DC5B-6D77-9A02-E4A3-AE6A0568421A}"/>
                </a:ext>
              </a:extLst>
            </p:cNvPr>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5" name="Google Shape;1547;p25">
              <a:extLst>
                <a:ext uri="{FF2B5EF4-FFF2-40B4-BE49-F238E27FC236}">
                  <a16:creationId xmlns:a16="http://schemas.microsoft.com/office/drawing/2014/main" id="{0F9A5130-3C32-6C21-5513-31675B7F1E43}"/>
                </a:ext>
              </a:extLst>
            </p:cNvPr>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6" name="Google Shape;1548;p25">
              <a:extLst>
                <a:ext uri="{FF2B5EF4-FFF2-40B4-BE49-F238E27FC236}">
                  <a16:creationId xmlns:a16="http://schemas.microsoft.com/office/drawing/2014/main" id="{CE686609-9651-5006-F559-40FCF6375250}"/>
                </a:ext>
              </a:extLst>
            </p:cNvPr>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7" name="Google Shape;1549;p25">
              <a:extLst>
                <a:ext uri="{FF2B5EF4-FFF2-40B4-BE49-F238E27FC236}">
                  <a16:creationId xmlns:a16="http://schemas.microsoft.com/office/drawing/2014/main" id="{277356CB-A227-8A9D-0F19-D38D5625072D}"/>
                </a:ext>
              </a:extLst>
            </p:cNvPr>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8" name="Google Shape;1550;p25">
              <a:extLst>
                <a:ext uri="{FF2B5EF4-FFF2-40B4-BE49-F238E27FC236}">
                  <a16:creationId xmlns:a16="http://schemas.microsoft.com/office/drawing/2014/main" id="{65A2BDA0-9F24-BD87-8A6A-B2DCEAC16084}"/>
                </a:ext>
              </a:extLst>
            </p:cNvPr>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9" name="Google Shape;1551;p25">
              <a:extLst>
                <a:ext uri="{FF2B5EF4-FFF2-40B4-BE49-F238E27FC236}">
                  <a16:creationId xmlns:a16="http://schemas.microsoft.com/office/drawing/2014/main" id="{5C94E138-9A58-33AC-0CFB-0A6050E9A96A}"/>
                </a:ext>
              </a:extLst>
            </p:cNvPr>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0" name="Google Shape;1552;p25">
              <a:extLst>
                <a:ext uri="{FF2B5EF4-FFF2-40B4-BE49-F238E27FC236}">
                  <a16:creationId xmlns:a16="http://schemas.microsoft.com/office/drawing/2014/main" id="{0B39FF7C-3E30-4279-5B5D-BB26B2A9AE6E}"/>
                </a:ext>
              </a:extLst>
            </p:cNvPr>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1" name="Google Shape;1553;p25">
              <a:extLst>
                <a:ext uri="{FF2B5EF4-FFF2-40B4-BE49-F238E27FC236}">
                  <a16:creationId xmlns:a16="http://schemas.microsoft.com/office/drawing/2014/main" id="{A6955AD5-8E35-A4ED-6BDD-5AE2B33648E8}"/>
                </a:ext>
              </a:extLst>
            </p:cNvPr>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2" name="Google Shape;1554;p25">
              <a:extLst>
                <a:ext uri="{FF2B5EF4-FFF2-40B4-BE49-F238E27FC236}">
                  <a16:creationId xmlns:a16="http://schemas.microsoft.com/office/drawing/2014/main" id="{3C48E86E-2298-4156-3F31-B3DD603D8A75}"/>
                </a:ext>
              </a:extLst>
            </p:cNvPr>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3" name="Google Shape;1555;p25">
              <a:extLst>
                <a:ext uri="{FF2B5EF4-FFF2-40B4-BE49-F238E27FC236}">
                  <a16:creationId xmlns:a16="http://schemas.microsoft.com/office/drawing/2014/main" id="{0B6C6882-5B7A-4594-6A57-ABA81072C652}"/>
                </a:ext>
              </a:extLst>
            </p:cNvPr>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4" name="Google Shape;1556;p25">
              <a:extLst>
                <a:ext uri="{FF2B5EF4-FFF2-40B4-BE49-F238E27FC236}">
                  <a16:creationId xmlns:a16="http://schemas.microsoft.com/office/drawing/2014/main" id="{FEC7F977-D1E0-272C-152A-1B3B6A2C31D3}"/>
                </a:ext>
              </a:extLst>
            </p:cNvPr>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5" name="Google Shape;1557;p25">
              <a:extLst>
                <a:ext uri="{FF2B5EF4-FFF2-40B4-BE49-F238E27FC236}">
                  <a16:creationId xmlns:a16="http://schemas.microsoft.com/office/drawing/2014/main" id="{7756CE38-D1FC-6E05-891E-F4E23B6B7D84}"/>
                </a:ext>
              </a:extLst>
            </p:cNvPr>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6" name="Google Shape;1558;p25">
              <a:extLst>
                <a:ext uri="{FF2B5EF4-FFF2-40B4-BE49-F238E27FC236}">
                  <a16:creationId xmlns:a16="http://schemas.microsoft.com/office/drawing/2014/main" id="{41BB3CD7-D0EA-4065-14C0-71643146C337}"/>
                </a:ext>
              </a:extLst>
            </p:cNvPr>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7" name="Google Shape;1559;p25">
              <a:extLst>
                <a:ext uri="{FF2B5EF4-FFF2-40B4-BE49-F238E27FC236}">
                  <a16:creationId xmlns:a16="http://schemas.microsoft.com/office/drawing/2014/main" id="{B1E9413F-BFE7-E8C2-679A-45AC4B098D2A}"/>
                </a:ext>
              </a:extLst>
            </p:cNvPr>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8" name="Google Shape;1560;p25">
              <a:extLst>
                <a:ext uri="{FF2B5EF4-FFF2-40B4-BE49-F238E27FC236}">
                  <a16:creationId xmlns:a16="http://schemas.microsoft.com/office/drawing/2014/main" id="{42325216-BC4D-B9A0-25DF-7C1BC4893312}"/>
                </a:ext>
              </a:extLst>
            </p:cNvPr>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9" name="Google Shape;1561;p25">
              <a:extLst>
                <a:ext uri="{FF2B5EF4-FFF2-40B4-BE49-F238E27FC236}">
                  <a16:creationId xmlns:a16="http://schemas.microsoft.com/office/drawing/2014/main" id="{81137ACB-FE98-FAF6-EAC0-9898414E193A}"/>
                </a:ext>
              </a:extLst>
            </p:cNvPr>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0" name="Google Shape;1562;p25">
              <a:extLst>
                <a:ext uri="{FF2B5EF4-FFF2-40B4-BE49-F238E27FC236}">
                  <a16:creationId xmlns:a16="http://schemas.microsoft.com/office/drawing/2014/main" id="{B025EF2C-5F52-34BE-A68E-B8D8B4C4CC9A}"/>
                </a:ext>
              </a:extLst>
            </p:cNvPr>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1" name="Google Shape;1563;p25">
              <a:extLst>
                <a:ext uri="{FF2B5EF4-FFF2-40B4-BE49-F238E27FC236}">
                  <a16:creationId xmlns:a16="http://schemas.microsoft.com/office/drawing/2014/main" id="{B8CA2450-AC76-5663-DD73-FDE808855B69}"/>
                </a:ext>
              </a:extLst>
            </p:cNvPr>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2" name="Google Shape;1564;p25">
              <a:extLst>
                <a:ext uri="{FF2B5EF4-FFF2-40B4-BE49-F238E27FC236}">
                  <a16:creationId xmlns:a16="http://schemas.microsoft.com/office/drawing/2014/main" id="{88ECD92B-C92F-F9D4-3024-B4088CDF0CEE}"/>
                </a:ext>
              </a:extLst>
            </p:cNvPr>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3" name="Google Shape;1565;p25">
              <a:extLst>
                <a:ext uri="{FF2B5EF4-FFF2-40B4-BE49-F238E27FC236}">
                  <a16:creationId xmlns:a16="http://schemas.microsoft.com/office/drawing/2014/main" id="{A0A726F7-4B49-8EE0-7380-7163532251CD}"/>
                </a:ext>
              </a:extLst>
            </p:cNvPr>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4" name="Google Shape;1566;p25">
              <a:extLst>
                <a:ext uri="{FF2B5EF4-FFF2-40B4-BE49-F238E27FC236}">
                  <a16:creationId xmlns:a16="http://schemas.microsoft.com/office/drawing/2014/main" id="{8B98F83F-DAAA-844E-2613-AE0611C312E9}"/>
                </a:ext>
              </a:extLst>
            </p:cNvPr>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5" name="Google Shape;1567;p25">
              <a:extLst>
                <a:ext uri="{FF2B5EF4-FFF2-40B4-BE49-F238E27FC236}">
                  <a16:creationId xmlns:a16="http://schemas.microsoft.com/office/drawing/2014/main" id="{689A6159-7551-A9BB-B0D7-848BB1402A76}"/>
                </a:ext>
              </a:extLst>
            </p:cNvPr>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6" name="Google Shape;1568;p25">
              <a:extLst>
                <a:ext uri="{FF2B5EF4-FFF2-40B4-BE49-F238E27FC236}">
                  <a16:creationId xmlns:a16="http://schemas.microsoft.com/office/drawing/2014/main" id="{1CE69DBE-2032-EB05-0F1A-F29ED642C838}"/>
                </a:ext>
              </a:extLst>
            </p:cNvPr>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7" name="Google Shape;1569;p25">
              <a:extLst>
                <a:ext uri="{FF2B5EF4-FFF2-40B4-BE49-F238E27FC236}">
                  <a16:creationId xmlns:a16="http://schemas.microsoft.com/office/drawing/2014/main" id="{494C9C7C-08D2-2722-3222-BAE54F3601A6}"/>
                </a:ext>
              </a:extLst>
            </p:cNvPr>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8" name="Google Shape;1570;p25">
              <a:extLst>
                <a:ext uri="{FF2B5EF4-FFF2-40B4-BE49-F238E27FC236}">
                  <a16:creationId xmlns:a16="http://schemas.microsoft.com/office/drawing/2014/main" id="{3F58393F-9BFC-0317-B914-33EF0D488D74}"/>
                </a:ext>
              </a:extLst>
            </p:cNvPr>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9" name="Google Shape;1571;p25">
              <a:extLst>
                <a:ext uri="{FF2B5EF4-FFF2-40B4-BE49-F238E27FC236}">
                  <a16:creationId xmlns:a16="http://schemas.microsoft.com/office/drawing/2014/main" id="{EFE87F64-E59F-BB28-ED33-1DE0B2B1872D}"/>
                </a:ext>
              </a:extLst>
            </p:cNvPr>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0" name="Google Shape;1572;p25">
              <a:extLst>
                <a:ext uri="{FF2B5EF4-FFF2-40B4-BE49-F238E27FC236}">
                  <a16:creationId xmlns:a16="http://schemas.microsoft.com/office/drawing/2014/main" id="{33FFFF2B-2608-9B59-4D54-867816F9F4A8}"/>
                </a:ext>
              </a:extLst>
            </p:cNvPr>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1" name="Google Shape;1573;p25">
              <a:extLst>
                <a:ext uri="{FF2B5EF4-FFF2-40B4-BE49-F238E27FC236}">
                  <a16:creationId xmlns:a16="http://schemas.microsoft.com/office/drawing/2014/main" id="{3E4E54F0-ACB4-6E46-0297-B81F9D42E611}"/>
                </a:ext>
              </a:extLst>
            </p:cNvPr>
            <p:cNvSpPr/>
            <p:nvPr/>
          </p:nvSpPr>
          <p:spPr>
            <a:xfrm>
              <a:off x="1676756" y="1477948"/>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2" name="Google Shape;1574;p25">
              <a:extLst>
                <a:ext uri="{FF2B5EF4-FFF2-40B4-BE49-F238E27FC236}">
                  <a16:creationId xmlns:a16="http://schemas.microsoft.com/office/drawing/2014/main" id="{FB5568E5-4D65-31FF-E29D-684C44F09577}"/>
                </a:ext>
              </a:extLst>
            </p:cNvPr>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3" name="Google Shape;1575;p25">
              <a:extLst>
                <a:ext uri="{FF2B5EF4-FFF2-40B4-BE49-F238E27FC236}">
                  <a16:creationId xmlns:a16="http://schemas.microsoft.com/office/drawing/2014/main" id="{CEDD9E62-86E8-87CA-9B83-A476E15D67FD}"/>
                </a:ext>
              </a:extLst>
            </p:cNvPr>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4" name="Google Shape;1576;p25">
              <a:extLst>
                <a:ext uri="{FF2B5EF4-FFF2-40B4-BE49-F238E27FC236}">
                  <a16:creationId xmlns:a16="http://schemas.microsoft.com/office/drawing/2014/main" id="{052F71EB-5E0C-8C70-7804-8F98F455A0B2}"/>
                </a:ext>
              </a:extLst>
            </p:cNvPr>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5" name="Google Shape;1577;p25">
              <a:extLst>
                <a:ext uri="{FF2B5EF4-FFF2-40B4-BE49-F238E27FC236}">
                  <a16:creationId xmlns:a16="http://schemas.microsoft.com/office/drawing/2014/main" id="{D595DF2E-6EC3-0B1B-5E3E-6952C8D345AD}"/>
                </a:ext>
              </a:extLst>
            </p:cNvPr>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16" name="Google Shape;2667;p33">
            <a:extLst>
              <a:ext uri="{FF2B5EF4-FFF2-40B4-BE49-F238E27FC236}">
                <a16:creationId xmlns:a16="http://schemas.microsoft.com/office/drawing/2014/main" id="{5921058C-23CD-E0A7-226B-AE7D5CC234C4}"/>
              </a:ext>
            </a:extLst>
          </p:cNvPr>
          <p:cNvGrpSpPr/>
          <p:nvPr/>
        </p:nvGrpSpPr>
        <p:grpSpPr>
          <a:xfrm>
            <a:off x="188889" y="1144389"/>
            <a:ext cx="325882" cy="418517"/>
            <a:chOff x="3669150" y="2223718"/>
            <a:chExt cx="436237" cy="503799"/>
          </a:xfrm>
        </p:grpSpPr>
        <p:sp>
          <p:nvSpPr>
            <p:cNvPr id="1517" name="Google Shape;2668;p33">
              <a:extLst>
                <a:ext uri="{FF2B5EF4-FFF2-40B4-BE49-F238E27FC236}">
                  <a16:creationId xmlns:a16="http://schemas.microsoft.com/office/drawing/2014/main" id="{7AF4590B-AE74-9BDF-9E38-755999A913F4}"/>
                </a:ext>
              </a:extLst>
            </p:cNvPr>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8" name="Google Shape;2669;p33">
              <a:extLst>
                <a:ext uri="{FF2B5EF4-FFF2-40B4-BE49-F238E27FC236}">
                  <a16:creationId xmlns:a16="http://schemas.microsoft.com/office/drawing/2014/main" id="{E4E9F50F-06A1-BA9D-9B0E-20EEE66E59A3}"/>
                </a:ext>
              </a:extLst>
            </p:cNvPr>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9" name="Google Shape;2670;p33">
              <a:extLst>
                <a:ext uri="{FF2B5EF4-FFF2-40B4-BE49-F238E27FC236}">
                  <a16:creationId xmlns:a16="http://schemas.microsoft.com/office/drawing/2014/main" id="{742A6DC1-38A7-35E4-A42E-7F3B51F83E9D}"/>
                </a:ext>
              </a:extLst>
            </p:cNvPr>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24" name="Google Shape;2667;p33">
            <a:extLst>
              <a:ext uri="{FF2B5EF4-FFF2-40B4-BE49-F238E27FC236}">
                <a16:creationId xmlns:a16="http://schemas.microsoft.com/office/drawing/2014/main" id="{19D4F767-064A-5377-3CFC-17DD4E917085}"/>
              </a:ext>
            </a:extLst>
          </p:cNvPr>
          <p:cNvGrpSpPr/>
          <p:nvPr/>
        </p:nvGrpSpPr>
        <p:grpSpPr>
          <a:xfrm>
            <a:off x="188889" y="2002218"/>
            <a:ext cx="325882" cy="418517"/>
            <a:chOff x="3669150" y="2223718"/>
            <a:chExt cx="436237" cy="503799"/>
          </a:xfrm>
        </p:grpSpPr>
        <p:sp>
          <p:nvSpPr>
            <p:cNvPr id="1525" name="Google Shape;2668;p33">
              <a:extLst>
                <a:ext uri="{FF2B5EF4-FFF2-40B4-BE49-F238E27FC236}">
                  <a16:creationId xmlns:a16="http://schemas.microsoft.com/office/drawing/2014/main" id="{08A6DF9E-4A65-3824-E11F-F59F5E0AEA5A}"/>
                </a:ext>
              </a:extLst>
            </p:cNvPr>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6" name="Google Shape;2669;p33">
              <a:extLst>
                <a:ext uri="{FF2B5EF4-FFF2-40B4-BE49-F238E27FC236}">
                  <a16:creationId xmlns:a16="http://schemas.microsoft.com/office/drawing/2014/main" id="{26AE3E96-9334-F7E0-2F9A-D6A30A59588E}"/>
                </a:ext>
              </a:extLst>
            </p:cNvPr>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7" name="Google Shape;2670;p33">
              <a:extLst>
                <a:ext uri="{FF2B5EF4-FFF2-40B4-BE49-F238E27FC236}">
                  <a16:creationId xmlns:a16="http://schemas.microsoft.com/office/drawing/2014/main" id="{765D43C4-321A-2797-E1B3-40CC51D62A5F}"/>
                </a:ext>
              </a:extLst>
            </p:cNvPr>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5244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21"/>
                                        </p:tgtEl>
                                        <p:attrNameLst>
                                          <p:attrName>style.visibility</p:attrName>
                                        </p:attrNameLst>
                                      </p:cBhvr>
                                      <p:to>
                                        <p:strVal val="visible"/>
                                      </p:to>
                                    </p:set>
                                    <p:animEffect transition="in" filter="fade">
                                      <p:cBhvr>
                                        <p:cTn id="10" dur="500"/>
                                        <p:tgtEl>
                                          <p:spTgt spid="1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3" name="Google Shape;273;p17"/>
          <p:cNvSpPr/>
          <p:nvPr/>
        </p:nvSpPr>
        <p:spPr>
          <a:xfrm>
            <a:off x="3121827" y="2957679"/>
            <a:ext cx="1664084" cy="1521837"/>
          </a:xfrm>
          <a:custGeom>
            <a:avLst/>
            <a:gdLst/>
            <a:ahLst/>
            <a:cxnLst/>
            <a:rect l="l" t="t" r="r" b="b"/>
            <a:pathLst>
              <a:path w="64796" h="33584" extrusionOk="0">
                <a:moveTo>
                  <a:pt x="0" y="13635"/>
                </a:moveTo>
                <a:lnTo>
                  <a:pt x="30878" y="33584"/>
                </a:lnTo>
                <a:lnTo>
                  <a:pt x="58536" y="33584"/>
                </a:lnTo>
                <a:lnTo>
                  <a:pt x="58818" y="0"/>
                </a:lnTo>
                <a:lnTo>
                  <a:pt x="64796" y="51"/>
                </a:lnTo>
              </a:path>
            </a:pathLst>
          </a:custGeom>
          <a:noFill/>
          <a:ln w="76200" cap="flat" cmpd="sng">
            <a:solidFill>
              <a:schemeClr val="accent2"/>
            </a:solidFill>
            <a:prstDash val="solid"/>
            <a:round/>
            <a:headEnd type="none" w="med" len="med"/>
            <a:tailEnd type="none" w="med" len="med"/>
          </a:ln>
        </p:spPr>
      </p:sp>
      <p:sp>
        <p:nvSpPr>
          <p:cNvPr id="487" name="Google Shape;487;p17"/>
          <p:cNvSpPr/>
          <p:nvPr/>
        </p:nvSpPr>
        <p:spPr>
          <a:xfrm>
            <a:off x="3099845" y="2941615"/>
            <a:ext cx="1695982" cy="1469401"/>
          </a:xfrm>
          <a:custGeom>
            <a:avLst/>
            <a:gdLst/>
            <a:ahLst/>
            <a:cxnLst/>
            <a:rect l="l" t="t" r="r" b="b"/>
            <a:pathLst>
              <a:path w="64416" h="33584" extrusionOk="0">
                <a:moveTo>
                  <a:pt x="0" y="13825"/>
                </a:moveTo>
                <a:lnTo>
                  <a:pt x="30498" y="33584"/>
                </a:lnTo>
                <a:lnTo>
                  <a:pt x="58156" y="33584"/>
                </a:lnTo>
                <a:lnTo>
                  <a:pt x="58438" y="0"/>
                </a:lnTo>
                <a:lnTo>
                  <a:pt x="64416" y="51"/>
                </a:lnTo>
              </a:path>
            </a:pathLst>
          </a:custGeom>
          <a:noFill/>
          <a:ln w="28575" cap="flat" cmpd="sng">
            <a:solidFill>
              <a:schemeClr val="accent4"/>
            </a:solidFill>
            <a:prstDash val="solid"/>
            <a:round/>
            <a:headEnd type="none" w="med" len="med"/>
            <a:tailEnd type="none" w="med" len="med"/>
          </a:ln>
        </p:spPr>
      </p:sp>
      <p:sp>
        <p:nvSpPr>
          <p:cNvPr id="271" name="Google Shape;271;p17"/>
          <p:cNvSpPr/>
          <p:nvPr/>
        </p:nvSpPr>
        <p:spPr>
          <a:xfrm flipH="1">
            <a:off x="3106826" y="1976994"/>
            <a:ext cx="1723470" cy="1357852"/>
          </a:xfrm>
          <a:custGeom>
            <a:avLst/>
            <a:gdLst/>
            <a:ahLst/>
            <a:cxnLst/>
            <a:rect l="l" t="t" r="r" b="b"/>
            <a:pathLst>
              <a:path w="62450" h="54516" extrusionOk="0">
                <a:moveTo>
                  <a:pt x="62450" y="54516"/>
                </a:moveTo>
                <a:lnTo>
                  <a:pt x="6906" y="16384"/>
                </a:lnTo>
                <a:lnTo>
                  <a:pt x="6906" y="0"/>
                </a:lnTo>
                <a:lnTo>
                  <a:pt x="0" y="0"/>
                </a:lnTo>
              </a:path>
            </a:pathLst>
          </a:custGeom>
          <a:noFill/>
          <a:ln w="76200" cap="flat" cmpd="sng">
            <a:solidFill>
              <a:schemeClr val="accent2"/>
            </a:solidFill>
            <a:prstDash val="solid"/>
            <a:round/>
            <a:headEnd type="none" w="med" len="med"/>
            <a:tailEnd type="none" w="med" len="med"/>
          </a:ln>
        </p:spPr>
      </p:sp>
      <p:grpSp>
        <p:nvGrpSpPr>
          <p:cNvPr id="274" name="Google Shape;274;p17"/>
          <p:cNvGrpSpPr/>
          <p:nvPr/>
        </p:nvGrpSpPr>
        <p:grpSpPr>
          <a:xfrm>
            <a:off x="422007" y="2578895"/>
            <a:ext cx="2827819" cy="1666506"/>
            <a:chOff x="3189100" y="2403814"/>
            <a:chExt cx="2827819" cy="1666506"/>
          </a:xfrm>
        </p:grpSpPr>
        <p:cxnSp>
          <p:nvCxnSpPr>
            <p:cNvPr id="275" name="Google Shape;275;p17"/>
            <p:cNvCxnSpPr/>
            <p:nvPr/>
          </p:nvCxnSpPr>
          <p:spPr>
            <a:xfrm rot="10800000" flipH="1">
              <a:off x="4380086" y="3097333"/>
              <a:ext cx="1594500" cy="945600"/>
            </a:xfrm>
            <a:prstGeom prst="straightConnector1">
              <a:avLst/>
            </a:prstGeom>
            <a:noFill/>
            <a:ln w="76200" cap="flat" cmpd="sng">
              <a:solidFill>
                <a:schemeClr val="accent2"/>
              </a:solidFill>
              <a:prstDash val="solid"/>
              <a:round/>
              <a:headEnd type="none" w="med" len="med"/>
              <a:tailEnd type="none" w="med" len="med"/>
            </a:ln>
          </p:spPr>
        </p:cxnSp>
        <p:cxnSp>
          <p:nvCxnSpPr>
            <p:cNvPr id="276" name="Google Shape;276;p17"/>
            <p:cNvCxnSpPr/>
            <p:nvPr/>
          </p:nvCxnSpPr>
          <p:spPr>
            <a:xfrm>
              <a:off x="3189100" y="3055719"/>
              <a:ext cx="1735800" cy="1014600"/>
            </a:xfrm>
            <a:prstGeom prst="straightConnector1">
              <a:avLst/>
            </a:prstGeom>
            <a:noFill/>
            <a:ln w="76200" cap="flat" cmpd="sng">
              <a:solidFill>
                <a:schemeClr val="accent2"/>
              </a:solidFill>
              <a:prstDash val="solid"/>
              <a:round/>
              <a:headEnd type="none" w="med" len="med"/>
              <a:tailEnd type="none" w="med" len="med"/>
            </a:ln>
          </p:spPr>
        </p:cxnSp>
        <p:cxnSp>
          <p:nvCxnSpPr>
            <p:cNvPr id="277" name="Google Shape;277;p17"/>
            <p:cNvCxnSpPr/>
            <p:nvPr/>
          </p:nvCxnSpPr>
          <p:spPr>
            <a:xfrm>
              <a:off x="4169825" y="2404544"/>
              <a:ext cx="1735800" cy="1014600"/>
            </a:xfrm>
            <a:prstGeom prst="straightConnector1">
              <a:avLst/>
            </a:prstGeom>
            <a:noFill/>
            <a:ln w="76200" cap="flat" cmpd="sng">
              <a:solidFill>
                <a:schemeClr val="accent2"/>
              </a:solidFill>
              <a:prstDash val="solid"/>
              <a:round/>
              <a:headEnd type="none" w="med" len="med"/>
              <a:tailEnd type="none" w="med" len="med"/>
            </a:ln>
          </p:spPr>
        </p:cxnSp>
        <p:cxnSp>
          <p:nvCxnSpPr>
            <p:cNvPr id="278" name="Google Shape;278;p17"/>
            <p:cNvCxnSpPr/>
            <p:nvPr/>
          </p:nvCxnSpPr>
          <p:spPr>
            <a:xfrm rot="10800000" flipH="1">
              <a:off x="3301997" y="2439067"/>
              <a:ext cx="1594500" cy="945600"/>
            </a:xfrm>
            <a:prstGeom prst="straightConnector1">
              <a:avLst/>
            </a:prstGeom>
            <a:noFill/>
            <a:ln w="76200" cap="flat" cmpd="sng">
              <a:solidFill>
                <a:schemeClr val="accent2"/>
              </a:solidFill>
              <a:prstDash val="solid"/>
              <a:round/>
              <a:headEnd type="none" w="med" len="med"/>
              <a:tailEnd type="none" w="med" len="med"/>
            </a:ln>
          </p:spPr>
        </p:cxnSp>
        <p:cxnSp>
          <p:nvCxnSpPr>
            <p:cNvPr id="279" name="Google Shape;279;p17"/>
            <p:cNvCxnSpPr/>
            <p:nvPr/>
          </p:nvCxnSpPr>
          <p:spPr>
            <a:xfrm>
              <a:off x="3189100" y="3054989"/>
              <a:ext cx="1735800" cy="1014600"/>
            </a:xfrm>
            <a:prstGeom prst="straightConnector1">
              <a:avLst/>
            </a:prstGeom>
            <a:noFill/>
            <a:ln w="28575" cap="flat" cmpd="sng">
              <a:solidFill>
                <a:schemeClr val="accent4"/>
              </a:solidFill>
              <a:prstDash val="solid"/>
              <a:round/>
              <a:headEnd type="none" w="med" len="med"/>
              <a:tailEnd type="none" w="med" len="med"/>
            </a:ln>
          </p:spPr>
        </p:cxnSp>
        <p:cxnSp>
          <p:nvCxnSpPr>
            <p:cNvPr id="280" name="Google Shape;280;p17"/>
            <p:cNvCxnSpPr/>
            <p:nvPr/>
          </p:nvCxnSpPr>
          <p:spPr>
            <a:xfrm>
              <a:off x="4169825" y="2403814"/>
              <a:ext cx="1735800" cy="1014600"/>
            </a:xfrm>
            <a:prstGeom prst="straightConnector1">
              <a:avLst/>
            </a:prstGeom>
            <a:noFill/>
            <a:ln w="28575" cap="flat" cmpd="sng">
              <a:solidFill>
                <a:schemeClr val="accent4"/>
              </a:solidFill>
              <a:prstDash val="solid"/>
              <a:round/>
              <a:headEnd type="none" w="med" len="med"/>
              <a:tailEnd type="none" w="med" len="med"/>
            </a:ln>
          </p:spPr>
        </p:cxnSp>
        <p:cxnSp>
          <p:nvCxnSpPr>
            <p:cNvPr id="281" name="Google Shape;281;p17"/>
            <p:cNvCxnSpPr/>
            <p:nvPr/>
          </p:nvCxnSpPr>
          <p:spPr>
            <a:xfrm rot="10800000" flipH="1">
              <a:off x="3301997" y="2438336"/>
              <a:ext cx="1594500" cy="945600"/>
            </a:xfrm>
            <a:prstGeom prst="straightConnector1">
              <a:avLst/>
            </a:prstGeom>
            <a:noFill/>
            <a:ln w="28575" cap="flat" cmpd="sng">
              <a:solidFill>
                <a:schemeClr val="accent4"/>
              </a:solidFill>
              <a:prstDash val="solid"/>
              <a:round/>
              <a:headEnd type="none" w="med" len="med"/>
              <a:tailEnd type="none" w="med" len="med"/>
            </a:ln>
          </p:spPr>
        </p:cxnSp>
        <p:cxnSp>
          <p:nvCxnSpPr>
            <p:cNvPr id="282" name="Google Shape;282;p17"/>
            <p:cNvCxnSpPr/>
            <p:nvPr/>
          </p:nvCxnSpPr>
          <p:spPr>
            <a:xfrm rot="10800000" flipH="1">
              <a:off x="4422419" y="3069111"/>
              <a:ext cx="1594500" cy="945600"/>
            </a:xfrm>
            <a:prstGeom prst="straightConnector1">
              <a:avLst/>
            </a:prstGeom>
            <a:noFill/>
            <a:ln w="28575" cap="flat" cmpd="sng">
              <a:solidFill>
                <a:schemeClr val="accent4"/>
              </a:solidFill>
              <a:prstDash val="solid"/>
              <a:round/>
              <a:headEnd type="none" w="med" len="med"/>
              <a:tailEnd type="none" w="med" len="med"/>
            </a:ln>
          </p:spPr>
        </p:cxnSp>
      </p:grpSp>
      <p:sp>
        <p:nvSpPr>
          <p:cNvPr id="283" name="Google Shape;283;p17"/>
          <p:cNvSpPr txBox="1">
            <a:spLocks noGrp="1"/>
          </p:cNvSpPr>
          <p:nvPr>
            <p:ph type="title"/>
          </p:nvPr>
        </p:nvSpPr>
        <p:spPr>
          <a:xfrm>
            <a:off x="544931" y="308065"/>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ĐIỀU KHIỂN ĐỒNG THỜI PHÂN TÁN</a:t>
            </a:r>
            <a:endParaRPr dirty="0"/>
          </a:p>
        </p:txBody>
      </p:sp>
      <p:sp>
        <p:nvSpPr>
          <p:cNvPr id="286" name="Google Shape;286;p17"/>
          <p:cNvSpPr txBox="1"/>
          <p:nvPr/>
        </p:nvSpPr>
        <p:spPr>
          <a:xfrm>
            <a:off x="4934362" y="1614322"/>
            <a:ext cx="3570548" cy="784472"/>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Một</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tiêu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chuẩn</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để</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lập</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lịch</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các</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giao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tác</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là</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việc</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thực</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hiện</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đồng</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thời</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các</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giao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tác</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cho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kết</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quả</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như khi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thực</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hiện</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tuần</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tự</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các</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giao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tác</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a:t>
            </a:r>
          </a:p>
        </p:txBody>
      </p:sp>
      <p:sp>
        <p:nvSpPr>
          <p:cNvPr id="288" name="Google Shape;288;p17"/>
          <p:cNvSpPr/>
          <p:nvPr/>
        </p:nvSpPr>
        <p:spPr>
          <a:xfrm flipH="1">
            <a:off x="3228172" y="2003627"/>
            <a:ext cx="1584844" cy="1256767"/>
          </a:xfrm>
          <a:custGeom>
            <a:avLst/>
            <a:gdLst/>
            <a:ahLst/>
            <a:cxnLst/>
            <a:rect l="l" t="t" r="r" b="b"/>
            <a:pathLst>
              <a:path w="62450" h="54516" extrusionOk="0">
                <a:moveTo>
                  <a:pt x="62450" y="54516"/>
                </a:moveTo>
                <a:lnTo>
                  <a:pt x="6906" y="16384"/>
                </a:lnTo>
                <a:lnTo>
                  <a:pt x="6906" y="0"/>
                </a:lnTo>
                <a:lnTo>
                  <a:pt x="0" y="0"/>
                </a:lnTo>
              </a:path>
            </a:pathLst>
          </a:custGeom>
          <a:noFill/>
          <a:ln w="28575" cap="flat" cmpd="sng">
            <a:solidFill>
              <a:schemeClr val="accent4"/>
            </a:solidFill>
            <a:prstDash val="solid"/>
            <a:round/>
            <a:headEnd type="none" w="med" len="med"/>
            <a:tailEnd type="none" w="med" len="med"/>
          </a:ln>
        </p:spPr>
      </p:sp>
      <p:sp>
        <p:nvSpPr>
          <p:cNvPr id="290" name="Google Shape;290;p17"/>
          <p:cNvSpPr txBox="1"/>
          <p:nvPr/>
        </p:nvSpPr>
        <p:spPr>
          <a:xfrm flipH="1">
            <a:off x="4917170" y="2744707"/>
            <a:ext cx="3570547" cy="848788"/>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Để</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giải</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quyết</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đụng</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độ</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thì</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phải</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có</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“Cơ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chế</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điều</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khiển</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tương tranh” (cơ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chế</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giúp</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cho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phép</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nhiều</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người</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dùng</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có</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cảm</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giác</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như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chỉ</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có</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mình</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họ</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đang thao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tác</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trên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một</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 CSDL riêng </a:t>
            </a:r>
            <a:r>
              <a:rPr kumimoji="0" lang="vi-VN" sz="1200" b="0" i="0" u="none" strike="noStrike" kern="0" cap="none" spc="0" normalizeH="0" baseline="0" noProof="0" dirty="0" err="1">
                <a:ln>
                  <a:noFill/>
                </a:ln>
                <a:solidFill>
                  <a:srgbClr val="000000"/>
                </a:solidFill>
                <a:effectLst/>
                <a:uLnTx/>
                <a:uFillTx/>
                <a:latin typeface="Roboto"/>
                <a:ea typeface="Roboto"/>
                <a:cs typeface="Roboto"/>
                <a:sym typeface="Roboto"/>
              </a:rPr>
              <a:t>biệt</a:t>
            </a:r>
            <a:r>
              <a:rPr kumimoji="0" lang="vi-VN" sz="1200" b="0" i="0" u="none" strike="noStrike" kern="0" cap="none" spc="0" normalizeH="0" baseline="0" noProof="0" dirty="0">
                <a:ln>
                  <a:noFill/>
                </a:ln>
                <a:solidFill>
                  <a:srgbClr val="000000"/>
                </a:solidFill>
                <a:effectLst/>
                <a:uLnTx/>
                <a:uFillTx/>
                <a:latin typeface="Roboto"/>
                <a:ea typeface="Roboto"/>
                <a:cs typeface="Roboto"/>
                <a:sym typeface="Roboto"/>
              </a:rPr>
              <a:t>)</a:t>
            </a:r>
          </a:p>
        </p:txBody>
      </p:sp>
      <p:grpSp>
        <p:nvGrpSpPr>
          <p:cNvPr id="339" name="Google Shape;339;p17"/>
          <p:cNvGrpSpPr/>
          <p:nvPr/>
        </p:nvGrpSpPr>
        <p:grpSpPr>
          <a:xfrm>
            <a:off x="1221093" y="1206587"/>
            <a:ext cx="1165988" cy="1568666"/>
            <a:chOff x="3478424" y="1308364"/>
            <a:chExt cx="2187185" cy="2942536"/>
          </a:xfrm>
        </p:grpSpPr>
        <p:sp>
          <p:nvSpPr>
            <p:cNvPr id="340" name="Google Shape;340;p17"/>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1" name="Google Shape;341;p17"/>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2" name="Google Shape;342;p17"/>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3" name="Google Shape;343;p17"/>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4" name="Google Shape;344;p17"/>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5" name="Google Shape;345;p17"/>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6" name="Google Shape;346;p17"/>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7" name="Google Shape;347;p17"/>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8" name="Google Shape;348;p17"/>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9" name="Google Shape;349;p17"/>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0" name="Google Shape;350;p17"/>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1" name="Google Shape;351;p17"/>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2" name="Google Shape;352;p17"/>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3" name="Google Shape;353;p17"/>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4" name="Google Shape;354;p17"/>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5" name="Google Shape;355;p17"/>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6" name="Google Shape;356;p17"/>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7" name="Google Shape;357;p17"/>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8" name="Google Shape;358;p17"/>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9" name="Google Shape;359;p17"/>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0" name="Google Shape;360;p17"/>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1" name="Google Shape;361;p17"/>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2" name="Google Shape;362;p17"/>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3" name="Google Shape;363;p17"/>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4" name="Google Shape;364;p17"/>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5" name="Google Shape;365;p17"/>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6" name="Google Shape;366;p17"/>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7" name="Google Shape;367;p17"/>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8" name="Google Shape;368;p17"/>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9" name="Google Shape;369;p17"/>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0" name="Google Shape;370;p17"/>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1" name="Google Shape;371;p17"/>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2" name="Google Shape;372;p17"/>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373;p17"/>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374;p17"/>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375;p17"/>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376;p17"/>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377;p17"/>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378;p17"/>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9" name="Google Shape;379;p17"/>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0" name="Google Shape;380;p17"/>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1" name="Google Shape;381;p17"/>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2" name="Google Shape;382;p17"/>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83" name="Google Shape;383;p17"/>
            <p:cNvGrpSpPr/>
            <p:nvPr/>
          </p:nvGrpSpPr>
          <p:grpSpPr>
            <a:xfrm>
              <a:off x="3478424" y="1308364"/>
              <a:ext cx="2180470" cy="1878295"/>
              <a:chOff x="5553063" y="1487604"/>
              <a:chExt cx="1981525" cy="1707075"/>
            </a:xfrm>
          </p:grpSpPr>
          <p:sp>
            <p:nvSpPr>
              <p:cNvPr id="384" name="Google Shape;384;p17"/>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5" name="Google Shape;385;p17"/>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433" name="Google Shape;433;p17"/>
          <p:cNvGrpSpPr/>
          <p:nvPr/>
        </p:nvGrpSpPr>
        <p:grpSpPr>
          <a:xfrm>
            <a:off x="1197000" y="3285694"/>
            <a:ext cx="1165988" cy="1568666"/>
            <a:chOff x="3478424" y="1308364"/>
            <a:chExt cx="2187185" cy="2942536"/>
          </a:xfrm>
        </p:grpSpPr>
        <p:sp>
          <p:nvSpPr>
            <p:cNvPr id="434" name="Google Shape;434;p17"/>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5" name="Google Shape;435;p17"/>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6" name="Google Shape;436;p17"/>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7" name="Google Shape;437;p17"/>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17"/>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17"/>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17"/>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17"/>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17"/>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17"/>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17"/>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17"/>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17"/>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17"/>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17"/>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17"/>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17"/>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17"/>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17"/>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17"/>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17"/>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17"/>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17"/>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457;p17"/>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17"/>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459;p17"/>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460;p17"/>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17"/>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17"/>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17"/>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17"/>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17"/>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17"/>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17"/>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17"/>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17"/>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17"/>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17"/>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Google Shape;472;p17"/>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Google Shape;473;p17"/>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17"/>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17"/>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17"/>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77" name="Google Shape;477;p17"/>
            <p:cNvGrpSpPr/>
            <p:nvPr/>
          </p:nvGrpSpPr>
          <p:grpSpPr>
            <a:xfrm>
              <a:off x="3478424" y="1308364"/>
              <a:ext cx="2180470" cy="1878295"/>
              <a:chOff x="5553063" y="1487604"/>
              <a:chExt cx="1981525" cy="1707075"/>
            </a:xfrm>
          </p:grpSpPr>
          <p:sp>
            <p:nvSpPr>
              <p:cNvPr id="478" name="Google Shape;478;p17"/>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17"/>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4" name="Google Shape;1142;p20">
            <a:extLst>
              <a:ext uri="{FF2B5EF4-FFF2-40B4-BE49-F238E27FC236}">
                <a16:creationId xmlns:a16="http://schemas.microsoft.com/office/drawing/2014/main" id="{94A44C16-318D-71DC-E01B-D19135832748}"/>
              </a:ext>
            </a:extLst>
          </p:cNvPr>
          <p:cNvSpPr/>
          <p:nvPr/>
        </p:nvSpPr>
        <p:spPr>
          <a:xfrm>
            <a:off x="814186" y="2573368"/>
            <a:ext cx="1886400" cy="653700"/>
          </a:xfrm>
          <a:prstGeom prst="roundRect">
            <a:avLst>
              <a:gd name="adj" fmla="val 16667"/>
            </a:avLst>
          </a:prstGeom>
          <a:gradFill>
            <a:gsLst>
              <a:gs pos="0">
                <a:schemeClr val="accent1"/>
              </a:gs>
              <a:gs pos="100000">
                <a:schemeClr val="accent2"/>
              </a:gs>
            </a:gsLst>
            <a:lin ang="0" scaled="0"/>
          </a:gra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110;p20">
            <a:extLst>
              <a:ext uri="{FF2B5EF4-FFF2-40B4-BE49-F238E27FC236}">
                <a16:creationId xmlns:a16="http://schemas.microsoft.com/office/drawing/2014/main" id="{B85BDC63-1DD6-C681-F155-87C2CFFAFAA7}"/>
              </a:ext>
            </a:extLst>
          </p:cNvPr>
          <p:cNvSpPr/>
          <p:nvPr/>
        </p:nvSpPr>
        <p:spPr>
          <a:xfrm>
            <a:off x="811216" y="2570301"/>
            <a:ext cx="1886400" cy="6537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144;p20">
            <a:extLst>
              <a:ext uri="{FF2B5EF4-FFF2-40B4-BE49-F238E27FC236}">
                <a16:creationId xmlns:a16="http://schemas.microsoft.com/office/drawing/2014/main" id="{D5B6BE8E-B594-FD8B-3453-0352189D66E2}"/>
              </a:ext>
            </a:extLst>
          </p:cNvPr>
          <p:cNvSpPr txBox="1"/>
          <p:nvPr/>
        </p:nvSpPr>
        <p:spPr>
          <a:xfrm>
            <a:off x="982216" y="2759632"/>
            <a:ext cx="1544400" cy="25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800" dirty="0">
                <a:solidFill>
                  <a:schemeClr val="tx1"/>
                </a:solidFill>
                <a:latin typeface="Fira Sans Extra Condensed SemiBold"/>
                <a:ea typeface="Fira Sans Extra Condensed SemiBold"/>
                <a:cs typeface="Fira Sans Extra Condensed SemiBold"/>
                <a:sym typeface="Fira Sans Extra Condensed SemiBold"/>
              </a:rPr>
              <a:t>TÓM LẠI</a:t>
            </a:r>
            <a:endParaRPr sz="1800" dirty="0">
              <a:solidFill>
                <a:schemeClr val="tx1"/>
              </a:solidFill>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2271567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cxnSp>
        <p:nvCxnSpPr>
          <p:cNvPr id="41" name="Google Shape;3344;p39">
            <a:extLst>
              <a:ext uri="{FF2B5EF4-FFF2-40B4-BE49-F238E27FC236}">
                <a16:creationId xmlns:a16="http://schemas.microsoft.com/office/drawing/2014/main" id="{304693F8-6B26-7D05-7BF1-F8240B17D266}"/>
              </a:ext>
            </a:extLst>
          </p:cNvPr>
          <p:cNvCxnSpPr>
            <a:cxnSpLocks/>
          </p:cNvCxnSpPr>
          <p:nvPr/>
        </p:nvCxnSpPr>
        <p:spPr>
          <a:xfrm>
            <a:off x="2764464" y="1375045"/>
            <a:ext cx="0" cy="476025"/>
          </a:xfrm>
          <a:prstGeom prst="straightConnector1">
            <a:avLst/>
          </a:prstGeom>
          <a:noFill/>
          <a:ln w="76200" cap="flat" cmpd="sng">
            <a:solidFill>
              <a:schemeClr val="accent2"/>
            </a:solidFill>
            <a:prstDash val="solid"/>
            <a:round/>
            <a:headEnd type="none" w="med" len="med"/>
            <a:tailEnd type="none" w="med" len="med"/>
          </a:ln>
        </p:spPr>
      </p:cxnSp>
      <p:cxnSp>
        <p:nvCxnSpPr>
          <p:cNvPr id="38" name="Google Shape;3344;p39">
            <a:extLst>
              <a:ext uri="{FF2B5EF4-FFF2-40B4-BE49-F238E27FC236}">
                <a16:creationId xmlns:a16="http://schemas.microsoft.com/office/drawing/2014/main" id="{A6776CD2-AC3A-03E3-C2F2-685B1A5D7BD4}"/>
              </a:ext>
            </a:extLst>
          </p:cNvPr>
          <p:cNvCxnSpPr>
            <a:cxnSpLocks/>
          </p:cNvCxnSpPr>
          <p:nvPr/>
        </p:nvCxnSpPr>
        <p:spPr>
          <a:xfrm>
            <a:off x="3745678" y="1615845"/>
            <a:ext cx="211077" cy="0"/>
          </a:xfrm>
          <a:prstGeom prst="straightConnector1">
            <a:avLst/>
          </a:prstGeom>
          <a:noFill/>
          <a:ln w="76200" cap="flat" cmpd="sng">
            <a:solidFill>
              <a:schemeClr val="accent2"/>
            </a:solidFill>
            <a:prstDash val="solid"/>
            <a:round/>
            <a:headEnd type="none" w="med" len="med"/>
            <a:tailEnd type="none" w="med" len="med"/>
          </a:ln>
        </p:spPr>
      </p:cxnSp>
      <p:cxnSp>
        <p:nvCxnSpPr>
          <p:cNvPr id="35" name="Google Shape;3344;p39">
            <a:extLst>
              <a:ext uri="{FF2B5EF4-FFF2-40B4-BE49-F238E27FC236}">
                <a16:creationId xmlns:a16="http://schemas.microsoft.com/office/drawing/2014/main" id="{42529343-3D6C-6015-3912-4944A614B72F}"/>
              </a:ext>
            </a:extLst>
          </p:cNvPr>
          <p:cNvCxnSpPr>
            <a:cxnSpLocks/>
          </p:cNvCxnSpPr>
          <p:nvPr/>
        </p:nvCxnSpPr>
        <p:spPr>
          <a:xfrm>
            <a:off x="3730058" y="1241945"/>
            <a:ext cx="211077" cy="0"/>
          </a:xfrm>
          <a:prstGeom prst="straightConnector1">
            <a:avLst/>
          </a:prstGeom>
          <a:noFill/>
          <a:ln w="76200" cap="flat" cmpd="sng">
            <a:solidFill>
              <a:schemeClr val="accent2"/>
            </a:solidFill>
            <a:prstDash val="solid"/>
            <a:round/>
            <a:headEnd type="none" w="med" len="med"/>
            <a:tailEnd type="none" w="med" len="med"/>
          </a:ln>
        </p:spPr>
      </p:cxnSp>
      <p:cxnSp>
        <p:nvCxnSpPr>
          <p:cNvPr id="33" name="Google Shape;3346;p39">
            <a:extLst>
              <a:ext uri="{FF2B5EF4-FFF2-40B4-BE49-F238E27FC236}">
                <a16:creationId xmlns:a16="http://schemas.microsoft.com/office/drawing/2014/main" id="{85EAF3BA-2404-963E-37E3-4441910B261B}"/>
              </a:ext>
            </a:extLst>
          </p:cNvPr>
          <p:cNvCxnSpPr>
            <a:cxnSpLocks/>
          </p:cNvCxnSpPr>
          <p:nvPr/>
        </p:nvCxnSpPr>
        <p:spPr>
          <a:xfrm flipH="1">
            <a:off x="3730058" y="1603733"/>
            <a:ext cx="242318" cy="0"/>
          </a:xfrm>
          <a:prstGeom prst="straightConnector1">
            <a:avLst/>
          </a:prstGeom>
          <a:noFill/>
          <a:ln w="28575" cap="flat" cmpd="sng">
            <a:solidFill>
              <a:schemeClr val="accent4"/>
            </a:solidFill>
            <a:prstDash val="solid"/>
            <a:round/>
            <a:headEnd type="none" w="med" len="med"/>
            <a:tailEnd type="none" w="med" len="med"/>
          </a:ln>
        </p:spPr>
      </p:cxnSp>
      <p:cxnSp>
        <p:nvCxnSpPr>
          <p:cNvPr id="31" name="Google Shape;3346;p39">
            <a:extLst>
              <a:ext uri="{FF2B5EF4-FFF2-40B4-BE49-F238E27FC236}">
                <a16:creationId xmlns:a16="http://schemas.microsoft.com/office/drawing/2014/main" id="{961BA01F-4B93-3EB7-6578-7EE4C9A61D6E}"/>
              </a:ext>
            </a:extLst>
          </p:cNvPr>
          <p:cNvCxnSpPr>
            <a:cxnSpLocks/>
          </p:cNvCxnSpPr>
          <p:nvPr/>
        </p:nvCxnSpPr>
        <p:spPr>
          <a:xfrm flipH="1">
            <a:off x="3698817" y="1209324"/>
            <a:ext cx="242318" cy="0"/>
          </a:xfrm>
          <a:prstGeom prst="straightConnector1">
            <a:avLst/>
          </a:prstGeom>
          <a:noFill/>
          <a:ln w="28575" cap="flat" cmpd="sng">
            <a:solidFill>
              <a:schemeClr val="accent4"/>
            </a:solidFill>
            <a:prstDash val="solid"/>
            <a:round/>
            <a:headEnd type="none" w="med" len="med"/>
            <a:tailEnd type="none" w="med" len="med"/>
          </a:ln>
        </p:spPr>
      </p:cxnSp>
      <p:sp>
        <p:nvSpPr>
          <p:cNvPr id="8" name="Google Shape;1625;p26">
            <a:extLst>
              <a:ext uri="{FF2B5EF4-FFF2-40B4-BE49-F238E27FC236}">
                <a16:creationId xmlns:a16="http://schemas.microsoft.com/office/drawing/2014/main" id="{70951E73-A4D3-C753-8D21-40B1FEB2E37F}"/>
              </a:ext>
            </a:extLst>
          </p:cNvPr>
          <p:cNvSpPr/>
          <p:nvPr/>
        </p:nvSpPr>
        <p:spPr>
          <a:xfrm>
            <a:off x="1094082" y="1122490"/>
            <a:ext cx="2210920" cy="267412"/>
          </a:xfrm>
          <a:prstGeom prst="roundRect">
            <a:avLst>
              <a:gd name="adj" fmla="val 16667"/>
            </a:avLst>
          </a:prstGeom>
          <a:gradFill>
            <a:gsLst>
              <a:gs pos="0">
                <a:schemeClr val="accent2"/>
              </a:gs>
              <a:gs pos="100000">
                <a:schemeClr val="accent3"/>
              </a:gs>
            </a:gsLst>
            <a:lin ang="0" scaled="0"/>
          </a:gradFill>
          <a:ln>
            <a:noFill/>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3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endParaRPr>
          </a:p>
        </p:txBody>
      </p:sp>
      <p:sp>
        <p:nvSpPr>
          <p:cNvPr id="1602" name="Google Shape;1602;p26"/>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ĐIỀU KHIỂN ĐỒNG THỜI PHÂN TÁN</a:t>
            </a:r>
          </a:p>
        </p:txBody>
      </p:sp>
      <p:grpSp>
        <p:nvGrpSpPr>
          <p:cNvPr id="1603" name="Google Shape;1603;p26"/>
          <p:cNvGrpSpPr/>
          <p:nvPr/>
        </p:nvGrpSpPr>
        <p:grpSpPr>
          <a:xfrm>
            <a:off x="401549" y="1486803"/>
            <a:ext cx="2532953" cy="3574389"/>
            <a:chOff x="1047817" y="1158425"/>
            <a:chExt cx="2532953" cy="3574389"/>
          </a:xfrm>
        </p:grpSpPr>
        <p:sp>
          <p:nvSpPr>
            <p:cNvPr id="1604" name="Google Shape;1604;p26"/>
            <p:cNvSpPr/>
            <p:nvPr/>
          </p:nvSpPr>
          <p:spPr>
            <a:xfrm>
              <a:off x="2444996" y="1158425"/>
              <a:ext cx="801628" cy="1427472"/>
            </a:xfrm>
            <a:custGeom>
              <a:avLst/>
              <a:gdLst/>
              <a:ahLst/>
              <a:cxnLst/>
              <a:rect l="l" t="t" r="r" b="b"/>
              <a:pathLst>
                <a:path w="24539" h="43697" extrusionOk="0">
                  <a:moveTo>
                    <a:pt x="11787" y="43696"/>
                  </a:moveTo>
                  <a:cubicBezTo>
                    <a:pt x="10751" y="43661"/>
                    <a:pt x="10406" y="42839"/>
                    <a:pt x="10406" y="41458"/>
                  </a:cubicBezTo>
                  <a:cubicBezTo>
                    <a:pt x="10430" y="30897"/>
                    <a:pt x="10430" y="20336"/>
                    <a:pt x="10418" y="9788"/>
                  </a:cubicBezTo>
                  <a:lnTo>
                    <a:pt x="10418" y="8585"/>
                  </a:lnTo>
                  <a:cubicBezTo>
                    <a:pt x="10108" y="9097"/>
                    <a:pt x="9906" y="9418"/>
                    <a:pt x="9716" y="9740"/>
                  </a:cubicBezTo>
                  <a:cubicBezTo>
                    <a:pt x="7489" y="13586"/>
                    <a:pt x="5263" y="17431"/>
                    <a:pt x="3048" y="21265"/>
                  </a:cubicBezTo>
                  <a:cubicBezTo>
                    <a:pt x="2488" y="22218"/>
                    <a:pt x="1869" y="22801"/>
                    <a:pt x="1107" y="22825"/>
                  </a:cubicBezTo>
                  <a:cubicBezTo>
                    <a:pt x="452" y="22837"/>
                    <a:pt x="0" y="22408"/>
                    <a:pt x="12" y="21551"/>
                  </a:cubicBezTo>
                  <a:cubicBezTo>
                    <a:pt x="36" y="20896"/>
                    <a:pt x="191" y="20003"/>
                    <a:pt x="524" y="19408"/>
                  </a:cubicBezTo>
                  <a:cubicBezTo>
                    <a:pt x="3953" y="13395"/>
                    <a:pt x="7406" y="7418"/>
                    <a:pt x="10894" y="1453"/>
                  </a:cubicBezTo>
                  <a:cubicBezTo>
                    <a:pt x="11144" y="1048"/>
                    <a:pt x="11490" y="715"/>
                    <a:pt x="11787" y="346"/>
                  </a:cubicBezTo>
                  <a:lnTo>
                    <a:pt x="12549" y="1"/>
                  </a:lnTo>
                  <a:cubicBezTo>
                    <a:pt x="13002" y="203"/>
                    <a:pt x="13478" y="334"/>
                    <a:pt x="13871" y="644"/>
                  </a:cubicBezTo>
                  <a:cubicBezTo>
                    <a:pt x="17169" y="3251"/>
                    <a:pt x="20443" y="5894"/>
                    <a:pt x="23729" y="8526"/>
                  </a:cubicBezTo>
                  <a:cubicBezTo>
                    <a:pt x="24277" y="8966"/>
                    <a:pt x="24539" y="9633"/>
                    <a:pt x="24289" y="10704"/>
                  </a:cubicBezTo>
                  <a:cubicBezTo>
                    <a:pt x="24063" y="11681"/>
                    <a:pt x="23563" y="12419"/>
                    <a:pt x="22848" y="12883"/>
                  </a:cubicBezTo>
                  <a:cubicBezTo>
                    <a:pt x="22134" y="13336"/>
                    <a:pt x="21646" y="13133"/>
                    <a:pt x="21169" y="12752"/>
                  </a:cubicBezTo>
                  <a:cubicBezTo>
                    <a:pt x="19014" y="10990"/>
                    <a:pt x="16847" y="9252"/>
                    <a:pt x="14680" y="7502"/>
                  </a:cubicBezTo>
                  <a:cubicBezTo>
                    <a:pt x="14490" y="7323"/>
                    <a:pt x="14311" y="7132"/>
                    <a:pt x="14145" y="6942"/>
                  </a:cubicBezTo>
                  <a:lnTo>
                    <a:pt x="13930" y="7121"/>
                  </a:lnTo>
                  <a:lnTo>
                    <a:pt x="13930" y="8085"/>
                  </a:lnTo>
                  <a:cubicBezTo>
                    <a:pt x="13930" y="18682"/>
                    <a:pt x="13907" y="29278"/>
                    <a:pt x="13942" y="39851"/>
                  </a:cubicBezTo>
                  <a:cubicBezTo>
                    <a:pt x="13942" y="41244"/>
                    <a:pt x="13573" y="42351"/>
                    <a:pt x="12549" y="43351"/>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5" name="Google Shape;1605;p26"/>
            <p:cNvSpPr/>
            <p:nvPr/>
          </p:nvSpPr>
          <p:spPr>
            <a:xfrm>
              <a:off x="1047817" y="2283181"/>
              <a:ext cx="1538345" cy="1835750"/>
            </a:xfrm>
            <a:custGeom>
              <a:avLst/>
              <a:gdLst/>
              <a:ahLst/>
              <a:cxnLst/>
              <a:rect l="l" t="t" r="r" b="b"/>
              <a:pathLst>
                <a:path w="47091" h="56195" extrusionOk="0">
                  <a:moveTo>
                    <a:pt x="46352" y="1"/>
                  </a:moveTo>
                  <a:cubicBezTo>
                    <a:pt x="46138" y="1"/>
                    <a:pt x="45890" y="72"/>
                    <a:pt x="45626" y="224"/>
                  </a:cubicBezTo>
                  <a:lnTo>
                    <a:pt x="24659" y="12333"/>
                  </a:lnTo>
                  <a:lnTo>
                    <a:pt x="1465" y="25727"/>
                  </a:lnTo>
                  <a:cubicBezTo>
                    <a:pt x="656" y="26179"/>
                    <a:pt x="1" y="27227"/>
                    <a:pt x="1" y="28025"/>
                  </a:cubicBezTo>
                  <a:lnTo>
                    <a:pt x="1" y="55350"/>
                  </a:lnTo>
                  <a:cubicBezTo>
                    <a:pt x="1" y="55893"/>
                    <a:pt x="295" y="56195"/>
                    <a:pt x="734" y="56195"/>
                  </a:cubicBezTo>
                  <a:cubicBezTo>
                    <a:pt x="949" y="56195"/>
                    <a:pt x="1199" y="56122"/>
                    <a:pt x="1465" y="55969"/>
                  </a:cubicBezTo>
                  <a:lnTo>
                    <a:pt x="16491" y="47301"/>
                  </a:lnTo>
                  <a:lnTo>
                    <a:pt x="45626" y="30478"/>
                  </a:lnTo>
                  <a:cubicBezTo>
                    <a:pt x="46435" y="30013"/>
                    <a:pt x="47090" y="28977"/>
                    <a:pt x="47090" y="28168"/>
                  </a:cubicBezTo>
                  <a:lnTo>
                    <a:pt x="47090" y="843"/>
                  </a:lnTo>
                  <a:cubicBezTo>
                    <a:pt x="47090" y="306"/>
                    <a:pt x="46793" y="1"/>
                    <a:pt x="46352"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6" name="Google Shape;1606;p26"/>
            <p:cNvSpPr/>
            <p:nvPr/>
          </p:nvSpPr>
          <p:spPr>
            <a:xfrm>
              <a:off x="1055233" y="2281548"/>
              <a:ext cx="1538313" cy="1851398"/>
            </a:xfrm>
            <a:custGeom>
              <a:avLst/>
              <a:gdLst/>
              <a:ahLst/>
              <a:cxnLst/>
              <a:rect l="l" t="t" r="r" b="b"/>
              <a:pathLst>
                <a:path w="47090" h="56674" extrusionOk="0">
                  <a:moveTo>
                    <a:pt x="0" y="28265"/>
                  </a:moveTo>
                  <a:lnTo>
                    <a:pt x="0" y="55590"/>
                  </a:lnTo>
                  <a:cubicBezTo>
                    <a:pt x="0" y="56388"/>
                    <a:pt x="655" y="56674"/>
                    <a:pt x="1465" y="56209"/>
                  </a:cubicBezTo>
                  <a:lnTo>
                    <a:pt x="16490" y="47530"/>
                  </a:lnTo>
                  <a:lnTo>
                    <a:pt x="45625" y="30718"/>
                  </a:lnTo>
                  <a:cubicBezTo>
                    <a:pt x="46435" y="30254"/>
                    <a:pt x="47089" y="29206"/>
                    <a:pt x="47089" y="28408"/>
                  </a:cubicBezTo>
                  <a:lnTo>
                    <a:pt x="47089" y="1084"/>
                  </a:lnTo>
                  <a:cubicBezTo>
                    <a:pt x="47089" y="274"/>
                    <a:pt x="46435" y="0"/>
                    <a:pt x="45625" y="464"/>
                  </a:cubicBezTo>
                  <a:lnTo>
                    <a:pt x="24658" y="12573"/>
                  </a:lnTo>
                  <a:lnTo>
                    <a:pt x="1465" y="25968"/>
                  </a:lnTo>
                  <a:cubicBezTo>
                    <a:pt x="655" y="26420"/>
                    <a:pt x="0" y="27456"/>
                    <a:pt x="0" y="2826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7" name="Google Shape;1607;p26"/>
            <p:cNvSpPr/>
            <p:nvPr/>
          </p:nvSpPr>
          <p:spPr>
            <a:xfrm>
              <a:off x="1062616" y="2287754"/>
              <a:ext cx="1538313" cy="1851431"/>
            </a:xfrm>
            <a:custGeom>
              <a:avLst/>
              <a:gdLst/>
              <a:ahLst/>
              <a:cxnLst/>
              <a:rect l="l" t="t" r="r" b="b"/>
              <a:pathLst>
                <a:path w="47090" h="56675" extrusionOk="0">
                  <a:moveTo>
                    <a:pt x="0" y="28266"/>
                  </a:moveTo>
                  <a:lnTo>
                    <a:pt x="0" y="55591"/>
                  </a:lnTo>
                  <a:cubicBezTo>
                    <a:pt x="0" y="56388"/>
                    <a:pt x="655" y="56674"/>
                    <a:pt x="1465" y="56210"/>
                  </a:cubicBezTo>
                  <a:lnTo>
                    <a:pt x="16502" y="47530"/>
                  </a:lnTo>
                  <a:lnTo>
                    <a:pt x="45625" y="30707"/>
                  </a:lnTo>
                  <a:cubicBezTo>
                    <a:pt x="46435" y="30242"/>
                    <a:pt x="47090" y="29207"/>
                    <a:pt x="47090" y="28409"/>
                  </a:cubicBezTo>
                  <a:lnTo>
                    <a:pt x="47090" y="1084"/>
                  </a:lnTo>
                  <a:cubicBezTo>
                    <a:pt x="47090" y="274"/>
                    <a:pt x="46435" y="1"/>
                    <a:pt x="45625" y="465"/>
                  </a:cubicBezTo>
                  <a:lnTo>
                    <a:pt x="24658" y="12562"/>
                  </a:lnTo>
                  <a:lnTo>
                    <a:pt x="1465" y="25956"/>
                  </a:lnTo>
                  <a:cubicBezTo>
                    <a:pt x="655" y="26420"/>
                    <a:pt x="0" y="27456"/>
                    <a:pt x="0" y="2826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8" name="Google Shape;1608;p26"/>
            <p:cNvSpPr/>
            <p:nvPr/>
          </p:nvSpPr>
          <p:spPr>
            <a:xfrm>
              <a:off x="1101176" y="2362981"/>
              <a:ext cx="1460139" cy="1704394"/>
            </a:xfrm>
            <a:custGeom>
              <a:avLst/>
              <a:gdLst/>
              <a:ahLst/>
              <a:cxnLst/>
              <a:rect l="l" t="t" r="r" b="b"/>
              <a:pathLst>
                <a:path w="44697" h="52174" extrusionOk="0">
                  <a:moveTo>
                    <a:pt x="44697" y="0"/>
                  </a:moveTo>
                  <a:lnTo>
                    <a:pt x="1" y="25837"/>
                  </a:lnTo>
                  <a:lnTo>
                    <a:pt x="1" y="52173"/>
                  </a:lnTo>
                  <a:lnTo>
                    <a:pt x="44673" y="26194"/>
                  </a:lnTo>
                  <a:lnTo>
                    <a:pt x="44697"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9" name="Google Shape;1609;p26"/>
            <p:cNvSpPr/>
            <p:nvPr/>
          </p:nvSpPr>
          <p:spPr>
            <a:xfrm>
              <a:off x="1105769" y="2375661"/>
              <a:ext cx="1460531" cy="1692732"/>
            </a:xfrm>
            <a:custGeom>
              <a:avLst/>
              <a:gdLst/>
              <a:ahLst/>
              <a:cxnLst/>
              <a:rect l="l" t="t" r="r" b="b"/>
              <a:pathLst>
                <a:path w="44709" h="51817" extrusionOk="0">
                  <a:moveTo>
                    <a:pt x="1" y="25801"/>
                  </a:moveTo>
                  <a:lnTo>
                    <a:pt x="1" y="51661"/>
                  </a:lnTo>
                  <a:cubicBezTo>
                    <a:pt x="1" y="51757"/>
                    <a:pt x="108" y="51816"/>
                    <a:pt x="203" y="51769"/>
                  </a:cubicBezTo>
                  <a:lnTo>
                    <a:pt x="44637" y="26075"/>
                  </a:lnTo>
                  <a:cubicBezTo>
                    <a:pt x="44685" y="26063"/>
                    <a:pt x="44709" y="26015"/>
                    <a:pt x="44709" y="25968"/>
                  </a:cubicBezTo>
                  <a:lnTo>
                    <a:pt x="44673" y="167"/>
                  </a:lnTo>
                  <a:cubicBezTo>
                    <a:pt x="44673" y="60"/>
                    <a:pt x="44566" y="0"/>
                    <a:pt x="44471" y="48"/>
                  </a:cubicBezTo>
                  <a:lnTo>
                    <a:pt x="72" y="25682"/>
                  </a:lnTo>
                  <a:cubicBezTo>
                    <a:pt x="25" y="25706"/>
                    <a:pt x="1" y="25754"/>
                    <a:pt x="1" y="2580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0" name="Google Shape;1610;p26"/>
            <p:cNvSpPr/>
            <p:nvPr/>
          </p:nvSpPr>
          <p:spPr>
            <a:xfrm>
              <a:off x="1817940" y="2742052"/>
              <a:ext cx="27245" cy="35804"/>
            </a:xfrm>
            <a:custGeom>
              <a:avLst/>
              <a:gdLst/>
              <a:ahLst/>
              <a:cxnLst/>
              <a:rect l="l" t="t" r="r" b="b"/>
              <a:pathLst>
                <a:path w="834" h="1096" extrusionOk="0">
                  <a:moveTo>
                    <a:pt x="0" y="786"/>
                  </a:moveTo>
                  <a:cubicBezTo>
                    <a:pt x="36" y="512"/>
                    <a:pt x="191" y="274"/>
                    <a:pt x="417" y="131"/>
                  </a:cubicBezTo>
                  <a:cubicBezTo>
                    <a:pt x="655" y="0"/>
                    <a:pt x="834" y="71"/>
                    <a:pt x="834" y="310"/>
                  </a:cubicBezTo>
                  <a:cubicBezTo>
                    <a:pt x="810" y="583"/>
                    <a:pt x="655" y="822"/>
                    <a:pt x="417" y="964"/>
                  </a:cubicBezTo>
                  <a:cubicBezTo>
                    <a:pt x="191" y="1095"/>
                    <a:pt x="0" y="1012"/>
                    <a:pt x="0" y="786"/>
                  </a:cubicBezTo>
                  <a:close/>
                </a:path>
              </a:pathLst>
            </a:custGeom>
            <a:solidFill>
              <a:srgbClr val="30303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1" name="Google Shape;1611;p26"/>
            <p:cNvSpPr/>
            <p:nvPr/>
          </p:nvSpPr>
          <p:spPr>
            <a:xfrm>
              <a:off x="1814883" y="2741883"/>
              <a:ext cx="15615" cy="17640"/>
            </a:xfrm>
            <a:custGeom>
              <a:avLst/>
              <a:gdLst/>
              <a:ahLst/>
              <a:cxnLst/>
              <a:rect l="l" t="t" r="r" b="b"/>
              <a:pathLst>
                <a:path w="478" h="540" extrusionOk="0">
                  <a:moveTo>
                    <a:pt x="353" y="0"/>
                  </a:moveTo>
                  <a:cubicBezTo>
                    <a:pt x="319" y="0"/>
                    <a:pt x="280" y="11"/>
                    <a:pt x="239" y="34"/>
                  </a:cubicBezTo>
                  <a:cubicBezTo>
                    <a:pt x="108" y="117"/>
                    <a:pt x="25" y="248"/>
                    <a:pt x="1" y="403"/>
                  </a:cubicBezTo>
                  <a:cubicBezTo>
                    <a:pt x="1" y="489"/>
                    <a:pt x="48" y="539"/>
                    <a:pt x="117" y="539"/>
                  </a:cubicBezTo>
                  <a:cubicBezTo>
                    <a:pt x="153" y="539"/>
                    <a:pt x="195" y="526"/>
                    <a:pt x="239" y="498"/>
                  </a:cubicBezTo>
                  <a:cubicBezTo>
                    <a:pt x="370" y="427"/>
                    <a:pt x="453" y="284"/>
                    <a:pt x="477" y="141"/>
                  </a:cubicBezTo>
                  <a:cubicBezTo>
                    <a:pt x="477" y="51"/>
                    <a:pt x="427" y="0"/>
                    <a:pt x="353"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2" name="Google Shape;1612;p26"/>
            <p:cNvSpPr/>
            <p:nvPr/>
          </p:nvSpPr>
          <p:spPr>
            <a:xfrm>
              <a:off x="1096145" y="3257529"/>
              <a:ext cx="2484625" cy="1443413"/>
            </a:xfrm>
            <a:custGeom>
              <a:avLst/>
              <a:gdLst/>
              <a:ahLst/>
              <a:cxnLst/>
              <a:rect l="l" t="t" r="r" b="b"/>
              <a:pathLst>
                <a:path w="76058" h="44185" extrusionOk="0">
                  <a:moveTo>
                    <a:pt x="0" y="26885"/>
                  </a:moveTo>
                  <a:lnTo>
                    <a:pt x="0" y="26968"/>
                  </a:lnTo>
                  <a:cubicBezTo>
                    <a:pt x="12" y="27313"/>
                    <a:pt x="238" y="27659"/>
                    <a:pt x="691" y="27921"/>
                  </a:cubicBezTo>
                  <a:lnTo>
                    <a:pt x="27932" y="43649"/>
                  </a:lnTo>
                  <a:cubicBezTo>
                    <a:pt x="28873" y="44185"/>
                    <a:pt x="30397" y="44185"/>
                    <a:pt x="31337" y="43649"/>
                  </a:cubicBezTo>
                  <a:lnTo>
                    <a:pt x="75355" y="18229"/>
                  </a:lnTo>
                  <a:cubicBezTo>
                    <a:pt x="75819" y="17967"/>
                    <a:pt x="76045" y="17634"/>
                    <a:pt x="76057" y="17288"/>
                  </a:cubicBezTo>
                  <a:lnTo>
                    <a:pt x="76057" y="17205"/>
                  </a:lnTo>
                  <a:cubicBezTo>
                    <a:pt x="76045" y="16872"/>
                    <a:pt x="75807" y="16526"/>
                    <a:pt x="75355" y="16264"/>
                  </a:cubicBezTo>
                  <a:lnTo>
                    <a:pt x="48125" y="548"/>
                  </a:lnTo>
                  <a:cubicBezTo>
                    <a:pt x="47185" y="1"/>
                    <a:pt x="45661" y="1"/>
                    <a:pt x="44720" y="548"/>
                  </a:cubicBezTo>
                  <a:lnTo>
                    <a:pt x="691" y="25956"/>
                  </a:lnTo>
                  <a:cubicBezTo>
                    <a:pt x="250" y="26218"/>
                    <a:pt x="12" y="26551"/>
                    <a:pt x="0" y="2688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3" name="Google Shape;1613;p26"/>
            <p:cNvSpPr/>
            <p:nvPr/>
          </p:nvSpPr>
          <p:spPr>
            <a:xfrm>
              <a:off x="1287116" y="3359808"/>
              <a:ext cx="1874363" cy="1085606"/>
            </a:xfrm>
            <a:custGeom>
              <a:avLst/>
              <a:gdLst/>
              <a:ahLst/>
              <a:cxnLst/>
              <a:rect l="l" t="t" r="r" b="b"/>
              <a:pathLst>
                <a:path w="57377" h="33232" extrusionOk="0">
                  <a:moveTo>
                    <a:pt x="60" y="23468"/>
                  </a:moveTo>
                  <a:cubicBezTo>
                    <a:pt x="119" y="23670"/>
                    <a:pt x="262" y="23837"/>
                    <a:pt x="464" y="23932"/>
                  </a:cubicBezTo>
                  <a:lnTo>
                    <a:pt x="16014" y="32910"/>
                  </a:lnTo>
                  <a:cubicBezTo>
                    <a:pt x="16633" y="33231"/>
                    <a:pt x="17383" y="33231"/>
                    <a:pt x="18002" y="32910"/>
                  </a:cubicBezTo>
                  <a:lnTo>
                    <a:pt x="56924" y="10443"/>
                  </a:lnTo>
                  <a:cubicBezTo>
                    <a:pt x="57114" y="10347"/>
                    <a:pt x="57257" y="10181"/>
                    <a:pt x="57317" y="9966"/>
                  </a:cubicBezTo>
                  <a:cubicBezTo>
                    <a:pt x="57376" y="9728"/>
                    <a:pt x="57245" y="9478"/>
                    <a:pt x="56924" y="9288"/>
                  </a:cubicBezTo>
                  <a:lnTo>
                    <a:pt x="41374" y="310"/>
                  </a:lnTo>
                  <a:cubicBezTo>
                    <a:pt x="40743" y="1"/>
                    <a:pt x="40005" y="1"/>
                    <a:pt x="39386" y="310"/>
                  </a:cubicBezTo>
                  <a:lnTo>
                    <a:pt x="464" y="22789"/>
                  </a:lnTo>
                  <a:cubicBezTo>
                    <a:pt x="143" y="22968"/>
                    <a:pt x="0" y="23218"/>
                    <a:pt x="60" y="23468"/>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4" name="Google Shape;1614;p26"/>
            <p:cNvSpPr/>
            <p:nvPr/>
          </p:nvSpPr>
          <p:spPr>
            <a:xfrm>
              <a:off x="2306129" y="3952548"/>
              <a:ext cx="717640" cy="415433"/>
            </a:xfrm>
            <a:custGeom>
              <a:avLst/>
              <a:gdLst/>
              <a:ahLst/>
              <a:cxnLst/>
              <a:rect l="l" t="t" r="r" b="b"/>
              <a:pathLst>
                <a:path w="21968" h="12717" extrusionOk="0">
                  <a:moveTo>
                    <a:pt x="36" y="7835"/>
                  </a:moveTo>
                  <a:cubicBezTo>
                    <a:pt x="60" y="7931"/>
                    <a:pt x="131" y="8002"/>
                    <a:pt x="215" y="8038"/>
                  </a:cubicBezTo>
                  <a:lnTo>
                    <a:pt x="8073" y="12574"/>
                  </a:lnTo>
                  <a:cubicBezTo>
                    <a:pt x="8359" y="12717"/>
                    <a:pt x="8692" y="12717"/>
                    <a:pt x="8978" y="12574"/>
                  </a:cubicBezTo>
                  <a:lnTo>
                    <a:pt x="21753" y="5204"/>
                  </a:lnTo>
                  <a:cubicBezTo>
                    <a:pt x="21837" y="5156"/>
                    <a:pt x="21896" y="5085"/>
                    <a:pt x="21932" y="5002"/>
                  </a:cubicBezTo>
                  <a:cubicBezTo>
                    <a:pt x="21968" y="4883"/>
                    <a:pt x="21908" y="4763"/>
                    <a:pt x="21753" y="4680"/>
                  </a:cubicBezTo>
                  <a:lnTo>
                    <a:pt x="13895" y="144"/>
                  </a:lnTo>
                  <a:cubicBezTo>
                    <a:pt x="13609" y="1"/>
                    <a:pt x="13276" y="1"/>
                    <a:pt x="12990" y="144"/>
                  </a:cubicBezTo>
                  <a:lnTo>
                    <a:pt x="215" y="7514"/>
                  </a:lnTo>
                  <a:cubicBezTo>
                    <a:pt x="60" y="7609"/>
                    <a:pt x="1" y="7728"/>
                    <a:pt x="36" y="7835"/>
                  </a:cubicBezTo>
                  <a:close/>
                </a:path>
              </a:pathLst>
            </a:custGeom>
            <a:solidFill>
              <a:srgbClr val="2D184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5" name="Google Shape;1615;p26"/>
            <p:cNvSpPr/>
            <p:nvPr/>
          </p:nvSpPr>
          <p:spPr>
            <a:xfrm>
              <a:off x="2307305" y="3956468"/>
              <a:ext cx="716856" cy="411512"/>
            </a:xfrm>
            <a:custGeom>
              <a:avLst/>
              <a:gdLst/>
              <a:ahLst/>
              <a:cxnLst/>
              <a:rect l="l" t="t" r="r" b="b"/>
              <a:pathLst>
                <a:path w="21944" h="12597" extrusionOk="0">
                  <a:moveTo>
                    <a:pt x="0" y="7715"/>
                  </a:moveTo>
                  <a:cubicBezTo>
                    <a:pt x="24" y="7811"/>
                    <a:pt x="95" y="7882"/>
                    <a:pt x="179" y="7918"/>
                  </a:cubicBezTo>
                  <a:lnTo>
                    <a:pt x="8037" y="12454"/>
                  </a:lnTo>
                  <a:cubicBezTo>
                    <a:pt x="8323" y="12597"/>
                    <a:pt x="8656" y="12597"/>
                    <a:pt x="8942" y="12454"/>
                  </a:cubicBezTo>
                  <a:lnTo>
                    <a:pt x="21717" y="5084"/>
                  </a:lnTo>
                  <a:cubicBezTo>
                    <a:pt x="21943" y="5048"/>
                    <a:pt x="21943" y="4715"/>
                    <a:pt x="21717" y="4679"/>
                  </a:cubicBezTo>
                  <a:lnTo>
                    <a:pt x="13859" y="143"/>
                  </a:lnTo>
                  <a:cubicBezTo>
                    <a:pt x="13573" y="0"/>
                    <a:pt x="13240" y="0"/>
                    <a:pt x="12954" y="143"/>
                  </a:cubicBezTo>
                  <a:lnTo>
                    <a:pt x="179" y="7513"/>
                  </a:lnTo>
                  <a:cubicBezTo>
                    <a:pt x="95" y="7560"/>
                    <a:pt x="24" y="7632"/>
                    <a:pt x="0" y="7715"/>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6" name="Google Shape;1616;p26"/>
            <p:cNvSpPr/>
            <p:nvPr/>
          </p:nvSpPr>
          <p:spPr>
            <a:xfrm>
              <a:off x="1320567" y="3382773"/>
              <a:ext cx="1824970" cy="1029582"/>
            </a:xfrm>
            <a:custGeom>
              <a:avLst/>
              <a:gdLst/>
              <a:ahLst/>
              <a:cxnLst/>
              <a:rect l="l" t="t" r="r" b="b"/>
              <a:pathLst>
                <a:path w="55865" h="31517" extrusionOk="0">
                  <a:moveTo>
                    <a:pt x="4584" y="25456"/>
                  </a:moveTo>
                  <a:cubicBezTo>
                    <a:pt x="4441" y="25527"/>
                    <a:pt x="4274" y="25527"/>
                    <a:pt x="4132" y="25456"/>
                  </a:cubicBezTo>
                  <a:lnTo>
                    <a:pt x="2238" y="24360"/>
                  </a:lnTo>
                  <a:cubicBezTo>
                    <a:pt x="2119" y="24313"/>
                    <a:pt x="2119" y="24146"/>
                    <a:pt x="2238" y="24110"/>
                  </a:cubicBezTo>
                  <a:lnTo>
                    <a:pt x="4560" y="22765"/>
                  </a:lnTo>
                  <a:cubicBezTo>
                    <a:pt x="4703" y="22694"/>
                    <a:pt x="4870" y="22694"/>
                    <a:pt x="5013" y="22765"/>
                  </a:cubicBezTo>
                  <a:lnTo>
                    <a:pt x="6906" y="23860"/>
                  </a:lnTo>
                  <a:cubicBezTo>
                    <a:pt x="7025" y="23908"/>
                    <a:pt x="7025" y="24075"/>
                    <a:pt x="6906" y="24122"/>
                  </a:cubicBezTo>
                  <a:close/>
                  <a:moveTo>
                    <a:pt x="44089" y="2655"/>
                  </a:moveTo>
                  <a:cubicBezTo>
                    <a:pt x="44208" y="2608"/>
                    <a:pt x="44208" y="2441"/>
                    <a:pt x="44089" y="2394"/>
                  </a:cubicBezTo>
                  <a:lnTo>
                    <a:pt x="42196" y="1298"/>
                  </a:lnTo>
                  <a:cubicBezTo>
                    <a:pt x="42053" y="1227"/>
                    <a:pt x="41886" y="1227"/>
                    <a:pt x="41743" y="1298"/>
                  </a:cubicBezTo>
                  <a:lnTo>
                    <a:pt x="36778" y="4168"/>
                  </a:lnTo>
                  <a:cubicBezTo>
                    <a:pt x="36659" y="4203"/>
                    <a:pt x="36659" y="4382"/>
                    <a:pt x="36778" y="4418"/>
                  </a:cubicBezTo>
                  <a:lnTo>
                    <a:pt x="38672" y="5513"/>
                  </a:lnTo>
                  <a:cubicBezTo>
                    <a:pt x="38814" y="5584"/>
                    <a:pt x="38981" y="5584"/>
                    <a:pt x="39124" y="5513"/>
                  </a:cubicBezTo>
                  <a:close/>
                  <a:moveTo>
                    <a:pt x="46684" y="4144"/>
                  </a:moveTo>
                  <a:cubicBezTo>
                    <a:pt x="46804" y="4108"/>
                    <a:pt x="46804" y="3929"/>
                    <a:pt x="46684" y="3894"/>
                  </a:cubicBezTo>
                  <a:lnTo>
                    <a:pt x="44791" y="2798"/>
                  </a:lnTo>
                  <a:cubicBezTo>
                    <a:pt x="44649" y="2727"/>
                    <a:pt x="44482" y="2727"/>
                    <a:pt x="44339" y="2798"/>
                  </a:cubicBezTo>
                  <a:lnTo>
                    <a:pt x="40684" y="4918"/>
                  </a:lnTo>
                  <a:cubicBezTo>
                    <a:pt x="40553" y="4953"/>
                    <a:pt x="40553" y="5132"/>
                    <a:pt x="40684" y="5180"/>
                  </a:cubicBezTo>
                  <a:lnTo>
                    <a:pt x="42577" y="6263"/>
                  </a:lnTo>
                  <a:cubicBezTo>
                    <a:pt x="42720" y="6334"/>
                    <a:pt x="42874" y="6334"/>
                    <a:pt x="43017" y="6263"/>
                  </a:cubicBezTo>
                  <a:close/>
                  <a:moveTo>
                    <a:pt x="49375" y="5703"/>
                  </a:moveTo>
                  <a:cubicBezTo>
                    <a:pt x="49494" y="5656"/>
                    <a:pt x="49494" y="5489"/>
                    <a:pt x="49375" y="5441"/>
                  </a:cubicBezTo>
                  <a:lnTo>
                    <a:pt x="47470" y="4346"/>
                  </a:lnTo>
                  <a:cubicBezTo>
                    <a:pt x="47327" y="4275"/>
                    <a:pt x="47173" y="4275"/>
                    <a:pt x="47030" y="4346"/>
                  </a:cubicBezTo>
                  <a:lnTo>
                    <a:pt x="41398" y="7597"/>
                  </a:lnTo>
                  <a:cubicBezTo>
                    <a:pt x="41267" y="7644"/>
                    <a:pt x="41267" y="7811"/>
                    <a:pt x="41398" y="7858"/>
                  </a:cubicBezTo>
                  <a:lnTo>
                    <a:pt x="43291" y="8954"/>
                  </a:lnTo>
                  <a:cubicBezTo>
                    <a:pt x="43434" y="9025"/>
                    <a:pt x="43589" y="9025"/>
                    <a:pt x="43732" y="8954"/>
                  </a:cubicBezTo>
                  <a:close/>
                  <a:moveTo>
                    <a:pt x="52054" y="7251"/>
                  </a:moveTo>
                  <a:cubicBezTo>
                    <a:pt x="52173" y="7216"/>
                    <a:pt x="52173" y="7037"/>
                    <a:pt x="52054" y="6989"/>
                  </a:cubicBezTo>
                  <a:lnTo>
                    <a:pt x="50149" y="5894"/>
                  </a:lnTo>
                  <a:cubicBezTo>
                    <a:pt x="50006" y="5822"/>
                    <a:pt x="49852" y="5822"/>
                    <a:pt x="49709" y="5894"/>
                  </a:cubicBezTo>
                  <a:lnTo>
                    <a:pt x="42744" y="9918"/>
                  </a:lnTo>
                  <a:cubicBezTo>
                    <a:pt x="42624" y="9954"/>
                    <a:pt x="42624" y="10133"/>
                    <a:pt x="42744" y="10168"/>
                  </a:cubicBezTo>
                  <a:lnTo>
                    <a:pt x="44637" y="11264"/>
                  </a:lnTo>
                  <a:cubicBezTo>
                    <a:pt x="44779" y="11335"/>
                    <a:pt x="44946" y="11335"/>
                    <a:pt x="45089" y="11264"/>
                  </a:cubicBezTo>
                  <a:close/>
                  <a:moveTo>
                    <a:pt x="10823" y="24849"/>
                  </a:moveTo>
                  <a:cubicBezTo>
                    <a:pt x="10942" y="24801"/>
                    <a:pt x="10942" y="24634"/>
                    <a:pt x="10823" y="24587"/>
                  </a:cubicBezTo>
                  <a:lnTo>
                    <a:pt x="8930" y="23491"/>
                  </a:lnTo>
                  <a:cubicBezTo>
                    <a:pt x="8787" y="23420"/>
                    <a:pt x="8620" y="23420"/>
                    <a:pt x="8477" y="23491"/>
                  </a:cubicBezTo>
                  <a:lnTo>
                    <a:pt x="4834" y="25611"/>
                  </a:lnTo>
                  <a:cubicBezTo>
                    <a:pt x="4715" y="25646"/>
                    <a:pt x="4715" y="25813"/>
                    <a:pt x="4834" y="25861"/>
                  </a:cubicBezTo>
                  <a:lnTo>
                    <a:pt x="6727" y="26956"/>
                  </a:lnTo>
                  <a:cubicBezTo>
                    <a:pt x="6870" y="27027"/>
                    <a:pt x="7037" y="27027"/>
                    <a:pt x="7180" y="26956"/>
                  </a:cubicBezTo>
                  <a:close/>
                  <a:moveTo>
                    <a:pt x="14085" y="25968"/>
                  </a:moveTo>
                  <a:cubicBezTo>
                    <a:pt x="14204" y="25920"/>
                    <a:pt x="14204" y="25754"/>
                    <a:pt x="14085" y="25706"/>
                  </a:cubicBezTo>
                  <a:lnTo>
                    <a:pt x="12180" y="24611"/>
                  </a:lnTo>
                  <a:cubicBezTo>
                    <a:pt x="12037" y="24539"/>
                    <a:pt x="11883" y="24539"/>
                    <a:pt x="11740" y="24611"/>
                  </a:cubicBezTo>
                  <a:lnTo>
                    <a:pt x="7418" y="27099"/>
                  </a:lnTo>
                  <a:cubicBezTo>
                    <a:pt x="7299" y="27147"/>
                    <a:pt x="7299" y="27313"/>
                    <a:pt x="7418" y="27361"/>
                  </a:cubicBezTo>
                  <a:lnTo>
                    <a:pt x="9323" y="28456"/>
                  </a:lnTo>
                  <a:cubicBezTo>
                    <a:pt x="9454" y="28528"/>
                    <a:pt x="9620" y="28528"/>
                    <a:pt x="9763" y="28456"/>
                  </a:cubicBezTo>
                  <a:close/>
                  <a:moveTo>
                    <a:pt x="17967" y="26706"/>
                  </a:moveTo>
                  <a:cubicBezTo>
                    <a:pt x="18086" y="26658"/>
                    <a:pt x="18086" y="26492"/>
                    <a:pt x="17967" y="26444"/>
                  </a:cubicBezTo>
                  <a:lnTo>
                    <a:pt x="16074" y="25349"/>
                  </a:lnTo>
                  <a:cubicBezTo>
                    <a:pt x="15931" y="25289"/>
                    <a:pt x="15764" y="25289"/>
                    <a:pt x="15633" y="25349"/>
                  </a:cubicBezTo>
                  <a:lnTo>
                    <a:pt x="10013" y="28599"/>
                  </a:lnTo>
                  <a:cubicBezTo>
                    <a:pt x="9894" y="28635"/>
                    <a:pt x="9894" y="28813"/>
                    <a:pt x="10013" y="28849"/>
                  </a:cubicBezTo>
                  <a:lnTo>
                    <a:pt x="11930" y="29956"/>
                  </a:lnTo>
                  <a:cubicBezTo>
                    <a:pt x="12061" y="30028"/>
                    <a:pt x="12228" y="30028"/>
                    <a:pt x="12371" y="29956"/>
                  </a:cubicBezTo>
                  <a:close/>
                  <a:moveTo>
                    <a:pt x="17919" y="29730"/>
                  </a:moveTo>
                  <a:cubicBezTo>
                    <a:pt x="18038" y="29683"/>
                    <a:pt x="18038" y="29516"/>
                    <a:pt x="17919" y="29468"/>
                  </a:cubicBezTo>
                  <a:lnTo>
                    <a:pt x="16026" y="28373"/>
                  </a:lnTo>
                  <a:cubicBezTo>
                    <a:pt x="15883" y="28313"/>
                    <a:pt x="15716" y="28313"/>
                    <a:pt x="15573" y="28373"/>
                  </a:cubicBezTo>
                  <a:lnTo>
                    <a:pt x="12597" y="30087"/>
                  </a:lnTo>
                  <a:cubicBezTo>
                    <a:pt x="12478" y="30135"/>
                    <a:pt x="12478" y="30302"/>
                    <a:pt x="12597" y="30349"/>
                  </a:cubicBezTo>
                  <a:lnTo>
                    <a:pt x="14502" y="31445"/>
                  </a:lnTo>
                  <a:cubicBezTo>
                    <a:pt x="14633" y="31516"/>
                    <a:pt x="14800" y="31516"/>
                    <a:pt x="14942" y="31445"/>
                  </a:cubicBezTo>
                  <a:close/>
                  <a:moveTo>
                    <a:pt x="38850" y="17657"/>
                  </a:moveTo>
                  <a:cubicBezTo>
                    <a:pt x="38969" y="17610"/>
                    <a:pt x="38969" y="17443"/>
                    <a:pt x="38850" y="17395"/>
                  </a:cubicBezTo>
                  <a:lnTo>
                    <a:pt x="36957" y="16300"/>
                  </a:lnTo>
                  <a:cubicBezTo>
                    <a:pt x="36814" y="16229"/>
                    <a:pt x="36648" y="16229"/>
                    <a:pt x="36505" y="16300"/>
                  </a:cubicBezTo>
                  <a:lnTo>
                    <a:pt x="24098" y="23468"/>
                  </a:lnTo>
                  <a:cubicBezTo>
                    <a:pt x="23979" y="23515"/>
                    <a:pt x="23979" y="23682"/>
                    <a:pt x="24098" y="23729"/>
                  </a:cubicBezTo>
                  <a:lnTo>
                    <a:pt x="26003" y="24825"/>
                  </a:lnTo>
                  <a:cubicBezTo>
                    <a:pt x="26134" y="24884"/>
                    <a:pt x="26301" y="24884"/>
                    <a:pt x="26444" y="24825"/>
                  </a:cubicBezTo>
                  <a:close/>
                  <a:moveTo>
                    <a:pt x="3751" y="22944"/>
                  </a:moveTo>
                  <a:cubicBezTo>
                    <a:pt x="3870" y="22896"/>
                    <a:pt x="3870" y="22729"/>
                    <a:pt x="3751" y="22682"/>
                  </a:cubicBezTo>
                  <a:lnTo>
                    <a:pt x="2322" y="21860"/>
                  </a:lnTo>
                  <a:cubicBezTo>
                    <a:pt x="2179" y="21789"/>
                    <a:pt x="2024" y="21789"/>
                    <a:pt x="1881" y="21860"/>
                  </a:cubicBezTo>
                  <a:lnTo>
                    <a:pt x="119" y="22884"/>
                  </a:lnTo>
                  <a:cubicBezTo>
                    <a:pt x="0" y="22920"/>
                    <a:pt x="0" y="23098"/>
                    <a:pt x="119" y="23134"/>
                  </a:cubicBezTo>
                  <a:lnTo>
                    <a:pt x="1536" y="23968"/>
                  </a:lnTo>
                  <a:cubicBezTo>
                    <a:pt x="1679" y="24027"/>
                    <a:pt x="1846" y="24027"/>
                    <a:pt x="1988" y="23968"/>
                  </a:cubicBezTo>
                  <a:close/>
                  <a:moveTo>
                    <a:pt x="6215" y="21527"/>
                  </a:moveTo>
                  <a:cubicBezTo>
                    <a:pt x="6334" y="21479"/>
                    <a:pt x="6334" y="21301"/>
                    <a:pt x="6215" y="21265"/>
                  </a:cubicBezTo>
                  <a:lnTo>
                    <a:pt x="4786" y="20443"/>
                  </a:lnTo>
                  <a:cubicBezTo>
                    <a:pt x="4644" y="20372"/>
                    <a:pt x="4477" y="20372"/>
                    <a:pt x="4334" y="20443"/>
                  </a:cubicBezTo>
                  <a:lnTo>
                    <a:pt x="2572" y="21467"/>
                  </a:lnTo>
                  <a:cubicBezTo>
                    <a:pt x="2453" y="21503"/>
                    <a:pt x="2453" y="21670"/>
                    <a:pt x="2572" y="21717"/>
                  </a:cubicBezTo>
                  <a:lnTo>
                    <a:pt x="4001" y="22539"/>
                  </a:lnTo>
                  <a:cubicBezTo>
                    <a:pt x="4132" y="22610"/>
                    <a:pt x="4298" y="22610"/>
                    <a:pt x="4441" y="22539"/>
                  </a:cubicBezTo>
                  <a:close/>
                  <a:moveTo>
                    <a:pt x="8549" y="20169"/>
                  </a:moveTo>
                  <a:cubicBezTo>
                    <a:pt x="8668" y="20134"/>
                    <a:pt x="8668" y="19955"/>
                    <a:pt x="8549" y="19919"/>
                  </a:cubicBezTo>
                  <a:lnTo>
                    <a:pt x="7120" y="19098"/>
                  </a:lnTo>
                  <a:cubicBezTo>
                    <a:pt x="6977" y="19015"/>
                    <a:pt x="6822" y="19015"/>
                    <a:pt x="6679" y="19098"/>
                  </a:cubicBezTo>
                  <a:lnTo>
                    <a:pt x="4917" y="20110"/>
                  </a:lnTo>
                  <a:cubicBezTo>
                    <a:pt x="4786" y="20146"/>
                    <a:pt x="4786" y="20324"/>
                    <a:pt x="4917" y="20372"/>
                  </a:cubicBezTo>
                  <a:lnTo>
                    <a:pt x="6334" y="21193"/>
                  </a:lnTo>
                  <a:cubicBezTo>
                    <a:pt x="6477" y="21265"/>
                    <a:pt x="6644" y="21265"/>
                    <a:pt x="6787" y="21193"/>
                  </a:cubicBezTo>
                  <a:close/>
                  <a:moveTo>
                    <a:pt x="10882" y="18824"/>
                  </a:moveTo>
                  <a:cubicBezTo>
                    <a:pt x="11001" y="18776"/>
                    <a:pt x="11001" y="18610"/>
                    <a:pt x="10882" y="18562"/>
                  </a:cubicBezTo>
                  <a:lnTo>
                    <a:pt x="9454" y="17741"/>
                  </a:lnTo>
                  <a:cubicBezTo>
                    <a:pt x="9311" y="17669"/>
                    <a:pt x="9156" y="17669"/>
                    <a:pt x="9013" y="17741"/>
                  </a:cubicBezTo>
                  <a:lnTo>
                    <a:pt x="7251" y="18765"/>
                  </a:lnTo>
                  <a:cubicBezTo>
                    <a:pt x="7132" y="18800"/>
                    <a:pt x="7132" y="18967"/>
                    <a:pt x="7251" y="19015"/>
                  </a:cubicBezTo>
                  <a:lnTo>
                    <a:pt x="8680" y="19836"/>
                  </a:lnTo>
                  <a:cubicBezTo>
                    <a:pt x="8823" y="19908"/>
                    <a:pt x="8989" y="19908"/>
                    <a:pt x="9120" y="19836"/>
                  </a:cubicBezTo>
                  <a:close/>
                  <a:moveTo>
                    <a:pt x="13216" y="17467"/>
                  </a:moveTo>
                  <a:cubicBezTo>
                    <a:pt x="13347" y="17431"/>
                    <a:pt x="13347" y="17252"/>
                    <a:pt x="13216" y="17217"/>
                  </a:cubicBezTo>
                  <a:lnTo>
                    <a:pt x="11799" y="16395"/>
                  </a:lnTo>
                  <a:cubicBezTo>
                    <a:pt x="11656" y="16324"/>
                    <a:pt x="11490" y="16324"/>
                    <a:pt x="11347" y="16395"/>
                  </a:cubicBezTo>
                  <a:lnTo>
                    <a:pt x="9585" y="17407"/>
                  </a:lnTo>
                  <a:cubicBezTo>
                    <a:pt x="9466" y="17455"/>
                    <a:pt x="9466" y="17622"/>
                    <a:pt x="9585" y="17669"/>
                  </a:cubicBezTo>
                  <a:lnTo>
                    <a:pt x="11013" y="18491"/>
                  </a:lnTo>
                  <a:cubicBezTo>
                    <a:pt x="11156" y="18562"/>
                    <a:pt x="11323" y="18562"/>
                    <a:pt x="11454" y="18491"/>
                  </a:cubicBezTo>
                  <a:close/>
                  <a:moveTo>
                    <a:pt x="15562" y="16121"/>
                  </a:moveTo>
                  <a:cubicBezTo>
                    <a:pt x="15681" y="16074"/>
                    <a:pt x="15681" y="15907"/>
                    <a:pt x="15562" y="15859"/>
                  </a:cubicBezTo>
                  <a:lnTo>
                    <a:pt x="14145" y="15038"/>
                  </a:lnTo>
                  <a:cubicBezTo>
                    <a:pt x="14002" y="14966"/>
                    <a:pt x="13835" y="14966"/>
                    <a:pt x="13692" y="15038"/>
                  </a:cubicBezTo>
                  <a:lnTo>
                    <a:pt x="11930" y="16062"/>
                  </a:lnTo>
                  <a:cubicBezTo>
                    <a:pt x="11811" y="16098"/>
                    <a:pt x="11811" y="16276"/>
                    <a:pt x="11930" y="16312"/>
                  </a:cubicBezTo>
                  <a:lnTo>
                    <a:pt x="13359" y="17133"/>
                  </a:lnTo>
                  <a:cubicBezTo>
                    <a:pt x="13502" y="17205"/>
                    <a:pt x="13657" y="17205"/>
                    <a:pt x="13799" y="17133"/>
                  </a:cubicBezTo>
                  <a:close/>
                  <a:moveTo>
                    <a:pt x="17895" y="14764"/>
                  </a:moveTo>
                  <a:cubicBezTo>
                    <a:pt x="18014" y="14728"/>
                    <a:pt x="18014" y="14562"/>
                    <a:pt x="17895" y="14514"/>
                  </a:cubicBezTo>
                  <a:lnTo>
                    <a:pt x="16478" y="13693"/>
                  </a:lnTo>
                  <a:cubicBezTo>
                    <a:pt x="16335" y="13621"/>
                    <a:pt x="16169" y="13621"/>
                    <a:pt x="16026" y="13693"/>
                  </a:cubicBezTo>
                  <a:lnTo>
                    <a:pt x="14264" y="14705"/>
                  </a:lnTo>
                  <a:cubicBezTo>
                    <a:pt x="14145" y="14752"/>
                    <a:pt x="14145" y="14919"/>
                    <a:pt x="14264" y="14966"/>
                  </a:cubicBezTo>
                  <a:lnTo>
                    <a:pt x="15693" y="15788"/>
                  </a:lnTo>
                  <a:cubicBezTo>
                    <a:pt x="15823" y="15859"/>
                    <a:pt x="15990" y="15859"/>
                    <a:pt x="16133" y="15788"/>
                  </a:cubicBezTo>
                  <a:close/>
                  <a:moveTo>
                    <a:pt x="20241" y="13419"/>
                  </a:moveTo>
                  <a:cubicBezTo>
                    <a:pt x="20360" y="13371"/>
                    <a:pt x="20360" y="13204"/>
                    <a:pt x="20241" y="13157"/>
                  </a:cubicBezTo>
                  <a:lnTo>
                    <a:pt x="18812" y="12335"/>
                  </a:lnTo>
                  <a:cubicBezTo>
                    <a:pt x="18669" y="12264"/>
                    <a:pt x="18502" y="12264"/>
                    <a:pt x="18371" y="12335"/>
                  </a:cubicBezTo>
                  <a:lnTo>
                    <a:pt x="16597" y="13359"/>
                  </a:lnTo>
                  <a:cubicBezTo>
                    <a:pt x="16478" y="13407"/>
                    <a:pt x="16478" y="13573"/>
                    <a:pt x="16597" y="13609"/>
                  </a:cubicBezTo>
                  <a:lnTo>
                    <a:pt x="18026" y="14443"/>
                  </a:lnTo>
                  <a:cubicBezTo>
                    <a:pt x="18169" y="14514"/>
                    <a:pt x="18336" y="14514"/>
                    <a:pt x="18479" y="14443"/>
                  </a:cubicBezTo>
                  <a:close/>
                  <a:moveTo>
                    <a:pt x="22574" y="12073"/>
                  </a:moveTo>
                  <a:cubicBezTo>
                    <a:pt x="22693" y="12026"/>
                    <a:pt x="22693" y="11859"/>
                    <a:pt x="22574" y="11811"/>
                  </a:cubicBezTo>
                  <a:lnTo>
                    <a:pt x="21157" y="10990"/>
                  </a:lnTo>
                  <a:cubicBezTo>
                    <a:pt x="21015" y="10918"/>
                    <a:pt x="20848" y="10918"/>
                    <a:pt x="20705" y="10990"/>
                  </a:cubicBezTo>
                  <a:lnTo>
                    <a:pt x="18943" y="12002"/>
                  </a:lnTo>
                  <a:cubicBezTo>
                    <a:pt x="18824" y="12049"/>
                    <a:pt x="18824" y="12216"/>
                    <a:pt x="18943" y="12264"/>
                  </a:cubicBezTo>
                  <a:lnTo>
                    <a:pt x="20372" y="13085"/>
                  </a:lnTo>
                  <a:cubicBezTo>
                    <a:pt x="20515" y="13157"/>
                    <a:pt x="20669" y="13157"/>
                    <a:pt x="20812" y="13085"/>
                  </a:cubicBezTo>
                  <a:close/>
                  <a:moveTo>
                    <a:pt x="24920" y="10728"/>
                  </a:moveTo>
                  <a:cubicBezTo>
                    <a:pt x="25039" y="10680"/>
                    <a:pt x="25039" y="10514"/>
                    <a:pt x="24920" y="10466"/>
                  </a:cubicBezTo>
                  <a:lnTo>
                    <a:pt x="23503" y="9644"/>
                  </a:lnTo>
                  <a:cubicBezTo>
                    <a:pt x="23360" y="9573"/>
                    <a:pt x="23193" y="9573"/>
                    <a:pt x="23051" y="9644"/>
                  </a:cubicBezTo>
                  <a:lnTo>
                    <a:pt x="21288" y="10656"/>
                  </a:lnTo>
                  <a:cubicBezTo>
                    <a:pt x="21169" y="10704"/>
                    <a:pt x="21169" y="10871"/>
                    <a:pt x="21288" y="10918"/>
                  </a:cubicBezTo>
                  <a:lnTo>
                    <a:pt x="22717" y="11740"/>
                  </a:lnTo>
                  <a:cubicBezTo>
                    <a:pt x="22860" y="11811"/>
                    <a:pt x="23015" y="11811"/>
                    <a:pt x="23158" y="11740"/>
                  </a:cubicBezTo>
                  <a:close/>
                  <a:moveTo>
                    <a:pt x="27265" y="9371"/>
                  </a:moveTo>
                  <a:cubicBezTo>
                    <a:pt x="27384" y="9323"/>
                    <a:pt x="27384" y="9156"/>
                    <a:pt x="27265" y="9109"/>
                  </a:cubicBezTo>
                  <a:lnTo>
                    <a:pt x="25837" y="8287"/>
                  </a:lnTo>
                  <a:cubicBezTo>
                    <a:pt x="25694" y="8216"/>
                    <a:pt x="25527" y="8216"/>
                    <a:pt x="25396" y="8287"/>
                  </a:cubicBezTo>
                  <a:lnTo>
                    <a:pt x="23622" y="9311"/>
                  </a:lnTo>
                  <a:cubicBezTo>
                    <a:pt x="23503" y="9359"/>
                    <a:pt x="23503" y="9525"/>
                    <a:pt x="23622" y="9573"/>
                  </a:cubicBezTo>
                  <a:lnTo>
                    <a:pt x="25051" y="10394"/>
                  </a:lnTo>
                  <a:cubicBezTo>
                    <a:pt x="25194" y="10466"/>
                    <a:pt x="25360" y="10466"/>
                    <a:pt x="25503" y="10394"/>
                  </a:cubicBezTo>
                  <a:close/>
                  <a:moveTo>
                    <a:pt x="29599" y="8025"/>
                  </a:moveTo>
                  <a:cubicBezTo>
                    <a:pt x="29718" y="7978"/>
                    <a:pt x="29718" y="7811"/>
                    <a:pt x="29599" y="7763"/>
                  </a:cubicBezTo>
                  <a:lnTo>
                    <a:pt x="28182" y="6942"/>
                  </a:lnTo>
                  <a:cubicBezTo>
                    <a:pt x="28039" y="6870"/>
                    <a:pt x="27873" y="6870"/>
                    <a:pt x="27730" y="6942"/>
                  </a:cubicBezTo>
                  <a:lnTo>
                    <a:pt x="25968" y="7954"/>
                  </a:lnTo>
                  <a:cubicBezTo>
                    <a:pt x="25849" y="8001"/>
                    <a:pt x="25849" y="8168"/>
                    <a:pt x="25968" y="8216"/>
                  </a:cubicBezTo>
                  <a:lnTo>
                    <a:pt x="27396" y="9037"/>
                  </a:lnTo>
                  <a:cubicBezTo>
                    <a:pt x="27527" y="9109"/>
                    <a:pt x="27694" y="9109"/>
                    <a:pt x="27837" y="9037"/>
                  </a:cubicBezTo>
                  <a:close/>
                  <a:moveTo>
                    <a:pt x="31945" y="6668"/>
                  </a:moveTo>
                  <a:cubicBezTo>
                    <a:pt x="32064" y="6632"/>
                    <a:pt x="32064" y="6454"/>
                    <a:pt x="31945" y="6418"/>
                  </a:cubicBezTo>
                  <a:lnTo>
                    <a:pt x="30516" y="5584"/>
                  </a:lnTo>
                  <a:cubicBezTo>
                    <a:pt x="30373" y="5525"/>
                    <a:pt x="30206" y="5525"/>
                    <a:pt x="30075" y="5584"/>
                  </a:cubicBezTo>
                  <a:lnTo>
                    <a:pt x="28301" y="6608"/>
                  </a:lnTo>
                  <a:cubicBezTo>
                    <a:pt x="28182" y="6656"/>
                    <a:pt x="28182" y="6823"/>
                    <a:pt x="28301" y="6870"/>
                  </a:cubicBezTo>
                  <a:lnTo>
                    <a:pt x="29730" y="7692"/>
                  </a:lnTo>
                  <a:cubicBezTo>
                    <a:pt x="29873" y="7763"/>
                    <a:pt x="30040" y="7763"/>
                    <a:pt x="30182" y="7692"/>
                  </a:cubicBezTo>
                  <a:close/>
                  <a:moveTo>
                    <a:pt x="34469" y="5203"/>
                  </a:moveTo>
                  <a:cubicBezTo>
                    <a:pt x="34600" y="5168"/>
                    <a:pt x="34600" y="4989"/>
                    <a:pt x="34469" y="4953"/>
                  </a:cubicBezTo>
                  <a:lnTo>
                    <a:pt x="33064" y="4120"/>
                  </a:lnTo>
                  <a:cubicBezTo>
                    <a:pt x="32921" y="4048"/>
                    <a:pt x="32754" y="4048"/>
                    <a:pt x="32611" y="4120"/>
                  </a:cubicBezTo>
                  <a:lnTo>
                    <a:pt x="30849" y="5144"/>
                  </a:lnTo>
                  <a:cubicBezTo>
                    <a:pt x="30730" y="5180"/>
                    <a:pt x="30730" y="5358"/>
                    <a:pt x="30849" y="5394"/>
                  </a:cubicBezTo>
                  <a:lnTo>
                    <a:pt x="32278" y="6227"/>
                  </a:lnTo>
                  <a:cubicBezTo>
                    <a:pt x="32409" y="6299"/>
                    <a:pt x="32576" y="6299"/>
                    <a:pt x="32718" y="6227"/>
                  </a:cubicBezTo>
                  <a:close/>
                  <a:moveTo>
                    <a:pt x="36814" y="3858"/>
                  </a:moveTo>
                  <a:cubicBezTo>
                    <a:pt x="36933" y="3810"/>
                    <a:pt x="36933" y="3644"/>
                    <a:pt x="36814" y="3596"/>
                  </a:cubicBezTo>
                  <a:lnTo>
                    <a:pt x="35385" y="2775"/>
                  </a:lnTo>
                  <a:cubicBezTo>
                    <a:pt x="35243" y="2703"/>
                    <a:pt x="35076" y="2703"/>
                    <a:pt x="34945" y="2775"/>
                  </a:cubicBezTo>
                  <a:lnTo>
                    <a:pt x="33171" y="3798"/>
                  </a:lnTo>
                  <a:cubicBezTo>
                    <a:pt x="33052" y="3834"/>
                    <a:pt x="33052" y="4013"/>
                    <a:pt x="33171" y="4048"/>
                  </a:cubicBezTo>
                  <a:lnTo>
                    <a:pt x="34600" y="4870"/>
                  </a:lnTo>
                  <a:cubicBezTo>
                    <a:pt x="34743" y="4941"/>
                    <a:pt x="34909" y="4941"/>
                    <a:pt x="35052" y="4870"/>
                  </a:cubicBezTo>
                  <a:close/>
                  <a:moveTo>
                    <a:pt x="39160" y="2501"/>
                  </a:moveTo>
                  <a:cubicBezTo>
                    <a:pt x="39279" y="2453"/>
                    <a:pt x="39279" y="2286"/>
                    <a:pt x="39160" y="2251"/>
                  </a:cubicBezTo>
                  <a:lnTo>
                    <a:pt x="37731" y="1417"/>
                  </a:lnTo>
                  <a:cubicBezTo>
                    <a:pt x="37588" y="1346"/>
                    <a:pt x="37433" y="1346"/>
                    <a:pt x="37290" y="1417"/>
                  </a:cubicBezTo>
                  <a:lnTo>
                    <a:pt x="35528" y="2441"/>
                  </a:lnTo>
                  <a:cubicBezTo>
                    <a:pt x="35397" y="2489"/>
                    <a:pt x="35397" y="2655"/>
                    <a:pt x="35528" y="2703"/>
                  </a:cubicBezTo>
                  <a:lnTo>
                    <a:pt x="36945" y="3525"/>
                  </a:lnTo>
                  <a:cubicBezTo>
                    <a:pt x="37088" y="3596"/>
                    <a:pt x="37255" y="3596"/>
                    <a:pt x="37398" y="3525"/>
                  </a:cubicBezTo>
                  <a:close/>
                  <a:moveTo>
                    <a:pt x="41505" y="1155"/>
                  </a:moveTo>
                  <a:cubicBezTo>
                    <a:pt x="41624" y="1108"/>
                    <a:pt x="41624" y="941"/>
                    <a:pt x="41505" y="893"/>
                  </a:cubicBezTo>
                  <a:lnTo>
                    <a:pt x="40077" y="72"/>
                  </a:lnTo>
                  <a:cubicBezTo>
                    <a:pt x="39934" y="0"/>
                    <a:pt x="39767" y="0"/>
                    <a:pt x="39624" y="72"/>
                  </a:cubicBezTo>
                  <a:lnTo>
                    <a:pt x="37862" y="1096"/>
                  </a:lnTo>
                  <a:cubicBezTo>
                    <a:pt x="37743" y="1131"/>
                    <a:pt x="37743" y="1298"/>
                    <a:pt x="37862" y="1346"/>
                  </a:cubicBezTo>
                  <a:lnTo>
                    <a:pt x="39291" y="2167"/>
                  </a:lnTo>
                  <a:cubicBezTo>
                    <a:pt x="39434" y="2239"/>
                    <a:pt x="39600" y="2239"/>
                    <a:pt x="39731" y="2167"/>
                  </a:cubicBezTo>
                  <a:close/>
                  <a:moveTo>
                    <a:pt x="9513" y="22610"/>
                  </a:moveTo>
                  <a:cubicBezTo>
                    <a:pt x="9632" y="22575"/>
                    <a:pt x="9632" y="22396"/>
                    <a:pt x="9513" y="22360"/>
                  </a:cubicBezTo>
                  <a:lnTo>
                    <a:pt x="7620" y="21265"/>
                  </a:lnTo>
                  <a:cubicBezTo>
                    <a:pt x="7477" y="21193"/>
                    <a:pt x="7311" y="21193"/>
                    <a:pt x="7168" y="21265"/>
                  </a:cubicBezTo>
                  <a:lnTo>
                    <a:pt x="5275" y="22360"/>
                  </a:lnTo>
                  <a:cubicBezTo>
                    <a:pt x="5155" y="22396"/>
                    <a:pt x="5155" y="22563"/>
                    <a:pt x="5275" y="22610"/>
                  </a:cubicBezTo>
                  <a:lnTo>
                    <a:pt x="7168" y="23706"/>
                  </a:lnTo>
                  <a:cubicBezTo>
                    <a:pt x="7311" y="23777"/>
                    <a:pt x="7477" y="23777"/>
                    <a:pt x="7620" y="23706"/>
                  </a:cubicBezTo>
                  <a:close/>
                  <a:moveTo>
                    <a:pt x="14776" y="19574"/>
                  </a:moveTo>
                  <a:cubicBezTo>
                    <a:pt x="14895" y="19527"/>
                    <a:pt x="14895" y="19360"/>
                    <a:pt x="14776" y="19312"/>
                  </a:cubicBezTo>
                  <a:lnTo>
                    <a:pt x="12883" y="18217"/>
                  </a:lnTo>
                  <a:cubicBezTo>
                    <a:pt x="12740" y="18145"/>
                    <a:pt x="12573" y="18145"/>
                    <a:pt x="12430" y="18217"/>
                  </a:cubicBezTo>
                  <a:lnTo>
                    <a:pt x="10537" y="19312"/>
                  </a:lnTo>
                  <a:cubicBezTo>
                    <a:pt x="10406" y="19360"/>
                    <a:pt x="10406" y="19527"/>
                    <a:pt x="10537" y="19574"/>
                  </a:cubicBezTo>
                  <a:lnTo>
                    <a:pt x="12430" y="20670"/>
                  </a:lnTo>
                  <a:cubicBezTo>
                    <a:pt x="12573" y="20741"/>
                    <a:pt x="12740" y="20741"/>
                    <a:pt x="12883" y="20670"/>
                  </a:cubicBezTo>
                  <a:close/>
                  <a:moveTo>
                    <a:pt x="12144" y="21098"/>
                  </a:moveTo>
                  <a:cubicBezTo>
                    <a:pt x="12264" y="21051"/>
                    <a:pt x="12264" y="20872"/>
                    <a:pt x="12144" y="20836"/>
                  </a:cubicBezTo>
                  <a:lnTo>
                    <a:pt x="10251" y="19741"/>
                  </a:lnTo>
                  <a:cubicBezTo>
                    <a:pt x="10108" y="19669"/>
                    <a:pt x="9942" y="19669"/>
                    <a:pt x="9799" y="19741"/>
                  </a:cubicBezTo>
                  <a:lnTo>
                    <a:pt x="7906" y="20848"/>
                  </a:lnTo>
                  <a:cubicBezTo>
                    <a:pt x="7787" y="20884"/>
                    <a:pt x="7787" y="21062"/>
                    <a:pt x="7906" y="21098"/>
                  </a:cubicBezTo>
                  <a:lnTo>
                    <a:pt x="9799" y="22182"/>
                  </a:lnTo>
                  <a:cubicBezTo>
                    <a:pt x="9942" y="22253"/>
                    <a:pt x="10108" y="22253"/>
                    <a:pt x="10251" y="22182"/>
                  </a:cubicBezTo>
                  <a:close/>
                  <a:moveTo>
                    <a:pt x="17407" y="18050"/>
                  </a:moveTo>
                  <a:cubicBezTo>
                    <a:pt x="17526" y="18014"/>
                    <a:pt x="17526" y="17836"/>
                    <a:pt x="17407" y="17800"/>
                  </a:cubicBezTo>
                  <a:lnTo>
                    <a:pt x="15514" y="16705"/>
                  </a:lnTo>
                  <a:cubicBezTo>
                    <a:pt x="15371" y="16633"/>
                    <a:pt x="15204" y="16633"/>
                    <a:pt x="15061" y="16705"/>
                  </a:cubicBezTo>
                  <a:lnTo>
                    <a:pt x="13168" y="17800"/>
                  </a:lnTo>
                  <a:cubicBezTo>
                    <a:pt x="13049" y="17836"/>
                    <a:pt x="13049" y="18014"/>
                    <a:pt x="13168" y="18050"/>
                  </a:cubicBezTo>
                  <a:lnTo>
                    <a:pt x="15061" y="19146"/>
                  </a:lnTo>
                  <a:cubicBezTo>
                    <a:pt x="15204" y="19217"/>
                    <a:pt x="15371" y="19217"/>
                    <a:pt x="15514" y="19146"/>
                  </a:cubicBezTo>
                  <a:close/>
                  <a:moveTo>
                    <a:pt x="20038" y="16538"/>
                  </a:moveTo>
                  <a:cubicBezTo>
                    <a:pt x="20157" y="16490"/>
                    <a:pt x="20157" y="16324"/>
                    <a:pt x="20038" y="16276"/>
                  </a:cubicBezTo>
                  <a:lnTo>
                    <a:pt x="18145" y="15193"/>
                  </a:lnTo>
                  <a:cubicBezTo>
                    <a:pt x="18002" y="15109"/>
                    <a:pt x="17836" y="15109"/>
                    <a:pt x="17693" y="15193"/>
                  </a:cubicBezTo>
                  <a:lnTo>
                    <a:pt x="15800" y="16276"/>
                  </a:lnTo>
                  <a:cubicBezTo>
                    <a:pt x="15669" y="16324"/>
                    <a:pt x="15669" y="16490"/>
                    <a:pt x="15800" y="16538"/>
                  </a:cubicBezTo>
                  <a:lnTo>
                    <a:pt x="17693" y="17633"/>
                  </a:lnTo>
                  <a:cubicBezTo>
                    <a:pt x="17836" y="17705"/>
                    <a:pt x="17990" y="17705"/>
                    <a:pt x="18133" y="17633"/>
                  </a:cubicBezTo>
                  <a:close/>
                  <a:moveTo>
                    <a:pt x="22670" y="15014"/>
                  </a:moveTo>
                  <a:cubicBezTo>
                    <a:pt x="22789" y="14966"/>
                    <a:pt x="22789" y="14800"/>
                    <a:pt x="22670" y="14764"/>
                  </a:cubicBezTo>
                  <a:lnTo>
                    <a:pt x="20776" y="13669"/>
                  </a:lnTo>
                  <a:cubicBezTo>
                    <a:pt x="20634" y="13585"/>
                    <a:pt x="20467" y="13585"/>
                    <a:pt x="20324" y="13669"/>
                  </a:cubicBezTo>
                  <a:lnTo>
                    <a:pt x="18431" y="14764"/>
                  </a:lnTo>
                  <a:cubicBezTo>
                    <a:pt x="18312" y="14800"/>
                    <a:pt x="18312" y="14966"/>
                    <a:pt x="18431" y="15014"/>
                  </a:cubicBezTo>
                  <a:lnTo>
                    <a:pt x="20324" y="16109"/>
                  </a:lnTo>
                  <a:cubicBezTo>
                    <a:pt x="20467" y="16181"/>
                    <a:pt x="20634" y="16181"/>
                    <a:pt x="20776" y="16109"/>
                  </a:cubicBezTo>
                  <a:close/>
                  <a:moveTo>
                    <a:pt x="25301" y="13502"/>
                  </a:moveTo>
                  <a:cubicBezTo>
                    <a:pt x="25420" y="13454"/>
                    <a:pt x="25420" y="13288"/>
                    <a:pt x="25301" y="13240"/>
                  </a:cubicBezTo>
                  <a:lnTo>
                    <a:pt x="23408" y="12145"/>
                  </a:lnTo>
                  <a:cubicBezTo>
                    <a:pt x="23265" y="12073"/>
                    <a:pt x="23098" y="12073"/>
                    <a:pt x="22955" y="12145"/>
                  </a:cubicBezTo>
                  <a:lnTo>
                    <a:pt x="21062" y="13240"/>
                  </a:lnTo>
                  <a:cubicBezTo>
                    <a:pt x="20943" y="13276"/>
                    <a:pt x="20943" y="13454"/>
                    <a:pt x="21062" y="13502"/>
                  </a:cubicBezTo>
                  <a:lnTo>
                    <a:pt x="22955" y="14597"/>
                  </a:lnTo>
                  <a:cubicBezTo>
                    <a:pt x="23098" y="14669"/>
                    <a:pt x="23265" y="14669"/>
                    <a:pt x="23408" y="14597"/>
                  </a:cubicBezTo>
                  <a:close/>
                  <a:moveTo>
                    <a:pt x="27932" y="11978"/>
                  </a:moveTo>
                  <a:cubicBezTo>
                    <a:pt x="28051" y="11930"/>
                    <a:pt x="28051" y="11764"/>
                    <a:pt x="27932" y="11716"/>
                  </a:cubicBezTo>
                  <a:lnTo>
                    <a:pt x="26039" y="10621"/>
                  </a:lnTo>
                  <a:cubicBezTo>
                    <a:pt x="25896" y="10549"/>
                    <a:pt x="25729" y="10549"/>
                    <a:pt x="25587" y="10621"/>
                  </a:cubicBezTo>
                  <a:lnTo>
                    <a:pt x="23694" y="11716"/>
                  </a:lnTo>
                  <a:cubicBezTo>
                    <a:pt x="23574" y="11764"/>
                    <a:pt x="23574" y="11930"/>
                    <a:pt x="23694" y="11978"/>
                  </a:cubicBezTo>
                  <a:lnTo>
                    <a:pt x="25587" y="13073"/>
                  </a:lnTo>
                  <a:cubicBezTo>
                    <a:pt x="25729" y="13145"/>
                    <a:pt x="25896" y="13145"/>
                    <a:pt x="26039" y="13073"/>
                  </a:cubicBezTo>
                  <a:close/>
                  <a:moveTo>
                    <a:pt x="30563" y="10454"/>
                  </a:moveTo>
                  <a:cubicBezTo>
                    <a:pt x="30682" y="10418"/>
                    <a:pt x="30682" y="10240"/>
                    <a:pt x="30563" y="10204"/>
                  </a:cubicBezTo>
                  <a:lnTo>
                    <a:pt x="28670" y="9109"/>
                  </a:lnTo>
                  <a:cubicBezTo>
                    <a:pt x="28527" y="9037"/>
                    <a:pt x="28361" y="9037"/>
                    <a:pt x="28218" y="9109"/>
                  </a:cubicBezTo>
                  <a:lnTo>
                    <a:pt x="26325" y="10204"/>
                  </a:lnTo>
                  <a:cubicBezTo>
                    <a:pt x="26206" y="10240"/>
                    <a:pt x="26206" y="10418"/>
                    <a:pt x="26325" y="10454"/>
                  </a:cubicBezTo>
                  <a:lnTo>
                    <a:pt x="28218" y="11549"/>
                  </a:lnTo>
                  <a:cubicBezTo>
                    <a:pt x="28361" y="11621"/>
                    <a:pt x="28527" y="11621"/>
                    <a:pt x="28670" y="11549"/>
                  </a:cubicBezTo>
                  <a:close/>
                  <a:moveTo>
                    <a:pt x="33195" y="8942"/>
                  </a:moveTo>
                  <a:cubicBezTo>
                    <a:pt x="33326" y="8894"/>
                    <a:pt x="33326" y="8716"/>
                    <a:pt x="33195" y="8680"/>
                  </a:cubicBezTo>
                  <a:lnTo>
                    <a:pt x="31302" y="7585"/>
                  </a:lnTo>
                  <a:cubicBezTo>
                    <a:pt x="31159" y="7513"/>
                    <a:pt x="30992" y="7513"/>
                    <a:pt x="30849" y="7585"/>
                  </a:cubicBezTo>
                  <a:lnTo>
                    <a:pt x="28956" y="8680"/>
                  </a:lnTo>
                  <a:cubicBezTo>
                    <a:pt x="28837" y="8728"/>
                    <a:pt x="28837" y="8894"/>
                    <a:pt x="28956" y="8942"/>
                  </a:cubicBezTo>
                  <a:lnTo>
                    <a:pt x="30849" y="10037"/>
                  </a:lnTo>
                  <a:cubicBezTo>
                    <a:pt x="30992" y="10097"/>
                    <a:pt x="31159" y="10097"/>
                    <a:pt x="31302" y="10037"/>
                  </a:cubicBezTo>
                  <a:close/>
                  <a:moveTo>
                    <a:pt x="35826" y="7418"/>
                  </a:moveTo>
                  <a:cubicBezTo>
                    <a:pt x="35945" y="7370"/>
                    <a:pt x="35945" y="7204"/>
                    <a:pt x="35826" y="7156"/>
                  </a:cubicBezTo>
                  <a:lnTo>
                    <a:pt x="33933" y="6061"/>
                  </a:lnTo>
                  <a:cubicBezTo>
                    <a:pt x="33790" y="5989"/>
                    <a:pt x="33623" y="5989"/>
                    <a:pt x="33480" y="6061"/>
                  </a:cubicBezTo>
                  <a:lnTo>
                    <a:pt x="31587" y="7156"/>
                  </a:lnTo>
                  <a:cubicBezTo>
                    <a:pt x="31468" y="7204"/>
                    <a:pt x="31468" y="7370"/>
                    <a:pt x="31587" y="7418"/>
                  </a:cubicBezTo>
                  <a:lnTo>
                    <a:pt x="33480" y="8513"/>
                  </a:lnTo>
                  <a:cubicBezTo>
                    <a:pt x="33623" y="8585"/>
                    <a:pt x="33790" y="8585"/>
                    <a:pt x="33933" y="8513"/>
                  </a:cubicBezTo>
                  <a:close/>
                  <a:moveTo>
                    <a:pt x="38457" y="5894"/>
                  </a:moveTo>
                  <a:cubicBezTo>
                    <a:pt x="38576" y="5858"/>
                    <a:pt x="38576" y="5680"/>
                    <a:pt x="38457" y="5644"/>
                  </a:cubicBezTo>
                  <a:lnTo>
                    <a:pt x="36564" y="4549"/>
                  </a:lnTo>
                  <a:cubicBezTo>
                    <a:pt x="36421" y="4477"/>
                    <a:pt x="36255" y="4477"/>
                    <a:pt x="36112" y="4549"/>
                  </a:cubicBezTo>
                  <a:lnTo>
                    <a:pt x="34219" y="5644"/>
                  </a:lnTo>
                  <a:cubicBezTo>
                    <a:pt x="34100" y="5680"/>
                    <a:pt x="34100" y="5858"/>
                    <a:pt x="34219" y="5894"/>
                  </a:cubicBezTo>
                  <a:lnTo>
                    <a:pt x="36124" y="7001"/>
                  </a:lnTo>
                  <a:cubicBezTo>
                    <a:pt x="36255" y="7073"/>
                    <a:pt x="36421" y="7073"/>
                    <a:pt x="36564" y="7001"/>
                  </a:cubicBezTo>
                  <a:close/>
                  <a:moveTo>
                    <a:pt x="13418" y="23360"/>
                  </a:moveTo>
                  <a:cubicBezTo>
                    <a:pt x="13537" y="23313"/>
                    <a:pt x="13537" y="23146"/>
                    <a:pt x="13418" y="23098"/>
                  </a:cubicBezTo>
                  <a:lnTo>
                    <a:pt x="11513" y="22003"/>
                  </a:lnTo>
                  <a:cubicBezTo>
                    <a:pt x="11371" y="21932"/>
                    <a:pt x="11204" y="21932"/>
                    <a:pt x="11073" y="22003"/>
                  </a:cubicBezTo>
                  <a:lnTo>
                    <a:pt x="9168" y="23098"/>
                  </a:lnTo>
                  <a:cubicBezTo>
                    <a:pt x="9049" y="23146"/>
                    <a:pt x="9049" y="23313"/>
                    <a:pt x="9168" y="23360"/>
                  </a:cubicBezTo>
                  <a:lnTo>
                    <a:pt x="11073" y="24456"/>
                  </a:lnTo>
                  <a:cubicBezTo>
                    <a:pt x="11204" y="24527"/>
                    <a:pt x="11371" y="24527"/>
                    <a:pt x="11513" y="24456"/>
                  </a:cubicBezTo>
                  <a:close/>
                  <a:moveTo>
                    <a:pt x="16050" y="21836"/>
                  </a:moveTo>
                  <a:cubicBezTo>
                    <a:pt x="16169" y="21801"/>
                    <a:pt x="16169" y="21622"/>
                    <a:pt x="16050" y="21586"/>
                  </a:cubicBezTo>
                  <a:lnTo>
                    <a:pt x="14145" y="20491"/>
                  </a:lnTo>
                  <a:cubicBezTo>
                    <a:pt x="14002" y="20420"/>
                    <a:pt x="13847" y="20420"/>
                    <a:pt x="13704" y="20491"/>
                  </a:cubicBezTo>
                  <a:lnTo>
                    <a:pt x="11799" y="21586"/>
                  </a:lnTo>
                  <a:cubicBezTo>
                    <a:pt x="11680" y="21634"/>
                    <a:pt x="11680" y="21801"/>
                    <a:pt x="11799" y="21848"/>
                  </a:cubicBezTo>
                  <a:lnTo>
                    <a:pt x="13692" y="22944"/>
                  </a:lnTo>
                  <a:cubicBezTo>
                    <a:pt x="13835" y="23015"/>
                    <a:pt x="14002" y="23015"/>
                    <a:pt x="14145" y="22944"/>
                  </a:cubicBezTo>
                  <a:close/>
                  <a:moveTo>
                    <a:pt x="18681" y="20324"/>
                  </a:moveTo>
                  <a:cubicBezTo>
                    <a:pt x="18800" y="20277"/>
                    <a:pt x="18800" y="20110"/>
                    <a:pt x="18681" y="20062"/>
                  </a:cubicBezTo>
                  <a:lnTo>
                    <a:pt x="16776" y="18967"/>
                  </a:lnTo>
                  <a:cubicBezTo>
                    <a:pt x="16633" y="18896"/>
                    <a:pt x="16478" y="18896"/>
                    <a:pt x="16335" y="18967"/>
                  </a:cubicBezTo>
                  <a:lnTo>
                    <a:pt x="14430" y="20062"/>
                  </a:lnTo>
                  <a:cubicBezTo>
                    <a:pt x="14311" y="20110"/>
                    <a:pt x="14311" y="20277"/>
                    <a:pt x="14430" y="20324"/>
                  </a:cubicBezTo>
                  <a:lnTo>
                    <a:pt x="16335" y="21420"/>
                  </a:lnTo>
                  <a:cubicBezTo>
                    <a:pt x="16478" y="21491"/>
                    <a:pt x="16633" y="21491"/>
                    <a:pt x="16776" y="21420"/>
                  </a:cubicBezTo>
                  <a:close/>
                  <a:moveTo>
                    <a:pt x="21300" y="18800"/>
                  </a:moveTo>
                  <a:cubicBezTo>
                    <a:pt x="21419" y="18765"/>
                    <a:pt x="21419" y="18586"/>
                    <a:pt x="21300" y="18550"/>
                  </a:cubicBezTo>
                  <a:lnTo>
                    <a:pt x="19407" y="17455"/>
                  </a:lnTo>
                  <a:cubicBezTo>
                    <a:pt x="19264" y="17372"/>
                    <a:pt x="19098" y="17372"/>
                    <a:pt x="18955" y="17455"/>
                  </a:cubicBezTo>
                  <a:lnTo>
                    <a:pt x="17062" y="18550"/>
                  </a:lnTo>
                  <a:cubicBezTo>
                    <a:pt x="16943" y="18586"/>
                    <a:pt x="16943" y="18753"/>
                    <a:pt x="17062" y="18800"/>
                  </a:cubicBezTo>
                  <a:lnTo>
                    <a:pt x="18955" y="19896"/>
                  </a:lnTo>
                  <a:cubicBezTo>
                    <a:pt x="19098" y="19967"/>
                    <a:pt x="19264" y="19967"/>
                    <a:pt x="19407" y="19896"/>
                  </a:cubicBezTo>
                  <a:close/>
                  <a:moveTo>
                    <a:pt x="23932" y="17288"/>
                  </a:moveTo>
                  <a:cubicBezTo>
                    <a:pt x="24051" y="17241"/>
                    <a:pt x="24051" y="17074"/>
                    <a:pt x="23932" y="17026"/>
                  </a:cubicBezTo>
                  <a:lnTo>
                    <a:pt x="22039" y="15931"/>
                  </a:lnTo>
                  <a:cubicBezTo>
                    <a:pt x="21896" y="15859"/>
                    <a:pt x="21729" y="15859"/>
                    <a:pt x="21586" y="15931"/>
                  </a:cubicBezTo>
                  <a:lnTo>
                    <a:pt x="19693" y="17026"/>
                  </a:lnTo>
                  <a:cubicBezTo>
                    <a:pt x="19574" y="17062"/>
                    <a:pt x="19574" y="17241"/>
                    <a:pt x="19693" y="17288"/>
                  </a:cubicBezTo>
                  <a:lnTo>
                    <a:pt x="21598" y="18372"/>
                  </a:lnTo>
                  <a:cubicBezTo>
                    <a:pt x="21741" y="18443"/>
                    <a:pt x="21908" y="18443"/>
                    <a:pt x="22050" y="18372"/>
                  </a:cubicBezTo>
                  <a:close/>
                  <a:moveTo>
                    <a:pt x="26563" y="15764"/>
                  </a:moveTo>
                  <a:cubicBezTo>
                    <a:pt x="26682" y="15717"/>
                    <a:pt x="26682" y="15550"/>
                    <a:pt x="26563" y="15502"/>
                  </a:cubicBezTo>
                  <a:lnTo>
                    <a:pt x="24670" y="14407"/>
                  </a:lnTo>
                  <a:cubicBezTo>
                    <a:pt x="24527" y="14335"/>
                    <a:pt x="24360" y="14335"/>
                    <a:pt x="24217" y="14407"/>
                  </a:cubicBezTo>
                  <a:lnTo>
                    <a:pt x="22324" y="15502"/>
                  </a:lnTo>
                  <a:cubicBezTo>
                    <a:pt x="22205" y="15550"/>
                    <a:pt x="22205" y="15717"/>
                    <a:pt x="22324" y="15764"/>
                  </a:cubicBezTo>
                  <a:lnTo>
                    <a:pt x="24217" y="16860"/>
                  </a:lnTo>
                  <a:cubicBezTo>
                    <a:pt x="24360" y="16931"/>
                    <a:pt x="24527" y="16931"/>
                    <a:pt x="24670" y="16860"/>
                  </a:cubicBezTo>
                  <a:close/>
                  <a:moveTo>
                    <a:pt x="29194" y="14240"/>
                  </a:moveTo>
                  <a:cubicBezTo>
                    <a:pt x="29313" y="14204"/>
                    <a:pt x="29313" y="14026"/>
                    <a:pt x="29194" y="13990"/>
                  </a:cubicBezTo>
                  <a:lnTo>
                    <a:pt x="27301" y="12895"/>
                  </a:lnTo>
                  <a:cubicBezTo>
                    <a:pt x="27158" y="12823"/>
                    <a:pt x="26992" y="12823"/>
                    <a:pt x="26849" y="12895"/>
                  </a:cubicBezTo>
                  <a:lnTo>
                    <a:pt x="24956" y="13990"/>
                  </a:lnTo>
                  <a:cubicBezTo>
                    <a:pt x="24837" y="14026"/>
                    <a:pt x="24837" y="14204"/>
                    <a:pt x="24956" y="14240"/>
                  </a:cubicBezTo>
                  <a:lnTo>
                    <a:pt x="26849" y="15336"/>
                  </a:lnTo>
                  <a:cubicBezTo>
                    <a:pt x="26992" y="15407"/>
                    <a:pt x="27158" y="15407"/>
                    <a:pt x="27301" y="15336"/>
                  </a:cubicBezTo>
                  <a:close/>
                  <a:moveTo>
                    <a:pt x="31825" y="12728"/>
                  </a:moveTo>
                  <a:cubicBezTo>
                    <a:pt x="31956" y="12680"/>
                    <a:pt x="31956" y="12502"/>
                    <a:pt x="31825" y="12466"/>
                  </a:cubicBezTo>
                  <a:lnTo>
                    <a:pt x="29932" y="11371"/>
                  </a:lnTo>
                  <a:cubicBezTo>
                    <a:pt x="29790" y="11299"/>
                    <a:pt x="29623" y="11299"/>
                    <a:pt x="29492" y="11371"/>
                  </a:cubicBezTo>
                  <a:lnTo>
                    <a:pt x="27587" y="12466"/>
                  </a:lnTo>
                  <a:cubicBezTo>
                    <a:pt x="27468" y="12514"/>
                    <a:pt x="27468" y="12680"/>
                    <a:pt x="27587" y="12728"/>
                  </a:cubicBezTo>
                  <a:lnTo>
                    <a:pt x="29492" y="13823"/>
                  </a:lnTo>
                  <a:cubicBezTo>
                    <a:pt x="29623" y="13895"/>
                    <a:pt x="29790" y="13895"/>
                    <a:pt x="29932" y="13823"/>
                  </a:cubicBezTo>
                  <a:close/>
                  <a:moveTo>
                    <a:pt x="34457" y="11204"/>
                  </a:moveTo>
                  <a:cubicBezTo>
                    <a:pt x="34576" y="11156"/>
                    <a:pt x="34576" y="10990"/>
                    <a:pt x="34457" y="10942"/>
                  </a:cubicBezTo>
                  <a:lnTo>
                    <a:pt x="32564" y="9847"/>
                  </a:lnTo>
                  <a:cubicBezTo>
                    <a:pt x="32421" y="9775"/>
                    <a:pt x="32254" y="9775"/>
                    <a:pt x="32111" y="9847"/>
                  </a:cubicBezTo>
                  <a:lnTo>
                    <a:pt x="30218" y="10942"/>
                  </a:lnTo>
                  <a:cubicBezTo>
                    <a:pt x="30099" y="10990"/>
                    <a:pt x="30099" y="11168"/>
                    <a:pt x="30218" y="11204"/>
                  </a:cubicBezTo>
                  <a:lnTo>
                    <a:pt x="32111" y="12299"/>
                  </a:lnTo>
                  <a:cubicBezTo>
                    <a:pt x="32254" y="12371"/>
                    <a:pt x="32421" y="12371"/>
                    <a:pt x="32564" y="12299"/>
                  </a:cubicBezTo>
                  <a:close/>
                  <a:moveTo>
                    <a:pt x="37088" y="9680"/>
                  </a:moveTo>
                  <a:cubicBezTo>
                    <a:pt x="37207" y="9632"/>
                    <a:pt x="37207" y="9466"/>
                    <a:pt x="37088" y="9418"/>
                  </a:cubicBezTo>
                  <a:lnTo>
                    <a:pt x="35195" y="8347"/>
                  </a:lnTo>
                  <a:cubicBezTo>
                    <a:pt x="35052" y="8263"/>
                    <a:pt x="34885" y="8263"/>
                    <a:pt x="34743" y="8347"/>
                  </a:cubicBezTo>
                  <a:lnTo>
                    <a:pt x="32849" y="9430"/>
                  </a:lnTo>
                  <a:cubicBezTo>
                    <a:pt x="32730" y="9478"/>
                    <a:pt x="32730" y="9644"/>
                    <a:pt x="32849" y="9692"/>
                  </a:cubicBezTo>
                  <a:lnTo>
                    <a:pt x="34743" y="10787"/>
                  </a:lnTo>
                  <a:cubicBezTo>
                    <a:pt x="34885" y="10859"/>
                    <a:pt x="35052" y="10859"/>
                    <a:pt x="35195" y="10787"/>
                  </a:cubicBezTo>
                  <a:close/>
                  <a:moveTo>
                    <a:pt x="39719" y="8156"/>
                  </a:moveTo>
                  <a:cubicBezTo>
                    <a:pt x="39838" y="8120"/>
                    <a:pt x="39838" y="7942"/>
                    <a:pt x="39719" y="7906"/>
                  </a:cubicBezTo>
                  <a:lnTo>
                    <a:pt x="37826" y="6811"/>
                  </a:lnTo>
                  <a:cubicBezTo>
                    <a:pt x="37683" y="6739"/>
                    <a:pt x="37517" y="6739"/>
                    <a:pt x="37374" y="6811"/>
                  </a:cubicBezTo>
                  <a:lnTo>
                    <a:pt x="35481" y="7906"/>
                  </a:lnTo>
                  <a:cubicBezTo>
                    <a:pt x="35362" y="7954"/>
                    <a:pt x="35362" y="8120"/>
                    <a:pt x="35481" y="8168"/>
                  </a:cubicBezTo>
                  <a:lnTo>
                    <a:pt x="37374" y="9263"/>
                  </a:lnTo>
                  <a:cubicBezTo>
                    <a:pt x="37517" y="9335"/>
                    <a:pt x="37683" y="9335"/>
                    <a:pt x="37826" y="9263"/>
                  </a:cubicBezTo>
                  <a:close/>
                  <a:moveTo>
                    <a:pt x="42351" y="6644"/>
                  </a:moveTo>
                  <a:cubicBezTo>
                    <a:pt x="42482" y="6596"/>
                    <a:pt x="42482" y="6430"/>
                    <a:pt x="42351" y="6382"/>
                  </a:cubicBezTo>
                  <a:lnTo>
                    <a:pt x="40458" y="5287"/>
                  </a:lnTo>
                  <a:cubicBezTo>
                    <a:pt x="40315" y="5215"/>
                    <a:pt x="40148" y="5215"/>
                    <a:pt x="40017" y="5287"/>
                  </a:cubicBezTo>
                  <a:lnTo>
                    <a:pt x="38124" y="6394"/>
                  </a:lnTo>
                  <a:cubicBezTo>
                    <a:pt x="37993" y="6430"/>
                    <a:pt x="37993" y="6608"/>
                    <a:pt x="38124" y="6644"/>
                  </a:cubicBezTo>
                  <a:lnTo>
                    <a:pt x="40017" y="7751"/>
                  </a:lnTo>
                  <a:cubicBezTo>
                    <a:pt x="40148" y="7823"/>
                    <a:pt x="40315" y="7823"/>
                    <a:pt x="40458" y="7751"/>
                  </a:cubicBezTo>
                  <a:close/>
                  <a:moveTo>
                    <a:pt x="16657" y="24587"/>
                  </a:moveTo>
                  <a:cubicBezTo>
                    <a:pt x="16776" y="24551"/>
                    <a:pt x="16776" y="24372"/>
                    <a:pt x="16657" y="24337"/>
                  </a:cubicBezTo>
                  <a:lnTo>
                    <a:pt x="14752" y="23241"/>
                  </a:lnTo>
                  <a:cubicBezTo>
                    <a:pt x="14609" y="23170"/>
                    <a:pt x="14442" y="23170"/>
                    <a:pt x="14311" y="23241"/>
                  </a:cubicBezTo>
                  <a:lnTo>
                    <a:pt x="12406" y="24337"/>
                  </a:lnTo>
                  <a:cubicBezTo>
                    <a:pt x="12287" y="24372"/>
                    <a:pt x="12287" y="24551"/>
                    <a:pt x="12406" y="24587"/>
                  </a:cubicBezTo>
                  <a:lnTo>
                    <a:pt x="14311" y="25682"/>
                  </a:lnTo>
                  <a:cubicBezTo>
                    <a:pt x="14442" y="25754"/>
                    <a:pt x="14609" y="25754"/>
                    <a:pt x="14752" y="25682"/>
                  </a:cubicBezTo>
                  <a:close/>
                  <a:moveTo>
                    <a:pt x="19288" y="23075"/>
                  </a:moveTo>
                  <a:cubicBezTo>
                    <a:pt x="19407" y="23027"/>
                    <a:pt x="19407" y="22860"/>
                    <a:pt x="19288" y="22813"/>
                  </a:cubicBezTo>
                  <a:lnTo>
                    <a:pt x="17383" y="21717"/>
                  </a:lnTo>
                  <a:cubicBezTo>
                    <a:pt x="17240" y="21658"/>
                    <a:pt x="17086" y="21658"/>
                    <a:pt x="16943" y="21717"/>
                  </a:cubicBezTo>
                  <a:lnTo>
                    <a:pt x="15050" y="22813"/>
                  </a:lnTo>
                  <a:cubicBezTo>
                    <a:pt x="14931" y="22860"/>
                    <a:pt x="14931" y="23027"/>
                    <a:pt x="15050" y="23075"/>
                  </a:cubicBezTo>
                  <a:lnTo>
                    <a:pt x="16943" y="24170"/>
                  </a:lnTo>
                  <a:cubicBezTo>
                    <a:pt x="17086" y="24230"/>
                    <a:pt x="17252" y="24230"/>
                    <a:pt x="17395" y="24170"/>
                  </a:cubicBezTo>
                  <a:close/>
                  <a:moveTo>
                    <a:pt x="21919" y="21551"/>
                  </a:moveTo>
                  <a:cubicBezTo>
                    <a:pt x="22039" y="21515"/>
                    <a:pt x="22039" y="21336"/>
                    <a:pt x="21919" y="21301"/>
                  </a:cubicBezTo>
                  <a:lnTo>
                    <a:pt x="20014" y="20205"/>
                  </a:lnTo>
                  <a:cubicBezTo>
                    <a:pt x="19872" y="20134"/>
                    <a:pt x="19717" y="20134"/>
                    <a:pt x="19574" y="20205"/>
                  </a:cubicBezTo>
                  <a:lnTo>
                    <a:pt x="17681" y="21289"/>
                  </a:lnTo>
                  <a:cubicBezTo>
                    <a:pt x="17550" y="21336"/>
                    <a:pt x="17550" y="21503"/>
                    <a:pt x="17681" y="21551"/>
                  </a:cubicBezTo>
                  <a:lnTo>
                    <a:pt x="19574" y="22646"/>
                  </a:lnTo>
                  <a:cubicBezTo>
                    <a:pt x="19717" y="22706"/>
                    <a:pt x="19872" y="22706"/>
                    <a:pt x="20014" y="22646"/>
                  </a:cubicBezTo>
                  <a:close/>
                  <a:moveTo>
                    <a:pt x="24551" y="20039"/>
                  </a:moveTo>
                  <a:cubicBezTo>
                    <a:pt x="24670" y="19991"/>
                    <a:pt x="24670" y="19824"/>
                    <a:pt x="24551" y="19777"/>
                  </a:cubicBezTo>
                  <a:lnTo>
                    <a:pt x="22646" y="18681"/>
                  </a:lnTo>
                  <a:cubicBezTo>
                    <a:pt x="22503" y="18610"/>
                    <a:pt x="22348" y="18610"/>
                    <a:pt x="22205" y="18681"/>
                  </a:cubicBezTo>
                  <a:lnTo>
                    <a:pt x="20300" y="19777"/>
                  </a:lnTo>
                  <a:cubicBezTo>
                    <a:pt x="20181" y="19824"/>
                    <a:pt x="20181" y="19991"/>
                    <a:pt x="20300" y="20039"/>
                  </a:cubicBezTo>
                  <a:lnTo>
                    <a:pt x="22205" y="21134"/>
                  </a:lnTo>
                  <a:cubicBezTo>
                    <a:pt x="22348" y="21205"/>
                    <a:pt x="22503" y="21205"/>
                    <a:pt x="22646" y="21134"/>
                  </a:cubicBezTo>
                  <a:close/>
                  <a:moveTo>
                    <a:pt x="27182" y="18515"/>
                  </a:moveTo>
                  <a:cubicBezTo>
                    <a:pt x="27301" y="18467"/>
                    <a:pt x="27301" y="18300"/>
                    <a:pt x="27182" y="18253"/>
                  </a:cubicBezTo>
                  <a:lnTo>
                    <a:pt x="25277" y="17169"/>
                  </a:lnTo>
                  <a:cubicBezTo>
                    <a:pt x="25134" y="17098"/>
                    <a:pt x="24979" y="17098"/>
                    <a:pt x="24837" y="17169"/>
                  </a:cubicBezTo>
                  <a:lnTo>
                    <a:pt x="22943" y="18253"/>
                  </a:lnTo>
                  <a:cubicBezTo>
                    <a:pt x="22812" y="18300"/>
                    <a:pt x="22812" y="18467"/>
                    <a:pt x="22943" y="18515"/>
                  </a:cubicBezTo>
                  <a:lnTo>
                    <a:pt x="24837" y="19610"/>
                  </a:lnTo>
                  <a:cubicBezTo>
                    <a:pt x="24979" y="19681"/>
                    <a:pt x="25134" y="19681"/>
                    <a:pt x="25277" y="19610"/>
                  </a:cubicBezTo>
                  <a:close/>
                  <a:moveTo>
                    <a:pt x="29813" y="16991"/>
                  </a:moveTo>
                  <a:cubicBezTo>
                    <a:pt x="29932" y="16955"/>
                    <a:pt x="29932" y="16788"/>
                    <a:pt x="29813" y="16741"/>
                  </a:cubicBezTo>
                  <a:lnTo>
                    <a:pt x="27908" y="15645"/>
                  </a:lnTo>
                  <a:cubicBezTo>
                    <a:pt x="27765" y="15574"/>
                    <a:pt x="27611" y="15574"/>
                    <a:pt x="27468" y="15645"/>
                  </a:cubicBezTo>
                  <a:lnTo>
                    <a:pt x="25575" y="16741"/>
                  </a:lnTo>
                  <a:cubicBezTo>
                    <a:pt x="25444" y="16788"/>
                    <a:pt x="25444" y="16955"/>
                    <a:pt x="25575" y="16991"/>
                  </a:cubicBezTo>
                  <a:lnTo>
                    <a:pt x="27468" y="18086"/>
                  </a:lnTo>
                  <a:cubicBezTo>
                    <a:pt x="27611" y="18157"/>
                    <a:pt x="27765" y="18157"/>
                    <a:pt x="27908" y="18086"/>
                  </a:cubicBezTo>
                  <a:close/>
                  <a:moveTo>
                    <a:pt x="32445" y="15478"/>
                  </a:moveTo>
                  <a:cubicBezTo>
                    <a:pt x="32564" y="15431"/>
                    <a:pt x="32564" y="15264"/>
                    <a:pt x="32445" y="15217"/>
                  </a:cubicBezTo>
                  <a:lnTo>
                    <a:pt x="30540" y="14121"/>
                  </a:lnTo>
                  <a:cubicBezTo>
                    <a:pt x="30409" y="14050"/>
                    <a:pt x="30242" y="14050"/>
                    <a:pt x="30099" y="14121"/>
                  </a:cubicBezTo>
                  <a:lnTo>
                    <a:pt x="28206" y="15217"/>
                  </a:lnTo>
                  <a:cubicBezTo>
                    <a:pt x="28075" y="15264"/>
                    <a:pt x="28075" y="15431"/>
                    <a:pt x="28206" y="15478"/>
                  </a:cubicBezTo>
                  <a:lnTo>
                    <a:pt x="30099" y="16574"/>
                  </a:lnTo>
                  <a:cubicBezTo>
                    <a:pt x="30242" y="16645"/>
                    <a:pt x="30409" y="16645"/>
                    <a:pt x="30540" y="16574"/>
                  </a:cubicBezTo>
                  <a:close/>
                  <a:moveTo>
                    <a:pt x="35076" y="13954"/>
                  </a:moveTo>
                  <a:cubicBezTo>
                    <a:pt x="35195" y="13919"/>
                    <a:pt x="35195" y="13740"/>
                    <a:pt x="35076" y="13704"/>
                  </a:cubicBezTo>
                  <a:lnTo>
                    <a:pt x="33171" y="12609"/>
                  </a:lnTo>
                  <a:cubicBezTo>
                    <a:pt x="33040" y="12538"/>
                    <a:pt x="32873" y="12538"/>
                    <a:pt x="32730" y="12609"/>
                  </a:cubicBezTo>
                  <a:lnTo>
                    <a:pt x="30837" y="13704"/>
                  </a:lnTo>
                  <a:cubicBezTo>
                    <a:pt x="30706" y="13740"/>
                    <a:pt x="30706" y="13907"/>
                    <a:pt x="30837" y="13954"/>
                  </a:cubicBezTo>
                  <a:lnTo>
                    <a:pt x="32730" y="15050"/>
                  </a:lnTo>
                  <a:cubicBezTo>
                    <a:pt x="32873" y="15121"/>
                    <a:pt x="33040" y="15121"/>
                    <a:pt x="33183" y="15050"/>
                  </a:cubicBezTo>
                  <a:close/>
                  <a:moveTo>
                    <a:pt x="37707" y="12442"/>
                  </a:moveTo>
                  <a:cubicBezTo>
                    <a:pt x="37826" y="12395"/>
                    <a:pt x="37826" y="12228"/>
                    <a:pt x="37707" y="12180"/>
                  </a:cubicBezTo>
                  <a:lnTo>
                    <a:pt x="35802" y="11085"/>
                  </a:lnTo>
                  <a:cubicBezTo>
                    <a:pt x="35671" y="11014"/>
                    <a:pt x="35505" y="11014"/>
                    <a:pt x="35362" y="11085"/>
                  </a:cubicBezTo>
                  <a:lnTo>
                    <a:pt x="33469" y="12180"/>
                  </a:lnTo>
                  <a:cubicBezTo>
                    <a:pt x="33338" y="12228"/>
                    <a:pt x="33338" y="12395"/>
                    <a:pt x="33469" y="12442"/>
                  </a:cubicBezTo>
                  <a:lnTo>
                    <a:pt x="35362" y="13538"/>
                  </a:lnTo>
                  <a:cubicBezTo>
                    <a:pt x="35505" y="13609"/>
                    <a:pt x="35671" y="13609"/>
                    <a:pt x="35802" y="13538"/>
                  </a:cubicBezTo>
                  <a:close/>
                  <a:moveTo>
                    <a:pt x="40338" y="10918"/>
                  </a:moveTo>
                  <a:cubicBezTo>
                    <a:pt x="40458" y="10871"/>
                    <a:pt x="40458" y="10704"/>
                    <a:pt x="40338" y="10656"/>
                  </a:cubicBezTo>
                  <a:lnTo>
                    <a:pt x="38433" y="9561"/>
                  </a:lnTo>
                  <a:cubicBezTo>
                    <a:pt x="38302" y="9490"/>
                    <a:pt x="38136" y="9490"/>
                    <a:pt x="37993" y="9561"/>
                  </a:cubicBezTo>
                  <a:lnTo>
                    <a:pt x="36100" y="10656"/>
                  </a:lnTo>
                  <a:cubicBezTo>
                    <a:pt x="35969" y="10704"/>
                    <a:pt x="35969" y="10871"/>
                    <a:pt x="36100" y="10918"/>
                  </a:cubicBezTo>
                  <a:lnTo>
                    <a:pt x="37993" y="12014"/>
                  </a:lnTo>
                  <a:cubicBezTo>
                    <a:pt x="38136" y="12085"/>
                    <a:pt x="38302" y="12085"/>
                    <a:pt x="38433" y="12014"/>
                  </a:cubicBezTo>
                  <a:close/>
                  <a:moveTo>
                    <a:pt x="42970" y="9394"/>
                  </a:moveTo>
                  <a:cubicBezTo>
                    <a:pt x="43089" y="9347"/>
                    <a:pt x="43089" y="9180"/>
                    <a:pt x="42970" y="9132"/>
                  </a:cubicBezTo>
                  <a:lnTo>
                    <a:pt x="41077" y="8049"/>
                  </a:lnTo>
                  <a:cubicBezTo>
                    <a:pt x="40934" y="7978"/>
                    <a:pt x="40767" y="7978"/>
                    <a:pt x="40624" y="8049"/>
                  </a:cubicBezTo>
                  <a:lnTo>
                    <a:pt x="38731" y="9144"/>
                  </a:lnTo>
                  <a:cubicBezTo>
                    <a:pt x="38612" y="9180"/>
                    <a:pt x="38612" y="9347"/>
                    <a:pt x="38731" y="9394"/>
                  </a:cubicBezTo>
                  <a:lnTo>
                    <a:pt x="40624" y="10490"/>
                  </a:lnTo>
                  <a:cubicBezTo>
                    <a:pt x="40767" y="10561"/>
                    <a:pt x="40934" y="10561"/>
                    <a:pt x="41077" y="10490"/>
                  </a:cubicBezTo>
                  <a:close/>
                  <a:moveTo>
                    <a:pt x="23217" y="23682"/>
                  </a:moveTo>
                  <a:cubicBezTo>
                    <a:pt x="23336" y="23646"/>
                    <a:pt x="23336" y="23468"/>
                    <a:pt x="23217" y="23420"/>
                  </a:cubicBezTo>
                  <a:lnTo>
                    <a:pt x="21312" y="22336"/>
                  </a:lnTo>
                  <a:cubicBezTo>
                    <a:pt x="21181" y="22265"/>
                    <a:pt x="21015" y="22265"/>
                    <a:pt x="20872" y="22336"/>
                  </a:cubicBezTo>
                  <a:lnTo>
                    <a:pt x="18979" y="23432"/>
                  </a:lnTo>
                  <a:cubicBezTo>
                    <a:pt x="18848" y="23468"/>
                    <a:pt x="18848" y="23634"/>
                    <a:pt x="18979" y="23682"/>
                  </a:cubicBezTo>
                  <a:lnTo>
                    <a:pt x="20872" y="24777"/>
                  </a:lnTo>
                  <a:cubicBezTo>
                    <a:pt x="21015" y="24849"/>
                    <a:pt x="21181" y="24849"/>
                    <a:pt x="21312" y="24777"/>
                  </a:cubicBezTo>
                  <a:close/>
                  <a:moveTo>
                    <a:pt x="25849" y="22158"/>
                  </a:moveTo>
                  <a:cubicBezTo>
                    <a:pt x="25968" y="22122"/>
                    <a:pt x="25968" y="21944"/>
                    <a:pt x="25849" y="21908"/>
                  </a:cubicBezTo>
                  <a:lnTo>
                    <a:pt x="23944" y="20812"/>
                  </a:lnTo>
                  <a:cubicBezTo>
                    <a:pt x="23813" y="20741"/>
                    <a:pt x="23646" y="20741"/>
                    <a:pt x="23503" y="20812"/>
                  </a:cubicBezTo>
                  <a:lnTo>
                    <a:pt x="21610" y="21908"/>
                  </a:lnTo>
                  <a:cubicBezTo>
                    <a:pt x="21479" y="21944"/>
                    <a:pt x="21479" y="22122"/>
                    <a:pt x="21610" y="22158"/>
                  </a:cubicBezTo>
                  <a:lnTo>
                    <a:pt x="23503" y="23253"/>
                  </a:lnTo>
                  <a:cubicBezTo>
                    <a:pt x="23646" y="23325"/>
                    <a:pt x="23813" y="23325"/>
                    <a:pt x="23944" y="23253"/>
                  </a:cubicBezTo>
                  <a:close/>
                  <a:moveTo>
                    <a:pt x="20443" y="28290"/>
                  </a:moveTo>
                  <a:cubicBezTo>
                    <a:pt x="20562" y="28242"/>
                    <a:pt x="20562" y="28075"/>
                    <a:pt x="20443" y="28028"/>
                  </a:cubicBezTo>
                  <a:lnTo>
                    <a:pt x="18550" y="26932"/>
                  </a:lnTo>
                  <a:cubicBezTo>
                    <a:pt x="18407" y="26861"/>
                    <a:pt x="18240" y="26861"/>
                    <a:pt x="18109" y="26932"/>
                  </a:cubicBezTo>
                  <a:lnTo>
                    <a:pt x="16204" y="28028"/>
                  </a:lnTo>
                  <a:cubicBezTo>
                    <a:pt x="16085" y="28063"/>
                    <a:pt x="16085" y="28242"/>
                    <a:pt x="16204" y="28290"/>
                  </a:cubicBezTo>
                  <a:lnTo>
                    <a:pt x="18109" y="29373"/>
                  </a:lnTo>
                  <a:cubicBezTo>
                    <a:pt x="18240" y="29444"/>
                    <a:pt x="18407" y="29444"/>
                    <a:pt x="18550" y="29373"/>
                  </a:cubicBezTo>
                  <a:close/>
                  <a:moveTo>
                    <a:pt x="23086" y="26766"/>
                  </a:moveTo>
                  <a:cubicBezTo>
                    <a:pt x="23205" y="26718"/>
                    <a:pt x="23205" y="26551"/>
                    <a:pt x="23086" y="26504"/>
                  </a:cubicBezTo>
                  <a:lnTo>
                    <a:pt x="21193" y="25408"/>
                  </a:lnTo>
                  <a:cubicBezTo>
                    <a:pt x="21050" y="25337"/>
                    <a:pt x="20884" y="25337"/>
                    <a:pt x="20741" y="25408"/>
                  </a:cubicBezTo>
                  <a:lnTo>
                    <a:pt x="18848" y="26504"/>
                  </a:lnTo>
                  <a:cubicBezTo>
                    <a:pt x="18729" y="26551"/>
                    <a:pt x="18729" y="26718"/>
                    <a:pt x="18848" y="26766"/>
                  </a:cubicBezTo>
                  <a:lnTo>
                    <a:pt x="20741" y="27861"/>
                  </a:lnTo>
                  <a:cubicBezTo>
                    <a:pt x="20884" y="27932"/>
                    <a:pt x="21050" y="27932"/>
                    <a:pt x="21193" y="27861"/>
                  </a:cubicBezTo>
                  <a:close/>
                  <a:moveTo>
                    <a:pt x="25718" y="25242"/>
                  </a:moveTo>
                  <a:cubicBezTo>
                    <a:pt x="25837" y="25194"/>
                    <a:pt x="25837" y="25027"/>
                    <a:pt x="25718" y="24980"/>
                  </a:cubicBezTo>
                  <a:lnTo>
                    <a:pt x="23824" y="23884"/>
                  </a:lnTo>
                  <a:cubicBezTo>
                    <a:pt x="23682" y="23825"/>
                    <a:pt x="23515" y="23825"/>
                    <a:pt x="23372" y="23884"/>
                  </a:cubicBezTo>
                  <a:lnTo>
                    <a:pt x="21479" y="24980"/>
                  </a:lnTo>
                  <a:cubicBezTo>
                    <a:pt x="21360" y="25027"/>
                    <a:pt x="21360" y="25194"/>
                    <a:pt x="21479" y="25242"/>
                  </a:cubicBezTo>
                  <a:lnTo>
                    <a:pt x="23372" y="26337"/>
                  </a:lnTo>
                  <a:cubicBezTo>
                    <a:pt x="23515" y="26408"/>
                    <a:pt x="23682" y="26408"/>
                    <a:pt x="23824" y="26337"/>
                  </a:cubicBezTo>
                  <a:close/>
                  <a:moveTo>
                    <a:pt x="41601" y="16074"/>
                  </a:moveTo>
                  <a:cubicBezTo>
                    <a:pt x="41720" y="16026"/>
                    <a:pt x="41720" y="15859"/>
                    <a:pt x="41601" y="15812"/>
                  </a:cubicBezTo>
                  <a:lnTo>
                    <a:pt x="39707" y="14716"/>
                  </a:lnTo>
                  <a:cubicBezTo>
                    <a:pt x="39565" y="14645"/>
                    <a:pt x="39398" y="14645"/>
                    <a:pt x="39267" y="14716"/>
                  </a:cubicBezTo>
                  <a:lnTo>
                    <a:pt x="37362" y="15812"/>
                  </a:lnTo>
                  <a:cubicBezTo>
                    <a:pt x="37243" y="15859"/>
                    <a:pt x="37243" y="16026"/>
                    <a:pt x="37362" y="16074"/>
                  </a:cubicBezTo>
                  <a:lnTo>
                    <a:pt x="39267" y="17169"/>
                  </a:lnTo>
                  <a:cubicBezTo>
                    <a:pt x="39398" y="17241"/>
                    <a:pt x="39565" y="17241"/>
                    <a:pt x="39707" y="17169"/>
                  </a:cubicBezTo>
                  <a:close/>
                  <a:moveTo>
                    <a:pt x="44232" y="14550"/>
                  </a:moveTo>
                  <a:cubicBezTo>
                    <a:pt x="44351" y="14502"/>
                    <a:pt x="44351" y="14335"/>
                    <a:pt x="44232" y="14288"/>
                  </a:cubicBezTo>
                  <a:lnTo>
                    <a:pt x="42339" y="13192"/>
                  </a:lnTo>
                  <a:cubicBezTo>
                    <a:pt x="42196" y="13133"/>
                    <a:pt x="42029" y="13133"/>
                    <a:pt x="41898" y="13192"/>
                  </a:cubicBezTo>
                  <a:lnTo>
                    <a:pt x="39993" y="14300"/>
                  </a:lnTo>
                  <a:cubicBezTo>
                    <a:pt x="39874" y="14335"/>
                    <a:pt x="39874" y="14502"/>
                    <a:pt x="39993" y="14550"/>
                  </a:cubicBezTo>
                  <a:lnTo>
                    <a:pt x="41886" y="15645"/>
                  </a:lnTo>
                  <a:cubicBezTo>
                    <a:pt x="42029" y="15717"/>
                    <a:pt x="42196" y="15717"/>
                    <a:pt x="42339" y="15645"/>
                  </a:cubicBezTo>
                  <a:close/>
                  <a:moveTo>
                    <a:pt x="46863" y="13026"/>
                  </a:moveTo>
                  <a:cubicBezTo>
                    <a:pt x="46994" y="12990"/>
                    <a:pt x="46994" y="12811"/>
                    <a:pt x="46863" y="12776"/>
                  </a:cubicBezTo>
                  <a:lnTo>
                    <a:pt x="44970" y="11680"/>
                  </a:lnTo>
                  <a:cubicBezTo>
                    <a:pt x="44827" y="11609"/>
                    <a:pt x="44660" y="11609"/>
                    <a:pt x="44518" y="11680"/>
                  </a:cubicBezTo>
                  <a:lnTo>
                    <a:pt x="42624" y="12776"/>
                  </a:lnTo>
                  <a:cubicBezTo>
                    <a:pt x="42505" y="12823"/>
                    <a:pt x="42505" y="12990"/>
                    <a:pt x="42624" y="13038"/>
                  </a:cubicBezTo>
                  <a:lnTo>
                    <a:pt x="44518" y="14133"/>
                  </a:lnTo>
                  <a:cubicBezTo>
                    <a:pt x="44660" y="14193"/>
                    <a:pt x="44827" y="14193"/>
                    <a:pt x="44970" y="14133"/>
                  </a:cubicBezTo>
                  <a:close/>
                  <a:moveTo>
                    <a:pt x="51483" y="9835"/>
                  </a:moveTo>
                  <a:cubicBezTo>
                    <a:pt x="51602" y="9799"/>
                    <a:pt x="51602" y="9621"/>
                    <a:pt x="51483" y="9585"/>
                  </a:cubicBezTo>
                  <a:lnTo>
                    <a:pt x="50042" y="8751"/>
                  </a:lnTo>
                  <a:cubicBezTo>
                    <a:pt x="49899" y="8680"/>
                    <a:pt x="49732" y="8680"/>
                    <a:pt x="49590" y="8751"/>
                  </a:cubicBezTo>
                  <a:lnTo>
                    <a:pt x="47697" y="9847"/>
                  </a:lnTo>
                  <a:cubicBezTo>
                    <a:pt x="47577" y="9894"/>
                    <a:pt x="47577" y="10061"/>
                    <a:pt x="47697" y="10109"/>
                  </a:cubicBezTo>
                  <a:lnTo>
                    <a:pt x="49137" y="10930"/>
                  </a:lnTo>
                  <a:cubicBezTo>
                    <a:pt x="49280" y="11002"/>
                    <a:pt x="49447" y="11002"/>
                    <a:pt x="49590" y="10930"/>
                  </a:cubicBezTo>
                  <a:close/>
                  <a:moveTo>
                    <a:pt x="53209" y="10835"/>
                  </a:moveTo>
                  <a:cubicBezTo>
                    <a:pt x="53328" y="10799"/>
                    <a:pt x="53328" y="10621"/>
                    <a:pt x="53209" y="10585"/>
                  </a:cubicBezTo>
                  <a:lnTo>
                    <a:pt x="51768" y="9752"/>
                  </a:lnTo>
                  <a:cubicBezTo>
                    <a:pt x="51626" y="9680"/>
                    <a:pt x="51471" y="9680"/>
                    <a:pt x="51328" y="9752"/>
                  </a:cubicBezTo>
                  <a:lnTo>
                    <a:pt x="49435" y="10847"/>
                  </a:lnTo>
                  <a:cubicBezTo>
                    <a:pt x="49304" y="10895"/>
                    <a:pt x="49304" y="11061"/>
                    <a:pt x="49435" y="11109"/>
                  </a:cubicBezTo>
                  <a:lnTo>
                    <a:pt x="50875" y="11930"/>
                  </a:lnTo>
                  <a:cubicBezTo>
                    <a:pt x="51006" y="12002"/>
                    <a:pt x="51173" y="12002"/>
                    <a:pt x="51316" y="11930"/>
                  </a:cubicBezTo>
                  <a:close/>
                  <a:moveTo>
                    <a:pt x="50685" y="12299"/>
                  </a:moveTo>
                  <a:cubicBezTo>
                    <a:pt x="50804" y="12264"/>
                    <a:pt x="50804" y="12085"/>
                    <a:pt x="50685" y="12049"/>
                  </a:cubicBezTo>
                  <a:lnTo>
                    <a:pt x="49244" y="11216"/>
                  </a:lnTo>
                  <a:cubicBezTo>
                    <a:pt x="49101" y="11145"/>
                    <a:pt x="48935" y="11145"/>
                    <a:pt x="48792" y="11216"/>
                  </a:cubicBezTo>
                  <a:lnTo>
                    <a:pt x="46899" y="12311"/>
                  </a:lnTo>
                  <a:cubicBezTo>
                    <a:pt x="46780" y="12359"/>
                    <a:pt x="46780" y="12526"/>
                    <a:pt x="46899" y="12561"/>
                  </a:cubicBezTo>
                  <a:lnTo>
                    <a:pt x="48339" y="13395"/>
                  </a:lnTo>
                  <a:cubicBezTo>
                    <a:pt x="48482" y="13466"/>
                    <a:pt x="48649" y="13466"/>
                    <a:pt x="48792" y="13395"/>
                  </a:cubicBezTo>
                  <a:close/>
                  <a:moveTo>
                    <a:pt x="55745" y="9382"/>
                  </a:moveTo>
                  <a:cubicBezTo>
                    <a:pt x="55864" y="9335"/>
                    <a:pt x="55864" y="9168"/>
                    <a:pt x="55745" y="9132"/>
                  </a:cubicBezTo>
                  <a:lnTo>
                    <a:pt x="54304" y="8287"/>
                  </a:lnTo>
                  <a:cubicBezTo>
                    <a:pt x="54162" y="8228"/>
                    <a:pt x="53995" y="8228"/>
                    <a:pt x="53852" y="8287"/>
                  </a:cubicBezTo>
                  <a:lnTo>
                    <a:pt x="51959" y="9382"/>
                  </a:lnTo>
                  <a:cubicBezTo>
                    <a:pt x="51840" y="9430"/>
                    <a:pt x="51840" y="9597"/>
                    <a:pt x="51959" y="9644"/>
                  </a:cubicBezTo>
                  <a:lnTo>
                    <a:pt x="53400" y="10478"/>
                  </a:lnTo>
                  <a:cubicBezTo>
                    <a:pt x="53542" y="10537"/>
                    <a:pt x="53709" y="10537"/>
                    <a:pt x="53852" y="10478"/>
                  </a:cubicBezTo>
                  <a:close/>
                  <a:moveTo>
                    <a:pt x="28480" y="20658"/>
                  </a:moveTo>
                  <a:cubicBezTo>
                    <a:pt x="28599" y="20610"/>
                    <a:pt x="28599" y="20443"/>
                    <a:pt x="28480" y="20396"/>
                  </a:cubicBezTo>
                  <a:lnTo>
                    <a:pt x="26575" y="19300"/>
                  </a:lnTo>
                  <a:cubicBezTo>
                    <a:pt x="26444" y="19229"/>
                    <a:pt x="26277" y="19229"/>
                    <a:pt x="26134" y="19300"/>
                  </a:cubicBezTo>
                  <a:lnTo>
                    <a:pt x="24241" y="20396"/>
                  </a:lnTo>
                  <a:cubicBezTo>
                    <a:pt x="24110" y="20431"/>
                    <a:pt x="24110" y="20610"/>
                    <a:pt x="24241" y="20658"/>
                  </a:cubicBezTo>
                  <a:lnTo>
                    <a:pt x="26134" y="21753"/>
                  </a:lnTo>
                  <a:cubicBezTo>
                    <a:pt x="26277" y="21824"/>
                    <a:pt x="26444" y="21824"/>
                    <a:pt x="26587" y="21753"/>
                  </a:cubicBezTo>
                  <a:close/>
                  <a:moveTo>
                    <a:pt x="31111" y="19134"/>
                  </a:moveTo>
                  <a:cubicBezTo>
                    <a:pt x="31230" y="19086"/>
                    <a:pt x="31230" y="18919"/>
                    <a:pt x="31111" y="18872"/>
                  </a:cubicBezTo>
                  <a:lnTo>
                    <a:pt x="29218" y="17776"/>
                  </a:lnTo>
                  <a:cubicBezTo>
                    <a:pt x="29075" y="17705"/>
                    <a:pt x="28908" y="17705"/>
                    <a:pt x="28766" y="17776"/>
                  </a:cubicBezTo>
                  <a:lnTo>
                    <a:pt x="26872" y="18872"/>
                  </a:lnTo>
                  <a:cubicBezTo>
                    <a:pt x="26753" y="18919"/>
                    <a:pt x="26753" y="19086"/>
                    <a:pt x="26872" y="19134"/>
                  </a:cubicBezTo>
                  <a:lnTo>
                    <a:pt x="28766" y="20229"/>
                  </a:lnTo>
                  <a:cubicBezTo>
                    <a:pt x="28908" y="20300"/>
                    <a:pt x="29075" y="20300"/>
                    <a:pt x="29218" y="20229"/>
                  </a:cubicBezTo>
                  <a:close/>
                  <a:moveTo>
                    <a:pt x="33742" y="17610"/>
                  </a:moveTo>
                  <a:cubicBezTo>
                    <a:pt x="33861" y="17562"/>
                    <a:pt x="33861" y="17395"/>
                    <a:pt x="33742" y="17360"/>
                  </a:cubicBezTo>
                  <a:lnTo>
                    <a:pt x="31849" y="16264"/>
                  </a:lnTo>
                  <a:cubicBezTo>
                    <a:pt x="31706" y="16193"/>
                    <a:pt x="31540" y="16193"/>
                    <a:pt x="31397" y="16264"/>
                  </a:cubicBezTo>
                  <a:lnTo>
                    <a:pt x="29504" y="17360"/>
                  </a:lnTo>
                  <a:cubicBezTo>
                    <a:pt x="29385" y="17395"/>
                    <a:pt x="29385" y="17562"/>
                    <a:pt x="29504" y="17610"/>
                  </a:cubicBezTo>
                  <a:lnTo>
                    <a:pt x="31397" y="18705"/>
                  </a:lnTo>
                  <a:cubicBezTo>
                    <a:pt x="31540" y="18776"/>
                    <a:pt x="31706" y="18776"/>
                    <a:pt x="31849" y="18705"/>
                  </a:cubicBezTo>
                  <a:close/>
                  <a:moveTo>
                    <a:pt x="36374" y="16098"/>
                  </a:moveTo>
                  <a:cubicBezTo>
                    <a:pt x="36493" y="16050"/>
                    <a:pt x="36493" y="15871"/>
                    <a:pt x="36374" y="15836"/>
                  </a:cubicBezTo>
                  <a:lnTo>
                    <a:pt x="34481" y="14740"/>
                  </a:lnTo>
                  <a:cubicBezTo>
                    <a:pt x="34338" y="14669"/>
                    <a:pt x="34171" y="14669"/>
                    <a:pt x="34028" y="14740"/>
                  </a:cubicBezTo>
                  <a:lnTo>
                    <a:pt x="32135" y="15836"/>
                  </a:lnTo>
                  <a:cubicBezTo>
                    <a:pt x="32016" y="15883"/>
                    <a:pt x="32016" y="16050"/>
                    <a:pt x="32135" y="16098"/>
                  </a:cubicBezTo>
                  <a:lnTo>
                    <a:pt x="34028" y="17193"/>
                  </a:lnTo>
                  <a:cubicBezTo>
                    <a:pt x="34171" y="17264"/>
                    <a:pt x="34338" y="17264"/>
                    <a:pt x="34481" y="17193"/>
                  </a:cubicBezTo>
                  <a:close/>
                  <a:moveTo>
                    <a:pt x="39017" y="14574"/>
                  </a:moveTo>
                  <a:cubicBezTo>
                    <a:pt x="39136" y="14526"/>
                    <a:pt x="39136" y="14359"/>
                    <a:pt x="39017" y="14312"/>
                  </a:cubicBezTo>
                  <a:lnTo>
                    <a:pt x="37112" y="13216"/>
                  </a:lnTo>
                  <a:cubicBezTo>
                    <a:pt x="36969" y="13145"/>
                    <a:pt x="36802" y="13145"/>
                    <a:pt x="36671" y="13216"/>
                  </a:cubicBezTo>
                  <a:lnTo>
                    <a:pt x="34766" y="14312"/>
                  </a:lnTo>
                  <a:cubicBezTo>
                    <a:pt x="34647" y="14359"/>
                    <a:pt x="34647" y="14526"/>
                    <a:pt x="34766" y="14574"/>
                  </a:cubicBezTo>
                  <a:lnTo>
                    <a:pt x="36671" y="15669"/>
                  </a:lnTo>
                  <a:cubicBezTo>
                    <a:pt x="36802" y="15740"/>
                    <a:pt x="36969" y="15740"/>
                    <a:pt x="37112" y="15669"/>
                  </a:cubicBezTo>
                  <a:close/>
                  <a:moveTo>
                    <a:pt x="41648" y="13050"/>
                  </a:moveTo>
                  <a:cubicBezTo>
                    <a:pt x="41767" y="13014"/>
                    <a:pt x="41767" y="12835"/>
                    <a:pt x="41648" y="12800"/>
                  </a:cubicBezTo>
                  <a:lnTo>
                    <a:pt x="39743" y="11704"/>
                  </a:lnTo>
                  <a:cubicBezTo>
                    <a:pt x="39600" y="11633"/>
                    <a:pt x="39445" y="11633"/>
                    <a:pt x="39303" y="11704"/>
                  </a:cubicBezTo>
                  <a:lnTo>
                    <a:pt x="37410" y="12800"/>
                  </a:lnTo>
                  <a:cubicBezTo>
                    <a:pt x="37279" y="12835"/>
                    <a:pt x="37279" y="13014"/>
                    <a:pt x="37410" y="13050"/>
                  </a:cubicBezTo>
                  <a:lnTo>
                    <a:pt x="39291" y="14145"/>
                  </a:lnTo>
                  <a:cubicBezTo>
                    <a:pt x="39434" y="14216"/>
                    <a:pt x="39600" y="14216"/>
                    <a:pt x="39743" y="14145"/>
                  </a:cubicBezTo>
                  <a:close/>
                  <a:moveTo>
                    <a:pt x="44279" y="11537"/>
                  </a:moveTo>
                  <a:cubicBezTo>
                    <a:pt x="44398" y="11490"/>
                    <a:pt x="44398" y="11323"/>
                    <a:pt x="44279" y="11276"/>
                  </a:cubicBezTo>
                  <a:lnTo>
                    <a:pt x="42374" y="10180"/>
                  </a:lnTo>
                  <a:cubicBezTo>
                    <a:pt x="42232" y="10109"/>
                    <a:pt x="42077" y="10109"/>
                    <a:pt x="41934" y="10180"/>
                  </a:cubicBezTo>
                  <a:lnTo>
                    <a:pt x="40041" y="11276"/>
                  </a:lnTo>
                  <a:cubicBezTo>
                    <a:pt x="39910" y="11323"/>
                    <a:pt x="39910" y="11490"/>
                    <a:pt x="40041" y="11537"/>
                  </a:cubicBezTo>
                  <a:lnTo>
                    <a:pt x="41934" y="12633"/>
                  </a:lnTo>
                  <a:cubicBezTo>
                    <a:pt x="42077" y="12704"/>
                    <a:pt x="42232" y="12704"/>
                    <a:pt x="42374" y="12633"/>
                  </a:cubicBezTo>
                  <a:close/>
                  <a:moveTo>
                    <a:pt x="20586" y="25206"/>
                  </a:moveTo>
                  <a:cubicBezTo>
                    <a:pt x="20705" y="25170"/>
                    <a:pt x="20705" y="24992"/>
                    <a:pt x="20586" y="24956"/>
                  </a:cubicBezTo>
                  <a:lnTo>
                    <a:pt x="18681" y="23860"/>
                  </a:lnTo>
                  <a:cubicBezTo>
                    <a:pt x="18550" y="23789"/>
                    <a:pt x="18383" y="23789"/>
                    <a:pt x="18240" y="23860"/>
                  </a:cubicBezTo>
                  <a:lnTo>
                    <a:pt x="16347" y="24956"/>
                  </a:lnTo>
                  <a:cubicBezTo>
                    <a:pt x="16228" y="24992"/>
                    <a:pt x="16228" y="25170"/>
                    <a:pt x="16347" y="25206"/>
                  </a:cubicBezTo>
                  <a:lnTo>
                    <a:pt x="18240" y="26301"/>
                  </a:lnTo>
                  <a:cubicBezTo>
                    <a:pt x="18383" y="26373"/>
                    <a:pt x="18550" y="26373"/>
                    <a:pt x="18681" y="26301"/>
                  </a:cubicBezTo>
                  <a:close/>
                  <a:moveTo>
                    <a:pt x="5013" y="22765"/>
                  </a:moveTo>
                  <a:cubicBezTo>
                    <a:pt x="4870" y="22694"/>
                    <a:pt x="4703" y="22694"/>
                    <a:pt x="4560" y="22765"/>
                  </a:cubicBezTo>
                  <a:lnTo>
                    <a:pt x="2405" y="24027"/>
                  </a:lnTo>
                  <a:cubicBezTo>
                    <a:pt x="2274" y="24063"/>
                    <a:pt x="2274" y="24241"/>
                    <a:pt x="2405" y="24277"/>
                  </a:cubicBezTo>
                  <a:lnTo>
                    <a:pt x="4143" y="25289"/>
                  </a:lnTo>
                  <a:cubicBezTo>
                    <a:pt x="4274" y="25361"/>
                    <a:pt x="4441" y="25361"/>
                    <a:pt x="4584" y="25289"/>
                  </a:cubicBezTo>
                  <a:lnTo>
                    <a:pt x="6763" y="24027"/>
                  </a:lnTo>
                  <a:cubicBezTo>
                    <a:pt x="6882" y="23991"/>
                    <a:pt x="6882" y="23813"/>
                    <a:pt x="6763" y="23777"/>
                  </a:cubicBezTo>
                  <a:close/>
                  <a:moveTo>
                    <a:pt x="42196" y="1298"/>
                  </a:moveTo>
                  <a:cubicBezTo>
                    <a:pt x="42053" y="1239"/>
                    <a:pt x="41886" y="1239"/>
                    <a:pt x="41743" y="1298"/>
                  </a:cubicBezTo>
                  <a:lnTo>
                    <a:pt x="36933" y="4084"/>
                  </a:lnTo>
                  <a:cubicBezTo>
                    <a:pt x="36814" y="4120"/>
                    <a:pt x="36814" y="4298"/>
                    <a:pt x="36933" y="4334"/>
                  </a:cubicBezTo>
                  <a:lnTo>
                    <a:pt x="38672" y="5346"/>
                  </a:lnTo>
                  <a:cubicBezTo>
                    <a:pt x="38814" y="5418"/>
                    <a:pt x="38981" y="5418"/>
                    <a:pt x="39124" y="5346"/>
                  </a:cubicBezTo>
                  <a:lnTo>
                    <a:pt x="43934" y="2560"/>
                  </a:lnTo>
                  <a:cubicBezTo>
                    <a:pt x="44053" y="2524"/>
                    <a:pt x="44053" y="2346"/>
                    <a:pt x="43934" y="2310"/>
                  </a:cubicBezTo>
                  <a:close/>
                  <a:moveTo>
                    <a:pt x="44791" y="2798"/>
                  </a:moveTo>
                  <a:cubicBezTo>
                    <a:pt x="44649" y="2727"/>
                    <a:pt x="44482" y="2727"/>
                    <a:pt x="44339" y="2798"/>
                  </a:cubicBezTo>
                  <a:lnTo>
                    <a:pt x="40839" y="4822"/>
                  </a:lnTo>
                  <a:cubicBezTo>
                    <a:pt x="40708" y="4870"/>
                    <a:pt x="40708" y="5037"/>
                    <a:pt x="40839" y="5084"/>
                  </a:cubicBezTo>
                  <a:lnTo>
                    <a:pt x="42577" y="6084"/>
                  </a:lnTo>
                  <a:cubicBezTo>
                    <a:pt x="42720" y="6156"/>
                    <a:pt x="42874" y="6156"/>
                    <a:pt x="43017" y="6084"/>
                  </a:cubicBezTo>
                  <a:lnTo>
                    <a:pt x="46530" y="4060"/>
                  </a:lnTo>
                  <a:cubicBezTo>
                    <a:pt x="46649" y="4025"/>
                    <a:pt x="46649" y="3846"/>
                    <a:pt x="46530" y="3810"/>
                  </a:cubicBezTo>
                  <a:close/>
                  <a:moveTo>
                    <a:pt x="47470" y="4358"/>
                  </a:moveTo>
                  <a:cubicBezTo>
                    <a:pt x="47327" y="4287"/>
                    <a:pt x="47173" y="4287"/>
                    <a:pt x="47030" y="4358"/>
                  </a:cubicBezTo>
                  <a:lnTo>
                    <a:pt x="41541" y="7525"/>
                  </a:lnTo>
                  <a:cubicBezTo>
                    <a:pt x="41422" y="7561"/>
                    <a:pt x="41422" y="7727"/>
                    <a:pt x="41541" y="7775"/>
                  </a:cubicBezTo>
                  <a:lnTo>
                    <a:pt x="43279" y="8787"/>
                  </a:lnTo>
                  <a:cubicBezTo>
                    <a:pt x="43422" y="8859"/>
                    <a:pt x="43589" y="8859"/>
                    <a:pt x="43732" y="8787"/>
                  </a:cubicBezTo>
                  <a:lnTo>
                    <a:pt x="49221" y="5620"/>
                  </a:lnTo>
                  <a:cubicBezTo>
                    <a:pt x="49340" y="5572"/>
                    <a:pt x="49340" y="5406"/>
                    <a:pt x="49221" y="5370"/>
                  </a:cubicBezTo>
                  <a:close/>
                  <a:moveTo>
                    <a:pt x="50161" y="5906"/>
                  </a:moveTo>
                  <a:cubicBezTo>
                    <a:pt x="50018" y="5834"/>
                    <a:pt x="49852" y="5834"/>
                    <a:pt x="49709" y="5906"/>
                  </a:cubicBezTo>
                  <a:lnTo>
                    <a:pt x="42910" y="9835"/>
                  </a:lnTo>
                  <a:cubicBezTo>
                    <a:pt x="42791" y="9871"/>
                    <a:pt x="42791" y="10037"/>
                    <a:pt x="42910" y="10085"/>
                  </a:cubicBezTo>
                  <a:lnTo>
                    <a:pt x="44649" y="11097"/>
                  </a:lnTo>
                  <a:cubicBezTo>
                    <a:pt x="44791" y="11156"/>
                    <a:pt x="44958" y="11156"/>
                    <a:pt x="45101" y="11097"/>
                  </a:cubicBezTo>
                  <a:lnTo>
                    <a:pt x="51899" y="7168"/>
                  </a:lnTo>
                  <a:cubicBezTo>
                    <a:pt x="52018" y="7120"/>
                    <a:pt x="52018" y="6954"/>
                    <a:pt x="51899" y="6906"/>
                  </a:cubicBezTo>
                  <a:close/>
                  <a:moveTo>
                    <a:pt x="8930" y="23503"/>
                  </a:moveTo>
                  <a:cubicBezTo>
                    <a:pt x="8799" y="23432"/>
                    <a:pt x="8632" y="23432"/>
                    <a:pt x="8489" y="23503"/>
                  </a:cubicBezTo>
                  <a:lnTo>
                    <a:pt x="4989" y="25515"/>
                  </a:lnTo>
                  <a:cubicBezTo>
                    <a:pt x="4870" y="25563"/>
                    <a:pt x="4870" y="25742"/>
                    <a:pt x="4989" y="25777"/>
                  </a:cubicBezTo>
                  <a:lnTo>
                    <a:pt x="6727" y="26777"/>
                  </a:lnTo>
                  <a:cubicBezTo>
                    <a:pt x="6870" y="26849"/>
                    <a:pt x="7037" y="26849"/>
                    <a:pt x="7180" y="26777"/>
                  </a:cubicBezTo>
                  <a:lnTo>
                    <a:pt x="10680" y="24765"/>
                  </a:lnTo>
                  <a:cubicBezTo>
                    <a:pt x="10799" y="24718"/>
                    <a:pt x="10799" y="24551"/>
                    <a:pt x="10680" y="24503"/>
                  </a:cubicBezTo>
                  <a:close/>
                  <a:moveTo>
                    <a:pt x="12192" y="24611"/>
                  </a:moveTo>
                  <a:cubicBezTo>
                    <a:pt x="12049" y="24539"/>
                    <a:pt x="11883" y="24539"/>
                    <a:pt x="11752" y="24611"/>
                  </a:cubicBezTo>
                  <a:lnTo>
                    <a:pt x="7584" y="27016"/>
                  </a:lnTo>
                  <a:cubicBezTo>
                    <a:pt x="7453" y="27063"/>
                    <a:pt x="7453" y="27230"/>
                    <a:pt x="7584" y="27278"/>
                  </a:cubicBezTo>
                  <a:lnTo>
                    <a:pt x="9323" y="28278"/>
                  </a:lnTo>
                  <a:cubicBezTo>
                    <a:pt x="9466" y="28349"/>
                    <a:pt x="9620" y="28349"/>
                    <a:pt x="9763" y="28278"/>
                  </a:cubicBezTo>
                  <a:lnTo>
                    <a:pt x="13930" y="25873"/>
                  </a:lnTo>
                  <a:cubicBezTo>
                    <a:pt x="14049" y="25837"/>
                    <a:pt x="14049" y="25658"/>
                    <a:pt x="13930" y="25623"/>
                  </a:cubicBezTo>
                  <a:close/>
                  <a:moveTo>
                    <a:pt x="16085" y="25361"/>
                  </a:moveTo>
                  <a:cubicBezTo>
                    <a:pt x="15943" y="25289"/>
                    <a:pt x="15776" y="25289"/>
                    <a:pt x="15633" y="25361"/>
                  </a:cubicBezTo>
                  <a:lnTo>
                    <a:pt x="10180" y="28516"/>
                  </a:lnTo>
                  <a:cubicBezTo>
                    <a:pt x="10061" y="28551"/>
                    <a:pt x="10061" y="28718"/>
                    <a:pt x="10180" y="28766"/>
                  </a:cubicBezTo>
                  <a:lnTo>
                    <a:pt x="11930" y="29778"/>
                  </a:lnTo>
                  <a:cubicBezTo>
                    <a:pt x="12061" y="29849"/>
                    <a:pt x="12228" y="29849"/>
                    <a:pt x="12371" y="29778"/>
                  </a:cubicBezTo>
                  <a:lnTo>
                    <a:pt x="17824" y="26623"/>
                  </a:lnTo>
                  <a:cubicBezTo>
                    <a:pt x="17943" y="26575"/>
                    <a:pt x="17943" y="26408"/>
                    <a:pt x="17824" y="26361"/>
                  </a:cubicBezTo>
                  <a:close/>
                  <a:moveTo>
                    <a:pt x="16038" y="28385"/>
                  </a:moveTo>
                  <a:cubicBezTo>
                    <a:pt x="15895" y="28313"/>
                    <a:pt x="15728" y="28313"/>
                    <a:pt x="15585" y="28385"/>
                  </a:cubicBezTo>
                  <a:lnTo>
                    <a:pt x="12775" y="30004"/>
                  </a:lnTo>
                  <a:cubicBezTo>
                    <a:pt x="12645" y="30052"/>
                    <a:pt x="12645" y="30230"/>
                    <a:pt x="12775" y="30266"/>
                  </a:cubicBezTo>
                  <a:lnTo>
                    <a:pt x="14514" y="31266"/>
                  </a:lnTo>
                  <a:cubicBezTo>
                    <a:pt x="14657" y="31338"/>
                    <a:pt x="14823" y="31338"/>
                    <a:pt x="14966" y="31266"/>
                  </a:cubicBezTo>
                  <a:lnTo>
                    <a:pt x="17776" y="29647"/>
                  </a:lnTo>
                  <a:cubicBezTo>
                    <a:pt x="17895" y="29599"/>
                    <a:pt x="17895" y="29433"/>
                    <a:pt x="17776" y="29385"/>
                  </a:cubicBezTo>
                  <a:close/>
                  <a:moveTo>
                    <a:pt x="36957" y="16300"/>
                  </a:moveTo>
                  <a:cubicBezTo>
                    <a:pt x="36814" y="16229"/>
                    <a:pt x="36648" y="16229"/>
                    <a:pt x="36505" y="16300"/>
                  </a:cubicBezTo>
                  <a:lnTo>
                    <a:pt x="24265" y="23372"/>
                  </a:lnTo>
                  <a:cubicBezTo>
                    <a:pt x="24134" y="23420"/>
                    <a:pt x="24134" y="23598"/>
                    <a:pt x="24265" y="23634"/>
                  </a:cubicBezTo>
                  <a:lnTo>
                    <a:pt x="26003" y="24634"/>
                  </a:lnTo>
                  <a:cubicBezTo>
                    <a:pt x="26134" y="24706"/>
                    <a:pt x="26301" y="24706"/>
                    <a:pt x="26444" y="24634"/>
                  </a:cubicBezTo>
                  <a:lnTo>
                    <a:pt x="38695" y="17574"/>
                  </a:lnTo>
                  <a:cubicBezTo>
                    <a:pt x="38814" y="17526"/>
                    <a:pt x="38814" y="17360"/>
                    <a:pt x="38695" y="17312"/>
                  </a:cubicBezTo>
                  <a:close/>
                  <a:moveTo>
                    <a:pt x="2322" y="21872"/>
                  </a:moveTo>
                  <a:cubicBezTo>
                    <a:pt x="2179" y="21801"/>
                    <a:pt x="2024" y="21801"/>
                    <a:pt x="1881" y="21872"/>
                  </a:cubicBezTo>
                  <a:lnTo>
                    <a:pt x="274" y="22801"/>
                  </a:lnTo>
                  <a:cubicBezTo>
                    <a:pt x="155" y="22836"/>
                    <a:pt x="155" y="23015"/>
                    <a:pt x="274" y="23051"/>
                  </a:cubicBezTo>
                  <a:lnTo>
                    <a:pt x="1536" y="23789"/>
                  </a:lnTo>
                  <a:cubicBezTo>
                    <a:pt x="1679" y="23860"/>
                    <a:pt x="1846" y="23860"/>
                    <a:pt x="1988" y="23789"/>
                  </a:cubicBezTo>
                  <a:lnTo>
                    <a:pt x="3596" y="22860"/>
                  </a:lnTo>
                  <a:cubicBezTo>
                    <a:pt x="3715" y="22813"/>
                    <a:pt x="3715" y="22646"/>
                    <a:pt x="3596" y="22598"/>
                  </a:cubicBezTo>
                  <a:close/>
                  <a:moveTo>
                    <a:pt x="4786" y="20443"/>
                  </a:moveTo>
                  <a:cubicBezTo>
                    <a:pt x="4644" y="20372"/>
                    <a:pt x="4477" y="20372"/>
                    <a:pt x="4334" y="20443"/>
                  </a:cubicBezTo>
                  <a:lnTo>
                    <a:pt x="2727" y="21372"/>
                  </a:lnTo>
                  <a:cubicBezTo>
                    <a:pt x="2608" y="21420"/>
                    <a:pt x="2608" y="21598"/>
                    <a:pt x="2727" y="21634"/>
                  </a:cubicBezTo>
                  <a:lnTo>
                    <a:pt x="4001" y="22372"/>
                  </a:lnTo>
                  <a:cubicBezTo>
                    <a:pt x="4132" y="22444"/>
                    <a:pt x="4298" y="22444"/>
                    <a:pt x="4441" y="22372"/>
                  </a:cubicBezTo>
                  <a:lnTo>
                    <a:pt x="6048" y="21443"/>
                  </a:lnTo>
                  <a:cubicBezTo>
                    <a:pt x="6179" y="21396"/>
                    <a:pt x="6179" y="21217"/>
                    <a:pt x="6048" y="21182"/>
                  </a:cubicBezTo>
                  <a:close/>
                  <a:moveTo>
                    <a:pt x="7120" y="19098"/>
                  </a:moveTo>
                  <a:cubicBezTo>
                    <a:pt x="6977" y="19027"/>
                    <a:pt x="6810" y="19027"/>
                    <a:pt x="6679" y="19098"/>
                  </a:cubicBezTo>
                  <a:lnTo>
                    <a:pt x="5060" y="20027"/>
                  </a:lnTo>
                  <a:cubicBezTo>
                    <a:pt x="4941" y="20074"/>
                    <a:pt x="4941" y="20241"/>
                    <a:pt x="5060" y="20289"/>
                  </a:cubicBezTo>
                  <a:lnTo>
                    <a:pt x="6334" y="21015"/>
                  </a:lnTo>
                  <a:cubicBezTo>
                    <a:pt x="6477" y="21086"/>
                    <a:pt x="6644" y="21086"/>
                    <a:pt x="6787" y="21015"/>
                  </a:cubicBezTo>
                  <a:lnTo>
                    <a:pt x="8394" y="20086"/>
                  </a:lnTo>
                  <a:cubicBezTo>
                    <a:pt x="8513" y="20039"/>
                    <a:pt x="8513" y="19872"/>
                    <a:pt x="8394" y="19836"/>
                  </a:cubicBezTo>
                  <a:close/>
                  <a:moveTo>
                    <a:pt x="9466" y="17753"/>
                  </a:moveTo>
                  <a:cubicBezTo>
                    <a:pt x="9323" y="17681"/>
                    <a:pt x="9156" y="17681"/>
                    <a:pt x="9013" y="17753"/>
                  </a:cubicBezTo>
                  <a:lnTo>
                    <a:pt x="7406" y="18681"/>
                  </a:lnTo>
                  <a:cubicBezTo>
                    <a:pt x="7287" y="18717"/>
                    <a:pt x="7287" y="18884"/>
                    <a:pt x="7406" y="18931"/>
                  </a:cubicBezTo>
                  <a:lnTo>
                    <a:pt x="8680" y="19669"/>
                  </a:lnTo>
                  <a:cubicBezTo>
                    <a:pt x="8811" y="19741"/>
                    <a:pt x="8977" y="19741"/>
                    <a:pt x="9120" y="19669"/>
                  </a:cubicBezTo>
                  <a:lnTo>
                    <a:pt x="10740" y="18741"/>
                  </a:lnTo>
                  <a:cubicBezTo>
                    <a:pt x="10859" y="18693"/>
                    <a:pt x="10859" y="18526"/>
                    <a:pt x="10740" y="18479"/>
                  </a:cubicBezTo>
                  <a:close/>
                  <a:moveTo>
                    <a:pt x="11799" y="16395"/>
                  </a:moveTo>
                  <a:cubicBezTo>
                    <a:pt x="11656" y="16324"/>
                    <a:pt x="11490" y="16324"/>
                    <a:pt x="11359" y="16395"/>
                  </a:cubicBezTo>
                  <a:lnTo>
                    <a:pt x="9751" y="17324"/>
                  </a:lnTo>
                  <a:cubicBezTo>
                    <a:pt x="9620" y="17372"/>
                    <a:pt x="9620" y="17538"/>
                    <a:pt x="9751" y="17586"/>
                  </a:cubicBezTo>
                  <a:lnTo>
                    <a:pt x="11013" y="18312"/>
                  </a:lnTo>
                  <a:cubicBezTo>
                    <a:pt x="11156" y="18384"/>
                    <a:pt x="11323" y="18384"/>
                    <a:pt x="11466" y="18312"/>
                  </a:cubicBezTo>
                  <a:lnTo>
                    <a:pt x="13073" y="17383"/>
                  </a:lnTo>
                  <a:cubicBezTo>
                    <a:pt x="13192" y="17348"/>
                    <a:pt x="13192" y="17169"/>
                    <a:pt x="13073" y="17133"/>
                  </a:cubicBezTo>
                  <a:close/>
                  <a:moveTo>
                    <a:pt x="14145" y="15050"/>
                  </a:moveTo>
                  <a:cubicBezTo>
                    <a:pt x="14002" y="14978"/>
                    <a:pt x="13835" y="14978"/>
                    <a:pt x="13692" y="15050"/>
                  </a:cubicBezTo>
                  <a:lnTo>
                    <a:pt x="12085" y="15979"/>
                  </a:lnTo>
                  <a:cubicBezTo>
                    <a:pt x="11966" y="16014"/>
                    <a:pt x="11966" y="16193"/>
                    <a:pt x="12085" y="16229"/>
                  </a:cubicBezTo>
                  <a:lnTo>
                    <a:pt x="13359" y="16967"/>
                  </a:lnTo>
                  <a:cubicBezTo>
                    <a:pt x="13490" y="17038"/>
                    <a:pt x="13657" y="17038"/>
                    <a:pt x="13799" y="16967"/>
                  </a:cubicBezTo>
                  <a:lnTo>
                    <a:pt x="15407" y="16038"/>
                  </a:lnTo>
                  <a:cubicBezTo>
                    <a:pt x="15538" y="15990"/>
                    <a:pt x="15538" y="15824"/>
                    <a:pt x="15407" y="15776"/>
                  </a:cubicBezTo>
                  <a:close/>
                  <a:moveTo>
                    <a:pt x="16478" y="13704"/>
                  </a:moveTo>
                  <a:cubicBezTo>
                    <a:pt x="16335" y="13621"/>
                    <a:pt x="16169" y="13621"/>
                    <a:pt x="16038" y="13704"/>
                  </a:cubicBezTo>
                  <a:lnTo>
                    <a:pt x="14430" y="14633"/>
                  </a:lnTo>
                  <a:cubicBezTo>
                    <a:pt x="14299" y="14669"/>
                    <a:pt x="14299" y="14836"/>
                    <a:pt x="14430" y="14883"/>
                  </a:cubicBezTo>
                  <a:lnTo>
                    <a:pt x="15693" y="15621"/>
                  </a:lnTo>
                  <a:cubicBezTo>
                    <a:pt x="15835" y="15681"/>
                    <a:pt x="16002" y="15681"/>
                    <a:pt x="16145" y="15621"/>
                  </a:cubicBezTo>
                  <a:lnTo>
                    <a:pt x="17752" y="14693"/>
                  </a:lnTo>
                  <a:cubicBezTo>
                    <a:pt x="17871" y="14645"/>
                    <a:pt x="17871" y="14478"/>
                    <a:pt x="17752" y="14431"/>
                  </a:cubicBezTo>
                  <a:close/>
                  <a:moveTo>
                    <a:pt x="18824" y="12347"/>
                  </a:moveTo>
                  <a:cubicBezTo>
                    <a:pt x="18681" y="12276"/>
                    <a:pt x="18514" y="12276"/>
                    <a:pt x="18371" y="12347"/>
                  </a:cubicBezTo>
                  <a:lnTo>
                    <a:pt x="16764" y="13276"/>
                  </a:lnTo>
                  <a:cubicBezTo>
                    <a:pt x="16645" y="13323"/>
                    <a:pt x="16645" y="13490"/>
                    <a:pt x="16764" y="13538"/>
                  </a:cubicBezTo>
                  <a:lnTo>
                    <a:pt x="18038" y="14264"/>
                  </a:lnTo>
                  <a:cubicBezTo>
                    <a:pt x="18169" y="14335"/>
                    <a:pt x="18336" y="14335"/>
                    <a:pt x="18479" y="14264"/>
                  </a:cubicBezTo>
                  <a:lnTo>
                    <a:pt x="20086" y="13335"/>
                  </a:lnTo>
                  <a:cubicBezTo>
                    <a:pt x="20205" y="13300"/>
                    <a:pt x="20205" y="13121"/>
                    <a:pt x="20086" y="13085"/>
                  </a:cubicBezTo>
                  <a:close/>
                  <a:moveTo>
                    <a:pt x="21157" y="11002"/>
                  </a:moveTo>
                  <a:cubicBezTo>
                    <a:pt x="21015" y="10930"/>
                    <a:pt x="20848" y="10930"/>
                    <a:pt x="20717" y="11002"/>
                  </a:cubicBezTo>
                  <a:lnTo>
                    <a:pt x="19110" y="11930"/>
                  </a:lnTo>
                  <a:cubicBezTo>
                    <a:pt x="18991" y="11966"/>
                    <a:pt x="18991" y="12145"/>
                    <a:pt x="19110" y="12180"/>
                  </a:cubicBezTo>
                  <a:lnTo>
                    <a:pt x="20372" y="12919"/>
                  </a:lnTo>
                  <a:cubicBezTo>
                    <a:pt x="20515" y="12990"/>
                    <a:pt x="20681" y="12990"/>
                    <a:pt x="20824" y="12919"/>
                  </a:cubicBezTo>
                  <a:lnTo>
                    <a:pt x="22431" y="11990"/>
                  </a:lnTo>
                  <a:cubicBezTo>
                    <a:pt x="22551" y="11942"/>
                    <a:pt x="22551" y="11776"/>
                    <a:pt x="22431" y="11728"/>
                  </a:cubicBezTo>
                  <a:close/>
                  <a:moveTo>
                    <a:pt x="23503" y="9644"/>
                  </a:moveTo>
                  <a:cubicBezTo>
                    <a:pt x="23360" y="9573"/>
                    <a:pt x="23193" y="9573"/>
                    <a:pt x="23051" y="9644"/>
                  </a:cubicBezTo>
                  <a:lnTo>
                    <a:pt x="21455" y="10573"/>
                  </a:lnTo>
                  <a:cubicBezTo>
                    <a:pt x="21324" y="10609"/>
                    <a:pt x="21324" y="10787"/>
                    <a:pt x="21455" y="10835"/>
                  </a:cubicBezTo>
                  <a:lnTo>
                    <a:pt x="22717" y="11561"/>
                  </a:lnTo>
                  <a:cubicBezTo>
                    <a:pt x="22860" y="11633"/>
                    <a:pt x="23027" y="11633"/>
                    <a:pt x="23170" y="11561"/>
                  </a:cubicBezTo>
                  <a:lnTo>
                    <a:pt x="24777" y="10633"/>
                  </a:lnTo>
                  <a:cubicBezTo>
                    <a:pt x="24896" y="10597"/>
                    <a:pt x="24896" y="10418"/>
                    <a:pt x="24777" y="10383"/>
                  </a:cubicBezTo>
                  <a:close/>
                  <a:moveTo>
                    <a:pt x="25837" y="8299"/>
                  </a:moveTo>
                  <a:cubicBezTo>
                    <a:pt x="25694" y="8228"/>
                    <a:pt x="25527" y="8228"/>
                    <a:pt x="25396" y="8299"/>
                  </a:cubicBezTo>
                  <a:lnTo>
                    <a:pt x="23789" y="9228"/>
                  </a:lnTo>
                  <a:cubicBezTo>
                    <a:pt x="23658" y="9263"/>
                    <a:pt x="23658" y="9442"/>
                    <a:pt x="23789" y="9478"/>
                  </a:cubicBezTo>
                  <a:lnTo>
                    <a:pt x="25051" y="10216"/>
                  </a:lnTo>
                  <a:cubicBezTo>
                    <a:pt x="25194" y="10287"/>
                    <a:pt x="25360" y="10287"/>
                    <a:pt x="25503" y="10216"/>
                  </a:cubicBezTo>
                  <a:lnTo>
                    <a:pt x="27111" y="9287"/>
                  </a:lnTo>
                  <a:cubicBezTo>
                    <a:pt x="27230" y="9240"/>
                    <a:pt x="27230" y="9073"/>
                    <a:pt x="27111" y="9025"/>
                  </a:cubicBezTo>
                  <a:close/>
                  <a:moveTo>
                    <a:pt x="28182" y="6942"/>
                  </a:moveTo>
                  <a:cubicBezTo>
                    <a:pt x="28039" y="6870"/>
                    <a:pt x="27873" y="6870"/>
                    <a:pt x="27730" y="6942"/>
                  </a:cubicBezTo>
                  <a:lnTo>
                    <a:pt x="26122" y="7870"/>
                  </a:lnTo>
                  <a:cubicBezTo>
                    <a:pt x="26003" y="7918"/>
                    <a:pt x="26003" y="8085"/>
                    <a:pt x="26122" y="8132"/>
                  </a:cubicBezTo>
                  <a:lnTo>
                    <a:pt x="27396" y="8859"/>
                  </a:lnTo>
                  <a:cubicBezTo>
                    <a:pt x="27527" y="8930"/>
                    <a:pt x="27694" y="8930"/>
                    <a:pt x="27837" y="8859"/>
                  </a:cubicBezTo>
                  <a:lnTo>
                    <a:pt x="29444" y="7930"/>
                  </a:lnTo>
                  <a:cubicBezTo>
                    <a:pt x="29563" y="7894"/>
                    <a:pt x="29563" y="7727"/>
                    <a:pt x="29444" y="7680"/>
                  </a:cubicBezTo>
                  <a:close/>
                  <a:moveTo>
                    <a:pt x="30516" y="5596"/>
                  </a:moveTo>
                  <a:cubicBezTo>
                    <a:pt x="30373" y="5525"/>
                    <a:pt x="30206" y="5525"/>
                    <a:pt x="30075" y="5596"/>
                  </a:cubicBezTo>
                  <a:lnTo>
                    <a:pt x="28468" y="6525"/>
                  </a:lnTo>
                  <a:cubicBezTo>
                    <a:pt x="28337" y="6573"/>
                    <a:pt x="28337" y="6739"/>
                    <a:pt x="28468" y="6775"/>
                  </a:cubicBezTo>
                  <a:lnTo>
                    <a:pt x="29730" y="7513"/>
                  </a:lnTo>
                  <a:cubicBezTo>
                    <a:pt x="29873" y="7585"/>
                    <a:pt x="30040" y="7585"/>
                    <a:pt x="30182" y="7513"/>
                  </a:cubicBezTo>
                  <a:lnTo>
                    <a:pt x="31790" y="6584"/>
                  </a:lnTo>
                  <a:cubicBezTo>
                    <a:pt x="31909" y="6537"/>
                    <a:pt x="31909" y="6370"/>
                    <a:pt x="31790" y="6323"/>
                  </a:cubicBezTo>
                  <a:close/>
                  <a:moveTo>
                    <a:pt x="33052" y="4132"/>
                  </a:moveTo>
                  <a:cubicBezTo>
                    <a:pt x="32909" y="4060"/>
                    <a:pt x="32742" y="4060"/>
                    <a:pt x="32599" y="4132"/>
                  </a:cubicBezTo>
                  <a:lnTo>
                    <a:pt x="30992" y="5060"/>
                  </a:lnTo>
                  <a:cubicBezTo>
                    <a:pt x="30873" y="5096"/>
                    <a:pt x="30873" y="5275"/>
                    <a:pt x="30992" y="5322"/>
                  </a:cubicBezTo>
                  <a:lnTo>
                    <a:pt x="32266" y="6049"/>
                  </a:lnTo>
                  <a:cubicBezTo>
                    <a:pt x="32397" y="6120"/>
                    <a:pt x="32564" y="6120"/>
                    <a:pt x="32707" y="6049"/>
                  </a:cubicBezTo>
                  <a:lnTo>
                    <a:pt x="34314" y="5120"/>
                  </a:lnTo>
                  <a:cubicBezTo>
                    <a:pt x="34433" y="5084"/>
                    <a:pt x="34433" y="4906"/>
                    <a:pt x="34314" y="4870"/>
                  </a:cubicBezTo>
                  <a:close/>
                  <a:moveTo>
                    <a:pt x="35385" y="2786"/>
                  </a:moveTo>
                  <a:cubicBezTo>
                    <a:pt x="35243" y="2715"/>
                    <a:pt x="35076" y="2715"/>
                    <a:pt x="34933" y="2786"/>
                  </a:cubicBezTo>
                  <a:lnTo>
                    <a:pt x="33326" y="3703"/>
                  </a:lnTo>
                  <a:cubicBezTo>
                    <a:pt x="33207" y="3751"/>
                    <a:pt x="33207" y="3929"/>
                    <a:pt x="33326" y="3965"/>
                  </a:cubicBezTo>
                  <a:lnTo>
                    <a:pt x="34600" y="4703"/>
                  </a:lnTo>
                  <a:cubicBezTo>
                    <a:pt x="34743" y="4775"/>
                    <a:pt x="34909" y="4775"/>
                    <a:pt x="35040" y="4703"/>
                  </a:cubicBezTo>
                  <a:lnTo>
                    <a:pt x="36648" y="3775"/>
                  </a:lnTo>
                  <a:cubicBezTo>
                    <a:pt x="36778" y="3727"/>
                    <a:pt x="36778" y="3560"/>
                    <a:pt x="36648" y="3513"/>
                  </a:cubicBezTo>
                  <a:close/>
                  <a:moveTo>
                    <a:pt x="37719" y="1429"/>
                  </a:moveTo>
                  <a:cubicBezTo>
                    <a:pt x="37588" y="1358"/>
                    <a:pt x="37421" y="1358"/>
                    <a:pt x="37279" y="1429"/>
                  </a:cubicBezTo>
                  <a:lnTo>
                    <a:pt x="35671" y="2358"/>
                  </a:lnTo>
                  <a:cubicBezTo>
                    <a:pt x="35552" y="2405"/>
                    <a:pt x="35552" y="2572"/>
                    <a:pt x="35671" y="2620"/>
                  </a:cubicBezTo>
                  <a:lnTo>
                    <a:pt x="36933" y="3346"/>
                  </a:lnTo>
                  <a:cubicBezTo>
                    <a:pt x="37076" y="3417"/>
                    <a:pt x="37243" y="3417"/>
                    <a:pt x="37386" y="3346"/>
                  </a:cubicBezTo>
                  <a:lnTo>
                    <a:pt x="38993" y="2417"/>
                  </a:lnTo>
                  <a:cubicBezTo>
                    <a:pt x="39112" y="2382"/>
                    <a:pt x="39112" y="2203"/>
                    <a:pt x="38993" y="2167"/>
                  </a:cubicBezTo>
                  <a:close/>
                  <a:moveTo>
                    <a:pt x="40065" y="84"/>
                  </a:moveTo>
                  <a:cubicBezTo>
                    <a:pt x="39922" y="12"/>
                    <a:pt x="39755" y="12"/>
                    <a:pt x="39612" y="84"/>
                  </a:cubicBezTo>
                  <a:lnTo>
                    <a:pt x="38005" y="1012"/>
                  </a:lnTo>
                  <a:cubicBezTo>
                    <a:pt x="37886" y="1048"/>
                    <a:pt x="37886" y="1227"/>
                    <a:pt x="38005" y="1262"/>
                  </a:cubicBezTo>
                  <a:lnTo>
                    <a:pt x="39279" y="2001"/>
                  </a:lnTo>
                  <a:cubicBezTo>
                    <a:pt x="39422" y="2072"/>
                    <a:pt x="39588" y="2072"/>
                    <a:pt x="39731" y="2001"/>
                  </a:cubicBezTo>
                  <a:lnTo>
                    <a:pt x="41339" y="1072"/>
                  </a:lnTo>
                  <a:cubicBezTo>
                    <a:pt x="41458" y="1024"/>
                    <a:pt x="41458" y="858"/>
                    <a:pt x="41339" y="810"/>
                  </a:cubicBezTo>
                  <a:close/>
                  <a:moveTo>
                    <a:pt x="7620" y="21265"/>
                  </a:moveTo>
                  <a:cubicBezTo>
                    <a:pt x="7477" y="21193"/>
                    <a:pt x="7311" y="21193"/>
                    <a:pt x="7168" y="21265"/>
                  </a:cubicBezTo>
                  <a:lnTo>
                    <a:pt x="5429" y="22277"/>
                  </a:lnTo>
                  <a:cubicBezTo>
                    <a:pt x="5310" y="22313"/>
                    <a:pt x="5310" y="22491"/>
                    <a:pt x="5429" y="22527"/>
                  </a:cubicBezTo>
                  <a:lnTo>
                    <a:pt x="7168" y="23539"/>
                  </a:lnTo>
                  <a:cubicBezTo>
                    <a:pt x="7311" y="23610"/>
                    <a:pt x="7477" y="23610"/>
                    <a:pt x="7620" y="23539"/>
                  </a:cubicBezTo>
                  <a:lnTo>
                    <a:pt x="9358" y="22527"/>
                  </a:lnTo>
                  <a:cubicBezTo>
                    <a:pt x="9477" y="22491"/>
                    <a:pt x="9477" y="22313"/>
                    <a:pt x="9358" y="22277"/>
                  </a:cubicBezTo>
                  <a:close/>
                  <a:moveTo>
                    <a:pt x="12883" y="18229"/>
                  </a:moveTo>
                  <a:cubicBezTo>
                    <a:pt x="12740" y="18157"/>
                    <a:pt x="12573" y="18157"/>
                    <a:pt x="12430" y="18229"/>
                  </a:cubicBezTo>
                  <a:lnTo>
                    <a:pt x="10692" y="19229"/>
                  </a:lnTo>
                  <a:cubicBezTo>
                    <a:pt x="10573" y="19277"/>
                    <a:pt x="10573" y="19443"/>
                    <a:pt x="10692" y="19491"/>
                  </a:cubicBezTo>
                  <a:lnTo>
                    <a:pt x="12430" y="20491"/>
                  </a:lnTo>
                  <a:cubicBezTo>
                    <a:pt x="12573" y="20562"/>
                    <a:pt x="12740" y="20562"/>
                    <a:pt x="12883" y="20491"/>
                  </a:cubicBezTo>
                  <a:lnTo>
                    <a:pt x="14621" y="19491"/>
                  </a:lnTo>
                  <a:cubicBezTo>
                    <a:pt x="14740" y="19443"/>
                    <a:pt x="14740" y="19277"/>
                    <a:pt x="14621" y="19229"/>
                  </a:cubicBezTo>
                  <a:close/>
                  <a:moveTo>
                    <a:pt x="10251" y="19753"/>
                  </a:moveTo>
                  <a:cubicBezTo>
                    <a:pt x="10108" y="19681"/>
                    <a:pt x="9942" y="19681"/>
                    <a:pt x="9799" y="19753"/>
                  </a:cubicBezTo>
                  <a:lnTo>
                    <a:pt x="8061" y="20753"/>
                  </a:lnTo>
                  <a:cubicBezTo>
                    <a:pt x="7930" y="20789"/>
                    <a:pt x="7930" y="20967"/>
                    <a:pt x="8061" y="21003"/>
                  </a:cubicBezTo>
                  <a:lnTo>
                    <a:pt x="9799" y="22015"/>
                  </a:lnTo>
                  <a:cubicBezTo>
                    <a:pt x="9942" y="22086"/>
                    <a:pt x="10097" y="22086"/>
                    <a:pt x="10239" y="22015"/>
                  </a:cubicBezTo>
                  <a:lnTo>
                    <a:pt x="11978" y="21003"/>
                  </a:lnTo>
                  <a:cubicBezTo>
                    <a:pt x="12109" y="20967"/>
                    <a:pt x="12109" y="20789"/>
                    <a:pt x="11978" y="20753"/>
                  </a:cubicBezTo>
                  <a:close/>
                  <a:moveTo>
                    <a:pt x="15514" y="16705"/>
                  </a:moveTo>
                  <a:cubicBezTo>
                    <a:pt x="15371" y="16645"/>
                    <a:pt x="15204" y="16645"/>
                    <a:pt x="15073" y="16705"/>
                  </a:cubicBezTo>
                  <a:lnTo>
                    <a:pt x="13323" y="17717"/>
                  </a:lnTo>
                  <a:cubicBezTo>
                    <a:pt x="13204" y="17753"/>
                    <a:pt x="13204" y="17931"/>
                    <a:pt x="13323" y="17979"/>
                  </a:cubicBezTo>
                  <a:lnTo>
                    <a:pt x="15061" y="18979"/>
                  </a:lnTo>
                  <a:cubicBezTo>
                    <a:pt x="15204" y="19050"/>
                    <a:pt x="15371" y="19050"/>
                    <a:pt x="15514" y="18979"/>
                  </a:cubicBezTo>
                  <a:lnTo>
                    <a:pt x="17252" y="17979"/>
                  </a:lnTo>
                  <a:cubicBezTo>
                    <a:pt x="17371" y="17931"/>
                    <a:pt x="17371" y="17764"/>
                    <a:pt x="17252" y="17717"/>
                  </a:cubicBezTo>
                  <a:close/>
                  <a:moveTo>
                    <a:pt x="18145" y="15193"/>
                  </a:moveTo>
                  <a:cubicBezTo>
                    <a:pt x="18002" y="15109"/>
                    <a:pt x="17836" y="15109"/>
                    <a:pt x="17693" y="15193"/>
                  </a:cubicBezTo>
                  <a:lnTo>
                    <a:pt x="15954" y="16193"/>
                  </a:lnTo>
                  <a:cubicBezTo>
                    <a:pt x="15835" y="16240"/>
                    <a:pt x="15835" y="16407"/>
                    <a:pt x="15954" y="16455"/>
                  </a:cubicBezTo>
                  <a:lnTo>
                    <a:pt x="17693" y="17455"/>
                  </a:lnTo>
                  <a:cubicBezTo>
                    <a:pt x="17836" y="17526"/>
                    <a:pt x="18002" y="17526"/>
                    <a:pt x="18145" y="17455"/>
                  </a:cubicBezTo>
                  <a:lnTo>
                    <a:pt x="19884" y="16455"/>
                  </a:lnTo>
                  <a:cubicBezTo>
                    <a:pt x="20003" y="16407"/>
                    <a:pt x="20003" y="16229"/>
                    <a:pt x="19884" y="16193"/>
                  </a:cubicBezTo>
                  <a:close/>
                  <a:moveTo>
                    <a:pt x="20776" y="13669"/>
                  </a:moveTo>
                  <a:cubicBezTo>
                    <a:pt x="20634" y="13597"/>
                    <a:pt x="20467" y="13597"/>
                    <a:pt x="20324" y="13669"/>
                  </a:cubicBezTo>
                  <a:lnTo>
                    <a:pt x="18586" y="14669"/>
                  </a:lnTo>
                  <a:cubicBezTo>
                    <a:pt x="18467" y="14716"/>
                    <a:pt x="18467" y="14883"/>
                    <a:pt x="18586" y="14931"/>
                  </a:cubicBezTo>
                  <a:lnTo>
                    <a:pt x="20324" y="15931"/>
                  </a:lnTo>
                  <a:cubicBezTo>
                    <a:pt x="20467" y="16002"/>
                    <a:pt x="20634" y="16002"/>
                    <a:pt x="20776" y="15931"/>
                  </a:cubicBezTo>
                  <a:lnTo>
                    <a:pt x="22515" y="14931"/>
                  </a:lnTo>
                  <a:cubicBezTo>
                    <a:pt x="22634" y="14883"/>
                    <a:pt x="22634" y="14716"/>
                    <a:pt x="22515" y="14669"/>
                  </a:cubicBezTo>
                  <a:close/>
                  <a:moveTo>
                    <a:pt x="23408" y="12145"/>
                  </a:moveTo>
                  <a:cubicBezTo>
                    <a:pt x="23265" y="12073"/>
                    <a:pt x="23098" y="12073"/>
                    <a:pt x="22955" y="12145"/>
                  </a:cubicBezTo>
                  <a:lnTo>
                    <a:pt x="21217" y="13157"/>
                  </a:lnTo>
                  <a:cubicBezTo>
                    <a:pt x="21098" y="13192"/>
                    <a:pt x="21098" y="13371"/>
                    <a:pt x="21217" y="13407"/>
                  </a:cubicBezTo>
                  <a:lnTo>
                    <a:pt x="22955" y="14419"/>
                  </a:lnTo>
                  <a:cubicBezTo>
                    <a:pt x="23098" y="14490"/>
                    <a:pt x="23265" y="14490"/>
                    <a:pt x="23408" y="14419"/>
                  </a:cubicBezTo>
                  <a:lnTo>
                    <a:pt x="25146" y="13407"/>
                  </a:lnTo>
                  <a:cubicBezTo>
                    <a:pt x="25265" y="13371"/>
                    <a:pt x="25265" y="13192"/>
                    <a:pt x="25146" y="13157"/>
                  </a:cubicBezTo>
                  <a:close/>
                  <a:moveTo>
                    <a:pt x="26039" y="10633"/>
                  </a:moveTo>
                  <a:cubicBezTo>
                    <a:pt x="25896" y="10561"/>
                    <a:pt x="25729" y="10561"/>
                    <a:pt x="25587" y="10633"/>
                  </a:cubicBezTo>
                  <a:lnTo>
                    <a:pt x="23848" y="11633"/>
                  </a:lnTo>
                  <a:cubicBezTo>
                    <a:pt x="23729" y="11668"/>
                    <a:pt x="23729" y="11847"/>
                    <a:pt x="23848" y="11895"/>
                  </a:cubicBezTo>
                  <a:lnTo>
                    <a:pt x="25587" y="12895"/>
                  </a:lnTo>
                  <a:cubicBezTo>
                    <a:pt x="25729" y="12966"/>
                    <a:pt x="25896" y="12966"/>
                    <a:pt x="26039" y="12895"/>
                  </a:cubicBezTo>
                  <a:lnTo>
                    <a:pt x="27777" y="11895"/>
                  </a:lnTo>
                  <a:cubicBezTo>
                    <a:pt x="27896" y="11847"/>
                    <a:pt x="27896" y="11680"/>
                    <a:pt x="27777" y="11633"/>
                  </a:cubicBezTo>
                  <a:close/>
                  <a:moveTo>
                    <a:pt x="28670" y="9109"/>
                  </a:moveTo>
                  <a:cubicBezTo>
                    <a:pt x="28527" y="9037"/>
                    <a:pt x="28361" y="9037"/>
                    <a:pt x="28218" y="9109"/>
                  </a:cubicBezTo>
                  <a:lnTo>
                    <a:pt x="26480" y="10109"/>
                  </a:lnTo>
                  <a:cubicBezTo>
                    <a:pt x="26361" y="10156"/>
                    <a:pt x="26361" y="10323"/>
                    <a:pt x="26480" y="10371"/>
                  </a:cubicBezTo>
                  <a:lnTo>
                    <a:pt x="28218" y="11371"/>
                  </a:lnTo>
                  <a:cubicBezTo>
                    <a:pt x="28361" y="11442"/>
                    <a:pt x="28527" y="11442"/>
                    <a:pt x="28670" y="11371"/>
                  </a:cubicBezTo>
                  <a:lnTo>
                    <a:pt x="30409" y="10371"/>
                  </a:lnTo>
                  <a:cubicBezTo>
                    <a:pt x="30528" y="10335"/>
                    <a:pt x="30528" y="10156"/>
                    <a:pt x="30409" y="10109"/>
                  </a:cubicBezTo>
                  <a:close/>
                  <a:moveTo>
                    <a:pt x="31302" y="7597"/>
                  </a:moveTo>
                  <a:cubicBezTo>
                    <a:pt x="31159" y="7525"/>
                    <a:pt x="30992" y="7525"/>
                    <a:pt x="30849" y="7597"/>
                  </a:cubicBezTo>
                  <a:lnTo>
                    <a:pt x="29111" y="8597"/>
                  </a:lnTo>
                  <a:cubicBezTo>
                    <a:pt x="28992" y="8644"/>
                    <a:pt x="28992" y="8811"/>
                    <a:pt x="29111" y="8859"/>
                  </a:cubicBezTo>
                  <a:lnTo>
                    <a:pt x="30849" y="9859"/>
                  </a:lnTo>
                  <a:cubicBezTo>
                    <a:pt x="30992" y="9930"/>
                    <a:pt x="31159" y="9930"/>
                    <a:pt x="31302" y="9859"/>
                  </a:cubicBezTo>
                  <a:lnTo>
                    <a:pt x="33040" y="8859"/>
                  </a:lnTo>
                  <a:cubicBezTo>
                    <a:pt x="33159" y="8823"/>
                    <a:pt x="33159" y="8644"/>
                    <a:pt x="33040" y="8597"/>
                  </a:cubicBezTo>
                  <a:close/>
                  <a:moveTo>
                    <a:pt x="33933" y="6073"/>
                  </a:moveTo>
                  <a:cubicBezTo>
                    <a:pt x="33790" y="6001"/>
                    <a:pt x="33623" y="6001"/>
                    <a:pt x="33480" y="6073"/>
                  </a:cubicBezTo>
                  <a:lnTo>
                    <a:pt x="31742" y="7085"/>
                  </a:lnTo>
                  <a:cubicBezTo>
                    <a:pt x="31623" y="7120"/>
                    <a:pt x="31623" y="7299"/>
                    <a:pt x="31742" y="7335"/>
                  </a:cubicBezTo>
                  <a:lnTo>
                    <a:pt x="33480" y="8347"/>
                  </a:lnTo>
                  <a:cubicBezTo>
                    <a:pt x="33623" y="8418"/>
                    <a:pt x="33790" y="8418"/>
                    <a:pt x="33933" y="8347"/>
                  </a:cubicBezTo>
                  <a:lnTo>
                    <a:pt x="35671" y="7335"/>
                  </a:lnTo>
                  <a:cubicBezTo>
                    <a:pt x="35790" y="7299"/>
                    <a:pt x="35790" y="7120"/>
                    <a:pt x="35671" y="7085"/>
                  </a:cubicBezTo>
                  <a:close/>
                  <a:moveTo>
                    <a:pt x="36564" y="4560"/>
                  </a:moveTo>
                  <a:cubicBezTo>
                    <a:pt x="36421" y="4489"/>
                    <a:pt x="36255" y="4489"/>
                    <a:pt x="36112" y="4560"/>
                  </a:cubicBezTo>
                  <a:lnTo>
                    <a:pt x="34373" y="5561"/>
                  </a:lnTo>
                  <a:cubicBezTo>
                    <a:pt x="34254" y="5608"/>
                    <a:pt x="34254" y="5775"/>
                    <a:pt x="34373" y="5822"/>
                  </a:cubicBezTo>
                  <a:lnTo>
                    <a:pt x="36112" y="6823"/>
                  </a:lnTo>
                  <a:cubicBezTo>
                    <a:pt x="36255" y="6894"/>
                    <a:pt x="36421" y="6894"/>
                    <a:pt x="36564" y="6823"/>
                  </a:cubicBezTo>
                  <a:lnTo>
                    <a:pt x="38302" y="5822"/>
                  </a:lnTo>
                  <a:cubicBezTo>
                    <a:pt x="38422" y="5775"/>
                    <a:pt x="38422" y="5608"/>
                    <a:pt x="38302" y="5561"/>
                  </a:cubicBezTo>
                  <a:close/>
                  <a:moveTo>
                    <a:pt x="11513" y="22015"/>
                  </a:moveTo>
                  <a:cubicBezTo>
                    <a:pt x="11371" y="21944"/>
                    <a:pt x="11204" y="21944"/>
                    <a:pt x="11061" y="22015"/>
                  </a:cubicBezTo>
                  <a:lnTo>
                    <a:pt x="9323" y="23015"/>
                  </a:lnTo>
                  <a:cubicBezTo>
                    <a:pt x="9204" y="23063"/>
                    <a:pt x="9204" y="23229"/>
                    <a:pt x="9323" y="23277"/>
                  </a:cubicBezTo>
                  <a:lnTo>
                    <a:pt x="11061" y="24277"/>
                  </a:lnTo>
                  <a:cubicBezTo>
                    <a:pt x="11204" y="24349"/>
                    <a:pt x="11371" y="24349"/>
                    <a:pt x="11513" y="24277"/>
                  </a:cubicBezTo>
                  <a:lnTo>
                    <a:pt x="13252" y="23277"/>
                  </a:lnTo>
                  <a:cubicBezTo>
                    <a:pt x="13371" y="23229"/>
                    <a:pt x="13371" y="23063"/>
                    <a:pt x="13252" y="23015"/>
                  </a:cubicBezTo>
                  <a:close/>
                  <a:moveTo>
                    <a:pt x="14145" y="20491"/>
                  </a:moveTo>
                  <a:cubicBezTo>
                    <a:pt x="14002" y="20420"/>
                    <a:pt x="13835" y="20420"/>
                    <a:pt x="13692" y="20491"/>
                  </a:cubicBezTo>
                  <a:lnTo>
                    <a:pt x="11954" y="21503"/>
                  </a:lnTo>
                  <a:cubicBezTo>
                    <a:pt x="11835" y="21539"/>
                    <a:pt x="11835" y="21717"/>
                    <a:pt x="11954" y="21753"/>
                  </a:cubicBezTo>
                  <a:lnTo>
                    <a:pt x="13692" y="22765"/>
                  </a:lnTo>
                  <a:cubicBezTo>
                    <a:pt x="13835" y="22825"/>
                    <a:pt x="14002" y="22825"/>
                    <a:pt x="14145" y="22765"/>
                  </a:cubicBezTo>
                  <a:lnTo>
                    <a:pt x="15883" y="21753"/>
                  </a:lnTo>
                  <a:cubicBezTo>
                    <a:pt x="16002" y="21717"/>
                    <a:pt x="16002" y="21539"/>
                    <a:pt x="15883" y="21503"/>
                  </a:cubicBezTo>
                  <a:close/>
                  <a:moveTo>
                    <a:pt x="16776" y="18979"/>
                  </a:moveTo>
                  <a:cubicBezTo>
                    <a:pt x="16633" y="18907"/>
                    <a:pt x="16466" y="18907"/>
                    <a:pt x="16324" y="18979"/>
                  </a:cubicBezTo>
                  <a:lnTo>
                    <a:pt x="14585" y="19979"/>
                  </a:lnTo>
                  <a:cubicBezTo>
                    <a:pt x="14466" y="20027"/>
                    <a:pt x="14466" y="20193"/>
                    <a:pt x="14585" y="20241"/>
                  </a:cubicBezTo>
                  <a:lnTo>
                    <a:pt x="16324" y="21241"/>
                  </a:lnTo>
                  <a:cubicBezTo>
                    <a:pt x="16466" y="21312"/>
                    <a:pt x="16633" y="21312"/>
                    <a:pt x="16776" y="21241"/>
                  </a:cubicBezTo>
                  <a:lnTo>
                    <a:pt x="18514" y="20241"/>
                  </a:lnTo>
                  <a:cubicBezTo>
                    <a:pt x="18633" y="20193"/>
                    <a:pt x="18633" y="20015"/>
                    <a:pt x="18514" y="19979"/>
                  </a:cubicBezTo>
                  <a:close/>
                  <a:moveTo>
                    <a:pt x="19407" y="17455"/>
                  </a:moveTo>
                  <a:cubicBezTo>
                    <a:pt x="19264" y="17383"/>
                    <a:pt x="19098" y="17383"/>
                    <a:pt x="18955" y="17455"/>
                  </a:cubicBezTo>
                  <a:lnTo>
                    <a:pt x="17217" y="18467"/>
                  </a:lnTo>
                  <a:cubicBezTo>
                    <a:pt x="17097" y="18503"/>
                    <a:pt x="17097" y="18669"/>
                    <a:pt x="17217" y="18717"/>
                  </a:cubicBezTo>
                  <a:lnTo>
                    <a:pt x="18955" y="19729"/>
                  </a:lnTo>
                  <a:cubicBezTo>
                    <a:pt x="19098" y="19800"/>
                    <a:pt x="19264" y="19800"/>
                    <a:pt x="19407" y="19729"/>
                  </a:cubicBezTo>
                  <a:lnTo>
                    <a:pt x="21146" y="18717"/>
                  </a:lnTo>
                  <a:cubicBezTo>
                    <a:pt x="21265" y="18669"/>
                    <a:pt x="21265" y="18503"/>
                    <a:pt x="21146" y="18467"/>
                  </a:cubicBezTo>
                  <a:close/>
                  <a:moveTo>
                    <a:pt x="22039" y="15931"/>
                  </a:moveTo>
                  <a:cubicBezTo>
                    <a:pt x="21896" y="15859"/>
                    <a:pt x="21729" y="15859"/>
                    <a:pt x="21586" y="15931"/>
                  </a:cubicBezTo>
                  <a:lnTo>
                    <a:pt x="19848" y="16931"/>
                  </a:lnTo>
                  <a:cubicBezTo>
                    <a:pt x="19729" y="16979"/>
                    <a:pt x="19729" y="17145"/>
                    <a:pt x="19848" y="17193"/>
                  </a:cubicBezTo>
                  <a:lnTo>
                    <a:pt x="21586" y="18193"/>
                  </a:lnTo>
                  <a:cubicBezTo>
                    <a:pt x="21729" y="18265"/>
                    <a:pt x="21896" y="18265"/>
                    <a:pt x="22039" y="18193"/>
                  </a:cubicBezTo>
                  <a:lnTo>
                    <a:pt x="23777" y="17193"/>
                  </a:lnTo>
                  <a:cubicBezTo>
                    <a:pt x="23896" y="17145"/>
                    <a:pt x="23896" y="16979"/>
                    <a:pt x="23777" y="16931"/>
                  </a:cubicBezTo>
                  <a:close/>
                  <a:moveTo>
                    <a:pt x="24670" y="14407"/>
                  </a:moveTo>
                  <a:cubicBezTo>
                    <a:pt x="24527" y="14347"/>
                    <a:pt x="24360" y="14347"/>
                    <a:pt x="24217" y="14407"/>
                  </a:cubicBezTo>
                  <a:lnTo>
                    <a:pt x="22479" y="15419"/>
                  </a:lnTo>
                  <a:cubicBezTo>
                    <a:pt x="22360" y="15455"/>
                    <a:pt x="22360" y="15633"/>
                    <a:pt x="22479" y="15669"/>
                  </a:cubicBezTo>
                  <a:lnTo>
                    <a:pt x="24217" y="16681"/>
                  </a:lnTo>
                  <a:cubicBezTo>
                    <a:pt x="24360" y="16752"/>
                    <a:pt x="24527" y="16752"/>
                    <a:pt x="24670" y="16681"/>
                  </a:cubicBezTo>
                  <a:lnTo>
                    <a:pt x="26408" y="15669"/>
                  </a:lnTo>
                  <a:cubicBezTo>
                    <a:pt x="26527" y="15633"/>
                    <a:pt x="26527" y="15455"/>
                    <a:pt x="26408" y="15419"/>
                  </a:cubicBezTo>
                  <a:close/>
                  <a:moveTo>
                    <a:pt x="27301" y="12895"/>
                  </a:moveTo>
                  <a:cubicBezTo>
                    <a:pt x="27158" y="12823"/>
                    <a:pt x="26992" y="12823"/>
                    <a:pt x="26849" y="12895"/>
                  </a:cubicBezTo>
                  <a:lnTo>
                    <a:pt x="25110" y="13895"/>
                  </a:lnTo>
                  <a:cubicBezTo>
                    <a:pt x="24991" y="13943"/>
                    <a:pt x="24991" y="14109"/>
                    <a:pt x="25110" y="14157"/>
                  </a:cubicBezTo>
                  <a:lnTo>
                    <a:pt x="26849" y="15157"/>
                  </a:lnTo>
                  <a:cubicBezTo>
                    <a:pt x="26992" y="15228"/>
                    <a:pt x="27158" y="15228"/>
                    <a:pt x="27301" y="15157"/>
                  </a:cubicBezTo>
                  <a:lnTo>
                    <a:pt x="29039" y="14157"/>
                  </a:lnTo>
                  <a:cubicBezTo>
                    <a:pt x="29158" y="14121"/>
                    <a:pt x="29158" y="13943"/>
                    <a:pt x="29039" y="13907"/>
                  </a:cubicBezTo>
                  <a:close/>
                  <a:moveTo>
                    <a:pt x="29932" y="11383"/>
                  </a:moveTo>
                  <a:cubicBezTo>
                    <a:pt x="29790" y="11311"/>
                    <a:pt x="29623" y="11311"/>
                    <a:pt x="29492" y="11383"/>
                  </a:cubicBezTo>
                  <a:lnTo>
                    <a:pt x="27742" y="12383"/>
                  </a:lnTo>
                  <a:cubicBezTo>
                    <a:pt x="27623" y="12430"/>
                    <a:pt x="27623" y="12597"/>
                    <a:pt x="27742" y="12645"/>
                  </a:cubicBezTo>
                  <a:lnTo>
                    <a:pt x="29492" y="13645"/>
                  </a:lnTo>
                  <a:cubicBezTo>
                    <a:pt x="29623" y="13716"/>
                    <a:pt x="29790" y="13716"/>
                    <a:pt x="29932" y="13645"/>
                  </a:cubicBezTo>
                  <a:lnTo>
                    <a:pt x="31671" y="12645"/>
                  </a:lnTo>
                  <a:cubicBezTo>
                    <a:pt x="31802" y="12597"/>
                    <a:pt x="31802" y="12419"/>
                    <a:pt x="31671" y="12383"/>
                  </a:cubicBezTo>
                  <a:close/>
                  <a:moveTo>
                    <a:pt x="32564" y="9859"/>
                  </a:moveTo>
                  <a:cubicBezTo>
                    <a:pt x="32421" y="9787"/>
                    <a:pt x="32254" y="9787"/>
                    <a:pt x="32123" y="9859"/>
                  </a:cubicBezTo>
                  <a:lnTo>
                    <a:pt x="30385" y="10871"/>
                  </a:lnTo>
                  <a:cubicBezTo>
                    <a:pt x="30254" y="10918"/>
                    <a:pt x="30254" y="11085"/>
                    <a:pt x="30385" y="11133"/>
                  </a:cubicBezTo>
                  <a:lnTo>
                    <a:pt x="32123" y="12133"/>
                  </a:lnTo>
                  <a:cubicBezTo>
                    <a:pt x="32266" y="12204"/>
                    <a:pt x="32421" y="12204"/>
                    <a:pt x="32564" y="12133"/>
                  </a:cubicBezTo>
                  <a:lnTo>
                    <a:pt x="34314" y="11133"/>
                  </a:lnTo>
                  <a:cubicBezTo>
                    <a:pt x="34433" y="11085"/>
                    <a:pt x="34433" y="10918"/>
                    <a:pt x="34314" y="10871"/>
                  </a:cubicBezTo>
                  <a:close/>
                  <a:moveTo>
                    <a:pt x="35195" y="8347"/>
                  </a:moveTo>
                  <a:cubicBezTo>
                    <a:pt x="35052" y="8263"/>
                    <a:pt x="34885" y="8263"/>
                    <a:pt x="34743" y="8347"/>
                  </a:cubicBezTo>
                  <a:lnTo>
                    <a:pt x="33004" y="9347"/>
                  </a:lnTo>
                  <a:cubicBezTo>
                    <a:pt x="32885" y="9382"/>
                    <a:pt x="32885" y="9561"/>
                    <a:pt x="33004" y="9609"/>
                  </a:cubicBezTo>
                  <a:lnTo>
                    <a:pt x="34743" y="10609"/>
                  </a:lnTo>
                  <a:cubicBezTo>
                    <a:pt x="34885" y="10680"/>
                    <a:pt x="35052" y="10680"/>
                    <a:pt x="35195" y="10609"/>
                  </a:cubicBezTo>
                  <a:lnTo>
                    <a:pt x="36933" y="9609"/>
                  </a:lnTo>
                  <a:cubicBezTo>
                    <a:pt x="37052" y="9561"/>
                    <a:pt x="37052" y="9394"/>
                    <a:pt x="36933" y="9347"/>
                  </a:cubicBezTo>
                  <a:close/>
                  <a:moveTo>
                    <a:pt x="37826" y="6823"/>
                  </a:moveTo>
                  <a:cubicBezTo>
                    <a:pt x="37683" y="6751"/>
                    <a:pt x="37517" y="6751"/>
                    <a:pt x="37374" y="6823"/>
                  </a:cubicBezTo>
                  <a:lnTo>
                    <a:pt x="35635" y="7823"/>
                  </a:lnTo>
                  <a:cubicBezTo>
                    <a:pt x="35516" y="7870"/>
                    <a:pt x="35516" y="8037"/>
                    <a:pt x="35635" y="8085"/>
                  </a:cubicBezTo>
                  <a:lnTo>
                    <a:pt x="37374" y="9085"/>
                  </a:lnTo>
                  <a:cubicBezTo>
                    <a:pt x="37517" y="9156"/>
                    <a:pt x="37683" y="9156"/>
                    <a:pt x="37826" y="9085"/>
                  </a:cubicBezTo>
                  <a:lnTo>
                    <a:pt x="39565" y="8085"/>
                  </a:lnTo>
                  <a:cubicBezTo>
                    <a:pt x="39684" y="8037"/>
                    <a:pt x="39684" y="7870"/>
                    <a:pt x="39565" y="7823"/>
                  </a:cubicBezTo>
                  <a:close/>
                  <a:moveTo>
                    <a:pt x="40458" y="5299"/>
                  </a:moveTo>
                  <a:cubicBezTo>
                    <a:pt x="40315" y="5227"/>
                    <a:pt x="40148" y="5227"/>
                    <a:pt x="40005" y="5299"/>
                  </a:cubicBezTo>
                  <a:lnTo>
                    <a:pt x="38267" y="6311"/>
                  </a:lnTo>
                  <a:cubicBezTo>
                    <a:pt x="38148" y="6346"/>
                    <a:pt x="38148" y="6513"/>
                    <a:pt x="38267" y="6561"/>
                  </a:cubicBezTo>
                  <a:lnTo>
                    <a:pt x="40005" y="7573"/>
                  </a:lnTo>
                  <a:cubicBezTo>
                    <a:pt x="40148" y="7644"/>
                    <a:pt x="40315" y="7644"/>
                    <a:pt x="40458" y="7573"/>
                  </a:cubicBezTo>
                  <a:lnTo>
                    <a:pt x="42196" y="6561"/>
                  </a:lnTo>
                  <a:cubicBezTo>
                    <a:pt x="42315" y="6525"/>
                    <a:pt x="42315" y="6346"/>
                    <a:pt x="42196" y="6311"/>
                  </a:cubicBezTo>
                  <a:close/>
                  <a:moveTo>
                    <a:pt x="14752" y="23241"/>
                  </a:moveTo>
                  <a:cubicBezTo>
                    <a:pt x="14609" y="23170"/>
                    <a:pt x="14442" y="23170"/>
                    <a:pt x="14311" y="23241"/>
                  </a:cubicBezTo>
                  <a:lnTo>
                    <a:pt x="12561" y="24253"/>
                  </a:lnTo>
                  <a:cubicBezTo>
                    <a:pt x="12442" y="24289"/>
                    <a:pt x="12442" y="24456"/>
                    <a:pt x="12561" y="24503"/>
                  </a:cubicBezTo>
                  <a:lnTo>
                    <a:pt x="14311" y="25515"/>
                  </a:lnTo>
                  <a:cubicBezTo>
                    <a:pt x="14442" y="25587"/>
                    <a:pt x="14609" y="25587"/>
                    <a:pt x="14752" y="25515"/>
                  </a:cubicBezTo>
                  <a:lnTo>
                    <a:pt x="16490" y="24503"/>
                  </a:lnTo>
                  <a:cubicBezTo>
                    <a:pt x="16609" y="24456"/>
                    <a:pt x="16609" y="24289"/>
                    <a:pt x="16490" y="24253"/>
                  </a:cubicBezTo>
                  <a:close/>
                  <a:moveTo>
                    <a:pt x="17383" y="21729"/>
                  </a:moveTo>
                  <a:cubicBezTo>
                    <a:pt x="17240" y="21646"/>
                    <a:pt x="17074" y="21646"/>
                    <a:pt x="16943" y="21729"/>
                  </a:cubicBezTo>
                  <a:lnTo>
                    <a:pt x="15204" y="22729"/>
                  </a:lnTo>
                  <a:cubicBezTo>
                    <a:pt x="15073" y="22765"/>
                    <a:pt x="15073" y="22944"/>
                    <a:pt x="15204" y="22991"/>
                  </a:cubicBezTo>
                  <a:lnTo>
                    <a:pt x="16943" y="23991"/>
                  </a:lnTo>
                  <a:cubicBezTo>
                    <a:pt x="17074" y="24063"/>
                    <a:pt x="17240" y="24063"/>
                    <a:pt x="17383" y="23991"/>
                  </a:cubicBezTo>
                  <a:lnTo>
                    <a:pt x="19122" y="22991"/>
                  </a:lnTo>
                  <a:cubicBezTo>
                    <a:pt x="19241" y="22944"/>
                    <a:pt x="19241" y="22777"/>
                    <a:pt x="19122" y="22729"/>
                  </a:cubicBezTo>
                  <a:close/>
                  <a:moveTo>
                    <a:pt x="20014" y="20205"/>
                  </a:moveTo>
                  <a:cubicBezTo>
                    <a:pt x="19872" y="20134"/>
                    <a:pt x="19705" y="20134"/>
                    <a:pt x="19574" y="20205"/>
                  </a:cubicBezTo>
                  <a:lnTo>
                    <a:pt x="17836" y="21205"/>
                  </a:lnTo>
                  <a:cubicBezTo>
                    <a:pt x="17705" y="21253"/>
                    <a:pt x="17705" y="21420"/>
                    <a:pt x="17836" y="21467"/>
                  </a:cubicBezTo>
                  <a:lnTo>
                    <a:pt x="19574" y="22467"/>
                  </a:lnTo>
                  <a:cubicBezTo>
                    <a:pt x="19705" y="22539"/>
                    <a:pt x="19872" y="22539"/>
                    <a:pt x="20014" y="22467"/>
                  </a:cubicBezTo>
                  <a:lnTo>
                    <a:pt x="21753" y="21467"/>
                  </a:lnTo>
                  <a:cubicBezTo>
                    <a:pt x="21884" y="21420"/>
                    <a:pt x="21884" y="21253"/>
                    <a:pt x="21753" y="21205"/>
                  </a:cubicBezTo>
                  <a:close/>
                  <a:moveTo>
                    <a:pt x="22646" y="18681"/>
                  </a:moveTo>
                  <a:cubicBezTo>
                    <a:pt x="22503" y="18610"/>
                    <a:pt x="22336" y="18610"/>
                    <a:pt x="22205" y="18681"/>
                  </a:cubicBezTo>
                  <a:lnTo>
                    <a:pt x="20455" y="19693"/>
                  </a:lnTo>
                  <a:cubicBezTo>
                    <a:pt x="20336" y="19729"/>
                    <a:pt x="20336" y="19908"/>
                    <a:pt x="20455" y="19943"/>
                  </a:cubicBezTo>
                  <a:lnTo>
                    <a:pt x="22205" y="20955"/>
                  </a:lnTo>
                  <a:cubicBezTo>
                    <a:pt x="22336" y="21027"/>
                    <a:pt x="22503" y="21027"/>
                    <a:pt x="22646" y="20955"/>
                  </a:cubicBezTo>
                  <a:lnTo>
                    <a:pt x="24384" y="19955"/>
                  </a:lnTo>
                  <a:cubicBezTo>
                    <a:pt x="24515" y="19908"/>
                    <a:pt x="24515" y="19729"/>
                    <a:pt x="24384" y="19693"/>
                  </a:cubicBezTo>
                  <a:close/>
                  <a:moveTo>
                    <a:pt x="25277" y="17169"/>
                  </a:moveTo>
                  <a:cubicBezTo>
                    <a:pt x="25134" y="17098"/>
                    <a:pt x="24967" y="17098"/>
                    <a:pt x="24837" y="17169"/>
                  </a:cubicBezTo>
                  <a:lnTo>
                    <a:pt x="23086" y="18169"/>
                  </a:lnTo>
                  <a:cubicBezTo>
                    <a:pt x="22967" y="18217"/>
                    <a:pt x="22967" y="18384"/>
                    <a:pt x="23086" y="18431"/>
                  </a:cubicBezTo>
                  <a:lnTo>
                    <a:pt x="24837" y="19431"/>
                  </a:lnTo>
                  <a:cubicBezTo>
                    <a:pt x="24967" y="19503"/>
                    <a:pt x="25134" y="19503"/>
                    <a:pt x="25277" y="19431"/>
                  </a:cubicBezTo>
                  <a:lnTo>
                    <a:pt x="27015" y="18431"/>
                  </a:lnTo>
                  <a:cubicBezTo>
                    <a:pt x="27146" y="18384"/>
                    <a:pt x="27146" y="18217"/>
                    <a:pt x="27015" y="18169"/>
                  </a:cubicBezTo>
                  <a:close/>
                  <a:moveTo>
                    <a:pt x="27908" y="15645"/>
                  </a:moveTo>
                  <a:cubicBezTo>
                    <a:pt x="27765" y="15574"/>
                    <a:pt x="27599" y="15574"/>
                    <a:pt x="27468" y="15645"/>
                  </a:cubicBezTo>
                  <a:lnTo>
                    <a:pt x="25729" y="16645"/>
                  </a:lnTo>
                  <a:cubicBezTo>
                    <a:pt x="25599" y="16693"/>
                    <a:pt x="25599" y="16860"/>
                    <a:pt x="25729" y="16907"/>
                  </a:cubicBezTo>
                  <a:lnTo>
                    <a:pt x="27468" y="17907"/>
                  </a:lnTo>
                  <a:cubicBezTo>
                    <a:pt x="27599" y="17979"/>
                    <a:pt x="27765" y="17979"/>
                    <a:pt x="27908" y="17907"/>
                  </a:cubicBezTo>
                  <a:lnTo>
                    <a:pt x="29647" y="16907"/>
                  </a:lnTo>
                  <a:cubicBezTo>
                    <a:pt x="29778" y="16860"/>
                    <a:pt x="29778" y="16693"/>
                    <a:pt x="29647" y="16645"/>
                  </a:cubicBezTo>
                  <a:close/>
                  <a:moveTo>
                    <a:pt x="30540" y="14121"/>
                  </a:moveTo>
                  <a:cubicBezTo>
                    <a:pt x="30397" y="14062"/>
                    <a:pt x="30242" y="14062"/>
                    <a:pt x="30099" y="14121"/>
                  </a:cubicBezTo>
                  <a:lnTo>
                    <a:pt x="28361" y="15133"/>
                  </a:lnTo>
                  <a:cubicBezTo>
                    <a:pt x="28230" y="15169"/>
                    <a:pt x="28230" y="15347"/>
                    <a:pt x="28361" y="15383"/>
                  </a:cubicBezTo>
                  <a:lnTo>
                    <a:pt x="30099" y="16395"/>
                  </a:lnTo>
                  <a:cubicBezTo>
                    <a:pt x="30242" y="16467"/>
                    <a:pt x="30397" y="16467"/>
                    <a:pt x="30540" y="16395"/>
                  </a:cubicBezTo>
                  <a:lnTo>
                    <a:pt x="32278" y="15383"/>
                  </a:lnTo>
                  <a:cubicBezTo>
                    <a:pt x="32397" y="15347"/>
                    <a:pt x="32397" y="15181"/>
                    <a:pt x="32278" y="15133"/>
                  </a:cubicBezTo>
                  <a:close/>
                  <a:moveTo>
                    <a:pt x="33171" y="12609"/>
                  </a:moveTo>
                  <a:cubicBezTo>
                    <a:pt x="33028" y="12538"/>
                    <a:pt x="32873" y="12538"/>
                    <a:pt x="32730" y="12609"/>
                  </a:cubicBezTo>
                  <a:lnTo>
                    <a:pt x="30992" y="13609"/>
                  </a:lnTo>
                  <a:cubicBezTo>
                    <a:pt x="30861" y="13657"/>
                    <a:pt x="30861" y="13823"/>
                    <a:pt x="30992" y="13871"/>
                  </a:cubicBezTo>
                  <a:lnTo>
                    <a:pt x="32730" y="14871"/>
                  </a:lnTo>
                  <a:cubicBezTo>
                    <a:pt x="32873" y="14943"/>
                    <a:pt x="33028" y="14943"/>
                    <a:pt x="33171" y="14871"/>
                  </a:cubicBezTo>
                  <a:lnTo>
                    <a:pt x="34909" y="13871"/>
                  </a:lnTo>
                  <a:cubicBezTo>
                    <a:pt x="35040" y="13823"/>
                    <a:pt x="35040" y="13657"/>
                    <a:pt x="34909" y="13609"/>
                  </a:cubicBezTo>
                  <a:close/>
                  <a:moveTo>
                    <a:pt x="35802" y="11085"/>
                  </a:moveTo>
                  <a:cubicBezTo>
                    <a:pt x="35659" y="11014"/>
                    <a:pt x="35505" y="11014"/>
                    <a:pt x="35362" y="11085"/>
                  </a:cubicBezTo>
                  <a:lnTo>
                    <a:pt x="33623" y="12097"/>
                  </a:lnTo>
                  <a:cubicBezTo>
                    <a:pt x="33492" y="12133"/>
                    <a:pt x="33492" y="12311"/>
                    <a:pt x="33623" y="12347"/>
                  </a:cubicBezTo>
                  <a:lnTo>
                    <a:pt x="35362" y="13359"/>
                  </a:lnTo>
                  <a:cubicBezTo>
                    <a:pt x="35505" y="13431"/>
                    <a:pt x="35659" y="13431"/>
                    <a:pt x="35802" y="13359"/>
                  </a:cubicBezTo>
                  <a:lnTo>
                    <a:pt x="37552" y="12347"/>
                  </a:lnTo>
                  <a:cubicBezTo>
                    <a:pt x="37671" y="12311"/>
                    <a:pt x="37671" y="12133"/>
                    <a:pt x="37552" y="12097"/>
                  </a:cubicBezTo>
                  <a:close/>
                  <a:moveTo>
                    <a:pt x="38433" y="9573"/>
                  </a:moveTo>
                  <a:cubicBezTo>
                    <a:pt x="38291" y="9502"/>
                    <a:pt x="38136" y="9502"/>
                    <a:pt x="37993" y="9573"/>
                  </a:cubicBezTo>
                  <a:lnTo>
                    <a:pt x="36255" y="10573"/>
                  </a:lnTo>
                  <a:cubicBezTo>
                    <a:pt x="36124" y="10609"/>
                    <a:pt x="36124" y="10787"/>
                    <a:pt x="36255" y="10835"/>
                  </a:cubicBezTo>
                  <a:lnTo>
                    <a:pt x="37993" y="11835"/>
                  </a:lnTo>
                  <a:cubicBezTo>
                    <a:pt x="38136" y="11907"/>
                    <a:pt x="38302" y="11907"/>
                    <a:pt x="38445" y="11835"/>
                  </a:cubicBezTo>
                  <a:lnTo>
                    <a:pt x="40184" y="10835"/>
                  </a:lnTo>
                  <a:cubicBezTo>
                    <a:pt x="40303" y="10787"/>
                    <a:pt x="40303" y="10621"/>
                    <a:pt x="40184" y="10573"/>
                  </a:cubicBezTo>
                  <a:close/>
                  <a:moveTo>
                    <a:pt x="41077" y="8049"/>
                  </a:moveTo>
                  <a:cubicBezTo>
                    <a:pt x="40934" y="7978"/>
                    <a:pt x="40767" y="7978"/>
                    <a:pt x="40624" y="8049"/>
                  </a:cubicBezTo>
                  <a:lnTo>
                    <a:pt x="38886" y="9049"/>
                  </a:lnTo>
                  <a:cubicBezTo>
                    <a:pt x="38755" y="9085"/>
                    <a:pt x="38755" y="9263"/>
                    <a:pt x="38886" y="9311"/>
                  </a:cubicBezTo>
                  <a:lnTo>
                    <a:pt x="40624" y="10311"/>
                  </a:lnTo>
                  <a:cubicBezTo>
                    <a:pt x="40767" y="10383"/>
                    <a:pt x="40934" y="10383"/>
                    <a:pt x="41077" y="10311"/>
                  </a:cubicBezTo>
                  <a:lnTo>
                    <a:pt x="42815" y="9311"/>
                  </a:lnTo>
                  <a:cubicBezTo>
                    <a:pt x="42934" y="9263"/>
                    <a:pt x="42934" y="9097"/>
                    <a:pt x="42815" y="9049"/>
                  </a:cubicBezTo>
                  <a:close/>
                  <a:moveTo>
                    <a:pt x="21312" y="22336"/>
                  </a:moveTo>
                  <a:cubicBezTo>
                    <a:pt x="21181" y="22253"/>
                    <a:pt x="21015" y="22253"/>
                    <a:pt x="20872" y="22336"/>
                  </a:cubicBezTo>
                  <a:lnTo>
                    <a:pt x="19133" y="23337"/>
                  </a:lnTo>
                  <a:cubicBezTo>
                    <a:pt x="19014" y="23384"/>
                    <a:pt x="19014" y="23551"/>
                    <a:pt x="19133" y="23598"/>
                  </a:cubicBezTo>
                  <a:lnTo>
                    <a:pt x="20872" y="24599"/>
                  </a:lnTo>
                  <a:cubicBezTo>
                    <a:pt x="21015" y="24670"/>
                    <a:pt x="21181" y="24670"/>
                    <a:pt x="21312" y="24599"/>
                  </a:cubicBezTo>
                  <a:lnTo>
                    <a:pt x="23062" y="23598"/>
                  </a:lnTo>
                  <a:cubicBezTo>
                    <a:pt x="23182" y="23551"/>
                    <a:pt x="23182" y="23372"/>
                    <a:pt x="23062" y="23337"/>
                  </a:cubicBezTo>
                  <a:close/>
                  <a:moveTo>
                    <a:pt x="23944" y="20812"/>
                  </a:moveTo>
                  <a:cubicBezTo>
                    <a:pt x="23813" y="20741"/>
                    <a:pt x="23646" y="20741"/>
                    <a:pt x="23503" y="20812"/>
                  </a:cubicBezTo>
                  <a:lnTo>
                    <a:pt x="21765" y="21813"/>
                  </a:lnTo>
                  <a:cubicBezTo>
                    <a:pt x="21646" y="21860"/>
                    <a:pt x="21646" y="22027"/>
                    <a:pt x="21765" y="22074"/>
                  </a:cubicBezTo>
                  <a:lnTo>
                    <a:pt x="23503" y="23075"/>
                  </a:lnTo>
                  <a:cubicBezTo>
                    <a:pt x="23646" y="23146"/>
                    <a:pt x="23813" y="23146"/>
                    <a:pt x="23944" y="23075"/>
                  </a:cubicBezTo>
                  <a:lnTo>
                    <a:pt x="25694" y="22074"/>
                  </a:lnTo>
                  <a:cubicBezTo>
                    <a:pt x="25813" y="22027"/>
                    <a:pt x="25813" y="21860"/>
                    <a:pt x="25694" y="21813"/>
                  </a:cubicBezTo>
                  <a:close/>
                  <a:moveTo>
                    <a:pt x="18550" y="26920"/>
                  </a:moveTo>
                  <a:cubicBezTo>
                    <a:pt x="18407" y="26849"/>
                    <a:pt x="18240" y="26849"/>
                    <a:pt x="18109" y="26920"/>
                  </a:cubicBezTo>
                  <a:lnTo>
                    <a:pt x="16359" y="27932"/>
                  </a:lnTo>
                  <a:cubicBezTo>
                    <a:pt x="16240" y="27968"/>
                    <a:pt x="16240" y="28147"/>
                    <a:pt x="16359" y="28182"/>
                  </a:cubicBezTo>
                  <a:lnTo>
                    <a:pt x="18109" y="29194"/>
                  </a:lnTo>
                  <a:cubicBezTo>
                    <a:pt x="18240" y="29266"/>
                    <a:pt x="18407" y="29266"/>
                    <a:pt x="18550" y="29194"/>
                  </a:cubicBezTo>
                  <a:lnTo>
                    <a:pt x="20288" y="28182"/>
                  </a:lnTo>
                  <a:cubicBezTo>
                    <a:pt x="20407" y="28147"/>
                    <a:pt x="20407" y="27968"/>
                    <a:pt x="20288" y="27932"/>
                  </a:cubicBezTo>
                  <a:close/>
                  <a:moveTo>
                    <a:pt x="21181" y="25408"/>
                  </a:moveTo>
                  <a:cubicBezTo>
                    <a:pt x="21038" y="25337"/>
                    <a:pt x="20872" y="25337"/>
                    <a:pt x="20741" y="25408"/>
                  </a:cubicBezTo>
                  <a:lnTo>
                    <a:pt x="19002" y="26408"/>
                  </a:lnTo>
                  <a:cubicBezTo>
                    <a:pt x="18871" y="26444"/>
                    <a:pt x="18871" y="26623"/>
                    <a:pt x="19002" y="26670"/>
                  </a:cubicBezTo>
                  <a:lnTo>
                    <a:pt x="20741" y="27694"/>
                  </a:lnTo>
                  <a:cubicBezTo>
                    <a:pt x="20872" y="27766"/>
                    <a:pt x="21038" y="27766"/>
                    <a:pt x="21181" y="27694"/>
                  </a:cubicBezTo>
                  <a:lnTo>
                    <a:pt x="22920" y="26682"/>
                  </a:lnTo>
                  <a:cubicBezTo>
                    <a:pt x="23039" y="26635"/>
                    <a:pt x="23039" y="26468"/>
                    <a:pt x="22920" y="26432"/>
                  </a:cubicBezTo>
                  <a:close/>
                  <a:moveTo>
                    <a:pt x="23813" y="23884"/>
                  </a:moveTo>
                  <a:cubicBezTo>
                    <a:pt x="23670" y="23813"/>
                    <a:pt x="23503" y="23813"/>
                    <a:pt x="23372" y="23884"/>
                  </a:cubicBezTo>
                  <a:lnTo>
                    <a:pt x="21634" y="24884"/>
                  </a:lnTo>
                  <a:cubicBezTo>
                    <a:pt x="21503" y="24932"/>
                    <a:pt x="21503" y="25099"/>
                    <a:pt x="21634" y="25146"/>
                  </a:cubicBezTo>
                  <a:lnTo>
                    <a:pt x="23372" y="26146"/>
                  </a:lnTo>
                  <a:cubicBezTo>
                    <a:pt x="23503" y="26218"/>
                    <a:pt x="23670" y="26218"/>
                    <a:pt x="23813" y="26146"/>
                  </a:cubicBezTo>
                  <a:lnTo>
                    <a:pt x="25551" y="25158"/>
                  </a:lnTo>
                  <a:cubicBezTo>
                    <a:pt x="25682" y="25122"/>
                    <a:pt x="25682" y="24944"/>
                    <a:pt x="25551" y="24896"/>
                  </a:cubicBezTo>
                  <a:close/>
                  <a:moveTo>
                    <a:pt x="39707" y="14716"/>
                  </a:moveTo>
                  <a:cubicBezTo>
                    <a:pt x="39565" y="14645"/>
                    <a:pt x="39398" y="14645"/>
                    <a:pt x="39255" y="14716"/>
                  </a:cubicBezTo>
                  <a:lnTo>
                    <a:pt x="37529" y="15728"/>
                  </a:lnTo>
                  <a:cubicBezTo>
                    <a:pt x="37398" y="15764"/>
                    <a:pt x="37398" y="15943"/>
                    <a:pt x="37529" y="15990"/>
                  </a:cubicBezTo>
                  <a:lnTo>
                    <a:pt x="39267" y="16991"/>
                  </a:lnTo>
                  <a:cubicBezTo>
                    <a:pt x="39398" y="17062"/>
                    <a:pt x="39565" y="17062"/>
                    <a:pt x="39707" y="16991"/>
                  </a:cubicBezTo>
                  <a:lnTo>
                    <a:pt x="41446" y="15990"/>
                  </a:lnTo>
                  <a:cubicBezTo>
                    <a:pt x="41565" y="15943"/>
                    <a:pt x="41565" y="15776"/>
                    <a:pt x="41446" y="15728"/>
                  </a:cubicBezTo>
                  <a:close/>
                  <a:moveTo>
                    <a:pt x="42339" y="13192"/>
                  </a:moveTo>
                  <a:cubicBezTo>
                    <a:pt x="42196" y="13121"/>
                    <a:pt x="42029" y="13121"/>
                    <a:pt x="41886" y="13192"/>
                  </a:cubicBezTo>
                  <a:lnTo>
                    <a:pt x="40148" y="14193"/>
                  </a:lnTo>
                  <a:cubicBezTo>
                    <a:pt x="40029" y="14240"/>
                    <a:pt x="40029" y="14407"/>
                    <a:pt x="40148" y="14455"/>
                  </a:cubicBezTo>
                  <a:lnTo>
                    <a:pt x="41886" y="15455"/>
                  </a:lnTo>
                  <a:cubicBezTo>
                    <a:pt x="42029" y="15526"/>
                    <a:pt x="42196" y="15526"/>
                    <a:pt x="42339" y="15455"/>
                  </a:cubicBezTo>
                  <a:lnTo>
                    <a:pt x="44077" y="14466"/>
                  </a:lnTo>
                  <a:cubicBezTo>
                    <a:pt x="44196" y="14431"/>
                    <a:pt x="44196" y="14252"/>
                    <a:pt x="44077" y="14204"/>
                  </a:cubicBezTo>
                  <a:close/>
                  <a:moveTo>
                    <a:pt x="44970" y="11680"/>
                  </a:moveTo>
                  <a:cubicBezTo>
                    <a:pt x="44827" y="11609"/>
                    <a:pt x="44660" y="11609"/>
                    <a:pt x="44518" y="11680"/>
                  </a:cubicBezTo>
                  <a:lnTo>
                    <a:pt x="42779" y="12692"/>
                  </a:lnTo>
                  <a:cubicBezTo>
                    <a:pt x="42660" y="12728"/>
                    <a:pt x="42660" y="12907"/>
                    <a:pt x="42779" y="12942"/>
                  </a:cubicBezTo>
                  <a:lnTo>
                    <a:pt x="44518" y="13954"/>
                  </a:lnTo>
                  <a:cubicBezTo>
                    <a:pt x="44660" y="14026"/>
                    <a:pt x="44827" y="14026"/>
                    <a:pt x="44970" y="13954"/>
                  </a:cubicBezTo>
                  <a:lnTo>
                    <a:pt x="46708" y="12954"/>
                  </a:lnTo>
                  <a:cubicBezTo>
                    <a:pt x="46827" y="12907"/>
                    <a:pt x="46827" y="12740"/>
                    <a:pt x="46708" y="12704"/>
                  </a:cubicBezTo>
                  <a:close/>
                  <a:moveTo>
                    <a:pt x="47851" y="9763"/>
                  </a:moveTo>
                  <a:cubicBezTo>
                    <a:pt x="47732" y="9799"/>
                    <a:pt x="47732" y="9978"/>
                    <a:pt x="47851" y="10025"/>
                  </a:cubicBezTo>
                  <a:lnTo>
                    <a:pt x="49137" y="10764"/>
                  </a:lnTo>
                  <a:cubicBezTo>
                    <a:pt x="49280" y="10835"/>
                    <a:pt x="49447" y="10835"/>
                    <a:pt x="49578" y="10764"/>
                  </a:cubicBezTo>
                  <a:lnTo>
                    <a:pt x="51328" y="9763"/>
                  </a:lnTo>
                  <a:cubicBezTo>
                    <a:pt x="51447" y="9716"/>
                    <a:pt x="51447" y="9549"/>
                    <a:pt x="51328" y="9502"/>
                  </a:cubicBezTo>
                  <a:lnTo>
                    <a:pt x="50042" y="8751"/>
                  </a:lnTo>
                  <a:cubicBezTo>
                    <a:pt x="49899" y="8680"/>
                    <a:pt x="49732" y="8680"/>
                    <a:pt x="49590" y="8751"/>
                  </a:cubicBezTo>
                  <a:close/>
                  <a:moveTo>
                    <a:pt x="49578" y="10764"/>
                  </a:moveTo>
                  <a:cubicBezTo>
                    <a:pt x="49459" y="10799"/>
                    <a:pt x="49459" y="10978"/>
                    <a:pt x="49578" y="11014"/>
                  </a:cubicBezTo>
                  <a:lnTo>
                    <a:pt x="50864" y="11764"/>
                  </a:lnTo>
                  <a:cubicBezTo>
                    <a:pt x="51006" y="11835"/>
                    <a:pt x="51173" y="11835"/>
                    <a:pt x="51316" y="11764"/>
                  </a:cubicBezTo>
                  <a:lnTo>
                    <a:pt x="53054" y="10764"/>
                  </a:lnTo>
                  <a:cubicBezTo>
                    <a:pt x="53173" y="10716"/>
                    <a:pt x="53173" y="10549"/>
                    <a:pt x="53054" y="10502"/>
                  </a:cubicBezTo>
                  <a:lnTo>
                    <a:pt x="51768" y="9752"/>
                  </a:lnTo>
                  <a:cubicBezTo>
                    <a:pt x="51626" y="9680"/>
                    <a:pt x="51459" y="9680"/>
                    <a:pt x="51316" y="9752"/>
                  </a:cubicBezTo>
                  <a:close/>
                  <a:moveTo>
                    <a:pt x="49232" y="11216"/>
                  </a:moveTo>
                  <a:cubicBezTo>
                    <a:pt x="49090" y="11156"/>
                    <a:pt x="48923" y="11156"/>
                    <a:pt x="48780" y="11216"/>
                  </a:cubicBezTo>
                  <a:lnTo>
                    <a:pt x="47054" y="12228"/>
                  </a:lnTo>
                  <a:cubicBezTo>
                    <a:pt x="46923" y="12264"/>
                    <a:pt x="46923" y="12442"/>
                    <a:pt x="47054" y="12478"/>
                  </a:cubicBezTo>
                  <a:lnTo>
                    <a:pt x="48339" y="13228"/>
                  </a:lnTo>
                  <a:cubicBezTo>
                    <a:pt x="48470" y="13300"/>
                    <a:pt x="48637" y="13300"/>
                    <a:pt x="48780" y="13228"/>
                  </a:cubicBezTo>
                  <a:lnTo>
                    <a:pt x="50518" y="12228"/>
                  </a:lnTo>
                  <a:cubicBezTo>
                    <a:pt x="50637" y="12180"/>
                    <a:pt x="50637" y="12014"/>
                    <a:pt x="50518" y="11966"/>
                  </a:cubicBezTo>
                  <a:close/>
                  <a:moveTo>
                    <a:pt x="54293" y="8299"/>
                  </a:moveTo>
                  <a:cubicBezTo>
                    <a:pt x="54150" y="8228"/>
                    <a:pt x="53995" y="8228"/>
                    <a:pt x="53852" y="8299"/>
                  </a:cubicBezTo>
                  <a:lnTo>
                    <a:pt x="52114" y="9299"/>
                  </a:lnTo>
                  <a:cubicBezTo>
                    <a:pt x="51983" y="9347"/>
                    <a:pt x="51983" y="9513"/>
                    <a:pt x="52114" y="9561"/>
                  </a:cubicBezTo>
                  <a:lnTo>
                    <a:pt x="53400" y="10299"/>
                  </a:lnTo>
                  <a:cubicBezTo>
                    <a:pt x="53531" y="10371"/>
                    <a:pt x="53697" y="10371"/>
                    <a:pt x="53840" y="10299"/>
                  </a:cubicBezTo>
                  <a:lnTo>
                    <a:pt x="55578" y="9299"/>
                  </a:lnTo>
                  <a:cubicBezTo>
                    <a:pt x="55698" y="9251"/>
                    <a:pt x="55698" y="9085"/>
                    <a:pt x="55578" y="9037"/>
                  </a:cubicBezTo>
                  <a:close/>
                  <a:moveTo>
                    <a:pt x="26575" y="19312"/>
                  </a:moveTo>
                  <a:cubicBezTo>
                    <a:pt x="26432" y="19241"/>
                    <a:pt x="26265" y="19241"/>
                    <a:pt x="26122" y="19312"/>
                  </a:cubicBezTo>
                  <a:lnTo>
                    <a:pt x="24384" y="20312"/>
                  </a:lnTo>
                  <a:cubicBezTo>
                    <a:pt x="24265" y="20348"/>
                    <a:pt x="24265" y="20527"/>
                    <a:pt x="24384" y="20574"/>
                  </a:cubicBezTo>
                  <a:lnTo>
                    <a:pt x="26122" y="21574"/>
                  </a:lnTo>
                  <a:cubicBezTo>
                    <a:pt x="26265" y="21646"/>
                    <a:pt x="26432" y="21646"/>
                    <a:pt x="26575" y="21574"/>
                  </a:cubicBezTo>
                  <a:lnTo>
                    <a:pt x="28313" y="20574"/>
                  </a:lnTo>
                  <a:cubicBezTo>
                    <a:pt x="28432" y="20527"/>
                    <a:pt x="28432" y="20360"/>
                    <a:pt x="28313" y="20312"/>
                  </a:cubicBezTo>
                  <a:close/>
                  <a:moveTo>
                    <a:pt x="29206" y="17788"/>
                  </a:moveTo>
                  <a:cubicBezTo>
                    <a:pt x="29063" y="17717"/>
                    <a:pt x="28897" y="17717"/>
                    <a:pt x="28766" y="17788"/>
                  </a:cubicBezTo>
                  <a:lnTo>
                    <a:pt x="27015" y="18788"/>
                  </a:lnTo>
                  <a:cubicBezTo>
                    <a:pt x="26896" y="18836"/>
                    <a:pt x="26896" y="19015"/>
                    <a:pt x="27015" y="19050"/>
                  </a:cubicBezTo>
                  <a:lnTo>
                    <a:pt x="28766" y="20050"/>
                  </a:lnTo>
                  <a:cubicBezTo>
                    <a:pt x="28897" y="20122"/>
                    <a:pt x="29063" y="20122"/>
                    <a:pt x="29206" y="20050"/>
                  </a:cubicBezTo>
                  <a:lnTo>
                    <a:pt x="30944" y="19050"/>
                  </a:lnTo>
                  <a:cubicBezTo>
                    <a:pt x="31063" y="19003"/>
                    <a:pt x="31063" y="18836"/>
                    <a:pt x="30944" y="18788"/>
                  </a:cubicBezTo>
                  <a:close/>
                  <a:moveTo>
                    <a:pt x="31837" y="16264"/>
                  </a:moveTo>
                  <a:cubicBezTo>
                    <a:pt x="31695" y="16205"/>
                    <a:pt x="31528" y="16205"/>
                    <a:pt x="31397" y="16264"/>
                  </a:cubicBezTo>
                  <a:lnTo>
                    <a:pt x="29659" y="17276"/>
                  </a:lnTo>
                  <a:cubicBezTo>
                    <a:pt x="29539" y="17312"/>
                    <a:pt x="29539" y="17479"/>
                    <a:pt x="29659" y="17526"/>
                  </a:cubicBezTo>
                  <a:lnTo>
                    <a:pt x="31397" y="18538"/>
                  </a:lnTo>
                  <a:cubicBezTo>
                    <a:pt x="31540" y="18598"/>
                    <a:pt x="31706" y="18598"/>
                    <a:pt x="31849" y="18538"/>
                  </a:cubicBezTo>
                  <a:lnTo>
                    <a:pt x="33588" y="17526"/>
                  </a:lnTo>
                  <a:cubicBezTo>
                    <a:pt x="33707" y="17479"/>
                    <a:pt x="33707" y="17312"/>
                    <a:pt x="33588" y="17276"/>
                  </a:cubicBezTo>
                  <a:close/>
                  <a:moveTo>
                    <a:pt x="34481" y="14740"/>
                  </a:moveTo>
                  <a:cubicBezTo>
                    <a:pt x="34338" y="14669"/>
                    <a:pt x="34171" y="14669"/>
                    <a:pt x="34028" y="14740"/>
                  </a:cubicBezTo>
                  <a:lnTo>
                    <a:pt x="32290" y="15740"/>
                  </a:lnTo>
                  <a:cubicBezTo>
                    <a:pt x="32171" y="15788"/>
                    <a:pt x="32171" y="15955"/>
                    <a:pt x="32290" y="16002"/>
                  </a:cubicBezTo>
                  <a:lnTo>
                    <a:pt x="34028" y="17002"/>
                  </a:lnTo>
                  <a:cubicBezTo>
                    <a:pt x="34171" y="17074"/>
                    <a:pt x="34338" y="17074"/>
                    <a:pt x="34481" y="17002"/>
                  </a:cubicBezTo>
                  <a:lnTo>
                    <a:pt x="36219" y="16002"/>
                  </a:lnTo>
                  <a:cubicBezTo>
                    <a:pt x="36338" y="15955"/>
                    <a:pt x="36338" y="15788"/>
                    <a:pt x="36219" y="15740"/>
                  </a:cubicBezTo>
                  <a:close/>
                  <a:moveTo>
                    <a:pt x="37112" y="13216"/>
                  </a:moveTo>
                  <a:cubicBezTo>
                    <a:pt x="36969" y="13145"/>
                    <a:pt x="36802" y="13145"/>
                    <a:pt x="36659" y="13216"/>
                  </a:cubicBezTo>
                  <a:lnTo>
                    <a:pt x="34921" y="14228"/>
                  </a:lnTo>
                  <a:cubicBezTo>
                    <a:pt x="34802" y="14264"/>
                    <a:pt x="34802" y="14443"/>
                    <a:pt x="34921" y="14478"/>
                  </a:cubicBezTo>
                  <a:lnTo>
                    <a:pt x="36659" y="15490"/>
                  </a:lnTo>
                  <a:cubicBezTo>
                    <a:pt x="36802" y="15562"/>
                    <a:pt x="36969" y="15562"/>
                    <a:pt x="37112" y="15490"/>
                  </a:cubicBezTo>
                  <a:lnTo>
                    <a:pt x="38850" y="14478"/>
                  </a:lnTo>
                  <a:cubicBezTo>
                    <a:pt x="38969" y="14443"/>
                    <a:pt x="38969" y="14264"/>
                    <a:pt x="38850" y="14228"/>
                  </a:cubicBezTo>
                  <a:close/>
                  <a:moveTo>
                    <a:pt x="39743" y="11704"/>
                  </a:moveTo>
                  <a:cubicBezTo>
                    <a:pt x="39600" y="11633"/>
                    <a:pt x="39434" y="11633"/>
                    <a:pt x="39291" y="11704"/>
                  </a:cubicBezTo>
                  <a:lnTo>
                    <a:pt x="37552" y="12704"/>
                  </a:lnTo>
                  <a:cubicBezTo>
                    <a:pt x="37433" y="12752"/>
                    <a:pt x="37433" y="12919"/>
                    <a:pt x="37552" y="12966"/>
                  </a:cubicBezTo>
                  <a:lnTo>
                    <a:pt x="39291" y="13966"/>
                  </a:lnTo>
                  <a:cubicBezTo>
                    <a:pt x="39434" y="14038"/>
                    <a:pt x="39600" y="14038"/>
                    <a:pt x="39743" y="13966"/>
                  </a:cubicBezTo>
                  <a:lnTo>
                    <a:pt x="41481" y="12966"/>
                  </a:lnTo>
                  <a:cubicBezTo>
                    <a:pt x="41601" y="12919"/>
                    <a:pt x="41601" y="12752"/>
                    <a:pt x="41481" y="12704"/>
                  </a:cubicBezTo>
                  <a:close/>
                  <a:moveTo>
                    <a:pt x="42374" y="10180"/>
                  </a:moveTo>
                  <a:cubicBezTo>
                    <a:pt x="42232" y="10109"/>
                    <a:pt x="42065" y="10109"/>
                    <a:pt x="41922" y="10180"/>
                  </a:cubicBezTo>
                  <a:lnTo>
                    <a:pt x="40184" y="11180"/>
                  </a:lnTo>
                  <a:cubicBezTo>
                    <a:pt x="40065" y="11228"/>
                    <a:pt x="40065" y="11395"/>
                    <a:pt x="40184" y="11442"/>
                  </a:cubicBezTo>
                  <a:lnTo>
                    <a:pt x="41922" y="12442"/>
                  </a:lnTo>
                  <a:cubicBezTo>
                    <a:pt x="42065" y="12514"/>
                    <a:pt x="42232" y="12514"/>
                    <a:pt x="42374" y="12442"/>
                  </a:cubicBezTo>
                  <a:lnTo>
                    <a:pt x="44113" y="11442"/>
                  </a:lnTo>
                  <a:cubicBezTo>
                    <a:pt x="44232" y="11407"/>
                    <a:pt x="44232" y="11228"/>
                    <a:pt x="44113" y="11180"/>
                  </a:cubicBezTo>
                  <a:close/>
                  <a:moveTo>
                    <a:pt x="18681" y="23860"/>
                  </a:moveTo>
                  <a:cubicBezTo>
                    <a:pt x="18550" y="23789"/>
                    <a:pt x="18383" y="23789"/>
                    <a:pt x="18240" y="23860"/>
                  </a:cubicBezTo>
                  <a:lnTo>
                    <a:pt x="16502" y="24861"/>
                  </a:lnTo>
                  <a:cubicBezTo>
                    <a:pt x="16383" y="24908"/>
                    <a:pt x="16383" y="25075"/>
                    <a:pt x="16502" y="25122"/>
                  </a:cubicBezTo>
                  <a:lnTo>
                    <a:pt x="18240" y="26123"/>
                  </a:lnTo>
                  <a:cubicBezTo>
                    <a:pt x="18383" y="26194"/>
                    <a:pt x="18550" y="26194"/>
                    <a:pt x="18681" y="26123"/>
                  </a:cubicBezTo>
                  <a:lnTo>
                    <a:pt x="20431" y="25122"/>
                  </a:lnTo>
                  <a:cubicBezTo>
                    <a:pt x="20550" y="25075"/>
                    <a:pt x="20550" y="24896"/>
                    <a:pt x="20431" y="2486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7" name="Google Shape;1617;p26"/>
            <p:cNvSpPr/>
            <p:nvPr/>
          </p:nvSpPr>
          <p:spPr>
            <a:xfrm>
              <a:off x="2536757" y="3304993"/>
              <a:ext cx="65400" cy="37372"/>
            </a:xfrm>
            <a:custGeom>
              <a:avLst/>
              <a:gdLst/>
              <a:ahLst/>
              <a:cxnLst/>
              <a:rect l="l" t="t" r="r" b="b"/>
              <a:pathLst>
                <a:path w="2002" h="1144" extrusionOk="0">
                  <a:moveTo>
                    <a:pt x="1001" y="0"/>
                  </a:moveTo>
                  <a:cubicBezTo>
                    <a:pt x="441" y="0"/>
                    <a:pt x="1" y="250"/>
                    <a:pt x="1" y="572"/>
                  </a:cubicBezTo>
                  <a:cubicBezTo>
                    <a:pt x="1" y="881"/>
                    <a:pt x="441" y="1143"/>
                    <a:pt x="1001" y="1143"/>
                  </a:cubicBezTo>
                  <a:cubicBezTo>
                    <a:pt x="1549" y="1143"/>
                    <a:pt x="2001" y="881"/>
                    <a:pt x="2001" y="572"/>
                  </a:cubicBezTo>
                  <a:cubicBezTo>
                    <a:pt x="2001" y="250"/>
                    <a:pt x="1549" y="0"/>
                    <a:pt x="1001" y="0"/>
                  </a:cubicBezTo>
                  <a:close/>
                </a:path>
              </a:pathLst>
            </a:custGeom>
            <a:solidFill>
              <a:srgbClr val="13111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8" name="Google Shape;1618;p26"/>
            <p:cNvSpPr/>
            <p:nvPr/>
          </p:nvSpPr>
          <p:spPr>
            <a:xfrm>
              <a:off x="2541429" y="3307705"/>
              <a:ext cx="56057" cy="31916"/>
            </a:xfrm>
            <a:custGeom>
              <a:avLst/>
              <a:gdLst/>
              <a:ahLst/>
              <a:cxnLst/>
              <a:rect l="l" t="t" r="r" b="b"/>
              <a:pathLst>
                <a:path w="1716" h="977" extrusionOk="0">
                  <a:moveTo>
                    <a:pt x="858" y="0"/>
                  </a:moveTo>
                  <a:cubicBezTo>
                    <a:pt x="382" y="0"/>
                    <a:pt x="1" y="215"/>
                    <a:pt x="1" y="489"/>
                  </a:cubicBezTo>
                  <a:cubicBezTo>
                    <a:pt x="1" y="751"/>
                    <a:pt x="382" y="977"/>
                    <a:pt x="858" y="977"/>
                  </a:cubicBezTo>
                  <a:cubicBezTo>
                    <a:pt x="1322" y="977"/>
                    <a:pt x="1715" y="751"/>
                    <a:pt x="1715" y="489"/>
                  </a:cubicBezTo>
                  <a:cubicBezTo>
                    <a:pt x="1715" y="227"/>
                    <a:pt x="1334" y="0"/>
                    <a:pt x="858"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9" name="Google Shape;1619;p26"/>
            <p:cNvSpPr/>
            <p:nvPr/>
          </p:nvSpPr>
          <p:spPr>
            <a:xfrm>
              <a:off x="1095361" y="3820704"/>
              <a:ext cx="2485409" cy="912109"/>
            </a:xfrm>
            <a:custGeom>
              <a:avLst/>
              <a:gdLst/>
              <a:ahLst/>
              <a:cxnLst/>
              <a:rect l="l" t="t" r="r" b="b"/>
              <a:pathLst>
                <a:path w="76082" h="27921" extrusionOk="0">
                  <a:moveTo>
                    <a:pt x="24" y="9681"/>
                  </a:moveTo>
                  <a:lnTo>
                    <a:pt x="24" y="10633"/>
                  </a:lnTo>
                  <a:cubicBezTo>
                    <a:pt x="0" y="11002"/>
                    <a:pt x="227" y="11371"/>
                    <a:pt x="715" y="11657"/>
                  </a:cubicBezTo>
                  <a:lnTo>
                    <a:pt x="27956" y="27385"/>
                  </a:lnTo>
                  <a:cubicBezTo>
                    <a:pt x="28897" y="27921"/>
                    <a:pt x="30421" y="27921"/>
                    <a:pt x="31361" y="27385"/>
                  </a:cubicBezTo>
                  <a:lnTo>
                    <a:pt x="75379" y="1965"/>
                  </a:lnTo>
                  <a:cubicBezTo>
                    <a:pt x="75617" y="1846"/>
                    <a:pt x="75819" y="1656"/>
                    <a:pt x="75962" y="1418"/>
                  </a:cubicBezTo>
                  <a:cubicBezTo>
                    <a:pt x="76022" y="1251"/>
                    <a:pt x="76057" y="1144"/>
                    <a:pt x="76081" y="1096"/>
                  </a:cubicBezTo>
                  <a:lnTo>
                    <a:pt x="76081" y="1096"/>
                  </a:lnTo>
                  <a:cubicBezTo>
                    <a:pt x="76081" y="1096"/>
                    <a:pt x="76081" y="1084"/>
                    <a:pt x="76081" y="1084"/>
                  </a:cubicBezTo>
                  <a:lnTo>
                    <a:pt x="76081" y="1"/>
                  </a:lnTo>
                  <a:cubicBezTo>
                    <a:pt x="76069" y="346"/>
                    <a:pt x="75831" y="679"/>
                    <a:pt x="75379" y="941"/>
                  </a:cubicBezTo>
                  <a:lnTo>
                    <a:pt x="31361" y="26361"/>
                  </a:lnTo>
                  <a:cubicBezTo>
                    <a:pt x="30421" y="26897"/>
                    <a:pt x="28897" y="26897"/>
                    <a:pt x="27956" y="26361"/>
                  </a:cubicBezTo>
                  <a:lnTo>
                    <a:pt x="727" y="10633"/>
                  </a:lnTo>
                  <a:cubicBezTo>
                    <a:pt x="262" y="10371"/>
                    <a:pt x="36" y="10026"/>
                    <a:pt x="24" y="968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620" name="Google Shape;1620;p26"/>
            <p:cNvGrpSpPr/>
            <p:nvPr/>
          </p:nvGrpSpPr>
          <p:grpSpPr>
            <a:xfrm>
              <a:off x="1592871" y="2098194"/>
              <a:ext cx="1653825" cy="1903274"/>
              <a:chOff x="2544350" y="1545750"/>
              <a:chExt cx="1265650" cy="1456550"/>
            </a:xfrm>
          </p:grpSpPr>
          <p:sp>
            <p:nvSpPr>
              <p:cNvPr id="1621" name="Google Shape;1621;p26"/>
              <p:cNvSpPr/>
              <p:nvPr/>
            </p:nvSpPr>
            <p:spPr>
              <a:xfrm>
                <a:off x="2544350" y="1545750"/>
                <a:ext cx="1260300" cy="1453575"/>
              </a:xfrm>
              <a:custGeom>
                <a:avLst/>
                <a:gdLst/>
                <a:ahLst/>
                <a:cxnLst/>
                <a:rect l="l" t="t" r="r" b="b"/>
                <a:pathLst>
                  <a:path w="50412" h="58143" extrusionOk="0">
                    <a:moveTo>
                      <a:pt x="49800" y="0"/>
                    </a:moveTo>
                    <a:cubicBezTo>
                      <a:pt x="49754" y="0"/>
                      <a:pt x="49711" y="9"/>
                      <a:pt x="49674" y="29"/>
                    </a:cubicBezTo>
                    <a:lnTo>
                      <a:pt x="72" y="28651"/>
                    </a:lnTo>
                    <a:cubicBezTo>
                      <a:pt x="36" y="28675"/>
                      <a:pt x="1" y="28723"/>
                      <a:pt x="1" y="28770"/>
                    </a:cubicBezTo>
                    <a:lnTo>
                      <a:pt x="1" y="57619"/>
                    </a:lnTo>
                    <a:cubicBezTo>
                      <a:pt x="1" y="57833"/>
                      <a:pt x="560" y="58143"/>
                      <a:pt x="560" y="58143"/>
                    </a:cubicBezTo>
                    <a:lnTo>
                      <a:pt x="560" y="29115"/>
                    </a:lnTo>
                    <a:cubicBezTo>
                      <a:pt x="560" y="29068"/>
                      <a:pt x="584" y="29020"/>
                      <a:pt x="632" y="28984"/>
                    </a:cubicBezTo>
                    <a:lnTo>
                      <a:pt x="50412" y="267"/>
                    </a:lnTo>
                    <a:cubicBezTo>
                      <a:pt x="50412" y="267"/>
                      <a:pt x="50060" y="0"/>
                      <a:pt x="49800" y="0"/>
                    </a:cubicBezTo>
                    <a:close/>
                  </a:path>
                </a:pathLst>
              </a:custGeom>
              <a:gradFill>
                <a:gsLst>
                  <a:gs pos="0">
                    <a:srgbClr val="A0FDF1">
                      <a:alpha val="41568"/>
                    </a:srgbClr>
                  </a:gs>
                  <a:gs pos="100000">
                    <a:srgbClr val="FFFFFF">
                      <a:alpha val="37254"/>
                    </a:srgbClr>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2" name="Google Shape;1622;p26"/>
              <p:cNvSpPr/>
              <p:nvPr/>
            </p:nvSpPr>
            <p:spPr>
              <a:xfrm>
                <a:off x="2558050" y="1551500"/>
                <a:ext cx="1251950" cy="1450800"/>
              </a:xfrm>
              <a:custGeom>
                <a:avLst/>
                <a:gdLst/>
                <a:ahLst/>
                <a:cxnLst/>
                <a:rect l="l" t="t" r="r" b="b"/>
                <a:pathLst>
                  <a:path w="50078" h="58032" extrusionOk="0">
                    <a:moveTo>
                      <a:pt x="0" y="28885"/>
                    </a:moveTo>
                    <a:lnTo>
                      <a:pt x="0" y="57865"/>
                    </a:lnTo>
                    <a:cubicBezTo>
                      <a:pt x="12" y="57972"/>
                      <a:pt x="131" y="58032"/>
                      <a:pt x="227" y="57984"/>
                    </a:cubicBezTo>
                    <a:lnTo>
                      <a:pt x="50007" y="29207"/>
                    </a:lnTo>
                    <a:cubicBezTo>
                      <a:pt x="50054" y="29183"/>
                      <a:pt x="50078" y="29135"/>
                      <a:pt x="50078" y="29088"/>
                    </a:cubicBezTo>
                    <a:lnTo>
                      <a:pt x="50042" y="180"/>
                    </a:lnTo>
                    <a:cubicBezTo>
                      <a:pt x="50030" y="72"/>
                      <a:pt x="49923" y="1"/>
                      <a:pt x="49828" y="60"/>
                    </a:cubicBezTo>
                    <a:lnTo>
                      <a:pt x="84" y="28766"/>
                    </a:lnTo>
                    <a:cubicBezTo>
                      <a:pt x="36" y="28790"/>
                      <a:pt x="12" y="28838"/>
                      <a:pt x="0" y="28885"/>
                    </a:cubicBez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3" name="Google Shape;1623;p26"/>
              <p:cNvSpPr/>
              <p:nvPr/>
            </p:nvSpPr>
            <p:spPr>
              <a:xfrm>
                <a:off x="2603000" y="1935475"/>
                <a:ext cx="1179025" cy="965025"/>
              </a:xfrm>
              <a:custGeom>
                <a:avLst/>
                <a:gdLst/>
                <a:ahLst/>
                <a:cxnLst/>
                <a:rect l="l" t="t" r="r" b="b"/>
                <a:pathLst>
                  <a:path w="47161" h="38601" extrusionOk="0">
                    <a:moveTo>
                      <a:pt x="44303" y="1"/>
                    </a:moveTo>
                    <a:lnTo>
                      <a:pt x="43410" y="501"/>
                    </a:lnTo>
                    <a:lnTo>
                      <a:pt x="43387" y="1501"/>
                    </a:lnTo>
                    <a:lnTo>
                      <a:pt x="43387" y="1501"/>
                    </a:lnTo>
                    <a:lnTo>
                      <a:pt x="43708" y="1323"/>
                    </a:lnTo>
                    <a:cubicBezTo>
                      <a:pt x="43720" y="1215"/>
                      <a:pt x="43779" y="1120"/>
                      <a:pt x="43875" y="1073"/>
                    </a:cubicBezTo>
                    <a:cubicBezTo>
                      <a:pt x="43904" y="1055"/>
                      <a:pt x="43931" y="1046"/>
                      <a:pt x="43954" y="1046"/>
                    </a:cubicBezTo>
                    <a:cubicBezTo>
                      <a:pt x="43976" y="1046"/>
                      <a:pt x="43994" y="1055"/>
                      <a:pt x="44006" y="1073"/>
                    </a:cubicBezTo>
                    <a:cubicBezTo>
                      <a:pt x="44029" y="1144"/>
                      <a:pt x="44041" y="1215"/>
                      <a:pt x="44041" y="1287"/>
                    </a:cubicBezTo>
                    <a:cubicBezTo>
                      <a:pt x="44041" y="1358"/>
                      <a:pt x="44029" y="1430"/>
                      <a:pt x="44029" y="1501"/>
                    </a:cubicBezTo>
                    <a:cubicBezTo>
                      <a:pt x="44018" y="1549"/>
                      <a:pt x="44006" y="1596"/>
                      <a:pt x="43982" y="1644"/>
                    </a:cubicBezTo>
                    <a:cubicBezTo>
                      <a:pt x="43958" y="1692"/>
                      <a:pt x="43922" y="1727"/>
                      <a:pt x="43875" y="1751"/>
                    </a:cubicBezTo>
                    <a:cubicBezTo>
                      <a:pt x="43845" y="1763"/>
                      <a:pt x="43821" y="1769"/>
                      <a:pt x="43802" y="1769"/>
                    </a:cubicBezTo>
                    <a:cubicBezTo>
                      <a:pt x="43782" y="1769"/>
                      <a:pt x="43768" y="1763"/>
                      <a:pt x="43756" y="1751"/>
                    </a:cubicBezTo>
                    <a:cubicBezTo>
                      <a:pt x="43732" y="1680"/>
                      <a:pt x="43720" y="1620"/>
                      <a:pt x="43720" y="1549"/>
                    </a:cubicBezTo>
                    <a:lnTo>
                      <a:pt x="43363" y="1751"/>
                    </a:lnTo>
                    <a:cubicBezTo>
                      <a:pt x="43363" y="1835"/>
                      <a:pt x="43375" y="1930"/>
                      <a:pt x="43398" y="2013"/>
                    </a:cubicBezTo>
                    <a:cubicBezTo>
                      <a:pt x="43422" y="2073"/>
                      <a:pt x="43482" y="2108"/>
                      <a:pt x="43553" y="2108"/>
                    </a:cubicBezTo>
                    <a:cubicBezTo>
                      <a:pt x="43660" y="2096"/>
                      <a:pt x="43756" y="2061"/>
                      <a:pt x="43851" y="2001"/>
                    </a:cubicBezTo>
                    <a:cubicBezTo>
                      <a:pt x="43982" y="1942"/>
                      <a:pt x="44089" y="1846"/>
                      <a:pt x="44184" y="1739"/>
                    </a:cubicBezTo>
                    <a:cubicBezTo>
                      <a:pt x="44256" y="1656"/>
                      <a:pt x="44303" y="1549"/>
                      <a:pt x="44339" y="1442"/>
                    </a:cubicBezTo>
                    <a:cubicBezTo>
                      <a:pt x="44363" y="1323"/>
                      <a:pt x="44375" y="1204"/>
                      <a:pt x="44375" y="1084"/>
                    </a:cubicBezTo>
                    <a:cubicBezTo>
                      <a:pt x="44399" y="953"/>
                      <a:pt x="44351" y="834"/>
                      <a:pt x="44280" y="739"/>
                    </a:cubicBezTo>
                    <a:cubicBezTo>
                      <a:pt x="44249" y="713"/>
                      <a:pt x="44211" y="701"/>
                      <a:pt x="44169" y="701"/>
                    </a:cubicBezTo>
                    <a:cubicBezTo>
                      <a:pt x="44113" y="701"/>
                      <a:pt x="44049" y="722"/>
                      <a:pt x="43982" y="763"/>
                    </a:cubicBezTo>
                    <a:cubicBezTo>
                      <a:pt x="43910" y="799"/>
                      <a:pt x="43851" y="834"/>
                      <a:pt x="43803" y="882"/>
                    </a:cubicBezTo>
                    <a:cubicBezTo>
                      <a:pt x="43756" y="918"/>
                      <a:pt x="43720" y="965"/>
                      <a:pt x="43684" y="1013"/>
                    </a:cubicBezTo>
                    <a:lnTo>
                      <a:pt x="43708" y="620"/>
                    </a:lnTo>
                    <a:lnTo>
                      <a:pt x="44303" y="287"/>
                    </a:lnTo>
                    <a:lnTo>
                      <a:pt x="44303" y="1"/>
                    </a:lnTo>
                    <a:close/>
                    <a:moveTo>
                      <a:pt x="42962" y="796"/>
                    </a:moveTo>
                    <a:cubicBezTo>
                      <a:pt x="42842" y="796"/>
                      <a:pt x="42727" y="824"/>
                      <a:pt x="42636" y="894"/>
                    </a:cubicBezTo>
                    <a:cubicBezTo>
                      <a:pt x="42482" y="977"/>
                      <a:pt x="42351" y="1096"/>
                      <a:pt x="42255" y="1239"/>
                    </a:cubicBezTo>
                    <a:cubicBezTo>
                      <a:pt x="42160" y="1358"/>
                      <a:pt x="42113" y="1513"/>
                      <a:pt x="42113" y="1656"/>
                    </a:cubicBezTo>
                    <a:lnTo>
                      <a:pt x="42113" y="1751"/>
                    </a:lnTo>
                    <a:lnTo>
                      <a:pt x="42482" y="1549"/>
                    </a:lnTo>
                    <a:lnTo>
                      <a:pt x="42482" y="1465"/>
                    </a:lnTo>
                    <a:cubicBezTo>
                      <a:pt x="42470" y="1406"/>
                      <a:pt x="42482" y="1334"/>
                      <a:pt x="42505" y="1275"/>
                    </a:cubicBezTo>
                    <a:cubicBezTo>
                      <a:pt x="42529" y="1227"/>
                      <a:pt x="42577" y="1180"/>
                      <a:pt x="42625" y="1156"/>
                    </a:cubicBezTo>
                    <a:cubicBezTo>
                      <a:pt x="42657" y="1136"/>
                      <a:pt x="42686" y="1127"/>
                      <a:pt x="42710" y="1127"/>
                    </a:cubicBezTo>
                    <a:cubicBezTo>
                      <a:pt x="42729" y="1127"/>
                      <a:pt x="42745" y="1133"/>
                      <a:pt x="42756" y="1144"/>
                    </a:cubicBezTo>
                    <a:cubicBezTo>
                      <a:pt x="42779" y="1180"/>
                      <a:pt x="42791" y="1239"/>
                      <a:pt x="42791" y="1287"/>
                    </a:cubicBezTo>
                    <a:cubicBezTo>
                      <a:pt x="42791" y="1370"/>
                      <a:pt x="42779" y="1442"/>
                      <a:pt x="42744" y="1513"/>
                    </a:cubicBezTo>
                    <a:cubicBezTo>
                      <a:pt x="42696" y="1573"/>
                      <a:pt x="42636" y="1632"/>
                      <a:pt x="42565" y="1668"/>
                    </a:cubicBezTo>
                    <a:lnTo>
                      <a:pt x="42505" y="1704"/>
                    </a:lnTo>
                    <a:lnTo>
                      <a:pt x="42505" y="1942"/>
                    </a:lnTo>
                    <a:lnTo>
                      <a:pt x="42577" y="1906"/>
                    </a:lnTo>
                    <a:cubicBezTo>
                      <a:pt x="42619" y="1878"/>
                      <a:pt x="42657" y="1867"/>
                      <a:pt x="42688" y="1867"/>
                    </a:cubicBezTo>
                    <a:cubicBezTo>
                      <a:pt x="42710" y="1867"/>
                      <a:pt x="42729" y="1872"/>
                      <a:pt x="42744" y="1882"/>
                    </a:cubicBezTo>
                    <a:cubicBezTo>
                      <a:pt x="42779" y="1930"/>
                      <a:pt x="42791" y="2001"/>
                      <a:pt x="42791" y="2061"/>
                    </a:cubicBezTo>
                    <a:cubicBezTo>
                      <a:pt x="42791" y="2132"/>
                      <a:pt x="42779" y="2204"/>
                      <a:pt x="42756" y="2263"/>
                    </a:cubicBezTo>
                    <a:cubicBezTo>
                      <a:pt x="42732" y="2323"/>
                      <a:pt x="42684" y="2370"/>
                      <a:pt x="42636" y="2394"/>
                    </a:cubicBezTo>
                    <a:cubicBezTo>
                      <a:pt x="42604" y="2414"/>
                      <a:pt x="42578" y="2423"/>
                      <a:pt x="42558" y="2423"/>
                    </a:cubicBezTo>
                    <a:cubicBezTo>
                      <a:pt x="42541" y="2423"/>
                      <a:pt x="42528" y="2417"/>
                      <a:pt x="42517" y="2406"/>
                    </a:cubicBezTo>
                    <a:cubicBezTo>
                      <a:pt x="42482" y="2358"/>
                      <a:pt x="42470" y="2299"/>
                      <a:pt x="42470" y="2239"/>
                    </a:cubicBezTo>
                    <a:lnTo>
                      <a:pt x="42470" y="2180"/>
                    </a:lnTo>
                    <a:lnTo>
                      <a:pt x="42101" y="2382"/>
                    </a:lnTo>
                    <a:lnTo>
                      <a:pt x="42101" y="2442"/>
                    </a:lnTo>
                    <a:cubicBezTo>
                      <a:pt x="42101" y="2608"/>
                      <a:pt x="42148" y="2716"/>
                      <a:pt x="42232" y="2763"/>
                    </a:cubicBezTo>
                    <a:cubicBezTo>
                      <a:pt x="42257" y="2777"/>
                      <a:pt x="42286" y="2784"/>
                      <a:pt x="42319" y="2784"/>
                    </a:cubicBezTo>
                    <a:cubicBezTo>
                      <a:pt x="42398" y="2784"/>
                      <a:pt x="42503" y="2747"/>
                      <a:pt x="42636" y="2680"/>
                    </a:cubicBezTo>
                    <a:cubicBezTo>
                      <a:pt x="42803" y="2597"/>
                      <a:pt x="42934" y="2466"/>
                      <a:pt x="43041" y="2311"/>
                    </a:cubicBezTo>
                    <a:cubicBezTo>
                      <a:pt x="43125" y="2180"/>
                      <a:pt x="43160" y="2013"/>
                      <a:pt x="43160" y="1858"/>
                    </a:cubicBezTo>
                    <a:cubicBezTo>
                      <a:pt x="43160" y="1666"/>
                      <a:pt x="43100" y="1577"/>
                      <a:pt x="42986" y="1577"/>
                    </a:cubicBezTo>
                    <a:cubicBezTo>
                      <a:pt x="42966" y="1577"/>
                      <a:pt x="42945" y="1579"/>
                      <a:pt x="42922" y="1585"/>
                    </a:cubicBezTo>
                    <a:cubicBezTo>
                      <a:pt x="43065" y="1454"/>
                      <a:pt x="43160" y="1263"/>
                      <a:pt x="43160" y="1073"/>
                    </a:cubicBezTo>
                    <a:cubicBezTo>
                      <a:pt x="43160" y="918"/>
                      <a:pt x="43113" y="834"/>
                      <a:pt x="43029" y="799"/>
                    </a:cubicBezTo>
                    <a:cubicBezTo>
                      <a:pt x="43007" y="797"/>
                      <a:pt x="42984" y="796"/>
                      <a:pt x="42962" y="796"/>
                    </a:cubicBezTo>
                    <a:close/>
                    <a:moveTo>
                      <a:pt x="41434" y="1930"/>
                    </a:moveTo>
                    <a:lnTo>
                      <a:pt x="41434" y="2668"/>
                    </a:lnTo>
                    <a:lnTo>
                      <a:pt x="41136" y="2823"/>
                    </a:lnTo>
                    <a:lnTo>
                      <a:pt x="41434" y="1930"/>
                    </a:lnTo>
                    <a:close/>
                    <a:moveTo>
                      <a:pt x="41779" y="1394"/>
                    </a:moveTo>
                    <a:lnTo>
                      <a:pt x="41351" y="1632"/>
                    </a:lnTo>
                    <a:lnTo>
                      <a:pt x="40839" y="2978"/>
                    </a:lnTo>
                    <a:lnTo>
                      <a:pt x="40839" y="3239"/>
                    </a:lnTo>
                    <a:lnTo>
                      <a:pt x="41434" y="2906"/>
                    </a:lnTo>
                    <a:lnTo>
                      <a:pt x="41434" y="3311"/>
                    </a:lnTo>
                    <a:lnTo>
                      <a:pt x="41779" y="3120"/>
                    </a:lnTo>
                    <a:lnTo>
                      <a:pt x="41779" y="2716"/>
                    </a:lnTo>
                    <a:lnTo>
                      <a:pt x="41970" y="2608"/>
                    </a:lnTo>
                    <a:lnTo>
                      <a:pt x="41970" y="2358"/>
                    </a:lnTo>
                    <a:lnTo>
                      <a:pt x="41779" y="2466"/>
                    </a:lnTo>
                    <a:lnTo>
                      <a:pt x="41779" y="1394"/>
                    </a:lnTo>
                    <a:close/>
                    <a:moveTo>
                      <a:pt x="42927" y="4401"/>
                    </a:moveTo>
                    <a:cubicBezTo>
                      <a:pt x="42897" y="4401"/>
                      <a:pt x="42863" y="4410"/>
                      <a:pt x="42827" y="4430"/>
                    </a:cubicBezTo>
                    <a:cubicBezTo>
                      <a:pt x="42720" y="4490"/>
                      <a:pt x="42648" y="4597"/>
                      <a:pt x="42625" y="4716"/>
                    </a:cubicBezTo>
                    <a:cubicBezTo>
                      <a:pt x="42625" y="4785"/>
                      <a:pt x="42664" y="4819"/>
                      <a:pt x="42720" y="4819"/>
                    </a:cubicBezTo>
                    <a:cubicBezTo>
                      <a:pt x="42752" y="4819"/>
                      <a:pt x="42789" y="4809"/>
                      <a:pt x="42827" y="4787"/>
                    </a:cubicBezTo>
                    <a:cubicBezTo>
                      <a:pt x="42934" y="4728"/>
                      <a:pt x="43006" y="4621"/>
                      <a:pt x="43029" y="4502"/>
                    </a:cubicBezTo>
                    <a:cubicBezTo>
                      <a:pt x="43029" y="4438"/>
                      <a:pt x="42987" y="4401"/>
                      <a:pt x="42927" y="4401"/>
                    </a:cubicBezTo>
                    <a:close/>
                    <a:moveTo>
                      <a:pt x="32216" y="8044"/>
                    </a:moveTo>
                    <a:cubicBezTo>
                      <a:pt x="32230" y="8044"/>
                      <a:pt x="32242" y="8050"/>
                      <a:pt x="32254" y="8061"/>
                    </a:cubicBezTo>
                    <a:cubicBezTo>
                      <a:pt x="32290" y="8097"/>
                      <a:pt x="32302" y="8145"/>
                      <a:pt x="32290" y="8192"/>
                    </a:cubicBezTo>
                    <a:cubicBezTo>
                      <a:pt x="32302" y="8371"/>
                      <a:pt x="32254" y="8478"/>
                      <a:pt x="32159" y="8538"/>
                    </a:cubicBezTo>
                    <a:cubicBezTo>
                      <a:pt x="32138" y="8548"/>
                      <a:pt x="32119" y="8553"/>
                      <a:pt x="32103" y="8553"/>
                    </a:cubicBezTo>
                    <a:cubicBezTo>
                      <a:pt x="32045" y="8553"/>
                      <a:pt x="32016" y="8487"/>
                      <a:pt x="32016" y="8347"/>
                    </a:cubicBezTo>
                    <a:cubicBezTo>
                      <a:pt x="32016" y="8288"/>
                      <a:pt x="32028" y="8228"/>
                      <a:pt x="32052" y="8181"/>
                    </a:cubicBezTo>
                    <a:cubicBezTo>
                      <a:pt x="32076" y="8133"/>
                      <a:pt x="32111" y="8085"/>
                      <a:pt x="32159" y="8061"/>
                    </a:cubicBezTo>
                    <a:cubicBezTo>
                      <a:pt x="32183" y="8050"/>
                      <a:pt x="32201" y="8044"/>
                      <a:pt x="32216" y="8044"/>
                    </a:cubicBezTo>
                    <a:close/>
                    <a:moveTo>
                      <a:pt x="32238" y="8782"/>
                    </a:moveTo>
                    <a:cubicBezTo>
                      <a:pt x="32260" y="8782"/>
                      <a:pt x="32278" y="8788"/>
                      <a:pt x="32290" y="8800"/>
                    </a:cubicBezTo>
                    <a:cubicBezTo>
                      <a:pt x="32314" y="8859"/>
                      <a:pt x="32326" y="8919"/>
                      <a:pt x="32326" y="8978"/>
                    </a:cubicBezTo>
                    <a:cubicBezTo>
                      <a:pt x="32326" y="9050"/>
                      <a:pt x="32314" y="9121"/>
                      <a:pt x="32290" y="9193"/>
                    </a:cubicBezTo>
                    <a:cubicBezTo>
                      <a:pt x="32266" y="9264"/>
                      <a:pt x="32218" y="9312"/>
                      <a:pt x="32159" y="9347"/>
                    </a:cubicBezTo>
                    <a:cubicBezTo>
                      <a:pt x="32129" y="9365"/>
                      <a:pt x="32102" y="9374"/>
                      <a:pt x="32082" y="9374"/>
                    </a:cubicBezTo>
                    <a:cubicBezTo>
                      <a:pt x="32061" y="9374"/>
                      <a:pt x="32046" y="9365"/>
                      <a:pt x="32040" y="9347"/>
                    </a:cubicBezTo>
                    <a:cubicBezTo>
                      <a:pt x="32016" y="9288"/>
                      <a:pt x="32004" y="9228"/>
                      <a:pt x="32004" y="9169"/>
                    </a:cubicBezTo>
                    <a:cubicBezTo>
                      <a:pt x="32004" y="9097"/>
                      <a:pt x="32016" y="9026"/>
                      <a:pt x="32040" y="8954"/>
                    </a:cubicBezTo>
                    <a:cubicBezTo>
                      <a:pt x="32052" y="8883"/>
                      <a:pt x="32099" y="8835"/>
                      <a:pt x="32159" y="8800"/>
                    </a:cubicBezTo>
                    <a:cubicBezTo>
                      <a:pt x="32189" y="8788"/>
                      <a:pt x="32216" y="8782"/>
                      <a:pt x="32238" y="8782"/>
                    </a:cubicBezTo>
                    <a:close/>
                    <a:moveTo>
                      <a:pt x="32452" y="7721"/>
                    </a:moveTo>
                    <a:cubicBezTo>
                      <a:pt x="32355" y="7721"/>
                      <a:pt x="32256" y="7755"/>
                      <a:pt x="32171" y="7811"/>
                    </a:cubicBezTo>
                    <a:cubicBezTo>
                      <a:pt x="32016" y="7895"/>
                      <a:pt x="31897" y="8002"/>
                      <a:pt x="31802" y="8145"/>
                    </a:cubicBezTo>
                    <a:cubicBezTo>
                      <a:pt x="31718" y="8252"/>
                      <a:pt x="31671" y="8395"/>
                      <a:pt x="31671" y="8538"/>
                    </a:cubicBezTo>
                    <a:cubicBezTo>
                      <a:pt x="31671" y="8609"/>
                      <a:pt x="31683" y="8681"/>
                      <a:pt x="31730" y="8740"/>
                    </a:cubicBezTo>
                    <a:cubicBezTo>
                      <a:pt x="31766" y="8788"/>
                      <a:pt x="31814" y="8812"/>
                      <a:pt x="31873" y="8823"/>
                    </a:cubicBezTo>
                    <a:cubicBezTo>
                      <a:pt x="31802" y="8895"/>
                      <a:pt x="31742" y="8978"/>
                      <a:pt x="31707" y="9074"/>
                    </a:cubicBezTo>
                    <a:cubicBezTo>
                      <a:pt x="31671" y="9157"/>
                      <a:pt x="31647" y="9264"/>
                      <a:pt x="31647" y="9359"/>
                    </a:cubicBezTo>
                    <a:cubicBezTo>
                      <a:pt x="31647" y="9580"/>
                      <a:pt x="31715" y="9689"/>
                      <a:pt x="31854" y="9689"/>
                    </a:cubicBezTo>
                    <a:cubicBezTo>
                      <a:pt x="31933" y="9689"/>
                      <a:pt x="32034" y="9654"/>
                      <a:pt x="32159" y="9585"/>
                    </a:cubicBezTo>
                    <a:lnTo>
                      <a:pt x="32159" y="9597"/>
                    </a:lnTo>
                    <a:cubicBezTo>
                      <a:pt x="32326" y="9514"/>
                      <a:pt x="32457" y="9383"/>
                      <a:pt x="32564" y="9240"/>
                    </a:cubicBezTo>
                    <a:cubicBezTo>
                      <a:pt x="32647" y="9097"/>
                      <a:pt x="32683" y="8943"/>
                      <a:pt x="32683" y="8788"/>
                    </a:cubicBezTo>
                    <a:cubicBezTo>
                      <a:pt x="32695" y="8704"/>
                      <a:pt x="32671" y="8633"/>
                      <a:pt x="32623" y="8562"/>
                    </a:cubicBezTo>
                    <a:cubicBezTo>
                      <a:pt x="32594" y="8512"/>
                      <a:pt x="32547" y="8487"/>
                      <a:pt x="32491" y="8487"/>
                    </a:cubicBezTo>
                    <a:cubicBezTo>
                      <a:pt x="32480" y="8487"/>
                      <a:pt x="32469" y="8488"/>
                      <a:pt x="32457" y="8490"/>
                    </a:cubicBezTo>
                    <a:cubicBezTo>
                      <a:pt x="32516" y="8419"/>
                      <a:pt x="32564" y="8347"/>
                      <a:pt x="32611" y="8264"/>
                    </a:cubicBezTo>
                    <a:cubicBezTo>
                      <a:pt x="32647" y="8169"/>
                      <a:pt x="32659" y="8085"/>
                      <a:pt x="32659" y="7990"/>
                    </a:cubicBezTo>
                    <a:cubicBezTo>
                      <a:pt x="32659" y="7847"/>
                      <a:pt x="32623" y="7764"/>
                      <a:pt x="32528" y="7728"/>
                    </a:cubicBezTo>
                    <a:cubicBezTo>
                      <a:pt x="32503" y="7723"/>
                      <a:pt x="32478" y="7721"/>
                      <a:pt x="32452" y="7721"/>
                    </a:cubicBezTo>
                    <a:close/>
                    <a:moveTo>
                      <a:pt x="31251" y="8388"/>
                    </a:moveTo>
                    <a:cubicBezTo>
                      <a:pt x="31142" y="8388"/>
                      <a:pt x="31039" y="8424"/>
                      <a:pt x="30945" y="8490"/>
                    </a:cubicBezTo>
                    <a:cubicBezTo>
                      <a:pt x="30790" y="8573"/>
                      <a:pt x="30647" y="8704"/>
                      <a:pt x="30540" y="8859"/>
                    </a:cubicBezTo>
                    <a:cubicBezTo>
                      <a:pt x="30456" y="8990"/>
                      <a:pt x="30409" y="9157"/>
                      <a:pt x="30409" y="9312"/>
                    </a:cubicBezTo>
                    <a:lnTo>
                      <a:pt x="30409" y="9395"/>
                    </a:lnTo>
                    <a:lnTo>
                      <a:pt x="30778" y="9193"/>
                    </a:lnTo>
                    <a:lnTo>
                      <a:pt x="30778" y="9121"/>
                    </a:lnTo>
                    <a:cubicBezTo>
                      <a:pt x="30778" y="9050"/>
                      <a:pt x="30790" y="8978"/>
                      <a:pt x="30814" y="8907"/>
                    </a:cubicBezTo>
                    <a:cubicBezTo>
                      <a:pt x="30849" y="8847"/>
                      <a:pt x="30897" y="8788"/>
                      <a:pt x="30956" y="8764"/>
                    </a:cubicBezTo>
                    <a:cubicBezTo>
                      <a:pt x="30991" y="8747"/>
                      <a:pt x="31020" y="8735"/>
                      <a:pt x="31042" y="8735"/>
                    </a:cubicBezTo>
                    <a:cubicBezTo>
                      <a:pt x="31050" y="8735"/>
                      <a:pt x="31057" y="8737"/>
                      <a:pt x="31064" y="8740"/>
                    </a:cubicBezTo>
                    <a:cubicBezTo>
                      <a:pt x="31087" y="8764"/>
                      <a:pt x="31099" y="8800"/>
                      <a:pt x="31099" y="8847"/>
                    </a:cubicBezTo>
                    <a:cubicBezTo>
                      <a:pt x="31099" y="8919"/>
                      <a:pt x="31087" y="8990"/>
                      <a:pt x="31052" y="9050"/>
                    </a:cubicBezTo>
                    <a:cubicBezTo>
                      <a:pt x="31028" y="9121"/>
                      <a:pt x="30980" y="9204"/>
                      <a:pt x="30921" y="9324"/>
                    </a:cubicBezTo>
                    <a:lnTo>
                      <a:pt x="30885" y="9383"/>
                    </a:lnTo>
                    <a:lnTo>
                      <a:pt x="30409" y="10300"/>
                    </a:lnTo>
                    <a:lnTo>
                      <a:pt x="30409" y="10538"/>
                    </a:lnTo>
                    <a:lnTo>
                      <a:pt x="31421" y="9978"/>
                    </a:lnTo>
                    <a:lnTo>
                      <a:pt x="31421" y="9716"/>
                    </a:lnTo>
                    <a:lnTo>
                      <a:pt x="30837" y="10038"/>
                    </a:lnTo>
                    <a:lnTo>
                      <a:pt x="30837" y="10038"/>
                    </a:lnTo>
                    <a:lnTo>
                      <a:pt x="31218" y="9335"/>
                    </a:lnTo>
                    <a:lnTo>
                      <a:pt x="31242" y="9288"/>
                    </a:lnTo>
                    <a:cubicBezTo>
                      <a:pt x="31314" y="9133"/>
                      <a:pt x="31373" y="9014"/>
                      <a:pt x="31409" y="8931"/>
                    </a:cubicBezTo>
                    <a:cubicBezTo>
                      <a:pt x="31445" y="8835"/>
                      <a:pt x="31468" y="8752"/>
                      <a:pt x="31468" y="8657"/>
                    </a:cubicBezTo>
                    <a:cubicBezTo>
                      <a:pt x="31468" y="8514"/>
                      <a:pt x="31421" y="8431"/>
                      <a:pt x="31337" y="8395"/>
                    </a:cubicBezTo>
                    <a:cubicBezTo>
                      <a:pt x="31308" y="8390"/>
                      <a:pt x="31280" y="8388"/>
                      <a:pt x="31251" y="8388"/>
                    </a:cubicBezTo>
                    <a:close/>
                    <a:moveTo>
                      <a:pt x="30013" y="9078"/>
                    </a:moveTo>
                    <a:cubicBezTo>
                      <a:pt x="29903" y="9078"/>
                      <a:pt x="29801" y="9114"/>
                      <a:pt x="29706" y="9181"/>
                    </a:cubicBezTo>
                    <a:cubicBezTo>
                      <a:pt x="29551" y="9252"/>
                      <a:pt x="29421" y="9371"/>
                      <a:pt x="29325" y="9514"/>
                    </a:cubicBezTo>
                    <a:cubicBezTo>
                      <a:pt x="29230" y="9645"/>
                      <a:pt x="29182" y="9788"/>
                      <a:pt x="29182" y="9943"/>
                    </a:cubicBezTo>
                    <a:lnTo>
                      <a:pt x="29182" y="10038"/>
                    </a:lnTo>
                    <a:lnTo>
                      <a:pt x="29551" y="9824"/>
                    </a:lnTo>
                    <a:lnTo>
                      <a:pt x="29551" y="9752"/>
                    </a:lnTo>
                    <a:cubicBezTo>
                      <a:pt x="29551" y="9693"/>
                      <a:pt x="29563" y="9621"/>
                      <a:pt x="29587" y="9562"/>
                    </a:cubicBezTo>
                    <a:cubicBezTo>
                      <a:pt x="29611" y="9514"/>
                      <a:pt x="29659" y="9466"/>
                      <a:pt x="29706" y="9443"/>
                    </a:cubicBezTo>
                    <a:cubicBezTo>
                      <a:pt x="29744" y="9420"/>
                      <a:pt x="29777" y="9412"/>
                      <a:pt x="29802" y="9412"/>
                    </a:cubicBezTo>
                    <a:cubicBezTo>
                      <a:pt x="29817" y="9412"/>
                      <a:pt x="29829" y="9414"/>
                      <a:pt x="29837" y="9419"/>
                    </a:cubicBezTo>
                    <a:cubicBezTo>
                      <a:pt x="29861" y="9466"/>
                      <a:pt x="29873" y="9514"/>
                      <a:pt x="29873" y="9574"/>
                    </a:cubicBezTo>
                    <a:cubicBezTo>
                      <a:pt x="29873" y="9645"/>
                      <a:pt x="29849" y="9728"/>
                      <a:pt x="29825" y="9800"/>
                    </a:cubicBezTo>
                    <a:cubicBezTo>
                      <a:pt x="29778" y="9859"/>
                      <a:pt x="29718" y="9919"/>
                      <a:pt x="29647" y="9955"/>
                    </a:cubicBezTo>
                    <a:lnTo>
                      <a:pt x="29587" y="9990"/>
                    </a:lnTo>
                    <a:lnTo>
                      <a:pt x="29587" y="10228"/>
                    </a:lnTo>
                    <a:cubicBezTo>
                      <a:pt x="29611" y="10217"/>
                      <a:pt x="29623" y="10205"/>
                      <a:pt x="29647" y="10193"/>
                    </a:cubicBezTo>
                    <a:cubicBezTo>
                      <a:pt x="29696" y="10165"/>
                      <a:pt x="29736" y="10153"/>
                      <a:pt x="29769" y="10153"/>
                    </a:cubicBezTo>
                    <a:cubicBezTo>
                      <a:pt x="29792" y="10153"/>
                      <a:pt x="29811" y="10159"/>
                      <a:pt x="29825" y="10169"/>
                    </a:cubicBezTo>
                    <a:cubicBezTo>
                      <a:pt x="29861" y="10217"/>
                      <a:pt x="29873" y="10288"/>
                      <a:pt x="29873" y="10347"/>
                    </a:cubicBezTo>
                    <a:cubicBezTo>
                      <a:pt x="29873" y="10419"/>
                      <a:pt x="29861" y="10490"/>
                      <a:pt x="29837" y="10550"/>
                    </a:cubicBezTo>
                    <a:cubicBezTo>
                      <a:pt x="29813" y="10609"/>
                      <a:pt x="29766" y="10657"/>
                      <a:pt x="29718" y="10681"/>
                    </a:cubicBezTo>
                    <a:cubicBezTo>
                      <a:pt x="29685" y="10701"/>
                      <a:pt x="29656" y="10709"/>
                      <a:pt x="29635" y="10709"/>
                    </a:cubicBezTo>
                    <a:cubicBezTo>
                      <a:pt x="29617" y="10709"/>
                      <a:pt x="29604" y="10703"/>
                      <a:pt x="29599" y="10693"/>
                    </a:cubicBezTo>
                    <a:cubicBezTo>
                      <a:pt x="29563" y="10645"/>
                      <a:pt x="29551" y="10586"/>
                      <a:pt x="29551" y="10526"/>
                    </a:cubicBezTo>
                    <a:lnTo>
                      <a:pt x="29551" y="10467"/>
                    </a:lnTo>
                    <a:lnTo>
                      <a:pt x="29182" y="10669"/>
                    </a:lnTo>
                    <a:lnTo>
                      <a:pt x="29182" y="10728"/>
                    </a:lnTo>
                    <a:cubicBezTo>
                      <a:pt x="29182" y="10895"/>
                      <a:pt x="29230" y="11002"/>
                      <a:pt x="29313" y="11050"/>
                    </a:cubicBezTo>
                    <a:cubicBezTo>
                      <a:pt x="29334" y="11064"/>
                      <a:pt x="29361" y="11071"/>
                      <a:pt x="29393" y="11071"/>
                    </a:cubicBezTo>
                    <a:cubicBezTo>
                      <a:pt x="29471" y="11071"/>
                      <a:pt x="29580" y="11031"/>
                      <a:pt x="29706" y="10955"/>
                    </a:cubicBezTo>
                    <a:cubicBezTo>
                      <a:pt x="29873" y="10871"/>
                      <a:pt x="30016" y="10752"/>
                      <a:pt x="30111" y="10598"/>
                    </a:cubicBezTo>
                    <a:cubicBezTo>
                      <a:pt x="30194" y="10455"/>
                      <a:pt x="30242" y="10300"/>
                      <a:pt x="30230" y="10133"/>
                    </a:cubicBezTo>
                    <a:cubicBezTo>
                      <a:pt x="30230" y="9948"/>
                      <a:pt x="30177" y="9852"/>
                      <a:pt x="30055" y="9852"/>
                    </a:cubicBezTo>
                    <a:cubicBezTo>
                      <a:pt x="30036" y="9852"/>
                      <a:pt x="30015" y="9854"/>
                      <a:pt x="29992" y="9859"/>
                    </a:cubicBezTo>
                    <a:cubicBezTo>
                      <a:pt x="30063" y="9800"/>
                      <a:pt x="30123" y="9728"/>
                      <a:pt x="30171" y="9633"/>
                    </a:cubicBezTo>
                    <a:cubicBezTo>
                      <a:pt x="30206" y="9550"/>
                      <a:pt x="30230" y="9443"/>
                      <a:pt x="30242" y="9347"/>
                    </a:cubicBezTo>
                    <a:cubicBezTo>
                      <a:pt x="30242" y="9204"/>
                      <a:pt x="30194" y="9109"/>
                      <a:pt x="30099" y="9085"/>
                    </a:cubicBezTo>
                    <a:cubicBezTo>
                      <a:pt x="30070" y="9081"/>
                      <a:pt x="30041" y="9078"/>
                      <a:pt x="30013" y="9078"/>
                    </a:cubicBezTo>
                    <a:close/>
                    <a:moveTo>
                      <a:pt x="20093" y="10155"/>
                    </a:moveTo>
                    <a:cubicBezTo>
                      <a:pt x="19970" y="10155"/>
                      <a:pt x="19857" y="10191"/>
                      <a:pt x="19753" y="10264"/>
                    </a:cubicBezTo>
                    <a:cubicBezTo>
                      <a:pt x="19598" y="10336"/>
                      <a:pt x="19467" y="10455"/>
                      <a:pt x="19372" y="10598"/>
                    </a:cubicBezTo>
                    <a:cubicBezTo>
                      <a:pt x="19276" y="10717"/>
                      <a:pt x="19229" y="10871"/>
                      <a:pt x="19229" y="11026"/>
                    </a:cubicBezTo>
                    <a:lnTo>
                      <a:pt x="19229" y="11121"/>
                    </a:lnTo>
                    <a:lnTo>
                      <a:pt x="19598" y="10907"/>
                    </a:lnTo>
                    <a:lnTo>
                      <a:pt x="19598" y="10836"/>
                    </a:lnTo>
                    <a:cubicBezTo>
                      <a:pt x="19598" y="10764"/>
                      <a:pt x="19610" y="10705"/>
                      <a:pt x="19634" y="10645"/>
                    </a:cubicBezTo>
                    <a:cubicBezTo>
                      <a:pt x="19657" y="10586"/>
                      <a:pt x="19705" y="10550"/>
                      <a:pt x="19753" y="10526"/>
                    </a:cubicBezTo>
                    <a:cubicBezTo>
                      <a:pt x="19791" y="10503"/>
                      <a:pt x="19825" y="10490"/>
                      <a:pt x="19850" y="10490"/>
                    </a:cubicBezTo>
                    <a:cubicBezTo>
                      <a:pt x="19864" y="10490"/>
                      <a:pt x="19875" y="10494"/>
                      <a:pt x="19884" y="10502"/>
                    </a:cubicBezTo>
                    <a:cubicBezTo>
                      <a:pt x="19907" y="10550"/>
                      <a:pt x="19919" y="10598"/>
                      <a:pt x="19919" y="10657"/>
                    </a:cubicBezTo>
                    <a:cubicBezTo>
                      <a:pt x="19919" y="10728"/>
                      <a:pt x="19896" y="10812"/>
                      <a:pt x="19872" y="10883"/>
                    </a:cubicBezTo>
                    <a:cubicBezTo>
                      <a:pt x="19824" y="10943"/>
                      <a:pt x="19765" y="11002"/>
                      <a:pt x="19693" y="11038"/>
                    </a:cubicBezTo>
                    <a:lnTo>
                      <a:pt x="19634" y="11062"/>
                    </a:lnTo>
                    <a:lnTo>
                      <a:pt x="19634" y="11312"/>
                    </a:lnTo>
                    <a:cubicBezTo>
                      <a:pt x="19669" y="11288"/>
                      <a:pt x="19693" y="11276"/>
                      <a:pt x="19693" y="11276"/>
                    </a:cubicBezTo>
                    <a:cubicBezTo>
                      <a:pt x="19744" y="11247"/>
                      <a:pt x="19785" y="11232"/>
                      <a:pt x="19818" y="11232"/>
                    </a:cubicBezTo>
                    <a:cubicBezTo>
                      <a:pt x="19840" y="11232"/>
                      <a:pt x="19858" y="11238"/>
                      <a:pt x="19872" y="11252"/>
                    </a:cubicBezTo>
                    <a:cubicBezTo>
                      <a:pt x="19907" y="11300"/>
                      <a:pt x="19919" y="11360"/>
                      <a:pt x="19919" y="11431"/>
                    </a:cubicBezTo>
                    <a:cubicBezTo>
                      <a:pt x="19919" y="11502"/>
                      <a:pt x="19907" y="11574"/>
                      <a:pt x="19884" y="11633"/>
                    </a:cubicBezTo>
                    <a:cubicBezTo>
                      <a:pt x="19860" y="11693"/>
                      <a:pt x="19812" y="11741"/>
                      <a:pt x="19765" y="11764"/>
                    </a:cubicBezTo>
                    <a:cubicBezTo>
                      <a:pt x="19732" y="11784"/>
                      <a:pt x="19703" y="11793"/>
                      <a:pt x="19679" y="11793"/>
                    </a:cubicBezTo>
                    <a:cubicBezTo>
                      <a:pt x="19660" y="11793"/>
                      <a:pt x="19644" y="11787"/>
                      <a:pt x="19634" y="11776"/>
                    </a:cubicBezTo>
                    <a:cubicBezTo>
                      <a:pt x="19610" y="11717"/>
                      <a:pt x="19598" y="11657"/>
                      <a:pt x="19598" y="11598"/>
                    </a:cubicBezTo>
                    <a:lnTo>
                      <a:pt x="19598" y="11550"/>
                    </a:lnTo>
                    <a:lnTo>
                      <a:pt x="19229" y="11752"/>
                    </a:lnTo>
                    <a:lnTo>
                      <a:pt x="19229" y="11812"/>
                    </a:lnTo>
                    <a:cubicBezTo>
                      <a:pt x="19229" y="11979"/>
                      <a:pt x="19276" y="12086"/>
                      <a:pt x="19360" y="12133"/>
                    </a:cubicBezTo>
                    <a:cubicBezTo>
                      <a:pt x="19383" y="12144"/>
                      <a:pt x="19411" y="12149"/>
                      <a:pt x="19442" y="12149"/>
                    </a:cubicBezTo>
                    <a:cubicBezTo>
                      <a:pt x="19521" y="12149"/>
                      <a:pt x="19625" y="12115"/>
                      <a:pt x="19753" y="12038"/>
                    </a:cubicBezTo>
                    <a:cubicBezTo>
                      <a:pt x="19919" y="11955"/>
                      <a:pt x="20062" y="11824"/>
                      <a:pt x="20157" y="11669"/>
                    </a:cubicBezTo>
                    <a:cubicBezTo>
                      <a:pt x="20241" y="11538"/>
                      <a:pt x="20277" y="11371"/>
                      <a:pt x="20277" y="11217"/>
                    </a:cubicBezTo>
                    <a:cubicBezTo>
                      <a:pt x="20277" y="11024"/>
                      <a:pt x="20225" y="10935"/>
                      <a:pt x="20106" y="10935"/>
                    </a:cubicBezTo>
                    <a:cubicBezTo>
                      <a:pt x="20086" y="10935"/>
                      <a:pt x="20063" y="10938"/>
                      <a:pt x="20038" y="10943"/>
                    </a:cubicBezTo>
                    <a:cubicBezTo>
                      <a:pt x="20110" y="10883"/>
                      <a:pt x="20169" y="10800"/>
                      <a:pt x="20217" y="10717"/>
                    </a:cubicBezTo>
                    <a:cubicBezTo>
                      <a:pt x="20253" y="10621"/>
                      <a:pt x="20277" y="10526"/>
                      <a:pt x="20277" y="10431"/>
                    </a:cubicBezTo>
                    <a:cubicBezTo>
                      <a:pt x="20277" y="10276"/>
                      <a:pt x="20241" y="10193"/>
                      <a:pt x="20146" y="10157"/>
                    </a:cubicBezTo>
                    <a:cubicBezTo>
                      <a:pt x="20128" y="10155"/>
                      <a:pt x="20110" y="10155"/>
                      <a:pt x="20093" y="10155"/>
                    </a:cubicBezTo>
                    <a:close/>
                    <a:moveTo>
                      <a:pt x="18550" y="11288"/>
                    </a:moveTo>
                    <a:lnTo>
                      <a:pt x="18550" y="12014"/>
                    </a:lnTo>
                    <a:lnTo>
                      <a:pt x="18252" y="12181"/>
                    </a:lnTo>
                    <a:lnTo>
                      <a:pt x="18550" y="11288"/>
                    </a:lnTo>
                    <a:close/>
                    <a:moveTo>
                      <a:pt x="31252" y="12128"/>
                    </a:moveTo>
                    <a:cubicBezTo>
                      <a:pt x="31222" y="12128"/>
                      <a:pt x="31187" y="12137"/>
                      <a:pt x="31147" y="12157"/>
                    </a:cubicBezTo>
                    <a:cubicBezTo>
                      <a:pt x="31040" y="12217"/>
                      <a:pt x="30968" y="12324"/>
                      <a:pt x="30956" y="12443"/>
                    </a:cubicBezTo>
                    <a:cubicBezTo>
                      <a:pt x="30956" y="12512"/>
                      <a:pt x="30991" y="12546"/>
                      <a:pt x="31044" y="12546"/>
                    </a:cubicBezTo>
                    <a:cubicBezTo>
                      <a:pt x="31073" y="12546"/>
                      <a:pt x="31109" y="12536"/>
                      <a:pt x="31147" y="12514"/>
                    </a:cubicBezTo>
                    <a:cubicBezTo>
                      <a:pt x="31254" y="12455"/>
                      <a:pt x="31337" y="12348"/>
                      <a:pt x="31349" y="12229"/>
                    </a:cubicBezTo>
                    <a:cubicBezTo>
                      <a:pt x="31349" y="12165"/>
                      <a:pt x="31312" y="12128"/>
                      <a:pt x="31252" y="12128"/>
                    </a:cubicBezTo>
                    <a:close/>
                    <a:moveTo>
                      <a:pt x="18895" y="10752"/>
                    </a:moveTo>
                    <a:lnTo>
                      <a:pt x="18467" y="10990"/>
                    </a:lnTo>
                    <a:lnTo>
                      <a:pt x="17955" y="12348"/>
                    </a:lnTo>
                    <a:lnTo>
                      <a:pt x="17955" y="12598"/>
                    </a:lnTo>
                    <a:lnTo>
                      <a:pt x="18550" y="12264"/>
                    </a:lnTo>
                    <a:lnTo>
                      <a:pt x="18550" y="12669"/>
                    </a:lnTo>
                    <a:lnTo>
                      <a:pt x="18895" y="12479"/>
                    </a:lnTo>
                    <a:lnTo>
                      <a:pt x="18895" y="12074"/>
                    </a:lnTo>
                    <a:lnTo>
                      <a:pt x="19086" y="11967"/>
                    </a:lnTo>
                    <a:lnTo>
                      <a:pt x="19086" y="11717"/>
                    </a:lnTo>
                    <a:lnTo>
                      <a:pt x="18895" y="11824"/>
                    </a:lnTo>
                    <a:lnTo>
                      <a:pt x="18895" y="10752"/>
                    </a:lnTo>
                    <a:close/>
                    <a:moveTo>
                      <a:pt x="46671" y="6792"/>
                    </a:moveTo>
                    <a:cubicBezTo>
                      <a:pt x="46662" y="6792"/>
                      <a:pt x="46651" y="6794"/>
                      <a:pt x="46637" y="6799"/>
                    </a:cubicBezTo>
                    <a:lnTo>
                      <a:pt x="46637" y="12467"/>
                    </a:lnTo>
                    <a:lnTo>
                      <a:pt x="46637" y="12633"/>
                    </a:lnTo>
                    <a:cubicBezTo>
                      <a:pt x="46637" y="12657"/>
                      <a:pt x="46637" y="12693"/>
                      <a:pt x="46685" y="12717"/>
                    </a:cubicBezTo>
                    <a:cubicBezTo>
                      <a:pt x="46696" y="12705"/>
                      <a:pt x="46720" y="12705"/>
                      <a:pt x="46732" y="12693"/>
                    </a:cubicBezTo>
                    <a:lnTo>
                      <a:pt x="47161" y="12455"/>
                    </a:lnTo>
                    <a:lnTo>
                      <a:pt x="47161" y="8133"/>
                    </a:lnTo>
                    <a:cubicBezTo>
                      <a:pt x="47149" y="8073"/>
                      <a:pt x="47137" y="8026"/>
                      <a:pt x="47125" y="7966"/>
                    </a:cubicBezTo>
                    <a:cubicBezTo>
                      <a:pt x="47077" y="7561"/>
                      <a:pt x="46947" y="7180"/>
                      <a:pt x="46732" y="6835"/>
                    </a:cubicBezTo>
                    <a:cubicBezTo>
                      <a:pt x="46714" y="6817"/>
                      <a:pt x="46703" y="6792"/>
                      <a:pt x="46671" y="6792"/>
                    </a:cubicBezTo>
                    <a:close/>
                    <a:moveTo>
                      <a:pt x="45637" y="5906"/>
                    </a:moveTo>
                    <a:cubicBezTo>
                      <a:pt x="45637" y="5930"/>
                      <a:pt x="45637" y="5942"/>
                      <a:pt x="45637" y="5954"/>
                    </a:cubicBezTo>
                    <a:lnTo>
                      <a:pt x="45637" y="13241"/>
                    </a:lnTo>
                    <a:cubicBezTo>
                      <a:pt x="45625" y="13253"/>
                      <a:pt x="45625" y="13253"/>
                      <a:pt x="45637" y="13265"/>
                    </a:cubicBezTo>
                    <a:cubicBezTo>
                      <a:pt x="45637" y="13265"/>
                      <a:pt x="45637" y="13276"/>
                      <a:pt x="45649" y="13276"/>
                    </a:cubicBezTo>
                    <a:cubicBezTo>
                      <a:pt x="45827" y="13205"/>
                      <a:pt x="46006" y="13110"/>
                      <a:pt x="46149" y="12991"/>
                    </a:cubicBezTo>
                    <a:cubicBezTo>
                      <a:pt x="46173" y="12681"/>
                      <a:pt x="46161" y="6359"/>
                      <a:pt x="46149" y="6180"/>
                    </a:cubicBezTo>
                    <a:cubicBezTo>
                      <a:pt x="45994" y="6061"/>
                      <a:pt x="45827" y="5966"/>
                      <a:pt x="45637" y="5906"/>
                    </a:cubicBezTo>
                    <a:close/>
                    <a:moveTo>
                      <a:pt x="17729" y="11407"/>
                    </a:moveTo>
                    <a:lnTo>
                      <a:pt x="16836" y="11907"/>
                    </a:lnTo>
                    <a:lnTo>
                      <a:pt x="16812" y="12895"/>
                    </a:lnTo>
                    <a:lnTo>
                      <a:pt x="17133" y="12717"/>
                    </a:lnTo>
                    <a:cubicBezTo>
                      <a:pt x="17145" y="12622"/>
                      <a:pt x="17205" y="12526"/>
                      <a:pt x="17300" y="12479"/>
                    </a:cubicBezTo>
                    <a:cubicBezTo>
                      <a:pt x="17328" y="12457"/>
                      <a:pt x="17353" y="12447"/>
                      <a:pt x="17374" y="12447"/>
                    </a:cubicBezTo>
                    <a:cubicBezTo>
                      <a:pt x="17399" y="12447"/>
                      <a:pt x="17418" y="12460"/>
                      <a:pt x="17431" y="12479"/>
                    </a:cubicBezTo>
                    <a:cubicBezTo>
                      <a:pt x="17455" y="12538"/>
                      <a:pt x="17467" y="12622"/>
                      <a:pt x="17467" y="12693"/>
                    </a:cubicBezTo>
                    <a:cubicBezTo>
                      <a:pt x="17467" y="12764"/>
                      <a:pt x="17455" y="12836"/>
                      <a:pt x="17455" y="12907"/>
                    </a:cubicBezTo>
                    <a:cubicBezTo>
                      <a:pt x="17443" y="12955"/>
                      <a:pt x="17431" y="13003"/>
                      <a:pt x="17407" y="13050"/>
                    </a:cubicBezTo>
                    <a:cubicBezTo>
                      <a:pt x="17383" y="13086"/>
                      <a:pt x="17348" y="13122"/>
                      <a:pt x="17300" y="13145"/>
                    </a:cubicBezTo>
                    <a:cubicBezTo>
                      <a:pt x="17270" y="13163"/>
                      <a:pt x="17246" y="13172"/>
                      <a:pt x="17227" y="13172"/>
                    </a:cubicBezTo>
                    <a:cubicBezTo>
                      <a:pt x="17208" y="13172"/>
                      <a:pt x="17193" y="13163"/>
                      <a:pt x="17181" y="13145"/>
                    </a:cubicBezTo>
                    <a:cubicBezTo>
                      <a:pt x="17157" y="13086"/>
                      <a:pt x="17145" y="13014"/>
                      <a:pt x="17145" y="12955"/>
                    </a:cubicBezTo>
                    <a:lnTo>
                      <a:pt x="16788" y="13157"/>
                    </a:lnTo>
                    <a:cubicBezTo>
                      <a:pt x="16788" y="13241"/>
                      <a:pt x="16800" y="13336"/>
                      <a:pt x="16824" y="13419"/>
                    </a:cubicBezTo>
                    <a:cubicBezTo>
                      <a:pt x="16848" y="13479"/>
                      <a:pt x="16907" y="13515"/>
                      <a:pt x="16978" y="13515"/>
                    </a:cubicBezTo>
                    <a:cubicBezTo>
                      <a:pt x="17086" y="13503"/>
                      <a:pt x="17193" y="13467"/>
                      <a:pt x="17288" y="13407"/>
                    </a:cubicBezTo>
                    <a:cubicBezTo>
                      <a:pt x="17407" y="13336"/>
                      <a:pt x="17526" y="13253"/>
                      <a:pt x="17610" y="13145"/>
                    </a:cubicBezTo>
                    <a:cubicBezTo>
                      <a:pt x="17681" y="13062"/>
                      <a:pt x="17729" y="12955"/>
                      <a:pt x="17764" y="12848"/>
                    </a:cubicBezTo>
                    <a:cubicBezTo>
                      <a:pt x="17788" y="12729"/>
                      <a:pt x="17800" y="12610"/>
                      <a:pt x="17800" y="12479"/>
                    </a:cubicBezTo>
                    <a:cubicBezTo>
                      <a:pt x="17824" y="12360"/>
                      <a:pt x="17776" y="12229"/>
                      <a:pt x="17705" y="12145"/>
                    </a:cubicBezTo>
                    <a:cubicBezTo>
                      <a:pt x="17672" y="12118"/>
                      <a:pt x="17632" y="12103"/>
                      <a:pt x="17586" y="12103"/>
                    </a:cubicBezTo>
                    <a:cubicBezTo>
                      <a:pt x="17533" y="12103"/>
                      <a:pt x="17472" y="12124"/>
                      <a:pt x="17407" y="12169"/>
                    </a:cubicBezTo>
                    <a:cubicBezTo>
                      <a:pt x="17336" y="12205"/>
                      <a:pt x="17288" y="12241"/>
                      <a:pt x="17229" y="12288"/>
                    </a:cubicBezTo>
                    <a:cubicBezTo>
                      <a:pt x="17181" y="12324"/>
                      <a:pt x="17145" y="12360"/>
                      <a:pt x="17109" y="12407"/>
                    </a:cubicBezTo>
                    <a:lnTo>
                      <a:pt x="17133" y="12014"/>
                    </a:lnTo>
                    <a:lnTo>
                      <a:pt x="17729" y="11693"/>
                    </a:lnTo>
                    <a:lnTo>
                      <a:pt x="17729" y="11407"/>
                    </a:lnTo>
                    <a:close/>
                    <a:moveTo>
                      <a:pt x="44800" y="5701"/>
                    </a:moveTo>
                    <a:cubicBezTo>
                      <a:pt x="44746" y="5701"/>
                      <a:pt x="44692" y="5708"/>
                      <a:pt x="44637" y="5728"/>
                    </a:cubicBezTo>
                    <a:cubicBezTo>
                      <a:pt x="44625" y="5764"/>
                      <a:pt x="44613" y="5799"/>
                      <a:pt x="44613" y="5835"/>
                    </a:cubicBezTo>
                    <a:lnTo>
                      <a:pt x="44613" y="13800"/>
                    </a:lnTo>
                    <a:cubicBezTo>
                      <a:pt x="44613" y="13812"/>
                      <a:pt x="44625" y="13824"/>
                      <a:pt x="44649" y="13848"/>
                    </a:cubicBezTo>
                    <a:cubicBezTo>
                      <a:pt x="44815" y="13765"/>
                      <a:pt x="44982" y="13681"/>
                      <a:pt x="45149" y="13574"/>
                    </a:cubicBezTo>
                    <a:cubicBezTo>
                      <a:pt x="45161" y="13491"/>
                      <a:pt x="45161" y="13395"/>
                      <a:pt x="45161" y="13312"/>
                    </a:cubicBezTo>
                    <a:lnTo>
                      <a:pt x="45161" y="6014"/>
                    </a:lnTo>
                    <a:lnTo>
                      <a:pt x="45161" y="5859"/>
                    </a:lnTo>
                    <a:cubicBezTo>
                      <a:pt x="45149" y="5811"/>
                      <a:pt x="45137" y="5775"/>
                      <a:pt x="45125" y="5728"/>
                    </a:cubicBezTo>
                    <a:cubicBezTo>
                      <a:pt x="45014" y="5728"/>
                      <a:pt x="44908" y="5701"/>
                      <a:pt x="44800" y="5701"/>
                    </a:cubicBezTo>
                    <a:close/>
                    <a:moveTo>
                      <a:pt x="44137" y="5764"/>
                    </a:moveTo>
                    <a:cubicBezTo>
                      <a:pt x="43958" y="5775"/>
                      <a:pt x="43791" y="5823"/>
                      <a:pt x="43625" y="5895"/>
                    </a:cubicBezTo>
                    <a:cubicBezTo>
                      <a:pt x="43625" y="5906"/>
                      <a:pt x="43613" y="5930"/>
                      <a:pt x="43613" y="5954"/>
                    </a:cubicBezTo>
                    <a:lnTo>
                      <a:pt x="43613" y="14360"/>
                    </a:lnTo>
                    <a:cubicBezTo>
                      <a:pt x="43613" y="14372"/>
                      <a:pt x="43613" y="14372"/>
                      <a:pt x="43613" y="14384"/>
                    </a:cubicBezTo>
                    <a:cubicBezTo>
                      <a:pt x="43613" y="14384"/>
                      <a:pt x="43625" y="14396"/>
                      <a:pt x="43637" y="14396"/>
                    </a:cubicBezTo>
                    <a:cubicBezTo>
                      <a:pt x="43815" y="14324"/>
                      <a:pt x="43982" y="14229"/>
                      <a:pt x="44149" y="14122"/>
                    </a:cubicBezTo>
                    <a:lnTo>
                      <a:pt x="44149" y="13872"/>
                    </a:lnTo>
                    <a:lnTo>
                      <a:pt x="44149" y="6037"/>
                    </a:lnTo>
                    <a:lnTo>
                      <a:pt x="44149" y="5871"/>
                    </a:lnTo>
                    <a:cubicBezTo>
                      <a:pt x="44149" y="5835"/>
                      <a:pt x="44137" y="5799"/>
                      <a:pt x="44137" y="5764"/>
                    </a:cubicBezTo>
                    <a:close/>
                    <a:moveTo>
                      <a:pt x="43113" y="6121"/>
                    </a:moveTo>
                    <a:cubicBezTo>
                      <a:pt x="43017" y="6145"/>
                      <a:pt x="42922" y="6180"/>
                      <a:pt x="42827" y="6252"/>
                    </a:cubicBezTo>
                    <a:cubicBezTo>
                      <a:pt x="42553" y="6407"/>
                      <a:pt x="42589" y="6335"/>
                      <a:pt x="42589" y="6657"/>
                    </a:cubicBezTo>
                    <a:lnTo>
                      <a:pt x="42589" y="14705"/>
                    </a:lnTo>
                    <a:lnTo>
                      <a:pt x="42589" y="14884"/>
                    </a:lnTo>
                    <a:cubicBezTo>
                      <a:pt x="42589" y="14919"/>
                      <a:pt x="42601" y="14943"/>
                      <a:pt x="42613" y="14967"/>
                    </a:cubicBezTo>
                    <a:cubicBezTo>
                      <a:pt x="42779" y="14884"/>
                      <a:pt x="42958" y="14800"/>
                      <a:pt x="43113" y="14693"/>
                    </a:cubicBezTo>
                    <a:lnTo>
                      <a:pt x="43113" y="6121"/>
                    </a:lnTo>
                    <a:close/>
                    <a:moveTo>
                      <a:pt x="18641" y="14745"/>
                    </a:moveTo>
                    <a:cubicBezTo>
                      <a:pt x="18612" y="14745"/>
                      <a:pt x="18576" y="14755"/>
                      <a:pt x="18538" y="14777"/>
                    </a:cubicBezTo>
                    <a:cubicBezTo>
                      <a:pt x="18419" y="14836"/>
                      <a:pt x="18348" y="14943"/>
                      <a:pt x="18336" y="15062"/>
                    </a:cubicBezTo>
                    <a:cubicBezTo>
                      <a:pt x="18336" y="15126"/>
                      <a:pt x="18373" y="15163"/>
                      <a:pt x="18433" y="15163"/>
                    </a:cubicBezTo>
                    <a:cubicBezTo>
                      <a:pt x="18463" y="15163"/>
                      <a:pt x="18499" y="15154"/>
                      <a:pt x="18538" y="15134"/>
                    </a:cubicBezTo>
                    <a:cubicBezTo>
                      <a:pt x="18645" y="15074"/>
                      <a:pt x="18717" y="14967"/>
                      <a:pt x="18729" y="14848"/>
                    </a:cubicBezTo>
                    <a:cubicBezTo>
                      <a:pt x="18729" y="14779"/>
                      <a:pt x="18694" y="14745"/>
                      <a:pt x="18641" y="14745"/>
                    </a:cubicBezTo>
                    <a:close/>
                    <a:moveTo>
                      <a:pt x="42101" y="6716"/>
                    </a:moveTo>
                    <a:cubicBezTo>
                      <a:pt x="41922" y="6823"/>
                      <a:pt x="41743" y="6954"/>
                      <a:pt x="41577" y="7097"/>
                    </a:cubicBezTo>
                    <a:lnTo>
                      <a:pt x="41589" y="7323"/>
                    </a:lnTo>
                    <a:lnTo>
                      <a:pt x="41589" y="15277"/>
                    </a:lnTo>
                    <a:lnTo>
                      <a:pt x="41589" y="15431"/>
                    </a:lnTo>
                    <a:cubicBezTo>
                      <a:pt x="41589" y="15491"/>
                      <a:pt x="41577" y="15503"/>
                      <a:pt x="41624" y="15527"/>
                    </a:cubicBezTo>
                    <a:cubicBezTo>
                      <a:pt x="41791" y="15443"/>
                      <a:pt x="41958" y="15348"/>
                      <a:pt x="42124" y="15241"/>
                    </a:cubicBezTo>
                    <a:lnTo>
                      <a:pt x="42124" y="6990"/>
                    </a:lnTo>
                    <a:lnTo>
                      <a:pt x="42124" y="6811"/>
                    </a:lnTo>
                    <a:cubicBezTo>
                      <a:pt x="42113" y="6776"/>
                      <a:pt x="42113" y="6740"/>
                      <a:pt x="42101" y="6716"/>
                    </a:cubicBezTo>
                    <a:close/>
                    <a:moveTo>
                      <a:pt x="41089" y="7514"/>
                    </a:moveTo>
                    <a:cubicBezTo>
                      <a:pt x="40970" y="7609"/>
                      <a:pt x="40839" y="7716"/>
                      <a:pt x="40731" y="7835"/>
                    </a:cubicBezTo>
                    <a:cubicBezTo>
                      <a:pt x="40529" y="8050"/>
                      <a:pt x="40565" y="7978"/>
                      <a:pt x="40565" y="8252"/>
                    </a:cubicBezTo>
                    <a:lnTo>
                      <a:pt x="40565" y="15836"/>
                    </a:lnTo>
                    <a:lnTo>
                      <a:pt x="40565" y="15991"/>
                    </a:lnTo>
                    <a:cubicBezTo>
                      <a:pt x="40565" y="16027"/>
                      <a:pt x="40577" y="16062"/>
                      <a:pt x="40589" y="16098"/>
                    </a:cubicBezTo>
                    <a:cubicBezTo>
                      <a:pt x="40767" y="16015"/>
                      <a:pt x="40934" y="15920"/>
                      <a:pt x="41089" y="15812"/>
                    </a:cubicBezTo>
                    <a:lnTo>
                      <a:pt x="41089" y="7514"/>
                    </a:lnTo>
                    <a:close/>
                    <a:moveTo>
                      <a:pt x="40100" y="8562"/>
                    </a:moveTo>
                    <a:cubicBezTo>
                      <a:pt x="40065" y="8585"/>
                      <a:pt x="40029" y="8609"/>
                      <a:pt x="40005" y="8645"/>
                    </a:cubicBezTo>
                    <a:cubicBezTo>
                      <a:pt x="39898" y="8764"/>
                      <a:pt x="39803" y="8883"/>
                      <a:pt x="39708" y="9014"/>
                    </a:cubicBezTo>
                    <a:cubicBezTo>
                      <a:pt x="39529" y="9240"/>
                      <a:pt x="39553" y="9157"/>
                      <a:pt x="39553" y="9443"/>
                    </a:cubicBezTo>
                    <a:lnTo>
                      <a:pt x="39553" y="15908"/>
                    </a:lnTo>
                    <a:lnTo>
                      <a:pt x="39553" y="16503"/>
                    </a:lnTo>
                    <a:cubicBezTo>
                      <a:pt x="39553" y="16551"/>
                      <a:pt x="39553" y="16598"/>
                      <a:pt x="39565" y="16658"/>
                    </a:cubicBezTo>
                    <a:cubicBezTo>
                      <a:pt x="39600" y="16646"/>
                      <a:pt x="39636" y="16634"/>
                      <a:pt x="39672" y="16622"/>
                    </a:cubicBezTo>
                    <a:cubicBezTo>
                      <a:pt x="39755" y="16574"/>
                      <a:pt x="39827" y="16527"/>
                      <a:pt x="39910" y="16479"/>
                    </a:cubicBezTo>
                    <a:cubicBezTo>
                      <a:pt x="40124" y="16360"/>
                      <a:pt x="40100" y="16396"/>
                      <a:pt x="40100" y="16158"/>
                    </a:cubicBezTo>
                    <a:lnTo>
                      <a:pt x="40100" y="8776"/>
                    </a:lnTo>
                    <a:lnTo>
                      <a:pt x="40100" y="8562"/>
                    </a:lnTo>
                    <a:close/>
                    <a:moveTo>
                      <a:pt x="39076" y="9907"/>
                    </a:moveTo>
                    <a:cubicBezTo>
                      <a:pt x="39041" y="9931"/>
                      <a:pt x="39029" y="9931"/>
                      <a:pt x="39017" y="9931"/>
                    </a:cubicBezTo>
                    <a:cubicBezTo>
                      <a:pt x="38874" y="10133"/>
                      <a:pt x="38731" y="10324"/>
                      <a:pt x="38588" y="10526"/>
                    </a:cubicBezTo>
                    <a:cubicBezTo>
                      <a:pt x="38553" y="10574"/>
                      <a:pt x="38529" y="10621"/>
                      <a:pt x="38541" y="10681"/>
                    </a:cubicBezTo>
                    <a:lnTo>
                      <a:pt x="38541" y="10836"/>
                    </a:lnTo>
                    <a:lnTo>
                      <a:pt x="38541" y="16967"/>
                    </a:lnTo>
                    <a:lnTo>
                      <a:pt x="38541" y="17134"/>
                    </a:lnTo>
                    <a:cubicBezTo>
                      <a:pt x="38541" y="17182"/>
                      <a:pt x="38529" y="17194"/>
                      <a:pt x="38588" y="17217"/>
                    </a:cubicBezTo>
                    <a:cubicBezTo>
                      <a:pt x="38743" y="17134"/>
                      <a:pt x="38910" y="17051"/>
                      <a:pt x="39076" y="16944"/>
                    </a:cubicBezTo>
                    <a:lnTo>
                      <a:pt x="39076" y="9907"/>
                    </a:lnTo>
                    <a:close/>
                    <a:moveTo>
                      <a:pt x="38017" y="11252"/>
                    </a:moveTo>
                    <a:lnTo>
                      <a:pt x="37529" y="11764"/>
                    </a:lnTo>
                    <a:lnTo>
                      <a:pt x="37529" y="12455"/>
                    </a:lnTo>
                    <a:lnTo>
                      <a:pt x="37529" y="16443"/>
                    </a:lnTo>
                    <a:lnTo>
                      <a:pt x="37529" y="17098"/>
                    </a:lnTo>
                    <a:cubicBezTo>
                      <a:pt x="37529" y="17325"/>
                      <a:pt x="37529" y="17539"/>
                      <a:pt x="37552" y="17765"/>
                    </a:cubicBezTo>
                    <a:cubicBezTo>
                      <a:pt x="37731" y="17694"/>
                      <a:pt x="37898" y="17610"/>
                      <a:pt x="38053" y="17491"/>
                    </a:cubicBezTo>
                    <a:cubicBezTo>
                      <a:pt x="38064" y="17384"/>
                      <a:pt x="38076" y="11443"/>
                      <a:pt x="38064" y="11300"/>
                    </a:cubicBezTo>
                    <a:cubicBezTo>
                      <a:pt x="38064" y="11276"/>
                      <a:pt x="38053" y="11264"/>
                      <a:pt x="38041" y="11252"/>
                    </a:cubicBezTo>
                    <a:close/>
                    <a:moveTo>
                      <a:pt x="37005" y="12241"/>
                    </a:moveTo>
                    <a:lnTo>
                      <a:pt x="36505" y="12586"/>
                    </a:lnTo>
                    <a:lnTo>
                      <a:pt x="36505" y="12824"/>
                    </a:lnTo>
                    <a:lnTo>
                      <a:pt x="36505" y="18087"/>
                    </a:lnTo>
                    <a:lnTo>
                      <a:pt x="36505" y="18241"/>
                    </a:lnTo>
                    <a:cubicBezTo>
                      <a:pt x="36505" y="18301"/>
                      <a:pt x="36505" y="18313"/>
                      <a:pt x="36552" y="18325"/>
                    </a:cubicBezTo>
                    <a:cubicBezTo>
                      <a:pt x="36719" y="18253"/>
                      <a:pt x="36886" y="18158"/>
                      <a:pt x="37052" y="18051"/>
                    </a:cubicBezTo>
                    <a:lnTo>
                      <a:pt x="37052" y="12491"/>
                    </a:lnTo>
                    <a:lnTo>
                      <a:pt x="37052" y="12324"/>
                    </a:lnTo>
                    <a:cubicBezTo>
                      <a:pt x="37052" y="12276"/>
                      <a:pt x="37064" y="12264"/>
                      <a:pt x="37005" y="12241"/>
                    </a:cubicBezTo>
                    <a:close/>
                    <a:moveTo>
                      <a:pt x="36017" y="12860"/>
                    </a:moveTo>
                    <a:cubicBezTo>
                      <a:pt x="35838" y="12919"/>
                      <a:pt x="35671" y="12991"/>
                      <a:pt x="35505" y="13074"/>
                    </a:cubicBezTo>
                    <a:lnTo>
                      <a:pt x="35505" y="13336"/>
                    </a:lnTo>
                    <a:lnTo>
                      <a:pt x="35505" y="18622"/>
                    </a:lnTo>
                    <a:lnTo>
                      <a:pt x="35505" y="18801"/>
                    </a:lnTo>
                    <a:cubicBezTo>
                      <a:pt x="35505" y="18837"/>
                      <a:pt x="35517" y="18872"/>
                      <a:pt x="35528" y="18896"/>
                    </a:cubicBezTo>
                    <a:cubicBezTo>
                      <a:pt x="35707" y="18825"/>
                      <a:pt x="35874" y="18729"/>
                      <a:pt x="36028" y="18622"/>
                    </a:cubicBezTo>
                    <a:cubicBezTo>
                      <a:pt x="36028" y="18539"/>
                      <a:pt x="36040" y="18456"/>
                      <a:pt x="36040" y="18372"/>
                    </a:cubicBezTo>
                    <a:lnTo>
                      <a:pt x="36028" y="18360"/>
                    </a:lnTo>
                    <a:lnTo>
                      <a:pt x="36028" y="13122"/>
                    </a:lnTo>
                    <a:lnTo>
                      <a:pt x="36028" y="12967"/>
                    </a:lnTo>
                    <a:cubicBezTo>
                      <a:pt x="36028" y="12931"/>
                      <a:pt x="36017" y="12895"/>
                      <a:pt x="36017" y="12860"/>
                    </a:cubicBezTo>
                    <a:close/>
                    <a:moveTo>
                      <a:pt x="35016" y="13181"/>
                    </a:moveTo>
                    <a:cubicBezTo>
                      <a:pt x="34850" y="13181"/>
                      <a:pt x="34671" y="13193"/>
                      <a:pt x="34504" y="13217"/>
                    </a:cubicBezTo>
                    <a:lnTo>
                      <a:pt x="34504" y="13467"/>
                    </a:lnTo>
                    <a:lnTo>
                      <a:pt x="34504" y="19253"/>
                    </a:lnTo>
                    <a:lnTo>
                      <a:pt x="34504" y="19372"/>
                    </a:lnTo>
                    <a:cubicBezTo>
                      <a:pt x="34504" y="19408"/>
                      <a:pt x="34493" y="19444"/>
                      <a:pt x="34540" y="19468"/>
                    </a:cubicBezTo>
                    <a:cubicBezTo>
                      <a:pt x="34707" y="19384"/>
                      <a:pt x="34874" y="19289"/>
                      <a:pt x="35040" y="19182"/>
                    </a:cubicBezTo>
                    <a:lnTo>
                      <a:pt x="35040" y="13241"/>
                    </a:lnTo>
                    <a:cubicBezTo>
                      <a:pt x="35028" y="13217"/>
                      <a:pt x="35028" y="13205"/>
                      <a:pt x="35016" y="13181"/>
                    </a:cubicBezTo>
                    <a:close/>
                    <a:moveTo>
                      <a:pt x="33811" y="13241"/>
                    </a:moveTo>
                    <a:cubicBezTo>
                      <a:pt x="33696" y="13241"/>
                      <a:pt x="33580" y="13257"/>
                      <a:pt x="33469" y="13288"/>
                    </a:cubicBezTo>
                    <a:cubicBezTo>
                      <a:pt x="33481" y="13395"/>
                      <a:pt x="33469" y="13479"/>
                      <a:pt x="33469" y="13562"/>
                    </a:cubicBezTo>
                    <a:lnTo>
                      <a:pt x="33469" y="19741"/>
                    </a:lnTo>
                    <a:lnTo>
                      <a:pt x="33469" y="19920"/>
                    </a:lnTo>
                    <a:cubicBezTo>
                      <a:pt x="33481" y="19956"/>
                      <a:pt x="33492" y="19992"/>
                      <a:pt x="33504" y="20027"/>
                    </a:cubicBezTo>
                    <a:cubicBezTo>
                      <a:pt x="33671" y="19944"/>
                      <a:pt x="33850" y="19849"/>
                      <a:pt x="34004" y="19741"/>
                    </a:cubicBezTo>
                    <a:lnTo>
                      <a:pt x="34004" y="19480"/>
                    </a:lnTo>
                    <a:lnTo>
                      <a:pt x="34004" y="13550"/>
                    </a:lnTo>
                    <a:lnTo>
                      <a:pt x="34004" y="13372"/>
                    </a:lnTo>
                    <a:cubicBezTo>
                      <a:pt x="34004" y="13324"/>
                      <a:pt x="33993" y="13288"/>
                      <a:pt x="33981" y="13253"/>
                    </a:cubicBezTo>
                    <a:cubicBezTo>
                      <a:pt x="33925" y="13245"/>
                      <a:pt x="33868" y="13241"/>
                      <a:pt x="33811" y="13241"/>
                    </a:cubicBezTo>
                    <a:close/>
                    <a:moveTo>
                      <a:pt x="32980" y="13372"/>
                    </a:moveTo>
                    <a:cubicBezTo>
                      <a:pt x="32802" y="13395"/>
                      <a:pt x="32635" y="13431"/>
                      <a:pt x="32469" y="13503"/>
                    </a:cubicBezTo>
                    <a:lnTo>
                      <a:pt x="32469" y="13776"/>
                    </a:lnTo>
                    <a:lnTo>
                      <a:pt x="32469" y="20325"/>
                    </a:lnTo>
                    <a:lnTo>
                      <a:pt x="32469" y="20492"/>
                    </a:lnTo>
                    <a:cubicBezTo>
                      <a:pt x="32469" y="20515"/>
                      <a:pt x="32457" y="20551"/>
                      <a:pt x="32504" y="20575"/>
                    </a:cubicBezTo>
                    <a:cubicBezTo>
                      <a:pt x="32683" y="20492"/>
                      <a:pt x="32850" y="20396"/>
                      <a:pt x="33004" y="20301"/>
                    </a:cubicBezTo>
                    <a:lnTo>
                      <a:pt x="33004" y="13455"/>
                    </a:lnTo>
                    <a:cubicBezTo>
                      <a:pt x="33004" y="13419"/>
                      <a:pt x="32992" y="13395"/>
                      <a:pt x="32980" y="13372"/>
                    </a:cubicBezTo>
                    <a:close/>
                    <a:moveTo>
                      <a:pt x="31957" y="13729"/>
                    </a:moveTo>
                    <a:cubicBezTo>
                      <a:pt x="31766" y="13776"/>
                      <a:pt x="31599" y="13872"/>
                      <a:pt x="31445" y="13991"/>
                    </a:cubicBezTo>
                    <a:lnTo>
                      <a:pt x="31445" y="20896"/>
                    </a:lnTo>
                    <a:lnTo>
                      <a:pt x="31445" y="21051"/>
                    </a:lnTo>
                    <a:cubicBezTo>
                      <a:pt x="31456" y="21075"/>
                      <a:pt x="31456" y="21111"/>
                      <a:pt x="31468" y="21146"/>
                    </a:cubicBezTo>
                    <a:cubicBezTo>
                      <a:pt x="31647" y="21063"/>
                      <a:pt x="31826" y="20968"/>
                      <a:pt x="31992" y="20861"/>
                    </a:cubicBezTo>
                    <a:lnTo>
                      <a:pt x="31992" y="20623"/>
                    </a:lnTo>
                    <a:lnTo>
                      <a:pt x="31992" y="13979"/>
                    </a:lnTo>
                    <a:lnTo>
                      <a:pt x="31992" y="13812"/>
                    </a:lnTo>
                    <a:cubicBezTo>
                      <a:pt x="31992" y="13765"/>
                      <a:pt x="31992" y="13753"/>
                      <a:pt x="31957" y="13729"/>
                    </a:cubicBezTo>
                    <a:close/>
                    <a:moveTo>
                      <a:pt x="30945" y="14253"/>
                    </a:moveTo>
                    <a:cubicBezTo>
                      <a:pt x="30766" y="14348"/>
                      <a:pt x="30599" y="14455"/>
                      <a:pt x="30444" y="14574"/>
                    </a:cubicBezTo>
                    <a:lnTo>
                      <a:pt x="30444" y="14824"/>
                    </a:lnTo>
                    <a:lnTo>
                      <a:pt x="30444" y="21432"/>
                    </a:lnTo>
                    <a:lnTo>
                      <a:pt x="30444" y="21611"/>
                    </a:lnTo>
                    <a:cubicBezTo>
                      <a:pt x="30444" y="21646"/>
                      <a:pt x="30444" y="21682"/>
                      <a:pt x="30480" y="21694"/>
                    </a:cubicBezTo>
                    <a:cubicBezTo>
                      <a:pt x="30647" y="21611"/>
                      <a:pt x="30814" y="21527"/>
                      <a:pt x="30980" y="21420"/>
                    </a:cubicBezTo>
                    <a:lnTo>
                      <a:pt x="30980" y="14300"/>
                    </a:lnTo>
                    <a:cubicBezTo>
                      <a:pt x="30980" y="14288"/>
                      <a:pt x="30968" y="14277"/>
                      <a:pt x="30945" y="14253"/>
                    </a:cubicBezTo>
                    <a:close/>
                    <a:moveTo>
                      <a:pt x="4694" y="21319"/>
                    </a:moveTo>
                    <a:cubicBezTo>
                      <a:pt x="4712" y="21319"/>
                      <a:pt x="4727" y="21325"/>
                      <a:pt x="4739" y="21337"/>
                    </a:cubicBezTo>
                    <a:cubicBezTo>
                      <a:pt x="4763" y="21373"/>
                      <a:pt x="4786" y="21420"/>
                      <a:pt x="4775" y="21468"/>
                    </a:cubicBezTo>
                    <a:cubicBezTo>
                      <a:pt x="4775" y="21635"/>
                      <a:pt x="4739" y="21754"/>
                      <a:pt x="4644" y="21801"/>
                    </a:cubicBezTo>
                    <a:lnTo>
                      <a:pt x="4632" y="21801"/>
                    </a:lnTo>
                    <a:cubicBezTo>
                      <a:pt x="4612" y="21815"/>
                      <a:pt x="4595" y="21822"/>
                      <a:pt x="4579" y="21822"/>
                    </a:cubicBezTo>
                    <a:cubicBezTo>
                      <a:pt x="4529" y="21822"/>
                      <a:pt x="4501" y="21750"/>
                      <a:pt x="4501" y="21623"/>
                    </a:cubicBezTo>
                    <a:cubicBezTo>
                      <a:pt x="4501" y="21563"/>
                      <a:pt x="4513" y="21504"/>
                      <a:pt x="4536" y="21444"/>
                    </a:cubicBezTo>
                    <a:cubicBezTo>
                      <a:pt x="4560" y="21396"/>
                      <a:pt x="4596" y="21361"/>
                      <a:pt x="4632" y="21337"/>
                    </a:cubicBezTo>
                    <a:cubicBezTo>
                      <a:pt x="4656" y="21325"/>
                      <a:pt x="4676" y="21319"/>
                      <a:pt x="4694" y="21319"/>
                    </a:cubicBezTo>
                    <a:close/>
                    <a:moveTo>
                      <a:pt x="29909" y="14955"/>
                    </a:moveTo>
                    <a:lnTo>
                      <a:pt x="29421" y="15360"/>
                    </a:lnTo>
                    <a:lnTo>
                      <a:pt x="29421" y="15574"/>
                    </a:lnTo>
                    <a:lnTo>
                      <a:pt x="29421" y="22027"/>
                    </a:lnTo>
                    <a:lnTo>
                      <a:pt x="29421" y="22170"/>
                    </a:lnTo>
                    <a:cubicBezTo>
                      <a:pt x="29421" y="22206"/>
                      <a:pt x="29432" y="22242"/>
                      <a:pt x="29444" y="22278"/>
                    </a:cubicBezTo>
                    <a:cubicBezTo>
                      <a:pt x="29623" y="22194"/>
                      <a:pt x="29790" y="22099"/>
                      <a:pt x="29956" y="21980"/>
                    </a:cubicBezTo>
                    <a:lnTo>
                      <a:pt x="29956" y="15217"/>
                    </a:lnTo>
                    <a:lnTo>
                      <a:pt x="29956" y="15039"/>
                    </a:lnTo>
                    <a:cubicBezTo>
                      <a:pt x="29956" y="15015"/>
                      <a:pt x="29956" y="14979"/>
                      <a:pt x="29909" y="14955"/>
                    </a:cubicBezTo>
                    <a:close/>
                    <a:moveTo>
                      <a:pt x="6180" y="20253"/>
                    </a:moveTo>
                    <a:lnTo>
                      <a:pt x="5287" y="20754"/>
                    </a:lnTo>
                    <a:lnTo>
                      <a:pt x="5287" y="21004"/>
                    </a:lnTo>
                    <a:lnTo>
                      <a:pt x="5822" y="20706"/>
                    </a:lnTo>
                    <a:lnTo>
                      <a:pt x="5406" y="22408"/>
                    </a:lnTo>
                    <a:lnTo>
                      <a:pt x="5763" y="22206"/>
                    </a:lnTo>
                    <a:lnTo>
                      <a:pt x="6180" y="20468"/>
                    </a:lnTo>
                    <a:lnTo>
                      <a:pt x="6180" y="20253"/>
                    </a:lnTo>
                    <a:close/>
                    <a:moveTo>
                      <a:pt x="4715" y="22048"/>
                    </a:moveTo>
                    <a:cubicBezTo>
                      <a:pt x="4736" y="22048"/>
                      <a:pt x="4751" y="22057"/>
                      <a:pt x="4763" y="22075"/>
                    </a:cubicBezTo>
                    <a:cubicBezTo>
                      <a:pt x="4786" y="22123"/>
                      <a:pt x="4798" y="22182"/>
                      <a:pt x="4798" y="22242"/>
                    </a:cubicBezTo>
                    <a:cubicBezTo>
                      <a:pt x="4798" y="22325"/>
                      <a:pt x="4786" y="22397"/>
                      <a:pt x="4763" y="22468"/>
                    </a:cubicBezTo>
                    <a:cubicBezTo>
                      <a:pt x="4751" y="22528"/>
                      <a:pt x="4703" y="22587"/>
                      <a:pt x="4644" y="22611"/>
                    </a:cubicBezTo>
                    <a:lnTo>
                      <a:pt x="4632" y="22623"/>
                    </a:lnTo>
                    <a:cubicBezTo>
                      <a:pt x="4602" y="22635"/>
                      <a:pt x="4578" y="22641"/>
                      <a:pt x="4559" y="22641"/>
                    </a:cubicBezTo>
                    <a:cubicBezTo>
                      <a:pt x="4539" y="22641"/>
                      <a:pt x="4525" y="22635"/>
                      <a:pt x="4513" y="22623"/>
                    </a:cubicBezTo>
                    <a:cubicBezTo>
                      <a:pt x="4489" y="22563"/>
                      <a:pt x="4477" y="22504"/>
                      <a:pt x="4477" y="22444"/>
                    </a:cubicBezTo>
                    <a:cubicBezTo>
                      <a:pt x="4477" y="22373"/>
                      <a:pt x="4489" y="22289"/>
                      <a:pt x="4513" y="22230"/>
                    </a:cubicBezTo>
                    <a:cubicBezTo>
                      <a:pt x="4536" y="22158"/>
                      <a:pt x="4584" y="22111"/>
                      <a:pt x="4632" y="22075"/>
                    </a:cubicBezTo>
                    <a:cubicBezTo>
                      <a:pt x="4667" y="22057"/>
                      <a:pt x="4694" y="22048"/>
                      <a:pt x="4715" y="22048"/>
                    </a:cubicBezTo>
                    <a:close/>
                    <a:moveTo>
                      <a:pt x="28932" y="15836"/>
                    </a:moveTo>
                    <a:cubicBezTo>
                      <a:pt x="28885" y="15872"/>
                      <a:pt x="28849" y="15896"/>
                      <a:pt x="28813" y="15932"/>
                    </a:cubicBezTo>
                    <a:cubicBezTo>
                      <a:pt x="28730" y="16027"/>
                      <a:pt x="28647" y="16122"/>
                      <a:pt x="28551" y="16205"/>
                    </a:cubicBezTo>
                    <a:cubicBezTo>
                      <a:pt x="28444" y="16277"/>
                      <a:pt x="28397" y="16420"/>
                      <a:pt x="28420" y="16551"/>
                    </a:cubicBezTo>
                    <a:lnTo>
                      <a:pt x="28420" y="22837"/>
                    </a:lnTo>
                    <a:cubicBezTo>
                      <a:pt x="28528" y="22789"/>
                      <a:pt x="28635" y="22742"/>
                      <a:pt x="28742" y="22682"/>
                    </a:cubicBezTo>
                    <a:cubicBezTo>
                      <a:pt x="28992" y="22539"/>
                      <a:pt x="28956" y="22587"/>
                      <a:pt x="28956" y="22313"/>
                    </a:cubicBezTo>
                    <a:lnTo>
                      <a:pt x="28956" y="16074"/>
                    </a:lnTo>
                    <a:lnTo>
                      <a:pt x="28956" y="15920"/>
                    </a:lnTo>
                    <a:cubicBezTo>
                      <a:pt x="28956" y="15884"/>
                      <a:pt x="28944" y="15860"/>
                      <a:pt x="28932" y="15836"/>
                    </a:cubicBezTo>
                    <a:close/>
                    <a:moveTo>
                      <a:pt x="4918" y="20995"/>
                    </a:moveTo>
                    <a:cubicBezTo>
                      <a:pt x="4820" y="20995"/>
                      <a:pt x="4725" y="21024"/>
                      <a:pt x="4644" y="21087"/>
                    </a:cubicBezTo>
                    <a:cubicBezTo>
                      <a:pt x="4501" y="21158"/>
                      <a:pt x="4370" y="21277"/>
                      <a:pt x="4275" y="21408"/>
                    </a:cubicBezTo>
                    <a:cubicBezTo>
                      <a:pt x="4191" y="21527"/>
                      <a:pt x="4155" y="21670"/>
                      <a:pt x="4155" y="21813"/>
                    </a:cubicBezTo>
                    <a:cubicBezTo>
                      <a:pt x="4144" y="21885"/>
                      <a:pt x="4167" y="21956"/>
                      <a:pt x="4203" y="22016"/>
                    </a:cubicBezTo>
                    <a:cubicBezTo>
                      <a:pt x="4239" y="22063"/>
                      <a:pt x="4298" y="22087"/>
                      <a:pt x="4358" y="22087"/>
                    </a:cubicBezTo>
                    <a:cubicBezTo>
                      <a:pt x="4286" y="22158"/>
                      <a:pt x="4227" y="22254"/>
                      <a:pt x="4179" y="22349"/>
                    </a:cubicBezTo>
                    <a:cubicBezTo>
                      <a:pt x="4144" y="22432"/>
                      <a:pt x="4132" y="22528"/>
                      <a:pt x="4120" y="22623"/>
                    </a:cubicBezTo>
                    <a:cubicBezTo>
                      <a:pt x="4120" y="22852"/>
                      <a:pt x="4188" y="22964"/>
                      <a:pt x="4332" y="22964"/>
                    </a:cubicBezTo>
                    <a:cubicBezTo>
                      <a:pt x="4412" y="22964"/>
                      <a:pt x="4516" y="22929"/>
                      <a:pt x="4644" y="22861"/>
                    </a:cubicBezTo>
                    <a:lnTo>
                      <a:pt x="4632" y="22861"/>
                    </a:lnTo>
                    <a:cubicBezTo>
                      <a:pt x="4798" y="22778"/>
                      <a:pt x="4941" y="22659"/>
                      <a:pt x="5037" y="22504"/>
                    </a:cubicBezTo>
                    <a:cubicBezTo>
                      <a:pt x="5120" y="22373"/>
                      <a:pt x="5167" y="22218"/>
                      <a:pt x="5167" y="22063"/>
                    </a:cubicBezTo>
                    <a:cubicBezTo>
                      <a:pt x="5167" y="21980"/>
                      <a:pt x="5144" y="21897"/>
                      <a:pt x="5108" y="21825"/>
                    </a:cubicBezTo>
                    <a:cubicBezTo>
                      <a:pt x="5068" y="21786"/>
                      <a:pt x="5021" y="21763"/>
                      <a:pt x="4965" y="21763"/>
                    </a:cubicBezTo>
                    <a:cubicBezTo>
                      <a:pt x="4954" y="21763"/>
                      <a:pt x="4942" y="21764"/>
                      <a:pt x="4929" y="21766"/>
                    </a:cubicBezTo>
                    <a:cubicBezTo>
                      <a:pt x="5001" y="21694"/>
                      <a:pt x="5048" y="21611"/>
                      <a:pt x="5084" y="21527"/>
                    </a:cubicBezTo>
                    <a:cubicBezTo>
                      <a:pt x="5120" y="21444"/>
                      <a:pt x="5132" y="21349"/>
                      <a:pt x="5132" y="21254"/>
                    </a:cubicBezTo>
                    <a:cubicBezTo>
                      <a:pt x="5132" y="21123"/>
                      <a:pt x="5096" y="21027"/>
                      <a:pt x="5013" y="21004"/>
                    </a:cubicBezTo>
                    <a:cubicBezTo>
                      <a:pt x="4981" y="20998"/>
                      <a:pt x="4949" y="20995"/>
                      <a:pt x="4918" y="20995"/>
                    </a:cubicBezTo>
                    <a:close/>
                    <a:moveTo>
                      <a:pt x="3429" y="22123"/>
                    </a:moveTo>
                    <a:lnTo>
                      <a:pt x="3429" y="22849"/>
                    </a:lnTo>
                    <a:lnTo>
                      <a:pt x="3132" y="23016"/>
                    </a:lnTo>
                    <a:lnTo>
                      <a:pt x="3429" y="22123"/>
                    </a:lnTo>
                    <a:close/>
                    <a:moveTo>
                      <a:pt x="27920" y="16872"/>
                    </a:moveTo>
                    <a:cubicBezTo>
                      <a:pt x="27885" y="16896"/>
                      <a:pt x="27861" y="16920"/>
                      <a:pt x="27837" y="16932"/>
                    </a:cubicBezTo>
                    <a:cubicBezTo>
                      <a:pt x="27742" y="17015"/>
                      <a:pt x="27658" y="17098"/>
                      <a:pt x="27575" y="17170"/>
                    </a:cubicBezTo>
                    <a:cubicBezTo>
                      <a:pt x="27373" y="17348"/>
                      <a:pt x="27396" y="17277"/>
                      <a:pt x="27396" y="17539"/>
                    </a:cubicBezTo>
                    <a:lnTo>
                      <a:pt x="27396" y="23159"/>
                    </a:lnTo>
                    <a:lnTo>
                      <a:pt x="27396" y="23301"/>
                    </a:lnTo>
                    <a:cubicBezTo>
                      <a:pt x="27396" y="23349"/>
                      <a:pt x="27396" y="23373"/>
                      <a:pt x="27456" y="23385"/>
                    </a:cubicBezTo>
                    <a:lnTo>
                      <a:pt x="27932" y="23123"/>
                    </a:lnTo>
                    <a:lnTo>
                      <a:pt x="27932" y="16944"/>
                    </a:lnTo>
                    <a:cubicBezTo>
                      <a:pt x="27932" y="16920"/>
                      <a:pt x="27932" y="16896"/>
                      <a:pt x="27920" y="16872"/>
                    </a:cubicBezTo>
                    <a:close/>
                    <a:moveTo>
                      <a:pt x="3774" y="21575"/>
                    </a:moveTo>
                    <a:lnTo>
                      <a:pt x="3346" y="21813"/>
                    </a:lnTo>
                    <a:lnTo>
                      <a:pt x="2834" y="23170"/>
                    </a:lnTo>
                    <a:lnTo>
                      <a:pt x="2834" y="23421"/>
                    </a:lnTo>
                    <a:lnTo>
                      <a:pt x="3429" y="23099"/>
                    </a:lnTo>
                    <a:lnTo>
                      <a:pt x="3429" y="23504"/>
                    </a:lnTo>
                    <a:lnTo>
                      <a:pt x="3774" y="23301"/>
                    </a:lnTo>
                    <a:lnTo>
                      <a:pt x="3774" y="22897"/>
                    </a:lnTo>
                    <a:lnTo>
                      <a:pt x="3965" y="22789"/>
                    </a:lnTo>
                    <a:lnTo>
                      <a:pt x="3965" y="22539"/>
                    </a:lnTo>
                    <a:lnTo>
                      <a:pt x="3774" y="22647"/>
                    </a:lnTo>
                    <a:lnTo>
                      <a:pt x="3774" y="21575"/>
                    </a:lnTo>
                    <a:close/>
                    <a:moveTo>
                      <a:pt x="26896" y="17682"/>
                    </a:moveTo>
                    <a:lnTo>
                      <a:pt x="26396" y="17979"/>
                    </a:lnTo>
                    <a:cubicBezTo>
                      <a:pt x="26396" y="18063"/>
                      <a:pt x="26384" y="18146"/>
                      <a:pt x="26384" y="18229"/>
                    </a:cubicBezTo>
                    <a:lnTo>
                      <a:pt x="26384" y="23694"/>
                    </a:lnTo>
                    <a:lnTo>
                      <a:pt x="26384" y="23849"/>
                    </a:lnTo>
                    <a:cubicBezTo>
                      <a:pt x="26384" y="23909"/>
                      <a:pt x="26384" y="23921"/>
                      <a:pt x="26444" y="23944"/>
                    </a:cubicBezTo>
                    <a:cubicBezTo>
                      <a:pt x="26527" y="23897"/>
                      <a:pt x="26611" y="23849"/>
                      <a:pt x="26706" y="23790"/>
                    </a:cubicBezTo>
                    <a:cubicBezTo>
                      <a:pt x="26956" y="23647"/>
                      <a:pt x="26932" y="23718"/>
                      <a:pt x="26932" y="23409"/>
                    </a:cubicBezTo>
                    <a:lnTo>
                      <a:pt x="26932" y="17944"/>
                    </a:lnTo>
                    <a:lnTo>
                      <a:pt x="26932" y="17765"/>
                    </a:lnTo>
                    <a:cubicBezTo>
                      <a:pt x="26920" y="17729"/>
                      <a:pt x="26920" y="17706"/>
                      <a:pt x="26896" y="17682"/>
                    </a:cubicBezTo>
                    <a:close/>
                    <a:moveTo>
                      <a:pt x="25872" y="18217"/>
                    </a:moveTo>
                    <a:lnTo>
                      <a:pt x="25372" y="18384"/>
                    </a:lnTo>
                    <a:lnTo>
                      <a:pt x="25372" y="24433"/>
                    </a:lnTo>
                    <a:cubicBezTo>
                      <a:pt x="25372" y="24456"/>
                      <a:pt x="25384" y="24480"/>
                      <a:pt x="25384" y="24504"/>
                    </a:cubicBezTo>
                    <a:cubicBezTo>
                      <a:pt x="25575" y="24444"/>
                      <a:pt x="25753" y="24337"/>
                      <a:pt x="25908" y="24218"/>
                    </a:cubicBezTo>
                    <a:lnTo>
                      <a:pt x="25908" y="18468"/>
                    </a:lnTo>
                    <a:lnTo>
                      <a:pt x="25908" y="18325"/>
                    </a:lnTo>
                    <a:cubicBezTo>
                      <a:pt x="25908" y="18277"/>
                      <a:pt x="25920" y="18253"/>
                      <a:pt x="25872" y="18217"/>
                    </a:cubicBezTo>
                    <a:close/>
                    <a:moveTo>
                      <a:pt x="24872" y="18479"/>
                    </a:moveTo>
                    <a:cubicBezTo>
                      <a:pt x="24706" y="18479"/>
                      <a:pt x="24539" y="18479"/>
                      <a:pt x="24384" y="18491"/>
                    </a:cubicBezTo>
                    <a:cubicBezTo>
                      <a:pt x="24348" y="18575"/>
                      <a:pt x="24348" y="18658"/>
                      <a:pt x="24360" y="18741"/>
                    </a:cubicBezTo>
                    <a:lnTo>
                      <a:pt x="24360" y="24837"/>
                    </a:lnTo>
                    <a:lnTo>
                      <a:pt x="24360" y="24992"/>
                    </a:lnTo>
                    <a:cubicBezTo>
                      <a:pt x="24360" y="25016"/>
                      <a:pt x="24372" y="25052"/>
                      <a:pt x="24384" y="25075"/>
                    </a:cubicBezTo>
                    <a:cubicBezTo>
                      <a:pt x="24551" y="24992"/>
                      <a:pt x="24729" y="24909"/>
                      <a:pt x="24896" y="24802"/>
                    </a:cubicBezTo>
                    <a:lnTo>
                      <a:pt x="24896" y="24564"/>
                    </a:lnTo>
                    <a:lnTo>
                      <a:pt x="24896" y="18753"/>
                    </a:lnTo>
                    <a:lnTo>
                      <a:pt x="24896" y="18598"/>
                    </a:lnTo>
                    <a:cubicBezTo>
                      <a:pt x="24896" y="18551"/>
                      <a:pt x="24884" y="18527"/>
                      <a:pt x="24872" y="18479"/>
                    </a:cubicBezTo>
                    <a:close/>
                    <a:moveTo>
                      <a:pt x="4598" y="25067"/>
                    </a:moveTo>
                    <a:cubicBezTo>
                      <a:pt x="4566" y="25067"/>
                      <a:pt x="4528" y="25077"/>
                      <a:pt x="4489" y="25099"/>
                    </a:cubicBezTo>
                    <a:cubicBezTo>
                      <a:pt x="4382" y="25159"/>
                      <a:pt x="4310" y="25266"/>
                      <a:pt x="4286" y="25385"/>
                    </a:cubicBezTo>
                    <a:cubicBezTo>
                      <a:pt x="4286" y="25446"/>
                      <a:pt x="4325" y="25482"/>
                      <a:pt x="4381" y="25482"/>
                    </a:cubicBezTo>
                    <a:cubicBezTo>
                      <a:pt x="4413" y="25482"/>
                      <a:pt x="4450" y="25470"/>
                      <a:pt x="4489" y="25445"/>
                    </a:cubicBezTo>
                    <a:cubicBezTo>
                      <a:pt x="4596" y="25397"/>
                      <a:pt x="4667" y="25290"/>
                      <a:pt x="4691" y="25159"/>
                    </a:cubicBezTo>
                    <a:cubicBezTo>
                      <a:pt x="4691" y="25099"/>
                      <a:pt x="4653" y="25067"/>
                      <a:pt x="4598" y="25067"/>
                    </a:cubicBezTo>
                    <a:close/>
                    <a:moveTo>
                      <a:pt x="23348" y="18217"/>
                    </a:moveTo>
                    <a:lnTo>
                      <a:pt x="23348" y="18515"/>
                    </a:lnTo>
                    <a:lnTo>
                      <a:pt x="23348" y="25361"/>
                    </a:lnTo>
                    <a:lnTo>
                      <a:pt x="23348" y="25528"/>
                    </a:lnTo>
                    <a:cubicBezTo>
                      <a:pt x="23348" y="25564"/>
                      <a:pt x="23348" y="25599"/>
                      <a:pt x="23396" y="25623"/>
                    </a:cubicBezTo>
                    <a:cubicBezTo>
                      <a:pt x="23563" y="25552"/>
                      <a:pt x="23717" y="25456"/>
                      <a:pt x="23872" y="25361"/>
                    </a:cubicBezTo>
                    <a:cubicBezTo>
                      <a:pt x="23896" y="25135"/>
                      <a:pt x="23896" y="18575"/>
                      <a:pt x="23872" y="18408"/>
                    </a:cubicBezTo>
                    <a:lnTo>
                      <a:pt x="23348" y="18217"/>
                    </a:lnTo>
                    <a:close/>
                    <a:moveTo>
                      <a:pt x="22336" y="17575"/>
                    </a:moveTo>
                    <a:cubicBezTo>
                      <a:pt x="22336" y="17598"/>
                      <a:pt x="22336" y="17622"/>
                      <a:pt x="22336" y="17658"/>
                    </a:cubicBezTo>
                    <a:lnTo>
                      <a:pt x="22336" y="26159"/>
                    </a:lnTo>
                    <a:cubicBezTo>
                      <a:pt x="22324" y="26171"/>
                      <a:pt x="22324" y="26171"/>
                      <a:pt x="22336" y="26183"/>
                    </a:cubicBezTo>
                    <a:lnTo>
                      <a:pt x="22360" y="26207"/>
                    </a:lnTo>
                    <a:cubicBezTo>
                      <a:pt x="22527" y="26123"/>
                      <a:pt x="22693" y="26040"/>
                      <a:pt x="22848" y="25945"/>
                    </a:cubicBezTo>
                    <a:cubicBezTo>
                      <a:pt x="22872" y="25778"/>
                      <a:pt x="22884" y="18170"/>
                      <a:pt x="22860" y="17920"/>
                    </a:cubicBezTo>
                    <a:lnTo>
                      <a:pt x="22860" y="17920"/>
                    </a:lnTo>
                    <a:lnTo>
                      <a:pt x="22860" y="17932"/>
                    </a:lnTo>
                    <a:cubicBezTo>
                      <a:pt x="22705" y="17813"/>
                      <a:pt x="22539" y="17694"/>
                      <a:pt x="22384" y="17575"/>
                    </a:cubicBezTo>
                    <a:close/>
                    <a:moveTo>
                      <a:pt x="21348" y="16729"/>
                    </a:moveTo>
                    <a:cubicBezTo>
                      <a:pt x="21348" y="16765"/>
                      <a:pt x="21324" y="16789"/>
                      <a:pt x="21324" y="16813"/>
                    </a:cubicBezTo>
                    <a:cubicBezTo>
                      <a:pt x="21312" y="17384"/>
                      <a:pt x="21324" y="26588"/>
                      <a:pt x="21348" y="26754"/>
                    </a:cubicBezTo>
                    <a:cubicBezTo>
                      <a:pt x="21372" y="26754"/>
                      <a:pt x="21396" y="26754"/>
                      <a:pt x="21420" y="26742"/>
                    </a:cubicBezTo>
                    <a:cubicBezTo>
                      <a:pt x="21574" y="26659"/>
                      <a:pt x="21717" y="26576"/>
                      <a:pt x="21860" y="26480"/>
                    </a:cubicBezTo>
                    <a:lnTo>
                      <a:pt x="21860" y="17384"/>
                    </a:lnTo>
                    <a:lnTo>
                      <a:pt x="21860" y="17241"/>
                    </a:lnTo>
                    <a:cubicBezTo>
                      <a:pt x="21872" y="17158"/>
                      <a:pt x="21836" y="17074"/>
                      <a:pt x="21753" y="17027"/>
                    </a:cubicBezTo>
                    <a:cubicBezTo>
                      <a:pt x="21646" y="16955"/>
                      <a:pt x="21550" y="16860"/>
                      <a:pt x="21443" y="16789"/>
                    </a:cubicBezTo>
                    <a:cubicBezTo>
                      <a:pt x="21408" y="16765"/>
                      <a:pt x="21372" y="16741"/>
                      <a:pt x="21348" y="16729"/>
                    </a:cubicBezTo>
                    <a:close/>
                    <a:moveTo>
                      <a:pt x="20407" y="16265"/>
                    </a:moveTo>
                    <a:cubicBezTo>
                      <a:pt x="20384" y="16265"/>
                      <a:pt x="20360" y="16277"/>
                      <a:pt x="20336" y="16277"/>
                    </a:cubicBezTo>
                    <a:cubicBezTo>
                      <a:pt x="20312" y="16372"/>
                      <a:pt x="20312" y="16455"/>
                      <a:pt x="20324" y="16539"/>
                    </a:cubicBezTo>
                    <a:lnTo>
                      <a:pt x="20324" y="27076"/>
                    </a:lnTo>
                    <a:lnTo>
                      <a:pt x="20324" y="27231"/>
                    </a:lnTo>
                    <a:cubicBezTo>
                      <a:pt x="20324" y="27266"/>
                      <a:pt x="20324" y="27302"/>
                      <a:pt x="20336" y="27338"/>
                    </a:cubicBezTo>
                    <a:cubicBezTo>
                      <a:pt x="20515" y="27254"/>
                      <a:pt x="20681" y="27159"/>
                      <a:pt x="20848" y="27052"/>
                    </a:cubicBezTo>
                    <a:cubicBezTo>
                      <a:pt x="20848" y="27008"/>
                      <a:pt x="20848" y="26975"/>
                      <a:pt x="20848" y="26933"/>
                    </a:cubicBezTo>
                    <a:lnTo>
                      <a:pt x="20848" y="16455"/>
                    </a:lnTo>
                    <a:cubicBezTo>
                      <a:pt x="20848" y="16443"/>
                      <a:pt x="20848" y="16443"/>
                      <a:pt x="20848" y="16432"/>
                    </a:cubicBezTo>
                    <a:cubicBezTo>
                      <a:pt x="20848" y="16432"/>
                      <a:pt x="20836" y="16432"/>
                      <a:pt x="20824" y="16408"/>
                    </a:cubicBezTo>
                    <a:cubicBezTo>
                      <a:pt x="20693" y="16336"/>
                      <a:pt x="20550" y="16289"/>
                      <a:pt x="20407" y="16265"/>
                    </a:cubicBezTo>
                    <a:close/>
                    <a:moveTo>
                      <a:pt x="19766" y="16263"/>
                    </a:moveTo>
                    <a:cubicBezTo>
                      <a:pt x="19600" y="16263"/>
                      <a:pt x="19450" y="16309"/>
                      <a:pt x="19300" y="16384"/>
                    </a:cubicBezTo>
                    <a:lnTo>
                      <a:pt x="19300" y="16658"/>
                    </a:lnTo>
                    <a:lnTo>
                      <a:pt x="19300" y="27612"/>
                    </a:lnTo>
                    <a:lnTo>
                      <a:pt x="19300" y="27790"/>
                    </a:lnTo>
                    <a:cubicBezTo>
                      <a:pt x="19300" y="27814"/>
                      <a:pt x="19300" y="27862"/>
                      <a:pt x="19348" y="27885"/>
                    </a:cubicBezTo>
                    <a:cubicBezTo>
                      <a:pt x="19515" y="27802"/>
                      <a:pt x="19681" y="27707"/>
                      <a:pt x="19848" y="27600"/>
                    </a:cubicBezTo>
                    <a:lnTo>
                      <a:pt x="19848" y="27350"/>
                    </a:lnTo>
                    <a:lnTo>
                      <a:pt x="19848" y="16551"/>
                    </a:lnTo>
                    <a:lnTo>
                      <a:pt x="19848" y="16372"/>
                    </a:lnTo>
                    <a:cubicBezTo>
                      <a:pt x="19836" y="16336"/>
                      <a:pt x="19824" y="16301"/>
                      <a:pt x="19824" y="16265"/>
                    </a:cubicBezTo>
                    <a:cubicBezTo>
                      <a:pt x="19805" y="16264"/>
                      <a:pt x="19785" y="16263"/>
                      <a:pt x="19766" y="16263"/>
                    </a:cubicBezTo>
                    <a:close/>
                    <a:moveTo>
                      <a:pt x="18812" y="16610"/>
                    </a:moveTo>
                    <a:cubicBezTo>
                      <a:pt x="18705" y="16658"/>
                      <a:pt x="18586" y="16729"/>
                      <a:pt x="18491" y="16801"/>
                    </a:cubicBezTo>
                    <a:cubicBezTo>
                      <a:pt x="18288" y="16955"/>
                      <a:pt x="18288" y="16955"/>
                      <a:pt x="18288" y="17205"/>
                    </a:cubicBezTo>
                    <a:lnTo>
                      <a:pt x="18288" y="28195"/>
                    </a:lnTo>
                    <a:lnTo>
                      <a:pt x="18288" y="28350"/>
                    </a:lnTo>
                    <a:cubicBezTo>
                      <a:pt x="18288" y="28385"/>
                      <a:pt x="18300" y="28421"/>
                      <a:pt x="18300" y="28457"/>
                    </a:cubicBezTo>
                    <a:cubicBezTo>
                      <a:pt x="18479" y="28374"/>
                      <a:pt x="18645" y="28278"/>
                      <a:pt x="18812" y="28171"/>
                    </a:cubicBezTo>
                    <a:lnTo>
                      <a:pt x="18812" y="16610"/>
                    </a:lnTo>
                    <a:close/>
                    <a:moveTo>
                      <a:pt x="17788" y="17432"/>
                    </a:moveTo>
                    <a:cubicBezTo>
                      <a:pt x="17669" y="17563"/>
                      <a:pt x="17550" y="17706"/>
                      <a:pt x="17431" y="17848"/>
                    </a:cubicBezTo>
                    <a:cubicBezTo>
                      <a:pt x="17252" y="18098"/>
                      <a:pt x="17276" y="18027"/>
                      <a:pt x="17276" y="18313"/>
                    </a:cubicBezTo>
                    <a:lnTo>
                      <a:pt x="17276" y="28731"/>
                    </a:lnTo>
                    <a:lnTo>
                      <a:pt x="17276" y="28909"/>
                    </a:lnTo>
                    <a:cubicBezTo>
                      <a:pt x="17276" y="28945"/>
                      <a:pt x="17276" y="28981"/>
                      <a:pt x="17324" y="28993"/>
                    </a:cubicBezTo>
                    <a:cubicBezTo>
                      <a:pt x="17407" y="28957"/>
                      <a:pt x="17490" y="28921"/>
                      <a:pt x="17574" y="28862"/>
                    </a:cubicBezTo>
                    <a:cubicBezTo>
                      <a:pt x="17848" y="28719"/>
                      <a:pt x="17812" y="28790"/>
                      <a:pt x="17812" y="28457"/>
                    </a:cubicBezTo>
                    <a:lnTo>
                      <a:pt x="17812" y="17717"/>
                    </a:lnTo>
                    <a:lnTo>
                      <a:pt x="17812" y="17551"/>
                    </a:lnTo>
                    <a:cubicBezTo>
                      <a:pt x="17812" y="17503"/>
                      <a:pt x="17800" y="17467"/>
                      <a:pt x="17788" y="17432"/>
                    </a:cubicBezTo>
                    <a:close/>
                    <a:moveTo>
                      <a:pt x="16764" y="18872"/>
                    </a:moveTo>
                    <a:cubicBezTo>
                      <a:pt x="16740" y="18908"/>
                      <a:pt x="16717" y="18932"/>
                      <a:pt x="16705" y="18968"/>
                    </a:cubicBezTo>
                    <a:cubicBezTo>
                      <a:pt x="16586" y="19182"/>
                      <a:pt x="16467" y="19396"/>
                      <a:pt x="16347" y="19611"/>
                    </a:cubicBezTo>
                    <a:cubicBezTo>
                      <a:pt x="16288" y="19718"/>
                      <a:pt x="16252" y="19837"/>
                      <a:pt x="16252" y="19968"/>
                    </a:cubicBezTo>
                    <a:lnTo>
                      <a:pt x="16252" y="29362"/>
                    </a:lnTo>
                    <a:lnTo>
                      <a:pt x="16252" y="29564"/>
                    </a:lnTo>
                    <a:cubicBezTo>
                      <a:pt x="16455" y="29505"/>
                      <a:pt x="16633" y="29409"/>
                      <a:pt x="16788" y="29290"/>
                    </a:cubicBezTo>
                    <a:lnTo>
                      <a:pt x="16788" y="18884"/>
                    </a:lnTo>
                    <a:lnTo>
                      <a:pt x="16764" y="18872"/>
                    </a:lnTo>
                    <a:close/>
                    <a:moveTo>
                      <a:pt x="15764" y="20813"/>
                    </a:moveTo>
                    <a:cubicBezTo>
                      <a:pt x="15740" y="20825"/>
                      <a:pt x="15728" y="20837"/>
                      <a:pt x="15716" y="20849"/>
                    </a:cubicBezTo>
                    <a:cubicBezTo>
                      <a:pt x="15574" y="21135"/>
                      <a:pt x="15431" y="21420"/>
                      <a:pt x="15300" y="21706"/>
                    </a:cubicBezTo>
                    <a:cubicBezTo>
                      <a:pt x="15276" y="21754"/>
                      <a:pt x="15252" y="21813"/>
                      <a:pt x="15252" y="21873"/>
                    </a:cubicBezTo>
                    <a:cubicBezTo>
                      <a:pt x="15252" y="21932"/>
                      <a:pt x="15252" y="21992"/>
                      <a:pt x="15252" y="22051"/>
                    </a:cubicBezTo>
                    <a:lnTo>
                      <a:pt x="15252" y="29850"/>
                    </a:lnTo>
                    <a:lnTo>
                      <a:pt x="15252" y="30028"/>
                    </a:lnTo>
                    <a:cubicBezTo>
                      <a:pt x="15252" y="30064"/>
                      <a:pt x="15264" y="30100"/>
                      <a:pt x="15276" y="30136"/>
                    </a:cubicBezTo>
                    <a:cubicBezTo>
                      <a:pt x="15443" y="30052"/>
                      <a:pt x="15609" y="29969"/>
                      <a:pt x="15764" y="29862"/>
                    </a:cubicBezTo>
                    <a:cubicBezTo>
                      <a:pt x="15788" y="29695"/>
                      <a:pt x="15812" y="21444"/>
                      <a:pt x="15788" y="20896"/>
                    </a:cubicBezTo>
                    <a:cubicBezTo>
                      <a:pt x="15776" y="20861"/>
                      <a:pt x="15776" y="20837"/>
                      <a:pt x="15764" y="20813"/>
                    </a:cubicBezTo>
                    <a:close/>
                    <a:moveTo>
                      <a:pt x="14740" y="22778"/>
                    </a:moveTo>
                    <a:cubicBezTo>
                      <a:pt x="14716" y="22813"/>
                      <a:pt x="14692" y="22861"/>
                      <a:pt x="14669" y="22897"/>
                    </a:cubicBezTo>
                    <a:cubicBezTo>
                      <a:pt x="14562" y="23075"/>
                      <a:pt x="14466" y="23254"/>
                      <a:pt x="14359" y="23421"/>
                    </a:cubicBezTo>
                    <a:cubicBezTo>
                      <a:pt x="14276" y="23551"/>
                      <a:pt x="14228" y="23694"/>
                      <a:pt x="14228" y="23849"/>
                    </a:cubicBezTo>
                    <a:lnTo>
                      <a:pt x="14228" y="30457"/>
                    </a:lnTo>
                    <a:lnTo>
                      <a:pt x="14228" y="30612"/>
                    </a:lnTo>
                    <a:cubicBezTo>
                      <a:pt x="14228" y="30660"/>
                      <a:pt x="14228" y="30683"/>
                      <a:pt x="14276" y="30695"/>
                    </a:cubicBezTo>
                    <a:lnTo>
                      <a:pt x="14764" y="30433"/>
                    </a:lnTo>
                    <a:lnTo>
                      <a:pt x="14776" y="22789"/>
                    </a:lnTo>
                    <a:cubicBezTo>
                      <a:pt x="14776" y="22789"/>
                      <a:pt x="14764" y="22778"/>
                      <a:pt x="14764" y="22778"/>
                    </a:cubicBezTo>
                    <a:close/>
                    <a:moveTo>
                      <a:pt x="13716" y="24361"/>
                    </a:moveTo>
                    <a:cubicBezTo>
                      <a:pt x="13692" y="24385"/>
                      <a:pt x="13680" y="24409"/>
                      <a:pt x="13657" y="24433"/>
                    </a:cubicBezTo>
                    <a:cubicBezTo>
                      <a:pt x="13538" y="24564"/>
                      <a:pt x="13430" y="24706"/>
                      <a:pt x="13311" y="24837"/>
                    </a:cubicBezTo>
                    <a:cubicBezTo>
                      <a:pt x="13240" y="24897"/>
                      <a:pt x="13216" y="24980"/>
                      <a:pt x="13216" y="25064"/>
                    </a:cubicBezTo>
                    <a:lnTo>
                      <a:pt x="13216" y="25183"/>
                    </a:lnTo>
                    <a:lnTo>
                      <a:pt x="13216" y="31017"/>
                    </a:lnTo>
                    <a:lnTo>
                      <a:pt x="13216" y="31171"/>
                    </a:lnTo>
                    <a:cubicBezTo>
                      <a:pt x="13228" y="31207"/>
                      <a:pt x="13240" y="31243"/>
                      <a:pt x="13252" y="31279"/>
                    </a:cubicBezTo>
                    <a:lnTo>
                      <a:pt x="13752" y="30993"/>
                    </a:lnTo>
                    <a:cubicBezTo>
                      <a:pt x="13752" y="28778"/>
                      <a:pt x="13752" y="26588"/>
                      <a:pt x="13752" y="24397"/>
                    </a:cubicBezTo>
                    <a:cubicBezTo>
                      <a:pt x="13752" y="24385"/>
                      <a:pt x="13740" y="24385"/>
                      <a:pt x="13716" y="24361"/>
                    </a:cubicBezTo>
                    <a:close/>
                    <a:moveTo>
                      <a:pt x="12728" y="25421"/>
                    </a:moveTo>
                    <a:cubicBezTo>
                      <a:pt x="12549" y="25528"/>
                      <a:pt x="12395" y="25671"/>
                      <a:pt x="12216" y="25790"/>
                    </a:cubicBezTo>
                    <a:lnTo>
                      <a:pt x="12216" y="31755"/>
                    </a:lnTo>
                    <a:cubicBezTo>
                      <a:pt x="12216" y="31767"/>
                      <a:pt x="12216" y="31791"/>
                      <a:pt x="12228" y="31802"/>
                    </a:cubicBezTo>
                    <a:cubicBezTo>
                      <a:pt x="12418" y="31743"/>
                      <a:pt x="12585" y="31648"/>
                      <a:pt x="12752" y="31529"/>
                    </a:cubicBezTo>
                    <a:lnTo>
                      <a:pt x="12752" y="25468"/>
                    </a:lnTo>
                    <a:cubicBezTo>
                      <a:pt x="12752" y="25456"/>
                      <a:pt x="12740" y="25445"/>
                      <a:pt x="12728" y="25421"/>
                    </a:cubicBezTo>
                    <a:close/>
                    <a:moveTo>
                      <a:pt x="11692" y="26088"/>
                    </a:moveTo>
                    <a:lnTo>
                      <a:pt x="11192" y="26302"/>
                    </a:lnTo>
                    <a:lnTo>
                      <a:pt x="11192" y="26504"/>
                    </a:lnTo>
                    <a:lnTo>
                      <a:pt x="11192" y="32279"/>
                    </a:lnTo>
                    <a:cubicBezTo>
                      <a:pt x="11192" y="32314"/>
                      <a:pt x="11192" y="32350"/>
                      <a:pt x="11252" y="32374"/>
                    </a:cubicBezTo>
                    <a:cubicBezTo>
                      <a:pt x="11394" y="32279"/>
                      <a:pt x="11573" y="32207"/>
                      <a:pt x="11740" y="32088"/>
                    </a:cubicBezTo>
                    <a:lnTo>
                      <a:pt x="11740" y="26314"/>
                    </a:lnTo>
                    <a:lnTo>
                      <a:pt x="11740" y="26183"/>
                    </a:lnTo>
                    <a:cubicBezTo>
                      <a:pt x="11740" y="26135"/>
                      <a:pt x="11740" y="26111"/>
                      <a:pt x="11692" y="26088"/>
                    </a:cubicBezTo>
                    <a:close/>
                    <a:moveTo>
                      <a:pt x="10716" y="26409"/>
                    </a:moveTo>
                    <a:cubicBezTo>
                      <a:pt x="10537" y="26409"/>
                      <a:pt x="10382" y="26421"/>
                      <a:pt x="10216" y="26445"/>
                    </a:cubicBezTo>
                    <a:cubicBezTo>
                      <a:pt x="10180" y="26635"/>
                      <a:pt x="10180" y="32755"/>
                      <a:pt x="10204" y="32922"/>
                    </a:cubicBezTo>
                    <a:cubicBezTo>
                      <a:pt x="10394" y="32862"/>
                      <a:pt x="10573" y="32767"/>
                      <a:pt x="10728" y="32636"/>
                    </a:cubicBezTo>
                    <a:lnTo>
                      <a:pt x="10728" y="26492"/>
                    </a:lnTo>
                    <a:cubicBezTo>
                      <a:pt x="10728" y="26469"/>
                      <a:pt x="10716" y="26433"/>
                      <a:pt x="10716" y="26409"/>
                    </a:cubicBezTo>
                    <a:close/>
                    <a:moveTo>
                      <a:pt x="9192" y="26290"/>
                    </a:moveTo>
                    <a:cubicBezTo>
                      <a:pt x="9168" y="26373"/>
                      <a:pt x="9156" y="26457"/>
                      <a:pt x="9168" y="26528"/>
                    </a:cubicBezTo>
                    <a:lnTo>
                      <a:pt x="9168" y="33267"/>
                    </a:lnTo>
                    <a:lnTo>
                      <a:pt x="9168" y="33398"/>
                    </a:lnTo>
                    <a:cubicBezTo>
                      <a:pt x="9168" y="33446"/>
                      <a:pt x="9156" y="33469"/>
                      <a:pt x="9204" y="33493"/>
                    </a:cubicBezTo>
                    <a:cubicBezTo>
                      <a:pt x="9382" y="33422"/>
                      <a:pt x="9549" y="33326"/>
                      <a:pt x="9716" y="33231"/>
                    </a:cubicBezTo>
                    <a:lnTo>
                      <a:pt x="9716" y="32969"/>
                    </a:lnTo>
                    <a:lnTo>
                      <a:pt x="9716" y="26647"/>
                    </a:lnTo>
                    <a:lnTo>
                      <a:pt x="9716" y="26516"/>
                    </a:lnTo>
                    <a:cubicBezTo>
                      <a:pt x="9716" y="26469"/>
                      <a:pt x="9704" y="26421"/>
                      <a:pt x="9692" y="26373"/>
                    </a:cubicBezTo>
                    <a:cubicBezTo>
                      <a:pt x="9525" y="26326"/>
                      <a:pt x="9358" y="26302"/>
                      <a:pt x="9192" y="26290"/>
                    </a:cubicBezTo>
                    <a:close/>
                    <a:moveTo>
                      <a:pt x="8180" y="26099"/>
                    </a:moveTo>
                    <a:cubicBezTo>
                      <a:pt x="8168" y="26183"/>
                      <a:pt x="8156" y="26278"/>
                      <a:pt x="8168" y="26361"/>
                    </a:cubicBezTo>
                    <a:lnTo>
                      <a:pt x="8168" y="33803"/>
                    </a:lnTo>
                    <a:lnTo>
                      <a:pt x="8168" y="33958"/>
                    </a:lnTo>
                    <a:cubicBezTo>
                      <a:pt x="8168" y="34017"/>
                      <a:pt x="8156" y="34029"/>
                      <a:pt x="8204" y="34053"/>
                    </a:cubicBezTo>
                    <a:cubicBezTo>
                      <a:pt x="8382" y="33969"/>
                      <a:pt x="8537" y="33874"/>
                      <a:pt x="8704" y="33779"/>
                    </a:cubicBezTo>
                    <a:lnTo>
                      <a:pt x="8704" y="33517"/>
                    </a:lnTo>
                    <a:lnTo>
                      <a:pt x="8704" y="26469"/>
                    </a:lnTo>
                    <a:lnTo>
                      <a:pt x="8704" y="26314"/>
                    </a:lnTo>
                    <a:cubicBezTo>
                      <a:pt x="8692" y="26266"/>
                      <a:pt x="8692" y="26230"/>
                      <a:pt x="8680" y="26183"/>
                    </a:cubicBezTo>
                    <a:cubicBezTo>
                      <a:pt x="8525" y="26135"/>
                      <a:pt x="8358" y="26111"/>
                      <a:pt x="8180" y="26099"/>
                    </a:cubicBezTo>
                    <a:close/>
                    <a:moveTo>
                      <a:pt x="7656" y="26076"/>
                    </a:moveTo>
                    <a:cubicBezTo>
                      <a:pt x="7501" y="26076"/>
                      <a:pt x="7358" y="26088"/>
                      <a:pt x="7215" y="26099"/>
                    </a:cubicBezTo>
                    <a:cubicBezTo>
                      <a:pt x="7192" y="26099"/>
                      <a:pt x="7180" y="26123"/>
                      <a:pt x="7156" y="26135"/>
                    </a:cubicBezTo>
                    <a:lnTo>
                      <a:pt x="7156" y="26278"/>
                    </a:lnTo>
                    <a:lnTo>
                      <a:pt x="7156" y="34589"/>
                    </a:lnTo>
                    <a:cubicBezTo>
                      <a:pt x="7144" y="34600"/>
                      <a:pt x="7144" y="34600"/>
                      <a:pt x="7156" y="34612"/>
                    </a:cubicBezTo>
                    <a:lnTo>
                      <a:pt x="7168" y="34612"/>
                    </a:lnTo>
                    <a:cubicBezTo>
                      <a:pt x="7358" y="34553"/>
                      <a:pt x="7525" y="34458"/>
                      <a:pt x="7680" y="34327"/>
                    </a:cubicBezTo>
                    <a:lnTo>
                      <a:pt x="7680" y="26159"/>
                    </a:lnTo>
                    <a:cubicBezTo>
                      <a:pt x="7680" y="26135"/>
                      <a:pt x="7668" y="26099"/>
                      <a:pt x="7656" y="26076"/>
                    </a:cubicBezTo>
                    <a:close/>
                    <a:moveTo>
                      <a:pt x="6656" y="26195"/>
                    </a:moveTo>
                    <a:lnTo>
                      <a:pt x="6144" y="26338"/>
                    </a:lnTo>
                    <a:cubicBezTo>
                      <a:pt x="6132" y="26445"/>
                      <a:pt x="6132" y="26528"/>
                      <a:pt x="6132" y="26611"/>
                    </a:cubicBezTo>
                    <a:lnTo>
                      <a:pt x="6132" y="34898"/>
                    </a:lnTo>
                    <a:lnTo>
                      <a:pt x="6132" y="35077"/>
                    </a:lnTo>
                    <a:cubicBezTo>
                      <a:pt x="6132" y="35112"/>
                      <a:pt x="6132" y="35148"/>
                      <a:pt x="6180" y="35172"/>
                    </a:cubicBezTo>
                    <a:cubicBezTo>
                      <a:pt x="6275" y="35136"/>
                      <a:pt x="6370" y="35089"/>
                      <a:pt x="6465" y="35029"/>
                    </a:cubicBezTo>
                    <a:cubicBezTo>
                      <a:pt x="6715" y="34886"/>
                      <a:pt x="6691" y="34946"/>
                      <a:pt x="6691" y="34648"/>
                    </a:cubicBezTo>
                    <a:lnTo>
                      <a:pt x="6691" y="26469"/>
                    </a:lnTo>
                    <a:cubicBezTo>
                      <a:pt x="6691" y="26409"/>
                      <a:pt x="6691" y="26361"/>
                      <a:pt x="6691" y="26314"/>
                    </a:cubicBezTo>
                    <a:cubicBezTo>
                      <a:pt x="6680" y="26266"/>
                      <a:pt x="6668" y="26230"/>
                      <a:pt x="6656" y="26195"/>
                    </a:cubicBezTo>
                    <a:close/>
                    <a:moveTo>
                      <a:pt x="5656" y="26564"/>
                    </a:moveTo>
                    <a:cubicBezTo>
                      <a:pt x="5465" y="26611"/>
                      <a:pt x="5287" y="26683"/>
                      <a:pt x="5132" y="26802"/>
                    </a:cubicBezTo>
                    <a:lnTo>
                      <a:pt x="5132" y="35767"/>
                    </a:lnTo>
                    <a:cubicBezTo>
                      <a:pt x="5310" y="35684"/>
                      <a:pt x="5477" y="35589"/>
                      <a:pt x="5656" y="35493"/>
                    </a:cubicBezTo>
                    <a:lnTo>
                      <a:pt x="5656" y="26564"/>
                    </a:lnTo>
                    <a:close/>
                    <a:moveTo>
                      <a:pt x="4632" y="27052"/>
                    </a:moveTo>
                    <a:cubicBezTo>
                      <a:pt x="4525" y="27100"/>
                      <a:pt x="4429" y="27147"/>
                      <a:pt x="4334" y="27219"/>
                    </a:cubicBezTo>
                    <a:lnTo>
                      <a:pt x="4334" y="27231"/>
                    </a:lnTo>
                    <a:cubicBezTo>
                      <a:pt x="4072" y="27409"/>
                      <a:pt x="4108" y="27350"/>
                      <a:pt x="4108" y="27647"/>
                    </a:cubicBezTo>
                    <a:lnTo>
                      <a:pt x="4108" y="36065"/>
                    </a:lnTo>
                    <a:lnTo>
                      <a:pt x="4108" y="36232"/>
                    </a:lnTo>
                    <a:cubicBezTo>
                      <a:pt x="4108" y="36267"/>
                      <a:pt x="4120" y="36291"/>
                      <a:pt x="4132" y="36327"/>
                    </a:cubicBezTo>
                    <a:cubicBezTo>
                      <a:pt x="4310" y="36232"/>
                      <a:pt x="4477" y="36148"/>
                      <a:pt x="4644" y="36029"/>
                    </a:cubicBezTo>
                    <a:lnTo>
                      <a:pt x="4644" y="27195"/>
                    </a:lnTo>
                    <a:cubicBezTo>
                      <a:pt x="4644" y="27159"/>
                      <a:pt x="4644" y="27111"/>
                      <a:pt x="4632" y="27052"/>
                    </a:cubicBezTo>
                    <a:close/>
                    <a:moveTo>
                      <a:pt x="3620" y="27766"/>
                    </a:moveTo>
                    <a:cubicBezTo>
                      <a:pt x="3429" y="27885"/>
                      <a:pt x="3251" y="28040"/>
                      <a:pt x="3108" y="28207"/>
                    </a:cubicBezTo>
                    <a:lnTo>
                      <a:pt x="3108" y="36839"/>
                    </a:lnTo>
                    <a:cubicBezTo>
                      <a:pt x="3108" y="36839"/>
                      <a:pt x="3108" y="36851"/>
                      <a:pt x="3108" y="36851"/>
                    </a:cubicBezTo>
                    <a:cubicBezTo>
                      <a:pt x="3108" y="36851"/>
                      <a:pt x="3120" y="36851"/>
                      <a:pt x="3132" y="36863"/>
                    </a:cubicBezTo>
                    <a:cubicBezTo>
                      <a:pt x="3310" y="36791"/>
                      <a:pt x="3477" y="36696"/>
                      <a:pt x="3632" y="36589"/>
                    </a:cubicBezTo>
                    <a:lnTo>
                      <a:pt x="3632" y="36434"/>
                    </a:lnTo>
                    <a:lnTo>
                      <a:pt x="3632" y="27802"/>
                    </a:lnTo>
                    <a:cubicBezTo>
                      <a:pt x="3632" y="27790"/>
                      <a:pt x="3632" y="27790"/>
                      <a:pt x="3632" y="27778"/>
                    </a:cubicBezTo>
                    <a:cubicBezTo>
                      <a:pt x="3632" y="27778"/>
                      <a:pt x="3620" y="27778"/>
                      <a:pt x="3620" y="27766"/>
                    </a:cubicBezTo>
                    <a:close/>
                    <a:moveTo>
                      <a:pt x="2596" y="28707"/>
                    </a:moveTo>
                    <a:cubicBezTo>
                      <a:pt x="2560" y="28743"/>
                      <a:pt x="2524" y="28766"/>
                      <a:pt x="2500" y="28802"/>
                    </a:cubicBezTo>
                    <a:cubicBezTo>
                      <a:pt x="2393" y="28921"/>
                      <a:pt x="2286" y="29052"/>
                      <a:pt x="2167" y="29171"/>
                    </a:cubicBezTo>
                    <a:cubicBezTo>
                      <a:pt x="2096" y="29243"/>
                      <a:pt x="2060" y="29350"/>
                      <a:pt x="2072" y="29445"/>
                    </a:cubicBezTo>
                    <a:cubicBezTo>
                      <a:pt x="2084" y="29481"/>
                      <a:pt x="2084" y="29505"/>
                      <a:pt x="2072" y="29540"/>
                    </a:cubicBezTo>
                    <a:lnTo>
                      <a:pt x="2072" y="37184"/>
                    </a:lnTo>
                    <a:lnTo>
                      <a:pt x="2072" y="37339"/>
                    </a:lnTo>
                    <a:cubicBezTo>
                      <a:pt x="2084" y="37375"/>
                      <a:pt x="2096" y="37410"/>
                      <a:pt x="2108" y="37446"/>
                    </a:cubicBezTo>
                    <a:lnTo>
                      <a:pt x="2620" y="37160"/>
                    </a:lnTo>
                    <a:lnTo>
                      <a:pt x="2620" y="36875"/>
                    </a:lnTo>
                    <a:lnTo>
                      <a:pt x="2620" y="28993"/>
                    </a:lnTo>
                    <a:lnTo>
                      <a:pt x="2620" y="28790"/>
                    </a:lnTo>
                    <a:cubicBezTo>
                      <a:pt x="2608" y="28766"/>
                      <a:pt x="2608" y="28731"/>
                      <a:pt x="2596" y="28707"/>
                    </a:cubicBezTo>
                    <a:close/>
                    <a:moveTo>
                      <a:pt x="1572" y="30005"/>
                    </a:moveTo>
                    <a:cubicBezTo>
                      <a:pt x="1548" y="30028"/>
                      <a:pt x="1524" y="30064"/>
                      <a:pt x="1500" y="30088"/>
                    </a:cubicBezTo>
                    <a:cubicBezTo>
                      <a:pt x="1393" y="30267"/>
                      <a:pt x="1298" y="30445"/>
                      <a:pt x="1179" y="30612"/>
                    </a:cubicBezTo>
                    <a:cubicBezTo>
                      <a:pt x="1107" y="30743"/>
                      <a:pt x="1060" y="30898"/>
                      <a:pt x="1072" y="31041"/>
                    </a:cubicBezTo>
                    <a:lnTo>
                      <a:pt x="1072" y="37756"/>
                    </a:lnTo>
                    <a:lnTo>
                      <a:pt x="1072" y="37887"/>
                    </a:lnTo>
                    <a:cubicBezTo>
                      <a:pt x="1072" y="37934"/>
                      <a:pt x="1084" y="37946"/>
                      <a:pt x="1084" y="38006"/>
                    </a:cubicBezTo>
                    <a:cubicBezTo>
                      <a:pt x="1262" y="37910"/>
                      <a:pt x="1441" y="37815"/>
                      <a:pt x="1608" y="37708"/>
                    </a:cubicBezTo>
                    <a:lnTo>
                      <a:pt x="1619" y="37482"/>
                    </a:lnTo>
                    <a:lnTo>
                      <a:pt x="1619" y="30064"/>
                    </a:lnTo>
                    <a:cubicBezTo>
                      <a:pt x="1619" y="30040"/>
                      <a:pt x="1619" y="30005"/>
                      <a:pt x="1572" y="30005"/>
                    </a:cubicBezTo>
                    <a:close/>
                    <a:moveTo>
                      <a:pt x="572" y="31945"/>
                    </a:moveTo>
                    <a:cubicBezTo>
                      <a:pt x="548" y="31957"/>
                      <a:pt x="524" y="31993"/>
                      <a:pt x="524" y="32029"/>
                    </a:cubicBezTo>
                    <a:cubicBezTo>
                      <a:pt x="429" y="32326"/>
                      <a:pt x="322" y="32624"/>
                      <a:pt x="250" y="32922"/>
                    </a:cubicBezTo>
                    <a:cubicBezTo>
                      <a:pt x="179" y="33184"/>
                      <a:pt x="143" y="33457"/>
                      <a:pt x="84" y="33731"/>
                    </a:cubicBezTo>
                    <a:cubicBezTo>
                      <a:pt x="72" y="33803"/>
                      <a:pt x="72" y="33862"/>
                      <a:pt x="0" y="33886"/>
                    </a:cubicBezTo>
                    <a:lnTo>
                      <a:pt x="0" y="38601"/>
                    </a:lnTo>
                    <a:cubicBezTo>
                      <a:pt x="203" y="38506"/>
                      <a:pt x="393" y="38399"/>
                      <a:pt x="572" y="38279"/>
                    </a:cubicBezTo>
                    <a:cubicBezTo>
                      <a:pt x="607" y="38029"/>
                      <a:pt x="595" y="32100"/>
                      <a:pt x="572" y="31945"/>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5" name="TextBox 4">
            <a:extLst>
              <a:ext uri="{FF2B5EF4-FFF2-40B4-BE49-F238E27FC236}">
                <a16:creationId xmlns:a16="http://schemas.microsoft.com/office/drawing/2014/main" id="{11CA6AF1-2ECB-06C4-A8AD-407165A934BE}"/>
              </a:ext>
            </a:extLst>
          </p:cNvPr>
          <p:cNvSpPr txBox="1"/>
          <p:nvPr/>
        </p:nvSpPr>
        <p:spPr>
          <a:xfrm>
            <a:off x="2856356" y="697769"/>
            <a:ext cx="3431237" cy="307777"/>
          </a:xfrm>
          <a:prstGeom prst="rect">
            <a:avLst/>
          </a:prstGeom>
          <a:noFill/>
        </p:spPr>
        <p:txBody>
          <a:bodyPr wrap="square">
            <a:spAutoFit/>
          </a:bodyPr>
          <a:lstStyle/>
          <a:p>
            <a:r>
              <a:rPr lang="vi-VN" dirty="0" err="1">
                <a:solidFill>
                  <a:schemeClr val="accent1">
                    <a:lumMod val="60000"/>
                    <a:lumOff val="40000"/>
                  </a:schemeClr>
                </a:solidFill>
                <a:latin typeface="Fira Sans Extra Condensed Medium" panose="020B0604020202020204" charset="0"/>
              </a:rPr>
              <a:t>Một</a:t>
            </a:r>
            <a:r>
              <a:rPr lang="vi-VN" dirty="0">
                <a:solidFill>
                  <a:schemeClr val="accent1">
                    <a:lumMod val="60000"/>
                    <a:lumOff val="40000"/>
                  </a:schemeClr>
                </a:solidFill>
                <a:latin typeface="Fira Sans Extra Condensed Medium" panose="020B0604020202020204" charset="0"/>
              </a:rPr>
              <a:t> </a:t>
            </a:r>
            <a:r>
              <a:rPr lang="vi-VN" dirty="0" err="1">
                <a:solidFill>
                  <a:schemeClr val="accent1">
                    <a:lumMod val="60000"/>
                    <a:lumOff val="40000"/>
                  </a:schemeClr>
                </a:solidFill>
                <a:latin typeface="Fira Sans Extra Condensed Medium" panose="020B0604020202020204" charset="0"/>
              </a:rPr>
              <a:t>số</a:t>
            </a:r>
            <a:r>
              <a:rPr lang="vi-VN" dirty="0">
                <a:solidFill>
                  <a:schemeClr val="accent1">
                    <a:lumMod val="60000"/>
                    <a:lumOff val="40000"/>
                  </a:schemeClr>
                </a:solidFill>
                <a:latin typeface="Fira Sans Extra Condensed Medium" panose="020B0604020202020204" charset="0"/>
              </a:rPr>
              <a:t> </a:t>
            </a:r>
            <a:r>
              <a:rPr lang="vi-VN" dirty="0" err="1">
                <a:solidFill>
                  <a:schemeClr val="accent1">
                    <a:lumMod val="60000"/>
                    <a:lumOff val="40000"/>
                  </a:schemeClr>
                </a:solidFill>
                <a:latin typeface="Fira Sans Extra Condensed Medium" panose="020B0604020202020204" charset="0"/>
              </a:rPr>
              <a:t>tính</a:t>
            </a:r>
            <a:r>
              <a:rPr lang="vi-VN" dirty="0">
                <a:solidFill>
                  <a:schemeClr val="accent1">
                    <a:lumMod val="60000"/>
                    <a:lumOff val="40000"/>
                  </a:schemeClr>
                </a:solidFill>
                <a:latin typeface="Fira Sans Extra Condensed Medium" panose="020B0604020202020204" charset="0"/>
              </a:rPr>
              <a:t> </a:t>
            </a:r>
            <a:r>
              <a:rPr lang="vi-VN" dirty="0" err="1">
                <a:solidFill>
                  <a:schemeClr val="accent1">
                    <a:lumMod val="60000"/>
                    <a:lumOff val="40000"/>
                  </a:schemeClr>
                </a:solidFill>
                <a:latin typeface="Fira Sans Extra Condensed Medium" panose="020B0604020202020204" charset="0"/>
              </a:rPr>
              <a:t>chất</a:t>
            </a:r>
            <a:r>
              <a:rPr lang="vi-VN" dirty="0">
                <a:solidFill>
                  <a:schemeClr val="accent1">
                    <a:lumMod val="60000"/>
                    <a:lumOff val="40000"/>
                  </a:schemeClr>
                </a:solidFill>
                <a:latin typeface="Fira Sans Extra Condensed Medium" panose="020B0604020202020204" charset="0"/>
              </a:rPr>
              <a:t> khi thao </a:t>
            </a:r>
            <a:r>
              <a:rPr lang="vi-VN" dirty="0" err="1">
                <a:solidFill>
                  <a:schemeClr val="accent1">
                    <a:lumMod val="60000"/>
                    <a:lumOff val="40000"/>
                  </a:schemeClr>
                </a:solidFill>
                <a:latin typeface="Fira Sans Extra Condensed Medium" panose="020B0604020202020204" charset="0"/>
              </a:rPr>
              <a:t>tác</a:t>
            </a:r>
            <a:r>
              <a:rPr lang="vi-VN" dirty="0">
                <a:solidFill>
                  <a:schemeClr val="accent1">
                    <a:lumMod val="60000"/>
                    <a:lumOff val="40000"/>
                  </a:schemeClr>
                </a:solidFill>
                <a:latin typeface="Fira Sans Extra Condensed Medium" panose="020B0604020202020204" charset="0"/>
              </a:rPr>
              <a:t> trên đơn </a:t>
            </a:r>
            <a:r>
              <a:rPr lang="vi-VN" dirty="0" err="1">
                <a:solidFill>
                  <a:schemeClr val="accent1">
                    <a:lumMod val="60000"/>
                    <a:lumOff val="40000"/>
                  </a:schemeClr>
                </a:solidFill>
                <a:latin typeface="Fira Sans Extra Condensed Medium" panose="020B0604020202020204" charset="0"/>
              </a:rPr>
              <a:t>vị</a:t>
            </a:r>
            <a:r>
              <a:rPr lang="vi-VN" dirty="0">
                <a:solidFill>
                  <a:schemeClr val="accent1">
                    <a:lumMod val="60000"/>
                    <a:lumOff val="40000"/>
                  </a:schemeClr>
                </a:solidFill>
                <a:latin typeface="Fira Sans Extra Condensed Medium" panose="020B0604020202020204" charset="0"/>
              </a:rPr>
              <a:t> </a:t>
            </a:r>
            <a:r>
              <a:rPr lang="vi-VN" dirty="0" err="1">
                <a:solidFill>
                  <a:schemeClr val="accent1">
                    <a:lumMod val="60000"/>
                    <a:lumOff val="40000"/>
                  </a:schemeClr>
                </a:solidFill>
                <a:latin typeface="Fira Sans Extra Condensed Medium" panose="020B0604020202020204" charset="0"/>
              </a:rPr>
              <a:t>dữ</a:t>
            </a:r>
            <a:r>
              <a:rPr lang="vi-VN" dirty="0">
                <a:solidFill>
                  <a:schemeClr val="accent1">
                    <a:lumMod val="60000"/>
                    <a:lumOff val="40000"/>
                  </a:schemeClr>
                </a:solidFill>
                <a:latin typeface="Fira Sans Extra Condensed Medium" panose="020B0604020202020204" charset="0"/>
              </a:rPr>
              <a:t> </a:t>
            </a:r>
            <a:r>
              <a:rPr lang="vi-VN" dirty="0" err="1">
                <a:solidFill>
                  <a:schemeClr val="accent1">
                    <a:lumMod val="60000"/>
                    <a:lumOff val="40000"/>
                  </a:schemeClr>
                </a:solidFill>
                <a:latin typeface="Fira Sans Extra Condensed Medium" panose="020B0604020202020204" charset="0"/>
              </a:rPr>
              <a:t>liệu</a:t>
            </a:r>
            <a:endParaRPr lang="vi-VN" dirty="0">
              <a:solidFill>
                <a:schemeClr val="accent1">
                  <a:lumMod val="60000"/>
                  <a:lumOff val="40000"/>
                </a:schemeClr>
              </a:solidFill>
              <a:latin typeface="Fira Sans Extra Condensed Medium" panose="020B0604020202020204" charset="0"/>
            </a:endParaRPr>
          </a:p>
        </p:txBody>
      </p:sp>
      <p:sp>
        <p:nvSpPr>
          <p:cNvPr id="7" name="TextBox 6">
            <a:extLst>
              <a:ext uri="{FF2B5EF4-FFF2-40B4-BE49-F238E27FC236}">
                <a16:creationId xmlns:a16="http://schemas.microsoft.com/office/drawing/2014/main" id="{614E67B0-2F05-ACF7-B4F2-15AD742FEE66}"/>
              </a:ext>
            </a:extLst>
          </p:cNvPr>
          <p:cNvSpPr txBox="1"/>
          <p:nvPr/>
        </p:nvSpPr>
        <p:spPr>
          <a:xfrm>
            <a:off x="1198917" y="1088057"/>
            <a:ext cx="2044500" cy="307777"/>
          </a:xfrm>
          <a:prstGeom prst="rect">
            <a:avLst/>
          </a:prstGeom>
          <a:noFill/>
        </p:spPr>
        <p:txBody>
          <a:bodyPr wrap="square">
            <a:spAutoFit/>
          </a:bodyPr>
          <a:lstStyle/>
          <a:p>
            <a:r>
              <a:rPr lang="vi-VN" sz="14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Hai thao </a:t>
            </a:r>
            <a:r>
              <a:rPr lang="vi-VN" sz="14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tác</a:t>
            </a:r>
            <a:r>
              <a:rPr lang="vi-VN" sz="14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tương </a:t>
            </a:r>
            <a:r>
              <a:rPr lang="vi-VN" sz="14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thích</a:t>
            </a:r>
            <a:endParaRPr lang="vi-VN" sz="14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p:txBody>
      </p:sp>
      <p:pic>
        <p:nvPicPr>
          <p:cNvPr id="10" name="Picture 9" descr="Table&#10;&#10;Description automatically generated">
            <a:extLst>
              <a:ext uri="{FF2B5EF4-FFF2-40B4-BE49-F238E27FC236}">
                <a16:creationId xmlns:a16="http://schemas.microsoft.com/office/drawing/2014/main" id="{4B7CD083-7128-3D99-C0AD-97770A61B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4100" y="2103720"/>
            <a:ext cx="5629406" cy="2645579"/>
          </a:xfrm>
          <a:prstGeom prst="rect">
            <a:avLst/>
          </a:prstGeom>
        </p:spPr>
      </p:pic>
      <p:sp>
        <p:nvSpPr>
          <p:cNvPr id="13" name="TextBox 12">
            <a:extLst>
              <a:ext uri="{FF2B5EF4-FFF2-40B4-BE49-F238E27FC236}">
                <a16:creationId xmlns:a16="http://schemas.microsoft.com/office/drawing/2014/main" id="{CC5BE86B-6099-423E-E208-B757DDCEE1A9}"/>
              </a:ext>
            </a:extLst>
          </p:cNvPr>
          <p:cNvSpPr txBox="1"/>
          <p:nvPr/>
        </p:nvSpPr>
        <p:spPr>
          <a:xfrm>
            <a:off x="3148836" y="1088057"/>
            <a:ext cx="4575438" cy="1015663"/>
          </a:xfrm>
          <a:prstGeom prst="rect">
            <a:avLst/>
          </a:prstGeom>
          <a:noFill/>
        </p:spPr>
        <p:txBody>
          <a:bodyPr wrap="square">
            <a:spAutoFit/>
          </a:bodyPr>
          <a:lstStyle/>
          <a:p>
            <a:pPr marL="742950" lvl="1" indent="-285750">
              <a:buFont typeface="Arial" panose="020B0604020202020204" pitchFamily="34" charset="0"/>
              <a:buChar char="•"/>
            </a:pP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Hai thao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tác</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Oi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và</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Oj</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(Oi € Ti,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Oj</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Tj</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gọi</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là</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tương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thích</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Nếu</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và</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chỉ</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nếu</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p>
          <a:p>
            <a:pPr marL="742950" lvl="1" indent="-285750">
              <a:buFont typeface="Arial" panose="020B0604020202020204" pitchFamily="34" charset="0"/>
              <a:buChar char="•"/>
            </a:pP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Kết</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quả</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của</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việc</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thực</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hiện</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đồng</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thời</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Oi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và</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Oj</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giống</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như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kết</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quả</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của</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việc</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thực</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hiện</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tuần</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tự</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Oi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rồi</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đến</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Oj</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hoặc</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Oj</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rồi</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2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đến</a:t>
            </a:r>
            <a:r>
              <a:rPr lang="vi-VN" sz="12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Oi).</a:t>
            </a:r>
          </a:p>
        </p:txBody>
      </p:sp>
      <p:cxnSp>
        <p:nvCxnSpPr>
          <p:cNvPr id="28" name="Google Shape;3344;p39">
            <a:extLst>
              <a:ext uri="{FF2B5EF4-FFF2-40B4-BE49-F238E27FC236}">
                <a16:creationId xmlns:a16="http://schemas.microsoft.com/office/drawing/2014/main" id="{2165ACA2-C80C-47E5-28D7-353AD4008980}"/>
              </a:ext>
            </a:extLst>
          </p:cNvPr>
          <p:cNvCxnSpPr>
            <a:cxnSpLocks/>
          </p:cNvCxnSpPr>
          <p:nvPr/>
        </p:nvCxnSpPr>
        <p:spPr>
          <a:xfrm>
            <a:off x="3698817" y="1122490"/>
            <a:ext cx="0" cy="692133"/>
          </a:xfrm>
          <a:prstGeom prst="straightConnector1">
            <a:avLst/>
          </a:prstGeom>
          <a:noFill/>
          <a:ln w="76200" cap="flat" cmpd="sng">
            <a:solidFill>
              <a:schemeClr val="accent2"/>
            </a:solidFill>
            <a:prstDash val="solid"/>
            <a:round/>
            <a:headEnd type="none" w="med" len="med"/>
            <a:tailEnd type="none" w="med" len="med"/>
          </a:ln>
        </p:spPr>
      </p:cxnSp>
      <p:cxnSp>
        <p:nvCxnSpPr>
          <p:cNvPr id="44" name="Google Shape;3344;p39">
            <a:extLst>
              <a:ext uri="{FF2B5EF4-FFF2-40B4-BE49-F238E27FC236}">
                <a16:creationId xmlns:a16="http://schemas.microsoft.com/office/drawing/2014/main" id="{F4E7FFEC-7C34-2519-9BFF-8A74DFF9CFD9}"/>
              </a:ext>
            </a:extLst>
          </p:cNvPr>
          <p:cNvCxnSpPr>
            <a:cxnSpLocks/>
          </p:cNvCxnSpPr>
          <p:nvPr/>
        </p:nvCxnSpPr>
        <p:spPr>
          <a:xfrm>
            <a:off x="2771553" y="1814623"/>
            <a:ext cx="962248" cy="0"/>
          </a:xfrm>
          <a:prstGeom prst="straightConnector1">
            <a:avLst/>
          </a:prstGeom>
          <a:noFill/>
          <a:ln w="76200" cap="flat" cmpd="sng">
            <a:solidFill>
              <a:schemeClr val="accent2"/>
            </a:solidFill>
            <a:prstDash val="solid"/>
            <a:round/>
            <a:headEnd type="none" w="med" len="med"/>
            <a:tailEnd type="none" w="med" len="med"/>
          </a:ln>
        </p:spPr>
      </p:cxnSp>
      <p:grpSp>
        <p:nvGrpSpPr>
          <p:cNvPr id="51" name="Google Shape;3829;p41">
            <a:extLst>
              <a:ext uri="{FF2B5EF4-FFF2-40B4-BE49-F238E27FC236}">
                <a16:creationId xmlns:a16="http://schemas.microsoft.com/office/drawing/2014/main" id="{9894F53A-E33D-9F87-A874-97B212B9CC52}"/>
              </a:ext>
            </a:extLst>
          </p:cNvPr>
          <p:cNvGrpSpPr/>
          <p:nvPr/>
        </p:nvGrpSpPr>
        <p:grpSpPr>
          <a:xfrm>
            <a:off x="3718673" y="1047640"/>
            <a:ext cx="4181319" cy="1056080"/>
            <a:chOff x="721900" y="1265000"/>
            <a:chExt cx="2107800" cy="469500"/>
          </a:xfrm>
        </p:grpSpPr>
        <p:sp>
          <p:nvSpPr>
            <p:cNvPr id="52" name="Google Shape;3830;p41">
              <a:extLst>
                <a:ext uri="{FF2B5EF4-FFF2-40B4-BE49-F238E27FC236}">
                  <a16:creationId xmlns:a16="http://schemas.microsoft.com/office/drawing/2014/main" id="{66FFACCB-2A9D-650C-0226-4C4E91D7AECB}"/>
                </a:ext>
              </a:extLst>
            </p:cNvPr>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53" name="Google Shape;3831;p41">
              <a:extLst>
                <a:ext uri="{FF2B5EF4-FFF2-40B4-BE49-F238E27FC236}">
                  <a16:creationId xmlns:a16="http://schemas.microsoft.com/office/drawing/2014/main" id="{A0319584-0959-AB58-DAB4-1A0E4E417A16}"/>
                </a:ext>
              </a:extLst>
            </p:cNvPr>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spTree>
    <p:extLst>
      <p:ext uri="{BB962C8B-B14F-4D97-AF65-F5344CB8AC3E}">
        <p14:creationId xmlns:p14="http://schemas.microsoft.com/office/powerpoint/2010/main" val="25452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sp>
        <p:nvSpPr>
          <p:cNvPr id="3" name="TextBox 2">
            <a:extLst>
              <a:ext uri="{FF2B5EF4-FFF2-40B4-BE49-F238E27FC236}">
                <a16:creationId xmlns:a16="http://schemas.microsoft.com/office/drawing/2014/main" id="{E5848E61-6F52-8EAB-22D5-49C2E33E2BDF}"/>
              </a:ext>
            </a:extLst>
          </p:cNvPr>
          <p:cNvSpPr txBox="1"/>
          <p:nvPr/>
        </p:nvSpPr>
        <p:spPr>
          <a:xfrm>
            <a:off x="3078341" y="1252863"/>
            <a:ext cx="4572000" cy="707886"/>
          </a:xfrm>
          <a:prstGeom prst="rect">
            <a:avLst/>
          </a:prstGeom>
          <a:noFill/>
        </p:spPr>
        <p:txBody>
          <a:bodyPr wrap="square">
            <a:spAutoFit/>
          </a:bodyPr>
          <a:lstStyle/>
          <a:p>
            <a:pPr marL="742950" lvl="1" indent="-285750">
              <a:buFont typeface="Arial" panose="020B0604020202020204" pitchFamily="34" charset="0"/>
              <a:buChar char="•"/>
            </a:pPr>
            <a:r>
              <a:rPr lang="vi-VN" sz="1300" dirty="0">
                <a:solidFill>
                  <a:schemeClr val="tx1"/>
                </a:solidFill>
                <a:latin typeface="Roboto" panose="02000000000000000000" pitchFamily="2" charset="0"/>
                <a:ea typeface="Roboto" panose="02000000000000000000" pitchFamily="2" charset="0"/>
              </a:rPr>
              <a:t>Hai thao </a:t>
            </a:r>
            <a:r>
              <a:rPr lang="vi-VN" sz="1300" dirty="0" err="1">
                <a:solidFill>
                  <a:schemeClr val="tx1"/>
                </a:solidFill>
                <a:latin typeface="Roboto" panose="02000000000000000000" pitchFamily="2" charset="0"/>
                <a:ea typeface="Roboto" panose="02000000000000000000" pitchFamily="2" charset="0"/>
              </a:rPr>
              <a:t>tác</a:t>
            </a:r>
            <a:r>
              <a:rPr lang="vi-VN" sz="1300" dirty="0">
                <a:solidFill>
                  <a:schemeClr val="tx1"/>
                </a:solidFill>
                <a:latin typeface="Roboto" panose="02000000000000000000" pitchFamily="2" charset="0"/>
                <a:ea typeface="Roboto" panose="02000000000000000000" pitchFamily="2" charset="0"/>
              </a:rPr>
              <a:t> Oi </a:t>
            </a:r>
            <a:r>
              <a:rPr lang="vi-VN" sz="1300" dirty="0" err="1">
                <a:solidFill>
                  <a:schemeClr val="tx1"/>
                </a:solidFill>
                <a:latin typeface="Roboto" panose="02000000000000000000" pitchFamily="2" charset="0"/>
                <a:ea typeface="Roboto" panose="02000000000000000000" pitchFamily="2" charset="0"/>
              </a:rPr>
              <a:t>và</a:t>
            </a:r>
            <a:r>
              <a:rPr lang="vi-VN" sz="1300" dirty="0">
                <a:solidFill>
                  <a:schemeClr val="tx1"/>
                </a:solidFill>
                <a:latin typeface="Roboto" panose="02000000000000000000" pitchFamily="2" charset="0"/>
                <a:ea typeface="Roboto" panose="02000000000000000000" pitchFamily="2" charset="0"/>
              </a:rPr>
              <a:t> </a:t>
            </a:r>
            <a:r>
              <a:rPr lang="vi-VN" sz="1300" dirty="0" err="1">
                <a:solidFill>
                  <a:schemeClr val="tx1"/>
                </a:solidFill>
                <a:latin typeface="Roboto" panose="02000000000000000000" pitchFamily="2" charset="0"/>
                <a:ea typeface="Roboto" panose="02000000000000000000" pitchFamily="2" charset="0"/>
              </a:rPr>
              <a:t>Oj</a:t>
            </a:r>
            <a:r>
              <a:rPr lang="vi-VN" sz="1300" dirty="0">
                <a:solidFill>
                  <a:schemeClr val="tx1"/>
                </a:solidFill>
                <a:latin typeface="Roboto" panose="02000000000000000000" pitchFamily="2" charset="0"/>
                <a:ea typeface="Roboto" panose="02000000000000000000" pitchFamily="2" charset="0"/>
              </a:rPr>
              <a:t> (Oi </a:t>
            </a:r>
            <a:r>
              <a:rPr lang="vi-VN" sz="1300" dirty="0" err="1">
                <a:solidFill>
                  <a:schemeClr val="tx1"/>
                </a:solidFill>
                <a:latin typeface="Roboto" panose="02000000000000000000" pitchFamily="2" charset="0"/>
                <a:ea typeface="Roboto" panose="02000000000000000000" pitchFamily="2" charset="0"/>
              </a:rPr>
              <a:t>thuộc</a:t>
            </a:r>
            <a:r>
              <a:rPr lang="vi-VN" sz="1300" dirty="0">
                <a:solidFill>
                  <a:schemeClr val="tx1"/>
                </a:solidFill>
                <a:latin typeface="Roboto" panose="02000000000000000000" pitchFamily="2" charset="0"/>
                <a:ea typeface="Roboto" panose="02000000000000000000" pitchFamily="2" charset="0"/>
              </a:rPr>
              <a:t> Ti, </a:t>
            </a:r>
            <a:r>
              <a:rPr lang="vi-VN" sz="1300" dirty="0" err="1">
                <a:solidFill>
                  <a:schemeClr val="tx1"/>
                </a:solidFill>
                <a:latin typeface="Roboto" panose="02000000000000000000" pitchFamily="2" charset="0"/>
                <a:ea typeface="Roboto" panose="02000000000000000000" pitchFamily="2" charset="0"/>
              </a:rPr>
              <a:t>Oj</a:t>
            </a:r>
            <a:r>
              <a:rPr lang="vi-VN" sz="1300" dirty="0">
                <a:solidFill>
                  <a:schemeClr val="tx1"/>
                </a:solidFill>
                <a:latin typeface="Roboto" panose="02000000000000000000" pitchFamily="2" charset="0"/>
                <a:ea typeface="Roboto" panose="02000000000000000000" pitchFamily="2" charset="0"/>
              </a:rPr>
              <a:t> </a:t>
            </a:r>
            <a:r>
              <a:rPr lang="vi-VN" sz="1300" dirty="0" err="1">
                <a:solidFill>
                  <a:schemeClr val="tx1"/>
                </a:solidFill>
                <a:latin typeface="Roboto" panose="02000000000000000000" pitchFamily="2" charset="0"/>
                <a:ea typeface="Roboto" panose="02000000000000000000" pitchFamily="2" charset="0"/>
              </a:rPr>
              <a:t>thuộc</a:t>
            </a:r>
            <a:r>
              <a:rPr lang="vi-VN" sz="1300" dirty="0">
                <a:solidFill>
                  <a:schemeClr val="tx1"/>
                </a:solidFill>
                <a:latin typeface="Roboto" panose="02000000000000000000" pitchFamily="2" charset="0"/>
                <a:ea typeface="Roboto" panose="02000000000000000000" pitchFamily="2" charset="0"/>
              </a:rPr>
              <a:t> </a:t>
            </a:r>
            <a:r>
              <a:rPr lang="vi-VN" sz="1300" dirty="0" err="1">
                <a:solidFill>
                  <a:schemeClr val="tx1"/>
                </a:solidFill>
                <a:latin typeface="Roboto" panose="02000000000000000000" pitchFamily="2" charset="0"/>
                <a:ea typeface="Roboto" panose="02000000000000000000" pitchFamily="2" charset="0"/>
              </a:rPr>
              <a:t>Tj</a:t>
            </a:r>
            <a:r>
              <a:rPr lang="vi-VN" sz="1300" dirty="0">
                <a:solidFill>
                  <a:schemeClr val="tx1"/>
                </a:solidFill>
                <a:latin typeface="Roboto" panose="02000000000000000000" pitchFamily="2" charset="0"/>
                <a:ea typeface="Roboto" panose="02000000000000000000" pitchFamily="2" charset="0"/>
              </a:rPr>
              <a:t>) </a:t>
            </a:r>
            <a:r>
              <a:rPr lang="vi-VN" sz="1300" dirty="0" err="1">
                <a:solidFill>
                  <a:schemeClr val="tx1"/>
                </a:solidFill>
                <a:latin typeface="Roboto" panose="02000000000000000000" pitchFamily="2" charset="0"/>
                <a:ea typeface="Roboto" panose="02000000000000000000" pitchFamily="2" charset="0"/>
              </a:rPr>
              <a:t>là</a:t>
            </a:r>
            <a:r>
              <a:rPr lang="vi-VN" sz="1300" dirty="0">
                <a:solidFill>
                  <a:schemeClr val="tx1"/>
                </a:solidFill>
                <a:latin typeface="Roboto" panose="02000000000000000000" pitchFamily="2" charset="0"/>
                <a:ea typeface="Roboto" panose="02000000000000000000" pitchFamily="2" charset="0"/>
              </a:rPr>
              <a:t> </a:t>
            </a:r>
            <a:r>
              <a:rPr lang="vi-VN" sz="1300" dirty="0" err="1">
                <a:solidFill>
                  <a:schemeClr val="tx1"/>
                </a:solidFill>
                <a:latin typeface="Roboto" panose="02000000000000000000" pitchFamily="2" charset="0"/>
                <a:ea typeface="Roboto" panose="02000000000000000000" pitchFamily="2" charset="0"/>
              </a:rPr>
              <a:t>khả</a:t>
            </a:r>
            <a:r>
              <a:rPr lang="vi-VN" sz="1300" dirty="0">
                <a:solidFill>
                  <a:schemeClr val="tx1"/>
                </a:solidFill>
                <a:latin typeface="Roboto" panose="02000000000000000000" pitchFamily="2" charset="0"/>
                <a:ea typeface="Roboto" panose="02000000000000000000" pitchFamily="2" charset="0"/>
              </a:rPr>
              <a:t> </a:t>
            </a:r>
            <a:r>
              <a:rPr lang="vi-VN" sz="1300" dirty="0" err="1">
                <a:solidFill>
                  <a:schemeClr val="tx1"/>
                </a:solidFill>
                <a:latin typeface="Roboto" panose="02000000000000000000" pitchFamily="2" charset="0"/>
                <a:ea typeface="Roboto" panose="02000000000000000000" pitchFamily="2" charset="0"/>
              </a:rPr>
              <a:t>hoán</a:t>
            </a:r>
            <a:r>
              <a:rPr lang="vi-VN" sz="1300" dirty="0">
                <a:solidFill>
                  <a:schemeClr val="tx1"/>
                </a:solidFill>
                <a:latin typeface="Roboto" panose="02000000000000000000" pitchFamily="2" charset="0"/>
                <a:ea typeface="Roboto" panose="02000000000000000000" pitchFamily="2" charset="0"/>
              </a:rPr>
              <a:t> </a:t>
            </a:r>
            <a:r>
              <a:rPr lang="vi-VN" sz="1300" dirty="0" err="1">
                <a:solidFill>
                  <a:schemeClr val="tx1"/>
                </a:solidFill>
                <a:latin typeface="Roboto" panose="02000000000000000000" pitchFamily="2" charset="0"/>
                <a:ea typeface="Roboto" panose="02000000000000000000" pitchFamily="2" charset="0"/>
              </a:rPr>
              <a:t>vị</a:t>
            </a:r>
            <a:r>
              <a:rPr lang="vi-VN" sz="1300" dirty="0">
                <a:solidFill>
                  <a:schemeClr val="tx1"/>
                </a:solidFill>
                <a:latin typeface="Roboto" panose="02000000000000000000" pitchFamily="2" charset="0"/>
                <a:ea typeface="Roboto" panose="02000000000000000000" pitchFamily="2" charset="0"/>
              </a:rPr>
              <a:t> </a:t>
            </a:r>
            <a:r>
              <a:rPr lang="vi-VN" sz="1300" dirty="0" err="1">
                <a:solidFill>
                  <a:schemeClr val="tx1"/>
                </a:solidFill>
                <a:latin typeface="Roboto" panose="02000000000000000000" pitchFamily="2" charset="0"/>
                <a:ea typeface="Roboto" panose="02000000000000000000" pitchFamily="2" charset="0"/>
              </a:rPr>
              <a:t>Nếu</a:t>
            </a:r>
            <a:r>
              <a:rPr lang="vi-VN" sz="1300" dirty="0">
                <a:solidFill>
                  <a:schemeClr val="tx1"/>
                </a:solidFill>
                <a:latin typeface="Roboto" panose="02000000000000000000" pitchFamily="2" charset="0"/>
                <a:ea typeface="Roboto" panose="02000000000000000000" pitchFamily="2" charset="0"/>
              </a:rPr>
              <a:t>: </a:t>
            </a:r>
            <a:r>
              <a:rPr lang="vi-VN" sz="1300" dirty="0" err="1">
                <a:solidFill>
                  <a:schemeClr val="tx1"/>
                </a:solidFill>
                <a:latin typeface="Roboto" panose="02000000000000000000" pitchFamily="2" charset="0"/>
                <a:ea typeface="Roboto" panose="02000000000000000000" pitchFamily="2" charset="0"/>
              </a:rPr>
              <a:t>kết</a:t>
            </a:r>
            <a:r>
              <a:rPr lang="vi-VN" sz="1300" dirty="0">
                <a:solidFill>
                  <a:schemeClr val="tx1"/>
                </a:solidFill>
                <a:latin typeface="Roboto" panose="02000000000000000000" pitchFamily="2" charset="0"/>
                <a:ea typeface="Roboto" panose="02000000000000000000" pitchFamily="2" charset="0"/>
              </a:rPr>
              <a:t> </a:t>
            </a:r>
            <a:r>
              <a:rPr lang="vi-VN" sz="1300" dirty="0" err="1">
                <a:solidFill>
                  <a:schemeClr val="tx1"/>
                </a:solidFill>
                <a:latin typeface="Roboto" panose="02000000000000000000" pitchFamily="2" charset="0"/>
                <a:ea typeface="Roboto" panose="02000000000000000000" pitchFamily="2" charset="0"/>
              </a:rPr>
              <a:t>quả</a:t>
            </a:r>
            <a:r>
              <a:rPr lang="vi-VN" sz="1300" dirty="0">
                <a:solidFill>
                  <a:schemeClr val="tx1"/>
                </a:solidFill>
                <a:latin typeface="Roboto" panose="02000000000000000000" pitchFamily="2" charset="0"/>
                <a:ea typeface="Roboto" panose="02000000000000000000" pitchFamily="2" charset="0"/>
              </a:rPr>
              <a:t> </a:t>
            </a:r>
            <a:r>
              <a:rPr lang="vi-VN" sz="1300" dirty="0" err="1">
                <a:solidFill>
                  <a:schemeClr val="tx1"/>
                </a:solidFill>
                <a:latin typeface="Roboto" panose="02000000000000000000" pitchFamily="2" charset="0"/>
                <a:ea typeface="Roboto" panose="02000000000000000000" pitchFamily="2" charset="0"/>
              </a:rPr>
              <a:t>thực</a:t>
            </a:r>
            <a:r>
              <a:rPr lang="vi-VN" sz="1300" dirty="0">
                <a:solidFill>
                  <a:schemeClr val="tx1"/>
                </a:solidFill>
                <a:latin typeface="Roboto" panose="02000000000000000000" pitchFamily="2" charset="0"/>
                <a:ea typeface="Roboto" panose="02000000000000000000" pitchFamily="2" charset="0"/>
              </a:rPr>
              <a:t> </a:t>
            </a:r>
            <a:r>
              <a:rPr lang="vi-VN" sz="1300" dirty="0" err="1">
                <a:solidFill>
                  <a:schemeClr val="tx1"/>
                </a:solidFill>
                <a:latin typeface="Roboto" panose="02000000000000000000" pitchFamily="2" charset="0"/>
                <a:ea typeface="Roboto" panose="02000000000000000000" pitchFamily="2" charset="0"/>
              </a:rPr>
              <a:t>hiện</a:t>
            </a:r>
            <a:r>
              <a:rPr lang="vi-VN" sz="1300" dirty="0">
                <a:solidFill>
                  <a:schemeClr val="tx1"/>
                </a:solidFill>
                <a:latin typeface="Roboto" panose="02000000000000000000" pitchFamily="2" charset="0"/>
                <a:ea typeface="Roboto" panose="02000000000000000000" pitchFamily="2" charset="0"/>
              </a:rPr>
              <a:t> Oi ,</a:t>
            </a:r>
            <a:r>
              <a:rPr lang="vi-VN" sz="1300" dirty="0" err="1">
                <a:solidFill>
                  <a:schemeClr val="tx1"/>
                </a:solidFill>
                <a:latin typeface="Roboto" panose="02000000000000000000" pitchFamily="2" charset="0"/>
                <a:ea typeface="Roboto" panose="02000000000000000000" pitchFamily="2" charset="0"/>
              </a:rPr>
              <a:t>Oj</a:t>
            </a:r>
            <a:r>
              <a:rPr lang="vi-VN" sz="1300" dirty="0">
                <a:solidFill>
                  <a:schemeClr val="tx1"/>
                </a:solidFill>
                <a:latin typeface="Roboto" panose="02000000000000000000" pitchFamily="2" charset="0"/>
                <a:ea typeface="Roboto" panose="02000000000000000000" pitchFamily="2" charset="0"/>
              </a:rPr>
              <a:t> hay </a:t>
            </a:r>
            <a:r>
              <a:rPr lang="vi-VN" sz="1300" dirty="0" err="1">
                <a:solidFill>
                  <a:schemeClr val="tx1"/>
                </a:solidFill>
                <a:latin typeface="Roboto" panose="02000000000000000000" pitchFamily="2" charset="0"/>
                <a:ea typeface="Roboto" panose="02000000000000000000" pitchFamily="2" charset="0"/>
              </a:rPr>
              <a:t>Oj</a:t>
            </a:r>
            <a:r>
              <a:rPr lang="vi-VN" sz="1300" dirty="0">
                <a:solidFill>
                  <a:schemeClr val="tx1"/>
                </a:solidFill>
                <a:latin typeface="Roboto" panose="02000000000000000000" pitchFamily="2" charset="0"/>
                <a:ea typeface="Roboto" panose="02000000000000000000" pitchFamily="2" charset="0"/>
              </a:rPr>
              <a:t>, Oi </a:t>
            </a:r>
            <a:r>
              <a:rPr lang="vi-VN" sz="1300" dirty="0" err="1">
                <a:solidFill>
                  <a:schemeClr val="tx1"/>
                </a:solidFill>
                <a:latin typeface="Roboto" panose="02000000000000000000" pitchFamily="2" charset="0"/>
                <a:ea typeface="Roboto" panose="02000000000000000000" pitchFamily="2" charset="0"/>
              </a:rPr>
              <a:t>là</a:t>
            </a:r>
            <a:r>
              <a:rPr lang="vi-VN" sz="1300" dirty="0">
                <a:solidFill>
                  <a:schemeClr val="tx1"/>
                </a:solidFill>
                <a:latin typeface="Roboto" panose="02000000000000000000" pitchFamily="2" charset="0"/>
                <a:ea typeface="Roboto" panose="02000000000000000000" pitchFamily="2" charset="0"/>
              </a:rPr>
              <a:t> như </a:t>
            </a:r>
            <a:r>
              <a:rPr lang="vi-VN" dirty="0">
                <a:solidFill>
                  <a:schemeClr val="bg1"/>
                </a:solidFill>
                <a:latin typeface="Roboto" panose="02000000000000000000" pitchFamily="2" charset="0"/>
                <a:ea typeface="Roboto" panose="02000000000000000000" pitchFamily="2" charset="0"/>
              </a:rPr>
              <a:t>nhau.</a:t>
            </a:r>
          </a:p>
        </p:txBody>
      </p:sp>
      <p:sp>
        <p:nvSpPr>
          <p:cNvPr id="8" name="Google Shape;1625;p26">
            <a:extLst>
              <a:ext uri="{FF2B5EF4-FFF2-40B4-BE49-F238E27FC236}">
                <a16:creationId xmlns:a16="http://schemas.microsoft.com/office/drawing/2014/main" id="{70951E73-A4D3-C753-8D21-40B1FEB2E37F}"/>
              </a:ext>
            </a:extLst>
          </p:cNvPr>
          <p:cNvSpPr/>
          <p:nvPr/>
        </p:nvSpPr>
        <p:spPr>
          <a:xfrm>
            <a:off x="1094082" y="1122490"/>
            <a:ext cx="2210920" cy="267412"/>
          </a:xfrm>
          <a:prstGeom prst="roundRect">
            <a:avLst>
              <a:gd name="adj" fmla="val 16667"/>
            </a:avLst>
          </a:prstGeom>
          <a:gradFill>
            <a:gsLst>
              <a:gs pos="0">
                <a:schemeClr val="accent2"/>
              </a:gs>
              <a:gs pos="100000">
                <a:schemeClr val="accent3"/>
              </a:gs>
            </a:gsLst>
            <a:lin ang="0" scaled="0"/>
          </a:gradFill>
          <a:ln>
            <a:noFill/>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3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endParaRPr>
          </a:p>
        </p:txBody>
      </p:sp>
      <p:sp>
        <p:nvSpPr>
          <p:cNvPr id="1602" name="Google Shape;1602;p26"/>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ĐIỀU KHIỂN ĐỒNG THỜI PHÂN TÁN</a:t>
            </a:r>
          </a:p>
        </p:txBody>
      </p:sp>
      <p:grpSp>
        <p:nvGrpSpPr>
          <p:cNvPr id="1603" name="Google Shape;1603;p26"/>
          <p:cNvGrpSpPr/>
          <p:nvPr/>
        </p:nvGrpSpPr>
        <p:grpSpPr>
          <a:xfrm>
            <a:off x="401549" y="1486803"/>
            <a:ext cx="2532953" cy="3574389"/>
            <a:chOff x="1047817" y="1158425"/>
            <a:chExt cx="2532953" cy="3574389"/>
          </a:xfrm>
        </p:grpSpPr>
        <p:sp>
          <p:nvSpPr>
            <p:cNvPr id="1604" name="Google Shape;1604;p26"/>
            <p:cNvSpPr/>
            <p:nvPr/>
          </p:nvSpPr>
          <p:spPr>
            <a:xfrm>
              <a:off x="2444996" y="1158425"/>
              <a:ext cx="801628" cy="1427472"/>
            </a:xfrm>
            <a:custGeom>
              <a:avLst/>
              <a:gdLst/>
              <a:ahLst/>
              <a:cxnLst/>
              <a:rect l="l" t="t" r="r" b="b"/>
              <a:pathLst>
                <a:path w="24539" h="43697" extrusionOk="0">
                  <a:moveTo>
                    <a:pt x="11787" y="43696"/>
                  </a:moveTo>
                  <a:cubicBezTo>
                    <a:pt x="10751" y="43661"/>
                    <a:pt x="10406" y="42839"/>
                    <a:pt x="10406" y="41458"/>
                  </a:cubicBezTo>
                  <a:cubicBezTo>
                    <a:pt x="10430" y="30897"/>
                    <a:pt x="10430" y="20336"/>
                    <a:pt x="10418" y="9788"/>
                  </a:cubicBezTo>
                  <a:lnTo>
                    <a:pt x="10418" y="8585"/>
                  </a:lnTo>
                  <a:cubicBezTo>
                    <a:pt x="10108" y="9097"/>
                    <a:pt x="9906" y="9418"/>
                    <a:pt x="9716" y="9740"/>
                  </a:cubicBezTo>
                  <a:cubicBezTo>
                    <a:pt x="7489" y="13586"/>
                    <a:pt x="5263" y="17431"/>
                    <a:pt x="3048" y="21265"/>
                  </a:cubicBezTo>
                  <a:cubicBezTo>
                    <a:pt x="2488" y="22218"/>
                    <a:pt x="1869" y="22801"/>
                    <a:pt x="1107" y="22825"/>
                  </a:cubicBezTo>
                  <a:cubicBezTo>
                    <a:pt x="452" y="22837"/>
                    <a:pt x="0" y="22408"/>
                    <a:pt x="12" y="21551"/>
                  </a:cubicBezTo>
                  <a:cubicBezTo>
                    <a:pt x="36" y="20896"/>
                    <a:pt x="191" y="20003"/>
                    <a:pt x="524" y="19408"/>
                  </a:cubicBezTo>
                  <a:cubicBezTo>
                    <a:pt x="3953" y="13395"/>
                    <a:pt x="7406" y="7418"/>
                    <a:pt x="10894" y="1453"/>
                  </a:cubicBezTo>
                  <a:cubicBezTo>
                    <a:pt x="11144" y="1048"/>
                    <a:pt x="11490" y="715"/>
                    <a:pt x="11787" y="346"/>
                  </a:cubicBezTo>
                  <a:lnTo>
                    <a:pt x="12549" y="1"/>
                  </a:lnTo>
                  <a:cubicBezTo>
                    <a:pt x="13002" y="203"/>
                    <a:pt x="13478" y="334"/>
                    <a:pt x="13871" y="644"/>
                  </a:cubicBezTo>
                  <a:cubicBezTo>
                    <a:pt x="17169" y="3251"/>
                    <a:pt x="20443" y="5894"/>
                    <a:pt x="23729" y="8526"/>
                  </a:cubicBezTo>
                  <a:cubicBezTo>
                    <a:pt x="24277" y="8966"/>
                    <a:pt x="24539" y="9633"/>
                    <a:pt x="24289" y="10704"/>
                  </a:cubicBezTo>
                  <a:cubicBezTo>
                    <a:pt x="24063" y="11681"/>
                    <a:pt x="23563" y="12419"/>
                    <a:pt x="22848" y="12883"/>
                  </a:cubicBezTo>
                  <a:cubicBezTo>
                    <a:pt x="22134" y="13336"/>
                    <a:pt x="21646" y="13133"/>
                    <a:pt x="21169" y="12752"/>
                  </a:cubicBezTo>
                  <a:cubicBezTo>
                    <a:pt x="19014" y="10990"/>
                    <a:pt x="16847" y="9252"/>
                    <a:pt x="14680" y="7502"/>
                  </a:cubicBezTo>
                  <a:cubicBezTo>
                    <a:pt x="14490" y="7323"/>
                    <a:pt x="14311" y="7132"/>
                    <a:pt x="14145" y="6942"/>
                  </a:cubicBezTo>
                  <a:lnTo>
                    <a:pt x="13930" y="7121"/>
                  </a:lnTo>
                  <a:lnTo>
                    <a:pt x="13930" y="8085"/>
                  </a:lnTo>
                  <a:cubicBezTo>
                    <a:pt x="13930" y="18682"/>
                    <a:pt x="13907" y="29278"/>
                    <a:pt x="13942" y="39851"/>
                  </a:cubicBezTo>
                  <a:cubicBezTo>
                    <a:pt x="13942" y="41244"/>
                    <a:pt x="13573" y="42351"/>
                    <a:pt x="12549" y="43351"/>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5" name="Google Shape;1605;p26"/>
            <p:cNvSpPr/>
            <p:nvPr/>
          </p:nvSpPr>
          <p:spPr>
            <a:xfrm>
              <a:off x="1047817" y="2283181"/>
              <a:ext cx="1538345" cy="1835750"/>
            </a:xfrm>
            <a:custGeom>
              <a:avLst/>
              <a:gdLst/>
              <a:ahLst/>
              <a:cxnLst/>
              <a:rect l="l" t="t" r="r" b="b"/>
              <a:pathLst>
                <a:path w="47091" h="56195" extrusionOk="0">
                  <a:moveTo>
                    <a:pt x="46352" y="1"/>
                  </a:moveTo>
                  <a:cubicBezTo>
                    <a:pt x="46138" y="1"/>
                    <a:pt x="45890" y="72"/>
                    <a:pt x="45626" y="224"/>
                  </a:cubicBezTo>
                  <a:lnTo>
                    <a:pt x="24659" y="12333"/>
                  </a:lnTo>
                  <a:lnTo>
                    <a:pt x="1465" y="25727"/>
                  </a:lnTo>
                  <a:cubicBezTo>
                    <a:pt x="656" y="26179"/>
                    <a:pt x="1" y="27227"/>
                    <a:pt x="1" y="28025"/>
                  </a:cubicBezTo>
                  <a:lnTo>
                    <a:pt x="1" y="55350"/>
                  </a:lnTo>
                  <a:cubicBezTo>
                    <a:pt x="1" y="55893"/>
                    <a:pt x="295" y="56195"/>
                    <a:pt x="734" y="56195"/>
                  </a:cubicBezTo>
                  <a:cubicBezTo>
                    <a:pt x="949" y="56195"/>
                    <a:pt x="1199" y="56122"/>
                    <a:pt x="1465" y="55969"/>
                  </a:cubicBezTo>
                  <a:lnTo>
                    <a:pt x="16491" y="47301"/>
                  </a:lnTo>
                  <a:lnTo>
                    <a:pt x="45626" y="30478"/>
                  </a:lnTo>
                  <a:cubicBezTo>
                    <a:pt x="46435" y="30013"/>
                    <a:pt x="47090" y="28977"/>
                    <a:pt x="47090" y="28168"/>
                  </a:cubicBezTo>
                  <a:lnTo>
                    <a:pt x="47090" y="843"/>
                  </a:lnTo>
                  <a:cubicBezTo>
                    <a:pt x="47090" y="306"/>
                    <a:pt x="46793" y="1"/>
                    <a:pt x="46352"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6" name="Google Shape;1606;p26"/>
            <p:cNvSpPr/>
            <p:nvPr/>
          </p:nvSpPr>
          <p:spPr>
            <a:xfrm>
              <a:off x="1055233" y="2281548"/>
              <a:ext cx="1538313" cy="1851398"/>
            </a:xfrm>
            <a:custGeom>
              <a:avLst/>
              <a:gdLst/>
              <a:ahLst/>
              <a:cxnLst/>
              <a:rect l="l" t="t" r="r" b="b"/>
              <a:pathLst>
                <a:path w="47090" h="56674" extrusionOk="0">
                  <a:moveTo>
                    <a:pt x="0" y="28265"/>
                  </a:moveTo>
                  <a:lnTo>
                    <a:pt x="0" y="55590"/>
                  </a:lnTo>
                  <a:cubicBezTo>
                    <a:pt x="0" y="56388"/>
                    <a:pt x="655" y="56674"/>
                    <a:pt x="1465" y="56209"/>
                  </a:cubicBezTo>
                  <a:lnTo>
                    <a:pt x="16490" y="47530"/>
                  </a:lnTo>
                  <a:lnTo>
                    <a:pt x="45625" y="30718"/>
                  </a:lnTo>
                  <a:cubicBezTo>
                    <a:pt x="46435" y="30254"/>
                    <a:pt x="47089" y="29206"/>
                    <a:pt x="47089" y="28408"/>
                  </a:cubicBezTo>
                  <a:lnTo>
                    <a:pt x="47089" y="1084"/>
                  </a:lnTo>
                  <a:cubicBezTo>
                    <a:pt x="47089" y="274"/>
                    <a:pt x="46435" y="0"/>
                    <a:pt x="45625" y="464"/>
                  </a:cubicBezTo>
                  <a:lnTo>
                    <a:pt x="24658" y="12573"/>
                  </a:lnTo>
                  <a:lnTo>
                    <a:pt x="1465" y="25968"/>
                  </a:lnTo>
                  <a:cubicBezTo>
                    <a:pt x="655" y="26420"/>
                    <a:pt x="0" y="27456"/>
                    <a:pt x="0" y="2826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7" name="Google Shape;1607;p26"/>
            <p:cNvSpPr/>
            <p:nvPr/>
          </p:nvSpPr>
          <p:spPr>
            <a:xfrm>
              <a:off x="1062616" y="2287754"/>
              <a:ext cx="1538313" cy="1851431"/>
            </a:xfrm>
            <a:custGeom>
              <a:avLst/>
              <a:gdLst/>
              <a:ahLst/>
              <a:cxnLst/>
              <a:rect l="l" t="t" r="r" b="b"/>
              <a:pathLst>
                <a:path w="47090" h="56675" extrusionOk="0">
                  <a:moveTo>
                    <a:pt x="0" y="28266"/>
                  </a:moveTo>
                  <a:lnTo>
                    <a:pt x="0" y="55591"/>
                  </a:lnTo>
                  <a:cubicBezTo>
                    <a:pt x="0" y="56388"/>
                    <a:pt x="655" y="56674"/>
                    <a:pt x="1465" y="56210"/>
                  </a:cubicBezTo>
                  <a:lnTo>
                    <a:pt x="16502" y="47530"/>
                  </a:lnTo>
                  <a:lnTo>
                    <a:pt x="45625" y="30707"/>
                  </a:lnTo>
                  <a:cubicBezTo>
                    <a:pt x="46435" y="30242"/>
                    <a:pt x="47090" y="29207"/>
                    <a:pt x="47090" y="28409"/>
                  </a:cubicBezTo>
                  <a:lnTo>
                    <a:pt x="47090" y="1084"/>
                  </a:lnTo>
                  <a:cubicBezTo>
                    <a:pt x="47090" y="274"/>
                    <a:pt x="46435" y="1"/>
                    <a:pt x="45625" y="465"/>
                  </a:cubicBezTo>
                  <a:lnTo>
                    <a:pt x="24658" y="12562"/>
                  </a:lnTo>
                  <a:lnTo>
                    <a:pt x="1465" y="25956"/>
                  </a:lnTo>
                  <a:cubicBezTo>
                    <a:pt x="655" y="26420"/>
                    <a:pt x="0" y="27456"/>
                    <a:pt x="0" y="2826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8" name="Google Shape;1608;p26"/>
            <p:cNvSpPr/>
            <p:nvPr/>
          </p:nvSpPr>
          <p:spPr>
            <a:xfrm>
              <a:off x="1101176" y="2362981"/>
              <a:ext cx="1460139" cy="1704394"/>
            </a:xfrm>
            <a:custGeom>
              <a:avLst/>
              <a:gdLst/>
              <a:ahLst/>
              <a:cxnLst/>
              <a:rect l="l" t="t" r="r" b="b"/>
              <a:pathLst>
                <a:path w="44697" h="52174" extrusionOk="0">
                  <a:moveTo>
                    <a:pt x="44697" y="0"/>
                  </a:moveTo>
                  <a:lnTo>
                    <a:pt x="1" y="25837"/>
                  </a:lnTo>
                  <a:lnTo>
                    <a:pt x="1" y="52173"/>
                  </a:lnTo>
                  <a:lnTo>
                    <a:pt x="44673" y="26194"/>
                  </a:lnTo>
                  <a:lnTo>
                    <a:pt x="44697"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9" name="Google Shape;1609;p26"/>
            <p:cNvSpPr/>
            <p:nvPr/>
          </p:nvSpPr>
          <p:spPr>
            <a:xfrm>
              <a:off x="1105769" y="2375661"/>
              <a:ext cx="1460531" cy="1692732"/>
            </a:xfrm>
            <a:custGeom>
              <a:avLst/>
              <a:gdLst/>
              <a:ahLst/>
              <a:cxnLst/>
              <a:rect l="l" t="t" r="r" b="b"/>
              <a:pathLst>
                <a:path w="44709" h="51817" extrusionOk="0">
                  <a:moveTo>
                    <a:pt x="1" y="25801"/>
                  </a:moveTo>
                  <a:lnTo>
                    <a:pt x="1" y="51661"/>
                  </a:lnTo>
                  <a:cubicBezTo>
                    <a:pt x="1" y="51757"/>
                    <a:pt x="108" y="51816"/>
                    <a:pt x="203" y="51769"/>
                  </a:cubicBezTo>
                  <a:lnTo>
                    <a:pt x="44637" y="26075"/>
                  </a:lnTo>
                  <a:cubicBezTo>
                    <a:pt x="44685" y="26063"/>
                    <a:pt x="44709" y="26015"/>
                    <a:pt x="44709" y="25968"/>
                  </a:cubicBezTo>
                  <a:lnTo>
                    <a:pt x="44673" y="167"/>
                  </a:lnTo>
                  <a:cubicBezTo>
                    <a:pt x="44673" y="60"/>
                    <a:pt x="44566" y="0"/>
                    <a:pt x="44471" y="48"/>
                  </a:cubicBezTo>
                  <a:lnTo>
                    <a:pt x="72" y="25682"/>
                  </a:lnTo>
                  <a:cubicBezTo>
                    <a:pt x="25" y="25706"/>
                    <a:pt x="1" y="25754"/>
                    <a:pt x="1" y="2580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0" name="Google Shape;1610;p26"/>
            <p:cNvSpPr/>
            <p:nvPr/>
          </p:nvSpPr>
          <p:spPr>
            <a:xfrm>
              <a:off x="1817940" y="2742052"/>
              <a:ext cx="27245" cy="35804"/>
            </a:xfrm>
            <a:custGeom>
              <a:avLst/>
              <a:gdLst/>
              <a:ahLst/>
              <a:cxnLst/>
              <a:rect l="l" t="t" r="r" b="b"/>
              <a:pathLst>
                <a:path w="834" h="1096" extrusionOk="0">
                  <a:moveTo>
                    <a:pt x="0" y="786"/>
                  </a:moveTo>
                  <a:cubicBezTo>
                    <a:pt x="36" y="512"/>
                    <a:pt x="191" y="274"/>
                    <a:pt x="417" y="131"/>
                  </a:cubicBezTo>
                  <a:cubicBezTo>
                    <a:pt x="655" y="0"/>
                    <a:pt x="834" y="71"/>
                    <a:pt x="834" y="310"/>
                  </a:cubicBezTo>
                  <a:cubicBezTo>
                    <a:pt x="810" y="583"/>
                    <a:pt x="655" y="822"/>
                    <a:pt x="417" y="964"/>
                  </a:cubicBezTo>
                  <a:cubicBezTo>
                    <a:pt x="191" y="1095"/>
                    <a:pt x="0" y="1012"/>
                    <a:pt x="0" y="786"/>
                  </a:cubicBezTo>
                  <a:close/>
                </a:path>
              </a:pathLst>
            </a:custGeom>
            <a:solidFill>
              <a:srgbClr val="30303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1" name="Google Shape;1611;p26"/>
            <p:cNvSpPr/>
            <p:nvPr/>
          </p:nvSpPr>
          <p:spPr>
            <a:xfrm>
              <a:off x="1814883" y="2741883"/>
              <a:ext cx="15615" cy="17640"/>
            </a:xfrm>
            <a:custGeom>
              <a:avLst/>
              <a:gdLst/>
              <a:ahLst/>
              <a:cxnLst/>
              <a:rect l="l" t="t" r="r" b="b"/>
              <a:pathLst>
                <a:path w="478" h="540" extrusionOk="0">
                  <a:moveTo>
                    <a:pt x="353" y="0"/>
                  </a:moveTo>
                  <a:cubicBezTo>
                    <a:pt x="319" y="0"/>
                    <a:pt x="280" y="11"/>
                    <a:pt x="239" y="34"/>
                  </a:cubicBezTo>
                  <a:cubicBezTo>
                    <a:pt x="108" y="117"/>
                    <a:pt x="25" y="248"/>
                    <a:pt x="1" y="403"/>
                  </a:cubicBezTo>
                  <a:cubicBezTo>
                    <a:pt x="1" y="489"/>
                    <a:pt x="48" y="539"/>
                    <a:pt x="117" y="539"/>
                  </a:cubicBezTo>
                  <a:cubicBezTo>
                    <a:pt x="153" y="539"/>
                    <a:pt x="195" y="526"/>
                    <a:pt x="239" y="498"/>
                  </a:cubicBezTo>
                  <a:cubicBezTo>
                    <a:pt x="370" y="427"/>
                    <a:pt x="453" y="284"/>
                    <a:pt x="477" y="141"/>
                  </a:cubicBezTo>
                  <a:cubicBezTo>
                    <a:pt x="477" y="51"/>
                    <a:pt x="427" y="0"/>
                    <a:pt x="353"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2" name="Google Shape;1612;p26"/>
            <p:cNvSpPr/>
            <p:nvPr/>
          </p:nvSpPr>
          <p:spPr>
            <a:xfrm>
              <a:off x="1096145" y="3257529"/>
              <a:ext cx="2484625" cy="1443413"/>
            </a:xfrm>
            <a:custGeom>
              <a:avLst/>
              <a:gdLst/>
              <a:ahLst/>
              <a:cxnLst/>
              <a:rect l="l" t="t" r="r" b="b"/>
              <a:pathLst>
                <a:path w="76058" h="44185" extrusionOk="0">
                  <a:moveTo>
                    <a:pt x="0" y="26885"/>
                  </a:moveTo>
                  <a:lnTo>
                    <a:pt x="0" y="26968"/>
                  </a:lnTo>
                  <a:cubicBezTo>
                    <a:pt x="12" y="27313"/>
                    <a:pt x="238" y="27659"/>
                    <a:pt x="691" y="27921"/>
                  </a:cubicBezTo>
                  <a:lnTo>
                    <a:pt x="27932" y="43649"/>
                  </a:lnTo>
                  <a:cubicBezTo>
                    <a:pt x="28873" y="44185"/>
                    <a:pt x="30397" y="44185"/>
                    <a:pt x="31337" y="43649"/>
                  </a:cubicBezTo>
                  <a:lnTo>
                    <a:pt x="75355" y="18229"/>
                  </a:lnTo>
                  <a:cubicBezTo>
                    <a:pt x="75819" y="17967"/>
                    <a:pt x="76045" y="17634"/>
                    <a:pt x="76057" y="17288"/>
                  </a:cubicBezTo>
                  <a:lnTo>
                    <a:pt x="76057" y="17205"/>
                  </a:lnTo>
                  <a:cubicBezTo>
                    <a:pt x="76045" y="16872"/>
                    <a:pt x="75807" y="16526"/>
                    <a:pt x="75355" y="16264"/>
                  </a:cubicBezTo>
                  <a:lnTo>
                    <a:pt x="48125" y="548"/>
                  </a:lnTo>
                  <a:cubicBezTo>
                    <a:pt x="47185" y="1"/>
                    <a:pt x="45661" y="1"/>
                    <a:pt x="44720" y="548"/>
                  </a:cubicBezTo>
                  <a:lnTo>
                    <a:pt x="691" y="25956"/>
                  </a:lnTo>
                  <a:cubicBezTo>
                    <a:pt x="250" y="26218"/>
                    <a:pt x="12" y="26551"/>
                    <a:pt x="0" y="2688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3" name="Google Shape;1613;p26"/>
            <p:cNvSpPr/>
            <p:nvPr/>
          </p:nvSpPr>
          <p:spPr>
            <a:xfrm>
              <a:off x="1287116" y="3359808"/>
              <a:ext cx="1874363" cy="1085606"/>
            </a:xfrm>
            <a:custGeom>
              <a:avLst/>
              <a:gdLst/>
              <a:ahLst/>
              <a:cxnLst/>
              <a:rect l="l" t="t" r="r" b="b"/>
              <a:pathLst>
                <a:path w="57377" h="33232" extrusionOk="0">
                  <a:moveTo>
                    <a:pt x="60" y="23468"/>
                  </a:moveTo>
                  <a:cubicBezTo>
                    <a:pt x="119" y="23670"/>
                    <a:pt x="262" y="23837"/>
                    <a:pt x="464" y="23932"/>
                  </a:cubicBezTo>
                  <a:lnTo>
                    <a:pt x="16014" y="32910"/>
                  </a:lnTo>
                  <a:cubicBezTo>
                    <a:pt x="16633" y="33231"/>
                    <a:pt x="17383" y="33231"/>
                    <a:pt x="18002" y="32910"/>
                  </a:cubicBezTo>
                  <a:lnTo>
                    <a:pt x="56924" y="10443"/>
                  </a:lnTo>
                  <a:cubicBezTo>
                    <a:pt x="57114" y="10347"/>
                    <a:pt x="57257" y="10181"/>
                    <a:pt x="57317" y="9966"/>
                  </a:cubicBezTo>
                  <a:cubicBezTo>
                    <a:pt x="57376" y="9728"/>
                    <a:pt x="57245" y="9478"/>
                    <a:pt x="56924" y="9288"/>
                  </a:cubicBezTo>
                  <a:lnTo>
                    <a:pt x="41374" y="310"/>
                  </a:lnTo>
                  <a:cubicBezTo>
                    <a:pt x="40743" y="1"/>
                    <a:pt x="40005" y="1"/>
                    <a:pt x="39386" y="310"/>
                  </a:cubicBezTo>
                  <a:lnTo>
                    <a:pt x="464" y="22789"/>
                  </a:lnTo>
                  <a:cubicBezTo>
                    <a:pt x="143" y="22968"/>
                    <a:pt x="0" y="23218"/>
                    <a:pt x="60" y="23468"/>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4" name="Google Shape;1614;p26"/>
            <p:cNvSpPr/>
            <p:nvPr/>
          </p:nvSpPr>
          <p:spPr>
            <a:xfrm>
              <a:off x="2306129" y="3952548"/>
              <a:ext cx="717640" cy="415433"/>
            </a:xfrm>
            <a:custGeom>
              <a:avLst/>
              <a:gdLst/>
              <a:ahLst/>
              <a:cxnLst/>
              <a:rect l="l" t="t" r="r" b="b"/>
              <a:pathLst>
                <a:path w="21968" h="12717" extrusionOk="0">
                  <a:moveTo>
                    <a:pt x="36" y="7835"/>
                  </a:moveTo>
                  <a:cubicBezTo>
                    <a:pt x="60" y="7931"/>
                    <a:pt x="131" y="8002"/>
                    <a:pt x="215" y="8038"/>
                  </a:cubicBezTo>
                  <a:lnTo>
                    <a:pt x="8073" y="12574"/>
                  </a:lnTo>
                  <a:cubicBezTo>
                    <a:pt x="8359" y="12717"/>
                    <a:pt x="8692" y="12717"/>
                    <a:pt x="8978" y="12574"/>
                  </a:cubicBezTo>
                  <a:lnTo>
                    <a:pt x="21753" y="5204"/>
                  </a:lnTo>
                  <a:cubicBezTo>
                    <a:pt x="21837" y="5156"/>
                    <a:pt x="21896" y="5085"/>
                    <a:pt x="21932" y="5002"/>
                  </a:cubicBezTo>
                  <a:cubicBezTo>
                    <a:pt x="21968" y="4883"/>
                    <a:pt x="21908" y="4763"/>
                    <a:pt x="21753" y="4680"/>
                  </a:cubicBezTo>
                  <a:lnTo>
                    <a:pt x="13895" y="144"/>
                  </a:lnTo>
                  <a:cubicBezTo>
                    <a:pt x="13609" y="1"/>
                    <a:pt x="13276" y="1"/>
                    <a:pt x="12990" y="144"/>
                  </a:cubicBezTo>
                  <a:lnTo>
                    <a:pt x="215" y="7514"/>
                  </a:lnTo>
                  <a:cubicBezTo>
                    <a:pt x="60" y="7609"/>
                    <a:pt x="1" y="7728"/>
                    <a:pt x="36" y="7835"/>
                  </a:cubicBezTo>
                  <a:close/>
                </a:path>
              </a:pathLst>
            </a:custGeom>
            <a:solidFill>
              <a:srgbClr val="2D184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5" name="Google Shape;1615;p26"/>
            <p:cNvSpPr/>
            <p:nvPr/>
          </p:nvSpPr>
          <p:spPr>
            <a:xfrm>
              <a:off x="2307305" y="3956468"/>
              <a:ext cx="716856" cy="411512"/>
            </a:xfrm>
            <a:custGeom>
              <a:avLst/>
              <a:gdLst/>
              <a:ahLst/>
              <a:cxnLst/>
              <a:rect l="l" t="t" r="r" b="b"/>
              <a:pathLst>
                <a:path w="21944" h="12597" extrusionOk="0">
                  <a:moveTo>
                    <a:pt x="0" y="7715"/>
                  </a:moveTo>
                  <a:cubicBezTo>
                    <a:pt x="24" y="7811"/>
                    <a:pt x="95" y="7882"/>
                    <a:pt x="179" y="7918"/>
                  </a:cubicBezTo>
                  <a:lnTo>
                    <a:pt x="8037" y="12454"/>
                  </a:lnTo>
                  <a:cubicBezTo>
                    <a:pt x="8323" y="12597"/>
                    <a:pt x="8656" y="12597"/>
                    <a:pt x="8942" y="12454"/>
                  </a:cubicBezTo>
                  <a:lnTo>
                    <a:pt x="21717" y="5084"/>
                  </a:lnTo>
                  <a:cubicBezTo>
                    <a:pt x="21943" y="5048"/>
                    <a:pt x="21943" y="4715"/>
                    <a:pt x="21717" y="4679"/>
                  </a:cubicBezTo>
                  <a:lnTo>
                    <a:pt x="13859" y="143"/>
                  </a:lnTo>
                  <a:cubicBezTo>
                    <a:pt x="13573" y="0"/>
                    <a:pt x="13240" y="0"/>
                    <a:pt x="12954" y="143"/>
                  </a:cubicBezTo>
                  <a:lnTo>
                    <a:pt x="179" y="7513"/>
                  </a:lnTo>
                  <a:cubicBezTo>
                    <a:pt x="95" y="7560"/>
                    <a:pt x="24" y="7632"/>
                    <a:pt x="0" y="7715"/>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6" name="Google Shape;1616;p26"/>
            <p:cNvSpPr/>
            <p:nvPr/>
          </p:nvSpPr>
          <p:spPr>
            <a:xfrm>
              <a:off x="1320567" y="3382773"/>
              <a:ext cx="1824970" cy="1029582"/>
            </a:xfrm>
            <a:custGeom>
              <a:avLst/>
              <a:gdLst/>
              <a:ahLst/>
              <a:cxnLst/>
              <a:rect l="l" t="t" r="r" b="b"/>
              <a:pathLst>
                <a:path w="55865" h="31517" extrusionOk="0">
                  <a:moveTo>
                    <a:pt x="4584" y="25456"/>
                  </a:moveTo>
                  <a:cubicBezTo>
                    <a:pt x="4441" y="25527"/>
                    <a:pt x="4274" y="25527"/>
                    <a:pt x="4132" y="25456"/>
                  </a:cubicBezTo>
                  <a:lnTo>
                    <a:pt x="2238" y="24360"/>
                  </a:lnTo>
                  <a:cubicBezTo>
                    <a:pt x="2119" y="24313"/>
                    <a:pt x="2119" y="24146"/>
                    <a:pt x="2238" y="24110"/>
                  </a:cubicBezTo>
                  <a:lnTo>
                    <a:pt x="4560" y="22765"/>
                  </a:lnTo>
                  <a:cubicBezTo>
                    <a:pt x="4703" y="22694"/>
                    <a:pt x="4870" y="22694"/>
                    <a:pt x="5013" y="22765"/>
                  </a:cubicBezTo>
                  <a:lnTo>
                    <a:pt x="6906" y="23860"/>
                  </a:lnTo>
                  <a:cubicBezTo>
                    <a:pt x="7025" y="23908"/>
                    <a:pt x="7025" y="24075"/>
                    <a:pt x="6906" y="24122"/>
                  </a:cubicBezTo>
                  <a:close/>
                  <a:moveTo>
                    <a:pt x="44089" y="2655"/>
                  </a:moveTo>
                  <a:cubicBezTo>
                    <a:pt x="44208" y="2608"/>
                    <a:pt x="44208" y="2441"/>
                    <a:pt x="44089" y="2394"/>
                  </a:cubicBezTo>
                  <a:lnTo>
                    <a:pt x="42196" y="1298"/>
                  </a:lnTo>
                  <a:cubicBezTo>
                    <a:pt x="42053" y="1227"/>
                    <a:pt x="41886" y="1227"/>
                    <a:pt x="41743" y="1298"/>
                  </a:cubicBezTo>
                  <a:lnTo>
                    <a:pt x="36778" y="4168"/>
                  </a:lnTo>
                  <a:cubicBezTo>
                    <a:pt x="36659" y="4203"/>
                    <a:pt x="36659" y="4382"/>
                    <a:pt x="36778" y="4418"/>
                  </a:cubicBezTo>
                  <a:lnTo>
                    <a:pt x="38672" y="5513"/>
                  </a:lnTo>
                  <a:cubicBezTo>
                    <a:pt x="38814" y="5584"/>
                    <a:pt x="38981" y="5584"/>
                    <a:pt x="39124" y="5513"/>
                  </a:cubicBezTo>
                  <a:close/>
                  <a:moveTo>
                    <a:pt x="46684" y="4144"/>
                  </a:moveTo>
                  <a:cubicBezTo>
                    <a:pt x="46804" y="4108"/>
                    <a:pt x="46804" y="3929"/>
                    <a:pt x="46684" y="3894"/>
                  </a:cubicBezTo>
                  <a:lnTo>
                    <a:pt x="44791" y="2798"/>
                  </a:lnTo>
                  <a:cubicBezTo>
                    <a:pt x="44649" y="2727"/>
                    <a:pt x="44482" y="2727"/>
                    <a:pt x="44339" y="2798"/>
                  </a:cubicBezTo>
                  <a:lnTo>
                    <a:pt x="40684" y="4918"/>
                  </a:lnTo>
                  <a:cubicBezTo>
                    <a:pt x="40553" y="4953"/>
                    <a:pt x="40553" y="5132"/>
                    <a:pt x="40684" y="5180"/>
                  </a:cubicBezTo>
                  <a:lnTo>
                    <a:pt x="42577" y="6263"/>
                  </a:lnTo>
                  <a:cubicBezTo>
                    <a:pt x="42720" y="6334"/>
                    <a:pt x="42874" y="6334"/>
                    <a:pt x="43017" y="6263"/>
                  </a:cubicBezTo>
                  <a:close/>
                  <a:moveTo>
                    <a:pt x="49375" y="5703"/>
                  </a:moveTo>
                  <a:cubicBezTo>
                    <a:pt x="49494" y="5656"/>
                    <a:pt x="49494" y="5489"/>
                    <a:pt x="49375" y="5441"/>
                  </a:cubicBezTo>
                  <a:lnTo>
                    <a:pt x="47470" y="4346"/>
                  </a:lnTo>
                  <a:cubicBezTo>
                    <a:pt x="47327" y="4275"/>
                    <a:pt x="47173" y="4275"/>
                    <a:pt x="47030" y="4346"/>
                  </a:cubicBezTo>
                  <a:lnTo>
                    <a:pt x="41398" y="7597"/>
                  </a:lnTo>
                  <a:cubicBezTo>
                    <a:pt x="41267" y="7644"/>
                    <a:pt x="41267" y="7811"/>
                    <a:pt x="41398" y="7858"/>
                  </a:cubicBezTo>
                  <a:lnTo>
                    <a:pt x="43291" y="8954"/>
                  </a:lnTo>
                  <a:cubicBezTo>
                    <a:pt x="43434" y="9025"/>
                    <a:pt x="43589" y="9025"/>
                    <a:pt x="43732" y="8954"/>
                  </a:cubicBezTo>
                  <a:close/>
                  <a:moveTo>
                    <a:pt x="52054" y="7251"/>
                  </a:moveTo>
                  <a:cubicBezTo>
                    <a:pt x="52173" y="7216"/>
                    <a:pt x="52173" y="7037"/>
                    <a:pt x="52054" y="6989"/>
                  </a:cubicBezTo>
                  <a:lnTo>
                    <a:pt x="50149" y="5894"/>
                  </a:lnTo>
                  <a:cubicBezTo>
                    <a:pt x="50006" y="5822"/>
                    <a:pt x="49852" y="5822"/>
                    <a:pt x="49709" y="5894"/>
                  </a:cubicBezTo>
                  <a:lnTo>
                    <a:pt x="42744" y="9918"/>
                  </a:lnTo>
                  <a:cubicBezTo>
                    <a:pt x="42624" y="9954"/>
                    <a:pt x="42624" y="10133"/>
                    <a:pt x="42744" y="10168"/>
                  </a:cubicBezTo>
                  <a:lnTo>
                    <a:pt x="44637" y="11264"/>
                  </a:lnTo>
                  <a:cubicBezTo>
                    <a:pt x="44779" y="11335"/>
                    <a:pt x="44946" y="11335"/>
                    <a:pt x="45089" y="11264"/>
                  </a:cubicBezTo>
                  <a:close/>
                  <a:moveTo>
                    <a:pt x="10823" y="24849"/>
                  </a:moveTo>
                  <a:cubicBezTo>
                    <a:pt x="10942" y="24801"/>
                    <a:pt x="10942" y="24634"/>
                    <a:pt x="10823" y="24587"/>
                  </a:cubicBezTo>
                  <a:lnTo>
                    <a:pt x="8930" y="23491"/>
                  </a:lnTo>
                  <a:cubicBezTo>
                    <a:pt x="8787" y="23420"/>
                    <a:pt x="8620" y="23420"/>
                    <a:pt x="8477" y="23491"/>
                  </a:cubicBezTo>
                  <a:lnTo>
                    <a:pt x="4834" y="25611"/>
                  </a:lnTo>
                  <a:cubicBezTo>
                    <a:pt x="4715" y="25646"/>
                    <a:pt x="4715" y="25813"/>
                    <a:pt x="4834" y="25861"/>
                  </a:cubicBezTo>
                  <a:lnTo>
                    <a:pt x="6727" y="26956"/>
                  </a:lnTo>
                  <a:cubicBezTo>
                    <a:pt x="6870" y="27027"/>
                    <a:pt x="7037" y="27027"/>
                    <a:pt x="7180" y="26956"/>
                  </a:cubicBezTo>
                  <a:close/>
                  <a:moveTo>
                    <a:pt x="14085" y="25968"/>
                  </a:moveTo>
                  <a:cubicBezTo>
                    <a:pt x="14204" y="25920"/>
                    <a:pt x="14204" y="25754"/>
                    <a:pt x="14085" y="25706"/>
                  </a:cubicBezTo>
                  <a:lnTo>
                    <a:pt x="12180" y="24611"/>
                  </a:lnTo>
                  <a:cubicBezTo>
                    <a:pt x="12037" y="24539"/>
                    <a:pt x="11883" y="24539"/>
                    <a:pt x="11740" y="24611"/>
                  </a:cubicBezTo>
                  <a:lnTo>
                    <a:pt x="7418" y="27099"/>
                  </a:lnTo>
                  <a:cubicBezTo>
                    <a:pt x="7299" y="27147"/>
                    <a:pt x="7299" y="27313"/>
                    <a:pt x="7418" y="27361"/>
                  </a:cubicBezTo>
                  <a:lnTo>
                    <a:pt x="9323" y="28456"/>
                  </a:lnTo>
                  <a:cubicBezTo>
                    <a:pt x="9454" y="28528"/>
                    <a:pt x="9620" y="28528"/>
                    <a:pt x="9763" y="28456"/>
                  </a:cubicBezTo>
                  <a:close/>
                  <a:moveTo>
                    <a:pt x="17967" y="26706"/>
                  </a:moveTo>
                  <a:cubicBezTo>
                    <a:pt x="18086" y="26658"/>
                    <a:pt x="18086" y="26492"/>
                    <a:pt x="17967" y="26444"/>
                  </a:cubicBezTo>
                  <a:lnTo>
                    <a:pt x="16074" y="25349"/>
                  </a:lnTo>
                  <a:cubicBezTo>
                    <a:pt x="15931" y="25289"/>
                    <a:pt x="15764" y="25289"/>
                    <a:pt x="15633" y="25349"/>
                  </a:cubicBezTo>
                  <a:lnTo>
                    <a:pt x="10013" y="28599"/>
                  </a:lnTo>
                  <a:cubicBezTo>
                    <a:pt x="9894" y="28635"/>
                    <a:pt x="9894" y="28813"/>
                    <a:pt x="10013" y="28849"/>
                  </a:cubicBezTo>
                  <a:lnTo>
                    <a:pt x="11930" y="29956"/>
                  </a:lnTo>
                  <a:cubicBezTo>
                    <a:pt x="12061" y="30028"/>
                    <a:pt x="12228" y="30028"/>
                    <a:pt x="12371" y="29956"/>
                  </a:cubicBezTo>
                  <a:close/>
                  <a:moveTo>
                    <a:pt x="17919" y="29730"/>
                  </a:moveTo>
                  <a:cubicBezTo>
                    <a:pt x="18038" y="29683"/>
                    <a:pt x="18038" y="29516"/>
                    <a:pt x="17919" y="29468"/>
                  </a:cubicBezTo>
                  <a:lnTo>
                    <a:pt x="16026" y="28373"/>
                  </a:lnTo>
                  <a:cubicBezTo>
                    <a:pt x="15883" y="28313"/>
                    <a:pt x="15716" y="28313"/>
                    <a:pt x="15573" y="28373"/>
                  </a:cubicBezTo>
                  <a:lnTo>
                    <a:pt x="12597" y="30087"/>
                  </a:lnTo>
                  <a:cubicBezTo>
                    <a:pt x="12478" y="30135"/>
                    <a:pt x="12478" y="30302"/>
                    <a:pt x="12597" y="30349"/>
                  </a:cubicBezTo>
                  <a:lnTo>
                    <a:pt x="14502" y="31445"/>
                  </a:lnTo>
                  <a:cubicBezTo>
                    <a:pt x="14633" y="31516"/>
                    <a:pt x="14800" y="31516"/>
                    <a:pt x="14942" y="31445"/>
                  </a:cubicBezTo>
                  <a:close/>
                  <a:moveTo>
                    <a:pt x="38850" y="17657"/>
                  </a:moveTo>
                  <a:cubicBezTo>
                    <a:pt x="38969" y="17610"/>
                    <a:pt x="38969" y="17443"/>
                    <a:pt x="38850" y="17395"/>
                  </a:cubicBezTo>
                  <a:lnTo>
                    <a:pt x="36957" y="16300"/>
                  </a:lnTo>
                  <a:cubicBezTo>
                    <a:pt x="36814" y="16229"/>
                    <a:pt x="36648" y="16229"/>
                    <a:pt x="36505" y="16300"/>
                  </a:cubicBezTo>
                  <a:lnTo>
                    <a:pt x="24098" y="23468"/>
                  </a:lnTo>
                  <a:cubicBezTo>
                    <a:pt x="23979" y="23515"/>
                    <a:pt x="23979" y="23682"/>
                    <a:pt x="24098" y="23729"/>
                  </a:cubicBezTo>
                  <a:lnTo>
                    <a:pt x="26003" y="24825"/>
                  </a:lnTo>
                  <a:cubicBezTo>
                    <a:pt x="26134" y="24884"/>
                    <a:pt x="26301" y="24884"/>
                    <a:pt x="26444" y="24825"/>
                  </a:cubicBezTo>
                  <a:close/>
                  <a:moveTo>
                    <a:pt x="3751" y="22944"/>
                  </a:moveTo>
                  <a:cubicBezTo>
                    <a:pt x="3870" y="22896"/>
                    <a:pt x="3870" y="22729"/>
                    <a:pt x="3751" y="22682"/>
                  </a:cubicBezTo>
                  <a:lnTo>
                    <a:pt x="2322" y="21860"/>
                  </a:lnTo>
                  <a:cubicBezTo>
                    <a:pt x="2179" y="21789"/>
                    <a:pt x="2024" y="21789"/>
                    <a:pt x="1881" y="21860"/>
                  </a:cubicBezTo>
                  <a:lnTo>
                    <a:pt x="119" y="22884"/>
                  </a:lnTo>
                  <a:cubicBezTo>
                    <a:pt x="0" y="22920"/>
                    <a:pt x="0" y="23098"/>
                    <a:pt x="119" y="23134"/>
                  </a:cubicBezTo>
                  <a:lnTo>
                    <a:pt x="1536" y="23968"/>
                  </a:lnTo>
                  <a:cubicBezTo>
                    <a:pt x="1679" y="24027"/>
                    <a:pt x="1846" y="24027"/>
                    <a:pt x="1988" y="23968"/>
                  </a:cubicBezTo>
                  <a:close/>
                  <a:moveTo>
                    <a:pt x="6215" y="21527"/>
                  </a:moveTo>
                  <a:cubicBezTo>
                    <a:pt x="6334" y="21479"/>
                    <a:pt x="6334" y="21301"/>
                    <a:pt x="6215" y="21265"/>
                  </a:cubicBezTo>
                  <a:lnTo>
                    <a:pt x="4786" y="20443"/>
                  </a:lnTo>
                  <a:cubicBezTo>
                    <a:pt x="4644" y="20372"/>
                    <a:pt x="4477" y="20372"/>
                    <a:pt x="4334" y="20443"/>
                  </a:cubicBezTo>
                  <a:lnTo>
                    <a:pt x="2572" y="21467"/>
                  </a:lnTo>
                  <a:cubicBezTo>
                    <a:pt x="2453" y="21503"/>
                    <a:pt x="2453" y="21670"/>
                    <a:pt x="2572" y="21717"/>
                  </a:cubicBezTo>
                  <a:lnTo>
                    <a:pt x="4001" y="22539"/>
                  </a:lnTo>
                  <a:cubicBezTo>
                    <a:pt x="4132" y="22610"/>
                    <a:pt x="4298" y="22610"/>
                    <a:pt x="4441" y="22539"/>
                  </a:cubicBezTo>
                  <a:close/>
                  <a:moveTo>
                    <a:pt x="8549" y="20169"/>
                  </a:moveTo>
                  <a:cubicBezTo>
                    <a:pt x="8668" y="20134"/>
                    <a:pt x="8668" y="19955"/>
                    <a:pt x="8549" y="19919"/>
                  </a:cubicBezTo>
                  <a:lnTo>
                    <a:pt x="7120" y="19098"/>
                  </a:lnTo>
                  <a:cubicBezTo>
                    <a:pt x="6977" y="19015"/>
                    <a:pt x="6822" y="19015"/>
                    <a:pt x="6679" y="19098"/>
                  </a:cubicBezTo>
                  <a:lnTo>
                    <a:pt x="4917" y="20110"/>
                  </a:lnTo>
                  <a:cubicBezTo>
                    <a:pt x="4786" y="20146"/>
                    <a:pt x="4786" y="20324"/>
                    <a:pt x="4917" y="20372"/>
                  </a:cubicBezTo>
                  <a:lnTo>
                    <a:pt x="6334" y="21193"/>
                  </a:lnTo>
                  <a:cubicBezTo>
                    <a:pt x="6477" y="21265"/>
                    <a:pt x="6644" y="21265"/>
                    <a:pt x="6787" y="21193"/>
                  </a:cubicBezTo>
                  <a:close/>
                  <a:moveTo>
                    <a:pt x="10882" y="18824"/>
                  </a:moveTo>
                  <a:cubicBezTo>
                    <a:pt x="11001" y="18776"/>
                    <a:pt x="11001" y="18610"/>
                    <a:pt x="10882" y="18562"/>
                  </a:cubicBezTo>
                  <a:lnTo>
                    <a:pt x="9454" y="17741"/>
                  </a:lnTo>
                  <a:cubicBezTo>
                    <a:pt x="9311" y="17669"/>
                    <a:pt x="9156" y="17669"/>
                    <a:pt x="9013" y="17741"/>
                  </a:cubicBezTo>
                  <a:lnTo>
                    <a:pt x="7251" y="18765"/>
                  </a:lnTo>
                  <a:cubicBezTo>
                    <a:pt x="7132" y="18800"/>
                    <a:pt x="7132" y="18967"/>
                    <a:pt x="7251" y="19015"/>
                  </a:cubicBezTo>
                  <a:lnTo>
                    <a:pt x="8680" y="19836"/>
                  </a:lnTo>
                  <a:cubicBezTo>
                    <a:pt x="8823" y="19908"/>
                    <a:pt x="8989" y="19908"/>
                    <a:pt x="9120" y="19836"/>
                  </a:cubicBezTo>
                  <a:close/>
                  <a:moveTo>
                    <a:pt x="13216" y="17467"/>
                  </a:moveTo>
                  <a:cubicBezTo>
                    <a:pt x="13347" y="17431"/>
                    <a:pt x="13347" y="17252"/>
                    <a:pt x="13216" y="17217"/>
                  </a:cubicBezTo>
                  <a:lnTo>
                    <a:pt x="11799" y="16395"/>
                  </a:lnTo>
                  <a:cubicBezTo>
                    <a:pt x="11656" y="16324"/>
                    <a:pt x="11490" y="16324"/>
                    <a:pt x="11347" y="16395"/>
                  </a:cubicBezTo>
                  <a:lnTo>
                    <a:pt x="9585" y="17407"/>
                  </a:lnTo>
                  <a:cubicBezTo>
                    <a:pt x="9466" y="17455"/>
                    <a:pt x="9466" y="17622"/>
                    <a:pt x="9585" y="17669"/>
                  </a:cubicBezTo>
                  <a:lnTo>
                    <a:pt x="11013" y="18491"/>
                  </a:lnTo>
                  <a:cubicBezTo>
                    <a:pt x="11156" y="18562"/>
                    <a:pt x="11323" y="18562"/>
                    <a:pt x="11454" y="18491"/>
                  </a:cubicBezTo>
                  <a:close/>
                  <a:moveTo>
                    <a:pt x="15562" y="16121"/>
                  </a:moveTo>
                  <a:cubicBezTo>
                    <a:pt x="15681" y="16074"/>
                    <a:pt x="15681" y="15907"/>
                    <a:pt x="15562" y="15859"/>
                  </a:cubicBezTo>
                  <a:lnTo>
                    <a:pt x="14145" y="15038"/>
                  </a:lnTo>
                  <a:cubicBezTo>
                    <a:pt x="14002" y="14966"/>
                    <a:pt x="13835" y="14966"/>
                    <a:pt x="13692" y="15038"/>
                  </a:cubicBezTo>
                  <a:lnTo>
                    <a:pt x="11930" y="16062"/>
                  </a:lnTo>
                  <a:cubicBezTo>
                    <a:pt x="11811" y="16098"/>
                    <a:pt x="11811" y="16276"/>
                    <a:pt x="11930" y="16312"/>
                  </a:cubicBezTo>
                  <a:lnTo>
                    <a:pt x="13359" y="17133"/>
                  </a:lnTo>
                  <a:cubicBezTo>
                    <a:pt x="13502" y="17205"/>
                    <a:pt x="13657" y="17205"/>
                    <a:pt x="13799" y="17133"/>
                  </a:cubicBezTo>
                  <a:close/>
                  <a:moveTo>
                    <a:pt x="17895" y="14764"/>
                  </a:moveTo>
                  <a:cubicBezTo>
                    <a:pt x="18014" y="14728"/>
                    <a:pt x="18014" y="14562"/>
                    <a:pt x="17895" y="14514"/>
                  </a:cubicBezTo>
                  <a:lnTo>
                    <a:pt x="16478" y="13693"/>
                  </a:lnTo>
                  <a:cubicBezTo>
                    <a:pt x="16335" y="13621"/>
                    <a:pt x="16169" y="13621"/>
                    <a:pt x="16026" y="13693"/>
                  </a:cubicBezTo>
                  <a:lnTo>
                    <a:pt x="14264" y="14705"/>
                  </a:lnTo>
                  <a:cubicBezTo>
                    <a:pt x="14145" y="14752"/>
                    <a:pt x="14145" y="14919"/>
                    <a:pt x="14264" y="14966"/>
                  </a:cubicBezTo>
                  <a:lnTo>
                    <a:pt x="15693" y="15788"/>
                  </a:lnTo>
                  <a:cubicBezTo>
                    <a:pt x="15823" y="15859"/>
                    <a:pt x="15990" y="15859"/>
                    <a:pt x="16133" y="15788"/>
                  </a:cubicBezTo>
                  <a:close/>
                  <a:moveTo>
                    <a:pt x="20241" y="13419"/>
                  </a:moveTo>
                  <a:cubicBezTo>
                    <a:pt x="20360" y="13371"/>
                    <a:pt x="20360" y="13204"/>
                    <a:pt x="20241" y="13157"/>
                  </a:cubicBezTo>
                  <a:lnTo>
                    <a:pt x="18812" y="12335"/>
                  </a:lnTo>
                  <a:cubicBezTo>
                    <a:pt x="18669" y="12264"/>
                    <a:pt x="18502" y="12264"/>
                    <a:pt x="18371" y="12335"/>
                  </a:cubicBezTo>
                  <a:lnTo>
                    <a:pt x="16597" y="13359"/>
                  </a:lnTo>
                  <a:cubicBezTo>
                    <a:pt x="16478" y="13407"/>
                    <a:pt x="16478" y="13573"/>
                    <a:pt x="16597" y="13609"/>
                  </a:cubicBezTo>
                  <a:lnTo>
                    <a:pt x="18026" y="14443"/>
                  </a:lnTo>
                  <a:cubicBezTo>
                    <a:pt x="18169" y="14514"/>
                    <a:pt x="18336" y="14514"/>
                    <a:pt x="18479" y="14443"/>
                  </a:cubicBezTo>
                  <a:close/>
                  <a:moveTo>
                    <a:pt x="22574" y="12073"/>
                  </a:moveTo>
                  <a:cubicBezTo>
                    <a:pt x="22693" y="12026"/>
                    <a:pt x="22693" y="11859"/>
                    <a:pt x="22574" y="11811"/>
                  </a:cubicBezTo>
                  <a:lnTo>
                    <a:pt x="21157" y="10990"/>
                  </a:lnTo>
                  <a:cubicBezTo>
                    <a:pt x="21015" y="10918"/>
                    <a:pt x="20848" y="10918"/>
                    <a:pt x="20705" y="10990"/>
                  </a:cubicBezTo>
                  <a:lnTo>
                    <a:pt x="18943" y="12002"/>
                  </a:lnTo>
                  <a:cubicBezTo>
                    <a:pt x="18824" y="12049"/>
                    <a:pt x="18824" y="12216"/>
                    <a:pt x="18943" y="12264"/>
                  </a:cubicBezTo>
                  <a:lnTo>
                    <a:pt x="20372" y="13085"/>
                  </a:lnTo>
                  <a:cubicBezTo>
                    <a:pt x="20515" y="13157"/>
                    <a:pt x="20669" y="13157"/>
                    <a:pt x="20812" y="13085"/>
                  </a:cubicBezTo>
                  <a:close/>
                  <a:moveTo>
                    <a:pt x="24920" y="10728"/>
                  </a:moveTo>
                  <a:cubicBezTo>
                    <a:pt x="25039" y="10680"/>
                    <a:pt x="25039" y="10514"/>
                    <a:pt x="24920" y="10466"/>
                  </a:cubicBezTo>
                  <a:lnTo>
                    <a:pt x="23503" y="9644"/>
                  </a:lnTo>
                  <a:cubicBezTo>
                    <a:pt x="23360" y="9573"/>
                    <a:pt x="23193" y="9573"/>
                    <a:pt x="23051" y="9644"/>
                  </a:cubicBezTo>
                  <a:lnTo>
                    <a:pt x="21288" y="10656"/>
                  </a:lnTo>
                  <a:cubicBezTo>
                    <a:pt x="21169" y="10704"/>
                    <a:pt x="21169" y="10871"/>
                    <a:pt x="21288" y="10918"/>
                  </a:cubicBezTo>
                  <a:lnTo>
                    <a:pt x="22717" y="11740"/>
                  </a:lnTo>
                  <a:cubicBezTo>
                    <a:pt x="22860" y="11811"/>
                    <a:pt x="23015" y="11811"/>
                    <a:pt x="23158" y="11740"/>
                  </a:cubicBezTo>
                  <a:close/>
                  <a:moveTo>
                    <a:pt x="27265" y="9371"/>
                  </a:moveTo>
                  <a:cubicBezTo>
                    <a:pt x="27384" y="9323"/>
                    <a:pt x="27384" y="9156"/>
                    <a:pt x="27265" y="9109"/>
                  </a:cubicBezTo>
                  <a:lnTo>
                    <a:pt x="25837" y="8287"/>
                  </a:lnTo>
                  <a:cubicBezTo>
                    <a:pt x="25694" y="8216"/>
                    <a:pt x="25527" y="8216"/>
                    <a:pt x="25396" y="8287"/>
                  </a:cubicBezTo>
                  <a:lnTo>
                    <a:pt x="23622" y="9311"/>
                  </a:lnTo>
                  <a:cubicBezTo>
                    <a:pt x="23503" y="9359"/>
                    <a:pt x="23503" y="9525"/>
                    <a:pt x="23622" y="9573"/>
                  </a:cubicBezTo>
                  <a:lnTo>
                    <a:pt x="25051" y="10394"/>
                  </a:lnTo>
                  <a:cubicBezTo>
                    <a:pt x="25194" y="10466"/>
                    <a:pt x="25360" y="10466"/>
                    <a:pt x="25503" y="10394"/>
                  </a:cubicBezTo>
                  <a:close/>
                  <a:moveTo>
                    <a:pt x="29599" y="8025"/>
                  </a:moveTo>
                  <a:cubicBezTo>
                    <a:pt x="29718" y="7978"/>
                    <a:pt x="29718" y="7811"/>
                    <a:pt x="29599" y="7763"/>
                  </a:cubicBezTo>
                  <a:lnTo>
                    <a:pt x="28182" y="6942"/>
                  </a:lnTo>
                  <a:cubicBezTo>
                    <a:pt x="28039" y="6870"/>
                    <a:pt x="27873" y="6870"/>
                    <a:pt x="27730" y="6942"/>
                  </a:cubicBezTo>
                  <a:lnTo>
                    <a:pt x="25968" y="7954"/>
                  </a:lnTo>
                  <a:cubicBezTo>
                    <a:pt x="25849" y="8001"/>
                    <a:pt x="25849" y="8168"/>
                    <a:pt x="25968" y="8216"/>
                  </a:cubicBezTo>
                  <a:lnTo>
                    <a:pt x="27396" y="9037"/>
                  </a:lnTo>
                  <a:cubicBezTo>
                    <a:pt x="27527" y="9109"/>
                    <a:pt x="27694" y="9109"/>
                    <a:pt x="27837" y="9037"/>
                  </a:cubicBezTo>
                  <a:close/>
                  <a:moveTo>
                    <a:pt x="31945" y="6668"/>
                  </a:moveTo>
                  <a:cubicBezTo>
                    <a:pt x="32064" y="6632"/>
                    <a:pt x="32064" y="6454"/>
                    <a:pt x="31945" y="6418"/>
                  </a:cubicBezTo>
                  <a:lnTo>
                    <a:pt x="30516" y="5584"/>
                  </a:lnTo>
                  <a:cubicBezTo>
                    <a:pt x="30373" y="5525"/>
                    <a:pt x="30206" y="5525"/>
                    <a:pt x="30075" y="5584"/>
                  </a:cubicBezTo>
                  <a:lnTo>
                    <a:pt x="28301" y="6608"/>
                  </a:lnTo>
                  <a:cubicBezTo>
                    <a:pt x="28182" y="6656"/>
                    <a:pt x="28182" y="6823"/>
                    <a:pt x="28301" y="6870"/>
                  </a:cubicBezTo>
                  <a:lnTo>
                    <a:pt x="29730" y="7692"/>
                  </a:lnTo>
                  <a:cubicBezTo>
                    <a:pt x="29873" y="7763"/>
                    <a:pt x="30040" y="7763"/>
                    <a:pt x="30182" y="7692"/>
                  </a:cubicBezTo>
                  <a:close/>
                  <a:moveTo>
                    <a:pt x="34469" y="5203"/>
                  </a:moveTo>
                  <a:cubicBezTo>
                    <a:pt x="34600" y="5168"/>
                    <a:pt x="34600" y="4989"/>
                    <a:pt x="34469" y="4953"/>
                  </a:cubicBezTo>
                  <a:lnTo>
                    <a:pt x="33064" y="4120"/>
                  </a:lnTo>
                  <a:cubicBezTo>
                    <a:pt x="32921" y="4048"/>
                    <a:pt x="32754" y="4048"/>
                    <a:pt x="32611" y="4120"/>
                  </a:cubicBezTo>
                  <a:lnTo>
                    <a:pt x="30849" y="5144"/>
                  </a:lnTo>
                  <a:cubicBezTo>
                    <a:pt x="30730" y="5180"/>
                    <a:pt x="30730" y="5358"/>
                    <a:pt x="30849" y="5394"/>
                  </a:cubicBezTo>
                  <a:lnTo>
                    <a:pt x="32278" y="6227"/>
                  </a:lnTo>
                  <a:cubicBezTo>
                    <a:pt x="32409" y="6299"/>
                    <a:pt x="32576" y="6299"/>
                    <a:pt x="32718" y="6227"/>
                  </a:cubicBezTo>
                  <a:close/>
                  <a:moveTo>
                    <a:pt x="36814" y="3858"/>
                  </a:moveTo>
                  <a:cubicBezTo>
                    <a:pt x="36933" y="3810"/>
                    <a:pt x="36933" y="3644"/>
                    <a:pt x="36814" y="3596"/>
                  </a:cubicBezTo>
                  <a:lnTo>
                    <a:pt x="35385" y="2775"/>
                  </a:lnTo>
                  <a:cubicBezTo>
                    <a:pt x="35243" y="2703"/>
                    <a:pt x="35076" y="2703"/>
                    <a:pt x="34945" y="2775"/>
                  </a:cubicBezTo>
                  <a:lnTo>
                    <a:pt x="33171" y="3798"/>
                  </a:lnTo>
                  <a:cubicBezTo>
                    <a:pt x="33052" y="3834"/>
                    <a:pt x="33052" y="4013"/>
                    <a:pt x="33171" y="4048"/>
                  </a:cubicBezTo>
                  <a:lnTo>
                    <a:pt x="34600" y="4870"/>
                  </a:lnTo>
                  <a:cubicBezTo>
                    <a:pt x="34743" y="4941"/>
                    <a:pt x="34909" y="4941"/>
                    <a:pt x="35052" y="4870"/>
                  </a:cubicBezTo>
                  <a:close/>
                  <a:moveTo>
                    <a:pt x="39160" y="2501"/>
                  </a:moveTo>
                  <a:cubicBezTo>
                    <a:pt x="39279" y="2453"/>
                    <a:pt x="39279" y="2286"/>
                    <a:pt x="39160" y="2251"/>
                  </a:cubicBezTo>
                  <a:lnTo>
                    <a:pt x="37731" y="1417"/>
                  </a:lnTo>
                  <a:cubicBezTo>
                    <a:pt x="37588" y="1346"/>
                    <a:pt x="37433" y="1346"/>
                    <a:pt x="37290" y="1417"/>
                  </a:cubicBezTo>
                  <a:lnTo>
                    <a:pt x="35528" y="2441"/>
                  </a:lnTo>
                  <a:cubicBezTo>
                    <a:pt x="35397" y="2489"/>
                    <a:pt x="35397" y="2655"/>
                    <a:pt x="35528" y="2703"/>
                  </a:cubicBezTo>
                  <a:lnTo>
                    <a:pt x="36945" y="3525"/>
                  </a:lnTo>
                  <a:cubicBezTo>
                    <a:pt x="37088" y="3596"/>
                    <a:pt x="37255" y="3596"/>
                    <a:pt x="37398" y="3525"/>
                  </a:cubicBezTo>
                  <a:close/>
                  <a:moveTo>
                    <a:pt x="41505" y="1155"/>
                  </a:moveTo>
                  <a:cubicBezTo>
                    <a:pt x="41624" y="1108"/>
                    <a:pt x="41624" y="941"/>
                    <a:pt x="41505" y="893"/>
                  </a:cubicBezTo>
                  <a:lnTo>
                    <a:pt x="40077" y="72"/>
                  </a:lnTo>
                  <a:cubicBezTo>
                    <a:pt x="39934" y="0"/>
                    <a:pt x="39767" y="0"/>
                    <a:pt x="39624" y="72"/>
                  </a:cubicBezTo>
                  <a:lnTo>
                    <a:pt x="37862" y="1096"/>
                  </a:lnTo>
                  <a:cubicBezTo>
                    <a:pt x="37743" y="1131"/>
                    <a:pt x="37743" y="1298"/>
                    <a:pt x="37862" y="1346"/>
                  </a:cubicBezTo>
                  <a:lnTo>
                    <a:pt x="39291" y="2167"/>
                  </a:lnTo>
                  <a:cubicBezTo>
                    <a:pt x="39434" y="2239"/>
                    <a:pt x="39600" y="2239"/>
                    <a:pt x="39731" y="2167"/>
                  </a:cubicBezTo>
                  <a:close/>
                  <a:moveTo>
                    <a:pt x="9513" y="22610"/>
                  </a:moveTo>
                  <a:cubicBezTo>
                    <a:pt x="9632" y="22575"/>
                    <a:pt x="9632" y="22396"/>
                    <a:pt x="9513" y="22360"/>
                  </a:cubicBezTo>
                  <a:lnTo>
                    <a:pt x="7620" y="21265"/>
                  </a:lnTo>
                  <a:cubicBezTo>
                    <a:pt x="7477" y="21193"/>
                    <a:pt x="7311" y="21193"/>
                    <a:pt x="7168" y="21265"/>
                  </a:cubicBezTo>
                  <a:lnTo>
                    <a:pt x="5275" y="22360"/>
                  </a:lnTo>
                  <a:cubicBezTo>
                    <a:pt x="5155" y="22396"/>
                    <a:pt x="5155" y="22563"/>
                    <a:pt x="5275" y="22610"/>
                  </a:cubicBezTo>
                  <a:lnTo>
                    <a:pt x="7168" y="23706"/>
                  </a:lnTo>
                  <a:cubicBezTo>
                    <a:pt x="7311" y="23777"/>
                    <a:pt x="7477" y="23777"/>
                    <a:pt x="7620" y="23706"/>
                  </a:cubicBezTo>
                  <a:close/>
                  <a:moveTo>
                    <a:pt x="14776" y="19574"/>
                  </a:moveTo>
                  <a:cubicBezTo>
                    <a:pt x="14895" y="19527"/>
                    <a:pt x="14895" y="19360"/>
                    <a:pt x="14776" y="19312"/>
                  </a:cubicBezTo>
                  <a:lnTo>
                    <a:pt x="12883" y="18217"/>
                  </a:lnTo>
                  <a:cubicBezTo>
                    <a:pt x="12740" y="18145"/>
                    <a:pt x="12573" y="18145"/>
                    <a:pt x="12430" y="18217"/>
                  </a:cubicBezTo>
                  <a:lnTo>
                    <a:pt x="10537" y="19312"/>
                  </a:lnTo>
                  <a:cubicBezTo>
                    <a:pt x="10406" y="19360"/>
                    <a:pt x="10406" y="19527"/>
                    <a:pt x="10537" y="19574"/>
                  </a:cubicBezTo>
                  <a:lnTo>
                    <a:pt x="12430" y="20670"/>
                  </a:lnTo>
                  <a:cubicBezTo>
                    <a:pt x="12573" y="20741"/>
                    <a:pt x="12740" y="20741"/>
                    <a:pt x="12883" y="20670"/>
                  </a:cubicBezTo>
                  <a:close/>
                  <a:moveTo>
                    <a:pt x="12144" y="21098"/>
                  </a:moveTo>
                  <a:cubicBezTo>
                    <a:pt x="12264" y="21051"/>
                    <a:pt x="12264" y="20872"/>
                    <a:pt x="12144" y="20836"/>
                  </a:cubicBezTo>
                  <a:lnTo>
                    <a:pt x="10251" y="19741"/>
                  </a:lnTo>
                  <a:cubicBezTo>
                    <a:pt x="10108" y="19669"/>
                    <a:pt x="9942" y="19669"/>
                    <a:pt x="9799" y="19741"/>
                  </a:cubicBezTo>
                  <a:lnTo>
                    <a:pt x="7906" y="20848"/>
                  </a:lnTo>
                  <a:cubicBezTo>
                    <a:pt x="7787" y="20884"/>
                    <a:pt x="7787" y="21062"/>
                    <a:pt x="7906" y="21098"/>
                  </a:cubicBezTo>
                  <a:lnTo>
                    <a:pt x="9799" y="22182"/>
                  </a:lnTo>
                  <a:cubicBezTo>
                    <a:pt x="9942" y="22253"/>
                    <a:pt x="10108" y="22253"/>
                    <a:pt x="10251" y="22182"/>
                  </a:cubicBezTo>
                  <a:close/>
                  <a:moveTo>
                    <a:pt x="17407" y="18050"/>
                  </a:moveTo>
                  <a:cubicBezTo>
                    <a:pt x="17526" y="18014"/>
                    <a:pt x="17526" y="17836"/>
                    <a:pt x="17407" y="17800"/>
                  </a:cubicBezTo>
                  <a:lnTo>
                    <a:pt x="15514" y="16705"/>
                  </a:lnTo>
                  <a:cubicBezTo>
                    <a:pt x="15371" y="16633"/>
                    <a:pt x="15204" y="16633"/>
                    <a:pt x="15061" y="16705"/>
                  </a:cubicBezTo>
                  <a:lnTo>
                    <a:pt x="13168" y="17800"/>
                  </a:lnTo>
                  <a:cubicBezTo>
                    <a:pt x="13049" y="17836"/>
                    <a:pt x="13049" y="18014"/>
                    <a:pt x="13168" y="18050"/>
                  </a:cubicBezTo>
                  <a:lnTo>
                    <a:pt x="15061" y="19146"/>
                  </a:lnTo>
                  <a:cubicBezTo>
                    <a:pt x="15204" y="19217"/>
                    <a:pt x="15371" y="19217"/>
                    <a:pt x="15514" y="19146"/>
                  </a:cubicBezTo>
                  <a:close/>
                  <a:moveTo>
                    <a:pt x="20038" y="16538"/>
                  </a:moveTo>
                  <a:cubicBezTo>
                    <a:pt x="20157" y="16490"/>
                    <a:pt x="20157" y="16324"/>
                    <a:pt x="20038" y="16276"/>
                  </a:cubicBezTo>
                  <a:lnTo>
                    <a:pt x="18145" y="15193"/>
                  </a:lnTo>
                  <a:cubicBezTo>
                    <a:pt x="18002" y="15109"/>
                    <a:pt x="17836" y="15109"/>
                    <a:pt x="17693" y="15193"/>
                  </a:cubicBezTo>
                  <a:lnTo>
                    <a:pt x="15800" y="16276"/>
                  </a:lnTo>
                  <a:cubicBezTo>
                    <a:pt x="15669" y="16324"/>
                    <a:pt x="15669" y="16490"/>
                    <a:pt x="15800" y="16538"/>
                  </a:cubicBezTo>
                  <a:lnTo>
                    <a:pt x="17693" y="17633"/>
                  </a:lnTo>
                  <a:cubicBezTo>
                    <a:pt x="17836" y="17705"/>
                    <a:pt x="17990" y="17705"/>
                    <a:pt x="18133" y="17633"/>
                  </a:cubicBezTo>
                  <a:close/>
                  <a:moveTo>
                    <a:pt x="22670" y="15014"/>
                  </a:moveTo>
                  <a:cubicBezTo>
                    <a:pt x="22789" y="14966"/>
                    <a:pt x="22789" y="14800"/>
                    <a:pt x="22670" y="14764"/>
                  </a:cubicBezTo>
                  <a:lnTo>
                    <a:pt x="20776" y="13669"/>
                  </a:lnTo>
                  <a:cubicBezTo>
                    <a:pt x="20634" y="13585"/>
                    <a:pt x="20467" y="13585"/>
                    <a:pt x="20324" y="13669"/>
                  </a:cubicBezTo>
                  <a:lnTo>
                    <a:pt x="18431" y="14764"/>
                  </a:lnTo>
                  <a:cubicBezTo>
                    <a:pt x="18312" y="14800"/>
                    <a:pt x="18312" y="14966"/>
                    <a:pt x="18431" y="15014"/>
                  </a:cubicBezTo>
                  <a:lnTo>
                    <a:pt x="20324" y="16109"/>
                  </a:lnTo>
                  <a:cubicBezTo>
                    <a:pt x="20467" y="16181"/>
                    <a:pt x="20634" y="16181"/>
                    <a:pt x="20776" y="16109"/>
                  </a:cubicBezTo>
                  <a:close/>
                  <a:moveTo>
                    <a:pt x="25301" y="13502"/>
                  </a:moveTo>
                  <a:cubicBezTo>
                    <a:pt x="25420" y="13454"/>
                    <a:pt x="25420" y="13288"/>
                    <a:pt x="25301" y="13240"/>
                  </a:cubicBezTo>
                  <a:lnTo>
                    <a:pt x="23408" y="12145"/>
                  </a:lnTo>
                  <a:cubicBezTo>
                    <a:pt x="23265" y="12073"/>
                    <a:pt x="23098" y="12073"/>
                    <a:pt x="22955" y="12145"/>
                  </a:cubicBezTo>
                  <a:lnTo>
                    <a:pt x="21062" y="13240"/>
                  </a:lnTo>
                  <a:cubicBezTo>
                    <a:pt x="20943" y="13276"/>
                    <a:pt x="20943" y="13454"/>
                    <a:pt x="21062" y="13502"/>
                  </a:cubicBezTo>
                  <a:lnTo>
                    <a:pt x="22955" y="14597"/>
                  </a:lnTo>
                  <a:cubicBezTo>
                    <a:pt x="23098" y="14669"/>
                    <a:pt x="23265" y="14669"/>
                    <a:pt x="23408" y="14597"/>
                  </a:cubicBezTo>
                  <a:close/>
                  <a:moveTo>
                    <a:pt x="27932" y="11978"/>
                  </a:moveTo>
                  <a:cubicBezTo>
                    <a:pt x="28051" y="11930"/>
                    <a:pt x="28051" y="11764"/>
                    <a:pt x="27932" y="11716"/>
                  </a:cubicBezTo>
                  <a:lnTo>
                    <a:pt x="26039" y="10621"/>
                  </a:lnTo>
                  <a:cubicBezTo>
                    <a:pt x="25896" y="10549"/>
                    <a:pt x="25729" y="10549"/>
                    <a:pt x="25587" y="10621"/>
                  </a:cubicBezTo>
                  <a:lnTo>
                    <a:pt x="23694" y="11716"/>
                  </a:lnTo>
                  <a:cubicBezTo>
                    <a:pt x="23574" y="11764"/>
                    <a:pt x="23574" y="11930"/>
                    <a:pt x="23694" y="11978"/>
                  </a:cubicBezTo>
                  <a:lnTo>
                    <a:pt x="25587" y="13073"/>
                  </a:lnTo>
                  <a:cubicBezTo>
                    <a:pt x="25729" y="13145"/>
                    <a:pt x="25896" y="13145"/>
                    <a:pt x="26039" y="13073"/>
                  </a:cubicBezTo>
                  <a:close/>
                  <a:moveTo>
                    <a:pt x="30563" y="10454"/>
                  </a:moveTo>
                  <a:cubicBezTo>
                    <a:pt x="30682" y="10418"/>
                    <a:pt x="30682" y="10240"/>
                    <a:pt x="30563" y="10204"/>
                  </a:cubicBezTo>
                  <a:lnTo>
                    <a:pt x="28670" y="9109"/>
                  </a:lnTo>
                  <a:cubicBezTo>
                    <a:pt x="28527" y="9037"/>
                    <a:pt x="28361" y="9037"/>
                    <a:pt x="28218" y="9109"/>
                  </a:cubicBezTo>
                  <a:lnTo>
                    <a:pt x="26325" y="10204"/>
                  </a:lnTo>
                  <a:cubicBezTo>
                    <a:pt x="26206" y="10240"/>
                    <a:pt x="26206" y="10418"/>
                    <a:pt x="26325" y="10454"/>
                  </a:cubicBezTo>
                  <a:lnTo>
                    <a:pt x="28218" y="11549"/>
                  </a:lnTo>
                  <a:cubicBezTo>
                    <a:pt x="28361" y="11621"/>
                    <a:pt x="28527" y="11621"/>
                    <a:pt x="28670" y="11549"/>
                  </a:cubicBezTo>
                  <a:close/>
                  <a:moveTo>
                    <a:pt x="33195" y="8942"/>
                  </a:moveTo>
                  <a:cubicBezTo>
                    <a:pt x="33326" y="8894"/>
                    <a:pt x="33326" y="8716"/>
                    <a:pt x="33195" y="8680"/>
                  </a:cubicBezTo>
                  <a:lnTo>
                    <a:pt x="31302" y="7585"/>
                  </a:lnTo>
                  <a:cubicBezTo>
                    <a:pt x="31159" y="7513"/>
                    <a:pt x="30992" y="7513"/>
                    <a:pt x="30849" y="7585"/>
                  </a:cubicBezTo>
                  <a:lnTo>
                    <a:pt x="28956" y="8680"/>
                  </a:lnTo>
                  <a:cubicBezTo>
                    <a:pt x="28837" y="8728"/>
                    <a:pt x="28837" y="8894"/>
                    <a:pt x="28956" y="8942"/>
                  </a:cubicBezTo>
                  <a:lnTo>
                    <a:pt x="30849" y="10037"/>
                  </a:lnTo>
                  <a:cubicBezTo>
                    <a:pt x="30992" y="10097"/>
                    <a:pt x="31159" y="10097"/>
                    <a:pt x="31302" y="10037"/>
                  </a:cubicBezTo>
                  <a:close/>
                  <a:moveTo>
                    <a:pt x="35826" y="7418"/>
                  </a:moveTo>
                  <a:cubicBezTo>
                    <a:pt x="35945" y="7370"/>
                    <a:pt x="35945" y="7204"/>
                    <a:pt x="35826" y="7156"/>
                  </a:cubicBezTo>
                  <a:lnTo>
                    <a:pt x="33933" y="6061"/>
                  </a:lnTo>
                  <a:cubicBezTo>
                    <a:pt x="33790" y="5989"/>
                    <a:pt x="33623" y="5989"/>
                    <a:pt x="33480" y="6061"/>
                  </a:cubicBezTo>
                  <a:lnTo>
                    <a:pt x="31587" y="7156"/>
                  </a:lnTo>
                  <a:cubicBezTo>
                    <a:pt x="31468" y="7204"/>
                    <a:pt x="31468" y="7370"/>
                    <a:pt x="31587" y="7418"/>
                  </a:cubicBezTo>
                  <a:lnTo>
                    <a:pt x="33480" y="8513"/>
                  </a:lnTo>
                  <a:cubicBezTo>
                    <a:pt x="33623" y="8585"/>
                    <a:pt x="33790" y="8585"/>
                    <a:pt x="33933" y="8513"/>
                  </a:cubicBezTo>
                  <a:close/>
                  <a:moveTo>
                    <a:pt x="38457" y="5894"/>
                  </a:moveTo>
                  <a:cubicBezTo>
                    <a:pt x="38576" y="5858"/>
                    <a:pt x="38576" y="5680"/>
                    <a:pt x="38457" y="5644"/>
                  </a:cubicBezTo>
                  <a:lnTo>
                    <a:pt x="36564" y="4549"/>
                  </a:lnTo>
                  <a:cubicBezTo>
                    <a:pt x="36421" y="4477"/>
                    <a:pt x="36255" y="4477"/>
                    <a:pt x="36112" y="4549"/>
                  </a:cubicBezTo>
                  <a:lnTo>
                    <a:pt x="34219" y="5644"/>
                  </a:lnTo>
                  <a:cubicBezTo>
                    <a:pt x="34100" y="5680"/>
                    <a:pt x="34100" y="5858"/>
                    <a:pt x="34219" y="5894"/>
                  </a:cubicBezTo>
                  <a:lnTo>
                    <a:pt x="36124" y="7001"/>
                  </a:lnTo>
                  <a:cubicBezTo>
                    <a:pt x="36255" y="7073"/>
                    <a:pt x="36421" y="7073"/>
                    <a:pt x="36564" y="7001"/>
                  </a:cubicBezTo>
                  <a:close/>
                  <a:moveTo>
                    <a:pt x="13418" y="23360"/>
                  </a:moveTo>
                  <a:cubicBezTo>
                    <a:pt x="13537" y="23313"/>
                    <a:pt x="13537" y="23146"/>
                    <a:pt x="13418" y="23098"/>
                  </a:cubicBezTo>
                  <a:lnTo>
                    <a:pt x="11513" y="22003"/>
                  </a:lnTo>
                  <a:cubicBezTo>
                    <a:pt x="11371" y="21932"/>
                    <a:pt x="11204" y="21932"/>
                    <a:pt x="11073" y="22003"/>
                  </a:cubicBezTo>
                  <a:lnTo>
                    <a:pt x="9168" y="23098"/>
                  </a:lnTo>
                  <a:cubicBezTo>
                    <a:pt x="9049" y="23146"/>
                    <a:pt x="9049" y="23313"/>
                    <a:pt x="9168" y="23360"/>
                  </a:cubicBezTo>
                  <a:lnTo>
                    <a:pt x="11073" y="24456"/>
                  </a:lnTo>
                  <a:cubicBezTo>
                    <a:pt x="11204" y="24527"/>
                    <a:pt x="11371" y="24527"/>
                    <a:pt x="11513" y="24456"/>
                  </a:cubicBezTo>
                  <a:close/>
                  <a:moveTo>
                    <a:pt x="16050" y="21836"/>
                  </a:moveTo>
                  <a:cubicBezTo>
                    <a:pt x="16169" y="21801"/>
                    <a:pt x="16169" y="21622"/>
                    <a:pt x="16050" y="21586"/>
                  </a:cubicBezTo>
                  <a:lnTo>
                    <a:pt x="14145" y="20491"/>
                  </a:lnTo>
                  <a:cubicBezTo>
                    <a:pt x="14002" y="20420"/>
                    <a:pt x="13847" y="20420"/>
                    <a:pt x="13704" y="20491"/>
                  </a:cubicBezTo>
                  <a:lnTo>
                    <a:pt x="11799" y="21586"/>
                  </a:lnTo>
                  <a:cubicBezTo>
                    <a:pt x="11680" y="21634"/>
                    <a:pt x="11680" y="21801"/>
                    <a:pt x="11799" y="21848"/>
                  </a:cubicBezTo>
                  <a:lnTo>
                    <a:pt x="13692" y="22944"/>
                  </a:lnTo>
                  <a:cubicBezTo>
                    <a:pt x="13835" y="23015"/>
                    <a:pt x="14002" y="23015"/>
                    <a:pt x="14145" y="22944"/>
                  </a:cubicBezTo>
                  <a:close/>
                  <a:moveTo>
                    <a:pt x="18681" y="20324"/>
                  </a:moveTo>
                  <a:cubicBezTo>
                    <a:pt x="18800" y="20277"/>
                    <a:pt x="18800" y="20110"/>
                    <a:pt x="18681" y="20062"/>
                  </a:cubicBezTo>
                  <a:lnTo>
                    <a:pt x="16776" y="18967"/>
                  </a:lnTo>
                  <a:cubicBezTo>
                    <a:pt x="16633" y="18896"/>
                    <a:pt x="16478" y="18896"/>
                    <a:pt x="16335" y="18967"/>
                  </a:cubicBezTo>
                  <a:lnTo>
                    <a:pt x="14430" y="20062"/>
                  </a:lnTo>
                  <a:cubicBezTo>
                    <a:pt x="14311" y="20110"/>
                    <a:pt x="14311" y="20277"/>
                    <a:pt x="14430" y="20324"/>
                  </a:cubicBezTo>
                  <a:lnTo>
                    <a:pt x="16335" y="21420"/>
                  </a:lnTo>
                  <a:cubicBezTo>
                    <a:pt x="16478" y="21491"/>
                    <a:pt x="16633" y="21491"/>
                    <a:pt x="16776" y="21420"/>
                  </a:cubicBezTo>
                  <a:close/>
                  <a:moveTo>
                    <a:pt x="21300" y="18800"/>
                  </a:moveTo>
                  <a:cubicBezTo>
                    <a:pt x="21419" y="18765"/>
                    <a:pt x="21419" y="18586"/>
                    <a:pt x="21300" y="18550"/>
                  </a:cubicBezTo>
                  <a:lnTo>
                    <a:pt x="19407" y="17455"/>
                  </a:lnTo>
                  <a:cubicBezTo>
                    <a:pt x="19264" y="17372"/>
                    <a:pt x="19098" y="17372"/>
                    <a:pt x="18955" y="17455"/>
                  </a:cubicBezTo>
                  <a:lnTo>
                    <a:pt x="17062" y="18550"/>
                  </a:lnTo>
                  <a:cubicBezTo>
                    <a:pt x="16943" y="18586"/>
                    <a:pt x="16943" y="18753"/>
                    <a:pt x="17062" y="18800"/>
                  </a:cubicBezTo>
                  <a:lnTo>
                    <a:pt x="18955" y="19896"/>
                  </a:lnTo>
                  <a:cubicBezTo>
                    <a:pt x="19098" y="19967"/>
                    <a:pt x="19264" y="19967"/>
                    <a:pt x="19407" y="19896"/>
                  </a:cubicBezTo>
                  <a:close/>
                  <a:moveTo>
                    <a:pt x="23932" y="17288"/>
                  </a:moveTo>
                  <a:cubicBezTo>
                    <a:pt x="24051" y="17241"/>
                    <a:pt x="24051" y="17074"/>
                    <a:pt x="23932" y="17026"/>
                  </a:cubicBezTo>
                  <a:lnTo>
                    <a:pt x="22039" y="15931"/>
                  </a:lnTo>
                  <a:cubicBezTo>
                    <a:pt x="21896" y="15859"/>
                    <a:pt x="21729" y="15859"/>
                    <a:pt x="21586" y="15931"/>
                  </a:cubicBezTo>
                  <a:lnTo>
                    <a:pt x="19693" y="17026"/>
                  </a:lnTo>
                  <a:cubicBezTo>
                    <a:pt x="19574" y="17062"/>
                    <a:pt x="19574" y="17241"/>
                    <a:pt x="19693" y="17288"/>
                  </a:cubicBezTo>
                  <a:lnTo>
                    <a:pt x="21598" y="18372"/>
                  </a:lnTo>
                  <a:cubicBezTo>
                    <a:pt x="21741" y="18443"/>
                    <a:pt x="21908" y="18443"/>
                    <a:pt x="22050" y="18372"/>
                  </a:cubicBezTo>
                  <a:close/>
                  <a:moveTo>
                    <a:pt x="26563" y="15764"/>
                  </a:moveTo>
                  <a:cubicBezTo>
                    <a:pt x="26682" y="15717"/>
                    <a:pt x="26682" y="15550"/>
                    <a:pt x="26563" y="15502"/>
                  </a:cubicBezTo>
                  <a:lnTo>
                    <a:pt x="24670" y="14407"/>
                  </a:lnTo>
                  <a:cubicBezTo>
                    <a:pt x="24527" y="14335"/>
                    <a:pt x="24360" y="14335"/>
                    <a:pt x="24217" y="14407"/>
                  </a:cubicBezTo>
                  <a:lnTo>
                    <a:pt x="22324" y="15502"/>
                  </a:lnTo>
                  <a:cubicBezTo>
                    <a:pt x="22205" y="15550"/>
                    <a:pt x="22205" y="15717"/>
                    <a:pt x="22324" y="15764"/>
                  </a:cubicBezTo>
                  <a:lnTo>
                    <a:pt x="24217" y="16860"/>
                  </a:lnTo>
                  <a:cubicBezTo>
                    <a:pt x="24360" y="16931"/>
                    <a:pt x="24527" y="16931"/>
                    <a:pt x="24670" y="16860"/>
                  </a:cubicBezTo>
                  <a:close/>
                  <a:moveTo>
                    <a:pt x="29194" y="14240"/>
                  </a:moveTo>
                  <a:cubicBezTo>
                    <a:pt x="29313" y="14204"/>
                    <a:pt x="29313" y="14026"/>
                    <a:pt x="29194" y="13990"/>
                  </a:cubicBezTo>
                  <a:lnTo>
                    <a:pt x="27301" y="12895"/>
                  </a:lnTo>
                  <a:cubicBezTo>
                    <a:pt x="27158" y="12823"/>
                    <a:pt x="26992" y="12823"/>
                    <a:pt x="26849" y="12895"/>
                  </a:cubicBezTo>
                  <a:lnTo>
                    <a:pt x="24956" y="13990"/>
                  </a:lnTo>
                  <a:cubicBezTo>
                    <a:pt x="24837" y="14026"/>
                    <a:pt x="24837" y="14204"/>
                    <a:pt x="24956" y="14240"/>
                  </a:cubicBezTo>
                  <a:lnTo>
                    <a:pt x="26849" y="15336"/>
                  </a:lnTo>
                  <a:cubicBezTo>
                    <a:pt x="26992" y="15407"/>
                    <a:pt x="27158" y="15407"/>
                    <a:pt x="27301" y="15336"/>
                  </a:cubicBezTo>
                  <a:close/>
                  <a:moveTo>
                    <a:pt x="31825" y="12728"/>
                  </a:moveTo>
                  <a:cubicBezTo>
                    <a:pt x="31956" y="12680"/>
                    <a:pt x="31956" y="12502"/>
                    <a:pt x="31825" y="12466"/>
                  </a:cubicBezTo>
                  <a:lnTo>
                    <a:pt x="29932" y="11371"/>
                  </a:lnTo>
                  <a:cubicBezTo>
                    <a:pt x="29790" y="11299"/>
                    <a:pt x="29623" y="11299"/>
                    <a:pt x="29492" y="11371"/>
                  </a:cubicBezTo>
                  <a:lnTo>
                    <a:pt x="27587" y="12466"/>
                  </a:lnTo>
                  <a:cubicBezTo>
                    <a:pt x="27468" y="12514"/>
                    <a:pt x="27468" y="12680"/>
                    <a:pt x="27587" y="12728"/>
                  </a:cubicBezTo>
                  <a:lnTo>
                    <a:pt x="29492" y="13823"/>
                  </a:lnTo>
                  <a:cubicBezTo>
                    <a:pt x="29623" y="13895"/>
                    <a:pt x="29790" y="13895"/>
                    <a:pt x="29932" y="13823"/>
                  </a:cubicBezTo>
                  <a:close/>
                  <a:moveTo>
                    <a:pt x="34457" y="11204"/>
                  </a:moveTo>
                  <a:cubicBezTo>
                    <a:pt x="34576" y="11156"/>
                    <a:pt x="34576" y="10990"/>
                    <a:pt x="34457" y="10942"/>
                  </a:cubicBezTo>
                  <a:lnTo>
                    <a:pt x="32564" y="9847"/>
                  </a:lnTo>
                  <a:cubicBezTo>
                    <a:pt x="32421" y="9775"/>
                    <a:pt x="32254" y="9775"/>
                    <a:pt x="32111" y="9847"/>
                  </a:cubicBezTo>
                  <a:lnTo>
                    <a:pt x="30218" y="10942"/>
                  </a:lnTo>
                  <a:cubicBezTo>
                    <a:pt x="30099" y="10990"/>
                    <a:pt x="30099" y="11168"/>
                    <a:pt x="30218" y="11204"/>
                  </a:cubicBezTo>
                  <a:lnTo>
                    <a:pt x="32111" y="12299"/>
                  </a:lnTo>
                  <a:cubicBezTo>
                    <a:pt x="32254" y="12371"/>
                    <a:pt x="32421" y="12371"/>
                    <a:pt x="32564" y="12299"/>
                  </a:cubicBezTo>
                  <a:close/>
                  <a:moveTo>
                    <a:pt x="37088" y="9680"/>
                  </a:moveTo>
                  <a:cubicBezTo>
                    <a:pt x="37207" y="9632"/>
                    <a:pt x="37207" y="9466"/>
                    <a:pt x="37088" y="9418"/>
                  </a:cubicBezTo>
                  <a:lnTo>
                    <a:pt x="35195" y="8347"/>
                  </a:lnTo>
                  <a:cubicBezTo>
                    <a:pt x="35052" y="8263"/>
                    <a:pt x="34885" y="8263"/>
                    <a:pt x="34743" y="8347"/>
                  </a:cubicBezTo>
                  <a:lnTo>
                    <a:pt x="32849" y="9430"/>
                  </a:lnTo>
                  <a:cubicBezTo>
                    <a:pt x="32730" y="9478"/>
                    <a:pt x="32730" y="9644"/>
                    <a:pt x="32849" y="9692"/>
                  </a:cubicBezTo>
                  <a:lnTo>
                    <a:pt x="34743" y="10787"/>
                  </a:lnTo>
                  <a:cubicBezTo>
                    <a:pt x="34885" y="10859"/>
                    <a:pt x="35052" y="10859"/>
                    <a:pt x="35195" y="10787"/>
                  </a:cubicBezTo>
                  <a:close/>
                  <a:moveTo>
                    <a:pt x="39719" y="8156"/>
                  </a:moveTo>
                  <a:cubicBezTo>
                    <a:pt x="39838" y="8120"/>
                    <a:pt x="39838" y="7942"/>
                    <a:pt x="39719" y="7906"/>
                  </a:cubicBezTo>
                  <a:lnTo>
                    <a:pt x="37826" y="6811"/>
                  </a:lnTo>
                  <a:cubicBezTo>
                    <a:pt x="37683" y="6739"/>
                    <a:pt x="37517" y="6739"/>
                    <a:pt x="37374" y="6811"/>
                  </a:cubicBezTo>
                  <a:lnTo>
                    <a:pt x="35481" y="7906"/>
                  </a:lnTo>
                  <a:cubicBezTo>
                    <a:pt x="35362" y="7954"/>
                    <a:pt x="35362" y="8120"/>
                    <a:pt x="35481" y="8168"/>
                  </a:cubicBezTo>
                  <a:lnTo>
                    <a:pt x="37374" y="9263"/>
                  </a:lnTo>
                  <a:cubicBezTo>
                    <a:pt x="37517" y="9335"/>
                    <a:pt x="37683" y="9335"/>
                    <a:pt x="37826" y="9263"/>
                  </a:cubicBezTo>
                  <a:close/>
                  <a:moveTo>
                    <a:pt x="42351" y="6644"/>
                  </a:moveTo>
                  <a:cubicBezTo>
                    <a:pt x="42482" y="6596"/>
                    <a:pt x="42482" y="6430"/>
                    <a:pt x="42351" y="6382"/>
                  </a:cubicBezTo>
                  <a:lnTo>
                    <a:pt x="40458" y="5287"/>
                  </a:lnTo>
                  <a:cubicBezTo>
                    <a:pt x="40315" y="5215"/>
                    <a:pt x="40148" y="5215"/>
                    <a:pt x="40017" y="5287"/>
                  </a:cubicBezTo>
                  <a:lnTo>
                    <a:pt x="38124" y="6394"/>
                  </a:lnTo>
                  <a:cubicBezTo>
                    <a:pt x="37993" y="6430"/>
                    <a:pt x="37993" y="6608"/>
                    <a:pt x="38124" y="6644"/>
                  </a:cubicBezTo>
                  <a:lnTo>
                    <a:pt x="40017" y="7751"/>
                  </a:lnTo>
                  <a:cubicBezTo>
                    <a:pt x="40148" y="7823"/>
                    <a:pt x="40315" y="7823"/>
                    <a:pt x="40458" y="7751"/>
                  </a:cubicBezTo>
                  <a:close/>
                  <a:moveTo>
                    <a:pt x="16657" y="24587"/>
                  </a:moveTo>
                  <a:cubicBezTo>
                    <a:pt x="16776" y="24551"/>
                    <a:pt x="16776" y="24372"/>
                    <a:pt x="16657" y="24337"/>
                  </a:cubicBezTo>
                  <a:lnTo>
                    <a:pt x="14752" y="23241"/>
                  </a:lnTo>
                  <a:cubicBezTo>
                    <a:pt x="14609" y="23170"/>
                    <a:pt x="14442" y="23170"/>
                    <a:pt x="14311" y="23241"/>
                  </a:cubicBezTo>
                  <a:lnTo>
                    <a:pt x="12406" y="24337"/>
                  </a:lnTo>
                  <a:cubicBezTo>
                    <a:pt x="12287" y="24372"/>
                    <a:pt x="12287" y="24551"/>
                    <a:pt x="12406" y="24587"/>
                  </a:cubicBezTo>
                  <a:lnTo>
                    <a:pt x="14311" y="25682"/>
                  </a:lnTo>
                  <a:cubicBezTo>
                    <a:pt x="14442" y="25754"/>
                    <a:pt x="14609" y="25754"/>
                    <a:pt x="14752" y="25682"/>
                  </a:cubicBezTo>
                  <a:close/>
                  <a:moveTo>
                    <a:pt x="19288" y="23075"/>
                  </a:moveTo>
                  <a:cubicBezTo>
                    <a:pt x="19407" y="23027"/>
                    <a:pt x="19407" y="22860"/>
                    <a:pt x="19288" y="22813"/>
                  </a:cubicBezTo>
                  <a:lnTo>
                    <a:pt x="17383" y="21717"/>
                  </a:lnTo>
                  <a:cubicBezTo>
                    <a:pt x="17240" y="21658"/>
                    <a:pt x="17086" y="21658"/>
                    <a:pt x="16943" y="21717"/>
                  </a:cubicBezTo>
                  <a:lnTo>
                    <a:pt x="15050" y="22813"/>
                  </a:lnTo>
                  <a:cubicBezTo>
                    <a:pt x="14931" y="22860"/>
                    <a:pt x="14931" y="23027"/>
                    <a:pt x="15050" y="23075"/>
                  </a:cubicBezTo>
                  <a:lnTo>
                    <a:pt x="16943" y="24170"/>
                  </a:lnTo>
                  <a:cubicBezTo>
                    <a:pt x="17086" y="24230"/>
                    <a:pt x="17252" y="24230"/>
                    <a:pt x="17395" y="24170"/>
                  </a:cubicBezTo>
                  <a:close/>
                  <a:moveTo>
                    <a:pt x="21919" y="21551"/>
                  </a:moveTo>
                  <a:cubicBezTo>
                    <a:pt x="22039" y="21515"/>
                    <a:pt x="22039" y="21336"/>
                    <a:pt x="21919" y="21301"/>
                  </a:cubicBezTo>
                  <a:lnTo>
                    <a:pt x="20014" y="20205"/>
                  </a:lnTo>
                  <a:cubicBezTo>
                    <a:pt x="19872" y="20134"/>
                    <a:pt x="19717" y="20134"/>
                    <a:pt x="19574" y="20205"/>
                  </a:cubicBezTo>
                  <a:lnTo>
                    <a:pt x="17681" y="21289"/>
                  </a:lnTo>
                  <a:cubicBezTo>
                    <a:pt x="17550" y="21336"/>
                    <a:pt x="17550" y="21503"/>
                    <a:pt x="17681" y="21551"/>
                  </a:cubicBezTo>
                  <a:lnTo>
                    <a:pt x="19574" y="22646"/>
                  </a:lnTo>
                  <a:cubicBezTo>
                    <a:pt x="19717" y="22706"/>
                    <a:pt x="19872" y="22706"/>
                    <a:pt x="20014" y="22646"/>
                  </a:cubicBezTo>
                  <a:close/>
                  <a:moveTo>
                    <a:pt x="24551" y="20039"/>
                  </a:moveTo>
                  <a:cubicBezTo>
                    <a:pt x="24670" y="19991"/>
                    <a:pt x="24670" y="19824"/>
                    <a:pt x="24551" y="19777"/>
                  </a:cubicBezTo>
                  <a:lnTo>
                    <a:pt x="22646" y="18681"/>
                  </a:lnTo>
                  <a:cubicBezTo>
                    <a:pt x="22503" y="18610"/>
                    <a:pt x="22348" y="18610"/>
                    <a:pt x="22205" y="18681"/>
                  </a:cubicBezTo>
                  <a:lnTo>
                    <a:pt x="20300" y="19777"/>
                  </a:lnTo>
                  <a:cubicBezTo>
                    <a:pt x="20181" y="19824"/>
                    <a:pt x="20181" y="19991"/>
                    <a:pt x="20300" y="20039"/>
                  </a:cubicBezTo>
                  <a:lnTo>
                    <a:pt x="22205" y="21134"/>
                  </a:lnTo>
                  <a:cubicBezTo>
                    <a:pt x="22348" y="21205"/>
                    <a:pt x="22503" y="21205"/>
                    <a:pt x="22646" y="21134"/>
                  </a:cubicBezTo>
                  <a:close/>
                  <a:moveTo>
                    <a:pt x="27182" y="18515"/>
                  </a:moveTo>
                  <a:cubicBezTo>
                    <a:pt x="27301" y="18467"/>
                    <a:pt x="27301" y="18300"/>
                    <a:pt x="27182" y="18253"/>
                  </a:cubicBezTo>
                  <a:lnTo>
                    <a:pt x="25277" y="17169"/>
                  </a:lnTo>
                  <a:cubicBezTo>
                    <a:pt x="25134" y="17098"/>
                    <a:pt x="24979" y="17098"/>
                    <a:pt x="24837" y="17169"/>
                  </a:cubicBezTo>
                  <a:lnTo>
                    <a:pt x="22943" y="18253"/>
                  </a:lnTo>
                  <a:cubicBezTo>
                    <a:pt x="22812" y="18300"/>
                    <a:pt x="22812" y="18467"/>
                    <a:pt x="22943" y="18515"/>
                  </a:cubicBezTo>
                  <a:lnTo>
                    <a:pt x="24837" y="19610"/>
                  </a:lnTo>
                  <a:cubicBezTo>
                    <a:pt x="24979" y="19681"/>
                    <a:pt x="25134" y="19681"/>
                    <a:pt x="25277" y="19610"/>
                  </a:cubicBezTo>
                  <a:close/>
                  <a:moveTo>
                    <a:pt x="29813" y="16991"/>
                  </a:moveTo>
                  <a:cubicBezTo>
                    <a:pt x="29932" y="16955"/>
                    <a:pt x="29932" y="16788"/>
                    <a:pt x="29813" y="16741"/>
                  </a:cubicBezTo>
                  <a:lnTo>
                    <a:pt x="27908" y="15645"/>
                  </a:lnTo>
                  <a:cubicBezTo>
                    <a:pt x="27765" y="15574"/>
                    <a:pt x="27611" y="15574"/>
                    <a:pt x="27468" y="15645"/>
                  </a:cubicBezTo>
                  <a:lnTo>
                    <a:pt x="25575" y="16741"/>
                  </a:lnTo>
                  <a:cubicBezTo>
                    <a:pt x="25444" y="16788"/>
                    <a:pt x="25444" y="16955"/>
                    <a:pt x="25575" y="16991"/>
                  </a:cubicBezTo>
                  <a:lnTo>
                    <a:pt x="27468" y="18086"/>
                  </a:lnTo>
                  <a:cubicBezTo>
                    <a:pt x="27611" y="18157"/>
                    <a:pt x="27765" y="18157"/>
                    <a:pt x="27908" y="18086"/>
                  </a:cubicBezTo>
                  <a:close/>
                  <a:moveTo>
                    <a:pt x="32445" y="15478"/>
                  </a:moveTo>
                  <a:cubicBezTo>
                    <a:pt x="32564" y="15431"/>
                    <a:pt x="32564" y="15264"/>
                    <a:pt x="32445" y="15217"/>
                  </a:cubicBezTo>
                  <a:lnTo>
                    <a:pt x="30540" y="14121"/>
                  </a:lnTo>
                  <a:cubicBezTo>
                    <a:pt x="30409" y="14050"/>
                    <a:pt x="30242" y="14050"/>
                    <a:pt x="30099" y="14121"/>
                  </a:cubicBezTo>
                  <a:lnTo>
                    <a:pt x="28206" y="15217"/>
                  </a:lnTo>
                  <a:cubicBezTo>
                    <a:pt x="28075" y="15264"/>
                    <a:pt x="28075" y="15431"/>
                    <a:pt x="28206" y="15478"/>
                  </a:cubicBezTo>
                  <a:lnTo>
                    <a:pt x="30099" y="16574"/>
                  </a:lnTo>
                  <a:cubicBezTo>
                    <a:pt x="30242" y="16645"/>
                    <a:pt x="30409" y="16645"/>
                    <a:pt x="30540" y="16574"/>
                  </a:cubicBezTo>
                  <a:close/>
                  <a:moveTo>
                    <a:pt x="35076" y="13954"/>
                  </a:moveTo>
                  <a:cubicBezTo>
                    <a:pt x="35195" y="13919"/>
                    <a:pt x="35195" y="13740"/>
                    <a:pt x="35076" y="13704"/>
                  </a:cubicBezTo>
                  <a:lnTo>
                    <a:pt x="33171" y="12609"/>
                  </a:lnTo>
                  <a:cubicBezTo>
                    <a:pt x="33040" y="12538"/>
                    <a:pt x="32873" y="12538"/>
                    <a:pt x="32730" y="12609"/>
                  </a:cubicBezTo>
                  <a:lnTo>
                    <a:pt x="30837" y="13704"/>
                  </a:lnTo>
                  <a:cubicBezTo>
                    <a:pt x="30706" y="13740"/>
                    <a:pt x="30706" y="13907"/>
                    <a:pt x="30837" y="13954"/>
                  </a:cubicBezTo>
                  <a:lnTo>
                    <a:pt x="32730" y="15050"/>
                  </a:lnTo>
                  <a:cubicBezTo>
                    <a:pt x="32873" y="15121"/>
                    <a:pt x="33040" y="15121"/>
                    <a:pt x="33183" y="15050"/>
                  </a:cubicBezTo>
                  <a:close/>
                  <a:moveTo>
                    <a:pt x="37707" y="12442"/>
                  </a:moveTo>
                  <a:cubicBezTo>
                    <a:pt x="37826" y="12395"/>
                    <a:pt x="37826" y="12228"/>
                    <a:pt x="37707" y="12180"/>
                  </a:cubicBezTo>
                  <a:lnTo>
                    <a:pt x="35802" y="11085"/>
                  </a:lnTo>
                  <a:cubicBezTo>
                    <a:pt x="35671" y="11014"/>
                    <a:pt x="35505" y="11014"/>
                    <a:pt x="35362" y="11085"/>
                  </a:cubicBezTo>
                  <a:lnTo>
                    <a:pt x="33469" y="12180"/>
                  </a:lnTo>
                  <a:cubicBezTo>
                    <a:pt x="33338" y="12228"/>
                    <a:pt x="33338" y="12395"/>
                    <a:pt x="33469" y="12442"/>
                  </a:cubicBezTo>
                  <a:lnTo>
                    <a:pt x="35362" y="13538"/>
                  </a:lnTo>
                  <a:cubicBezTo>
                    <a:pt x="35505" y="13609"/>
                    <a:pt x="35671" y="13609"/>
                    <a:pt x="35802" y="13538"/>
                  </a:cubicBezTo>
                  <a:close/>
                  <a:moveTo>
                    <a:pt x="40338" y="10918"/>
                  </a:moveTo>
                  <a:cubicBezTo>
                    <a:pt x="40458" y="10871"/>
                    <a:pt x="40458" y="10704"/>
                    <a:pt x="40338" y="10656"/>
                  </a:cubicBezTo>
                  <a:lnTo>
                    <a:pt x="38433" y="9561"/>
                  </a:lnTo>
                  <a:cubicBezTo>
                    <a:pt x="38302" y="9490"/>
                    <a:pt x="38136" y="9490"/>
                    <a:pt x="37993" y="9561"/>
                  </a:cubicBezTo>
                  <a:lnTo>
                    <a:pt x="36100" y="10656"/>
                  </a:lnTo>
                  <a:cubicBezTo>
                    <a:pt x="35969" y="10704"/>
                    <a:pt x="35969" y="10871"/>
                    <a:pt x="36100" y="10918"/>
                  </a:cubicBezTo>
                  <a:lnTo>
                    <a:pt x="37993" y="12014"/>
                  </a:lnTo>
                  <a:cubicBezTo>
                    <a:pt x="38136" y="12085"/>
                    <a:pt x="38302" y="12085"/>
                    <a:pt x="38433" y="12014"/>
                  </a:cubicBezTo>
                  <a:close/>
                  <a:moveTo>
                    <a:pt x="42970" y="9394"/>
                  </a:moveTo>
                  <a:cubicBezTo>
                    <a:pt x="43089" y="9347"/>
                    <a:pt x="43089" y="9180"/>
                    <a:pt x="42970" y="9132"/>
                  </a:cubicBezTo>
                  <a:lnTo>
                    <a:pt x="41077" y="8049"/>
                  </a:lnTo>
                  <a:cubicBezTo>
                    <a:pt x="40934" y="7978"/>
                    <a:pt x="40767" y="7978"/>
                    <a:pt x="40624" y="8049"/>
                  </a:cubicBezTo>
                  <a:lnTo>
                    <a:pt x="38731" y="9144"/>
                  </a:lnTo>
                  <a:cubicBezTo>
                    <a:pt x="38612" y="9180"/>
                    <a:pt x="38612" y="9347"/>
                    <a:pt x="38731" y="9394"/>
                  </a:cubicBezTo>
                  <a:lnTo>
                    <a:pt x="40624" y="10490"/>
                  </a:lnTo>
                  <a:cubicBezTo>
                    <a:pt x="40767" y="10561"/>
                    <a:pt x="40934" y="10561"/>
                    <a:pt x="41077" y="10490"/>
                  </a:cubicBezTo>
                  <a:close/>
                  <a:moveTo>
                    <a:pt x="23217" y="23682"/>
                  </a:moveTo>
                  <a:cubicBezTo>
                    <a:pt x="23336" y="23646"/>
                    <a:pt x="23336" y="23468"/>
                    <a:pt x="23217" y="23420"/>
                  </a:cubicBezTo>
                  <a:lnTo>
                    <a:pt x="21312" y="22336"/>
                  </a:lnTo>
                  <a:cubicBezTo>
                    <a:pt x="21181" y="22265"/>
                    <a:pt x="21015" y="22265"/>
                    <a:pt x="20872" y="22336"/>
                  </a:cubicBezTo>
                  <a:lnTo>
                    <a:pt x="18979" y="23432"/>
                  </a:lnTo>
                  <a:cubicBezTo>
                    <a:pt x="18848" y="23468"/>
                    <a:pt x="18848" y="23634"/>
                    <a:pt x="18979" y="23682"/>
                  </a:cubicBezTo>
                  <a:lnTo>
                    <a:pt x="20872" y="24777"/>
                  </a:lnTo>
                  <a:cubicBezTo>
                    <a:pt x="21015" y="24849"/>
                    <a:pt x="21181" y="24849"/>
                    <a:pt x="21312" y="24777"/>
                  </a:cubicBezTo>
                  <a:close/>
                  <a:moveTo>
                    <a:pt x="25849" y="22158"/>
                  </a:moveTo>
                  <a:cubicBezTo>
                    <a:pt x="25968" y="22122"/>
                    <a:pt x="25968" y="21944"/>
                    <a:pt x="25849" y="21908"/>
                  </a:cubicBezTo>
                  <a:lnTo>
                    <a:pt x="23944" y="20812"/>
                  </a:lnTo>
                  <a:cubicBezTo>
                    <a:pt x="23813" y="20741"/>
                    <a:pt x="23646" y="20741"/>
                    <a:pt x="23503" y="20812"/>
                  </a:cubicBezTo>
                  <a:lnTo>
                    <a:pt x="21610" y="21908"/>
                  </a:lnTo>
                  <a:cubicBezTo>
                    <a:pt x="21479" y="21944"/>
                    <a:pt x="21479" y="22122"/>
                    <a:pt x="21610" y="22158"/>
                  </a:cubicBezTo>
                  <a:lnTo>
                    <a:pt x="23503" y="23253"/>
                  </a:lnTo>
                  <a:cubicBezTo>
                    <a:pt x="23646" y="23325"/>
                    <a:pt x="23813" y="23325"/>
                    <a:pt x="23944" y="23253"/>
                  </a:cubicBezTo>
                  <a:close/>
                  <a:moveTo>
                    <a:pt x="20443" y="28290"/>
                  </a:moveTo>
                  <a:cubicBezTo>
                    <a:pt x="20562" y="28242"/>
                    <a:pt x="20562" y="28075"/>
                    <a:pt x="20443" y="28028"/>
                  </a:cubicBezTo>
                  <a:lnTo>
                    <a:pt x="18550" y="26932"/>
                  </a:lnTo>
                  <a:cubicBezTo>
                    <a:pt x="18407" y="26861"/>
                    <a:pt x="18240" y="26861"/>
                    <a:pt x="18109" y="26932"/>
                  </a:cubicBezTo>
                  <a:lnTo>
                    <a:pt x="16204" y="28028"/>
                  </a:lnTo>
                  <a:cubicBezTo>
                    <a:pt x="16085" y="28063"/>
                    <a:pt x="16085" y="28242"/>
                    <a:pt x="16204" y="28290"/>
                  </a:cubicBezTo>
                  <a:lnTo>
                    <a:pt x="18109" y="29373"/>
                  </a:lnTo>
                  <a:cubicBezTo>
                    <a:pt x="18240" y="29444"/>
                    <a:pt x="18407" y="29444"/>
                    <a:pt x="18550" y="29373"/>
                  </a:cubicBezTo>
                  <a:close/>
                  <a:moveTo>
                    <a:pt x="23086" y="26766"/>
                  </a:moveTo>
                  <a:cubicBezTo>
                    <a:pt x="23205" y="26718"/>
                    <a:pt x="23205" y="26551"/>
                    <a:pt x="23086" y="26504"/>
                  </a:cubicBezTo>
                  <a:lnTo>
                    <a:pt x="21193" y="25408"/>
                  </a:lnTo>
                  <a:cubicBezTo>
                    <a:pt x="21050" y="25337"/>
                    <a:pt x="20884" y="25337"/>
                    <a:pt x="20741" y="25408"/>
                  </a:cubicBezTo>
                  <a:lnTo>
                    <a:pt x="18848" y="26504"/>
                  </a:lnTo>
                  <a:cubicBezTo>
                    <a:pt x="18729" y="26551"/>
                    <a:pt x="18729" y="26718"/>
                    <a:pt x="18848" y="26766"/>
                  </a:cubicBezTo>
                  <a:lnTo>
                    <a:pt x="20741" y="27861"/>
                  </a:lnTo>
                  <a:cubicBezTo>
                    <a:pt x="20884" y="27932"/>
                    <a:pt x="21050" y="27932"/>
                    <a:pt x="21193" y="27861"/>
                  </a:cubicBezTo>
                  <a:close/>
                  <a:moveTo>
                    <a:pt x="25718" y="25242"/>
                  </a:moveTo>
                  <a:cubicBezTo>
                    <a:pt x="25837" y="25194"/>
                    <a:pt x="25837" y="25027"/>
                    <a:pt x="25718" y="24980"/>
                  </a:cubicBezTo>
                  <a:lnTo>
                    <a:pt x="23824" y="23884"/>
                  </a:lnTo>
                  <a:cubicBezTo>
                    <a:pt x="23682" y="23825"/>
                    <a:pt x="23515" y="23825"/>
                    <a:pt x="23372" y="23884"/>
                  </a:cubicBezTo>
                  <a:lnTo>
                    <a:pt x="21479" y="24980"/>
                  </a:lnTo>
                  <a:cubicBezTo>
                    <a:pt x="21360" y="25027"/>
                    <a:pt x="21360" y="25194"/>
                    <a:pt x="21479" y="25242"/>
                  </a:cubicBezTo>
                  <a:lnTo>
                    <a:pt x="23372" y="26337"/>
                  </a:lnTo>
                  <a:cubicBezTo>
                    <a:pt x="23515" y="26408"/>
                    <a:pt x="23682" y="26408"/>
                    <a:pt x="23824" y="26337"/>
                  </a:cubicBezTo>
                  <a:close/>
                  <a:moveTo>
                    <a:pt x="41601" y="16074"/>
                  </a:moveTo>
                  <a:cubicBezTo>
                    <a:pt x="41720" y="16026"/>
                    <a:pt x="41720" y="15859"/>
                    <a:pt x="41601" y="15812"/>
                  </a:cubicBezTo>
                  <a:lnTo>
                    <a:pt x="39707" y="14716"/>
                  </a:lnTo>
                  <a:cubicBezTo>
                    <a:pt x="39565" y="14645"/>
                    <a:pt x="39398" y="14645"/>
                    <a:pt x="39267" y="14716"/>
                  </a:cubicBezTo>
                  <a:lnTo>
                    <a:pt x="37362" y="15812"/>
                  </a:lnTo>
                  <a:cubicBezTo>
                    <a:pt x="37243" y="15859"/>
                    <a:pt x="37243" y="16026"/>
                    <a:pt x="37362" y="16074"/>
                  </a:cubicBezTo>
                  <a:lnTo>
                    <a:pt x="39267" y="17169"/>
                  </a:lnTo>
                  <a:cubicBezTo>
                    <a:pt x="39398" y="17241"/>
                    <a:pt x="39565" y="17241"/>
                    <a:pt x="39707" y="17169"/>
                  </a:cubicBezTo>
                  <a:close/>
                  <a:moveTo>
                    <a:pt x="44232" y="14550"/>
                  </a:moveTo>
                  <a:cubicBezTo>
                    <a:pt x="44351" y="14502"/>
                    <a:pt x="44351" y="14335"/>
                    <a:pt x="44232" y="14288"/>
                  </a:cubicBezTo>
                  <a:lnTo>
                    <a:pt x="42339" y="13192"/>
                  </a:lnTo>
                  <a:cubicBezTo>
                    <a:pt x="42196" y="13133"/>
                    <a:pt x="42029" y="13133"/>
                    <a:pt x="41898" y="13192"/>
                  </a:cubicBezTo>
                  <a:lnTo>
                    <a:pt x="39993" y="14300"/>
                  </a:lnTo>
                  <a:cubicBezTo>
                    <a:pt x="39874" y="14335"/>
                    <a:pt x="39874" y="14502"/>
                    <a:pt x="39993" y="14550"/>
                  </a:cubicBezTo>
                  <a:lnTo>
                    <a:pt x="41886" y="15645"/>
                  </a:lnTo>
                  <a:cubicBezTo>
                    <a:pt x="42029" y="15717"/>
                    <a:pt x="42196" y="15717"/>
                    <a:pt x="42339" y="15645"/>
                  </a:cubicBezTo>
                  <a:close/>
                  <a:moveTo>
                    <a:pt x="46863" y="13026"/>
                  </a:moveTo>
                  <a:cubicBezTo>
                    <a:pt x="46994" y="12990"/>
                    <a:pt x="46994" y="12811"/>
                    <a:pt x="46863" y="12776"/>
                  </a:cubicBezTo>
                  <a:lnTo>
                    <a:pt x="44970" y="11680"/>
                  </a:lnTo>
                  <a:cubicBezTo>
                    <a:pt x="44827" y="11609"/>
                    <a:pt x="44660" y="11609"/>
                    <a:pt x="44518" y="11680"/>
                  </a:cubicBezTo>
                  <a:lnTo>
                    <a:pt x="42624" y="12776"/>
                  </a:lnTo>
                  <a:cubicBezTo>
                    <a:pt x="42505" y="12823"/>
                    <a:pt x="42505" y="12990"/>
                    <a:pt x="42624" y="13038"/>
                  </a:cubicBezTo>
                  <a:lnTo>
                    <a:pt x="44518" y="14133"/>
                  </a:lnTo>
                  <a:cubicBezTo>
                    <a:pt x="44660" y="14193"/>
                    <a:pt x="44827" y="14193"/>
                    <a:pt x="44970" y="14133"/>
                  </a:cubicBezTo>
                  <a:close/>
                  <a:moveTo>
                    <a:pt x="51483" y="9835"/>
                  </a:moveTo>
                  <a:cubicBezTo>
                    <a:pt x="51602" y="9799"/>
                    <a:pt x="51602" y="9621"/>
                    <a:pt x="51483" y="9585"/>
                  </a:cubicBezTo>
                  <a:lnTo>
                    <a:pt x="50042" y="8751"/>
                  </a:lnTo>
                  <a:cubicBezTo>
                    <a:pt x="49899" y="8680"/>
                    <a:pt x="49732" y="8680"/>
                    <a:pt x="49590" y="8751"/>
                  </a:cubicBezTo>
                  <a:lnTo>
                    <a:pt x="47697" y="9847"/>
                  </a:lnTo>
                  <a:cubicBezTo>
                    <a:pt x="47577" y="9894"/>
                    <a:pt x="47577" y="10061"/>
                    <a:pt x="47697" y="10109"/>
                  </a:cubicBezTo>
                  <a:lnTo>
                    <a:pt x="49137" y="10930"/>
                  </a:lnTo>
                  <a:cubicBezTo>
                    <a:pt x="49280" y="11002"/>
                    <a:pt x="49447" y="11002"/>
                    <a:pt x="49590" y="10930"/>
                  </a:cubicBezTo>
                  <a:close/>
                  <a:moveTo>
                    <a:pt x="53209" y="10835"/>
                  </a:moveTo>
                  <a:cubicBezTo>
                    <a:pt x="53328" y="10799"/>
                    <a:pt x="53328" y="10621"/>
                    <a:pt x="53209" y="10585"/>
                  </a:cubicBezTo>
                  <a:lnTo>
                    <a:pt x="51768" y="9752"/>
                  </a:lnTo>
                  <a:cubicBezTo>
                    <a:pt x="51626" y="9680"/>
                    <a:pt x="51471" y="9680"/>
                    <a:pt x="51328" y="9752"/>
                  </a:cubicBezTo>
                  <a:lnTo>
                    <a:pt x="49435" y="10847"/>
                  </a:lnTo>
                  <a:cubicBezTo>
                    <a:pt x="49304" y="10895"/>
                    <a:pt x="49304" y="11061"/>
                    <a:pt x="49435" y="11109"/>
                  </a:cubicBezTo>
                  <a:lnTo>
                    <a:pt x="50875" y="11930"/>
                  </a:lnTo>
                  <a:cubicBezTo>
                    <a:pt x="51006" y="12002"/>
                    <a:pt x="51173" y="12002"/>
                    <a:pt x="51316" y="11930"/>
                  </a:cubicBezTo>
                  <a:close/>
                  <a:moveTo>
                    <a:pt x="50685" y="12299"/>
                  </a:moveTo>
                  <a:cubicBezTo>
                    <a:pt x="50804" y="12264"/>
                    <a:pt x="50804" y="12085"/>
                    <a:pt x="50685" y="12049"/>
                  </a:cubicBezTo>
                  <a:lnTo>
                    <a:pt x="49244" y="11216"/>
                  </a:lnTo>
                  <a:cubicBezTo>
                    <a:pt x="49101" y="11145"/>
                    <a:pt x="48935" y="11145"/>
                    <a:pt x="48792" y="11216"/>
                  </a:cubicBezTo>
                  <a:lnTo>
                    <a:pt x="46899" y="12311"/>
                  </a:lnTo>
                  <a:cubicBezTo>
                    <a:pt x="46780" y="12359"/>
                    <a:pt x="46780" y="12526"/>
                    <a:pt x="46899" y="12561"/>
                  </a:cubicBezTo>
                  <a:lnTo>
                    <a:pt x="48339" y="13395"/>
                  </a:lnTo>
                  <a:cubicBezTo>
                    <a:pt x="48482" y="13466"/>
                    <a:pt x="48649" y="13466"/>
                    <a:pt x="48792" y="13395"/>
                  </a:cubicBezTo>
                  <a:close/>
                  <a:moveTo>
                    <a:pt x="55745" y="9382"/>
                  </a:moveTo>
                  <a:cubicBezTo>
                    <a:pt x="55864" y="9335"/>
                    <a:pt x="55864" y="9168"/>
                    <a:pt x="55745" y="9132"/>
                  </a:cubicBezTo>
                  <a:lnTo>
                    <a:pt x="54304" y="8287"/>
                  </a:lnTo>
                  <a:cubicBezTo>
                    <a:pt x="54162" y="8228"/>
                    <a:pt x="53995" y="8228"/>
                    <a:pt x="53852" y="8287"/>
                  </a:cubicBezTo>
                  <a:lnTo>
                    <a:pt x="51959" y="9382"/>
                  </a:lnTo>
                  <a:cubicBezTo>
                    <a:pt x="51840" y="9430"/>
                    <a:pt x="51840" y="9597"/>
                    <a:pt x="51959" y="9644"/>
                  </a:cubicBezTo>
                  <a:lnTo>
                    <a:pt x="53400" y="10478"/>
                  </a:lnTo>
                  <a:cubicBezTo>
                    <a:pt x="53542" y="10537"/>
                    <a:pt x="53709" y="10537"/>
                    <a:pt x="53852" y="10478"/>
                  </a:cubicBezTo>
                  <a:close/>
                  <a:moveTo>
                    <a:pt x="28480" y="20658"/>
                  </a:moveTo>
                  <a:cubicBezTo>
                    <a:pt x="28599" y="20610"/>
                    <a:pt x="28599" y="20443"/>
                    <a:pt x="28480" y="20396"/>
                  </a:cubicBezTo>
                  <a:lnTo>
                    <a:pt x="26575" y="19300"/>
                  </a:lnTo>
                  <a:cubicBezTo>
                    <a:pt x="26444" y="19229"/>
                    <a:pt x="26277" y="19229"/>
                    <a:pt x="26134" y="19300"/>
                  </a:cubicBezTo>
                  <a:lnTo>
                    <a:pt x="24241" y="20396"/>
                  </a:lnTo>
                  <a:cubicBezTo>
                    <a:pt x="24110" y="20431"/>
                    <a:pt x="24110" y="20610"/>
                    <a:pt x="24241" y="20658"/>
                  </a:cubicBezTo>
                  <a:lnTo>
                    <a:pt x="26134" y="21753"/>
                  </a:lnTo>
                  <a:cubicBezTo>
                    <a:pt x="26277" y="21824"/>
                    <a:pt x="26444" y="21824"/>
                    <a:pt x="26587" y="21753"/>
                  </a:cubicBezTo>
                  <a:close/>
                  <a:moveTo>
                    <a:pt x="31111" y="19134"/>
                  </a:moveTo>
                  <a:cubicBezTo>
                    <a:pt x="31230" y="19086"/>
                    <a:pt x="31230" y="18919"/>
                    <a:pt x="31111" y="18872"/>
                  </a:cubicBezTo>
                  <a:lnTo>
                    <a:pt x="29218" y="17776"/>
                  </a:lnTo>
                  <a:cubicBezTo>
                    <a:pt x="29075" y="17705"/>
                    <a:pt x="28908" y="17705"/>
                    <a:pt x="28766" y="17776"/>
                  </a:cubicBezTo>
                  <a:lnTo>
                    <a:pt x="26872" y="18872"/>
                  </a:lnTo>
                  <a:cubicBezTo>
                    <a:pt x="26753" y="18919"/>
                    <a:pt x="26753" y="19086"/>
                    <a:pt x="26872" y="19134"/>
                  </a:cubicBezTo>
                  <a:lnTo>
                    <a:pt x="28766" y="20229"/>
                  </a:lnTo>
                  <a:cubicBezTo>
                    <a:pt x="28908" y="20300"/>
                    <a:pt x="29075" y="20300"/>
                    <a:pt x="29218" y="20229"/>
                  </a:cubicBezTo>
                  <a:close/>
                  <a:moveTo>
                    <a:pt x="33742" y="17610"/>
                  </a:moveTo>
                  <a:cubicBezTo>
                    <a:pt x="33861" y="17562"/>
                    <a:pt x="33861" y="17395"/>
                    <a:pt x="33742" y="17360"/>
                  </a:cubicBezTo>
                  <a:lnTo>
                    <a:pt x="31849" y="16264"/>
                  </a:lnTo>
                  <a:cubicBezTo>
                    <a:pt x="31706" y="16193"/>
                    <a:pt x="31540" y="16193"/>
                    <a:pt x="31397" y="16264"/>
                  </a:cubicBezTo>
                  <a:lnTo>
                    <a:pt x="29504" y="17360"/>
                  </a:lnTo>
                  <a:cubicBezTo>
                    <a:pt x="29385" y="17395"/>
                    <a:pt x="29385" y="17562"/>
                    <a:pt x="29504" y="17610"/>
                  </a:cubicBezTo>
                  <a:lnTo>
                    <a:pt x="31397" y="18705"/>
                  </a:lnTo>
                  <a:cubicBezTo>
                    <a:pt x="31540" y="18776"/>
                    <a:pt x="31706" y="18776"/>
                    <a:pt x="31849" y="18705"/>
                  </a:cubicBezTo>
                  <a:close/>
                  <a:moveTo>
                    <a:pt x="36374" y="16098"/>
                  </a:moveTo>
                  <a:cubicBezTo>
                    <a:pt x="36493" y="16050"/>
                    <a:pt x="36493" y="15871"/>
                    <a:pt x="36374" y="15836"/>
                  </a:cubicBezTo>
                  <a:lnTo>
                    <a:pt x="34481" y="14740"/>
                  </a:lnTo>
                  <a:cubicBezTo>
                    <a:pt x="34338" y="14669"/>
                    <a:pt x="34171" y="14669"/>
                    <a:pt x="34028" y="14740"/>
                  </a:cubicBezTo>
                  <a:lnTo>
                    <a:pt x="32135" y="15836"/>
                  </a:lnTo>
                  <a:cubicBezTo>
                    <a:pt x="32016" y="15883"/>
                    <a:pt x="32016" y="16050"/>
                    <a:pt x="32135" y="16098"/>
                  </a:cubicBezTo>
                  <a:lnTo>
                    <a:pt x="34028" y="17193"/>
                  </a:lnTo>
                  <a:cubicBezTo>
                    <a:pt x="34171" y="17264"/>
                    <a:pt x="34338" y="17264"/>
                    <a:pt x="34481" y="17193"/>
                  </a:cubicBezTo>
                  <a:close/>
                  <a:moveTo>
                    <a:pt x="39017" y="14574"/>
                  </a:moveTo>
                  <a:cubicBezTo>
                    <a:pt x="39136" y="14526"/>
                    <a:pt x="39136" y="14359"/>
                    <a:pt x="39017" y="14312"/>
                  </a:cubicBezTo>
                  <a:lnTo>
                    <a:pt x="37112" y="13216"/>
                  </a:lnTo>
                  <a:cubicBezTo>
                    <a:pt x="36969" y="13145"/>
                    <a:pt x="36802" y="13145"/>
                    <a:pt x="36671" y="13216"/>
                  </a:cubicBezTo>
                  <a:lnTo>
                    <a:pt x="34766" y="14312"/>
                  </a:lnTo>
                  <a:cubicBezTo>
                    <a:pt x="34647" y="14359"/>
                    <a:pt x="34647" y="14526"/>
                    <a:pt x="34766" y="14574"/>
                  </a:cubicBezTo>
                  <a:lnTo>
                    <a:pt x="36671" y="15669"/>
                  </a:lnTo>
                  <a:cubicBezTo>
                    <a:pt x="36802" y="15740"/>
                    <a:pt x="36969" y="15740"/>
                    <a:pt x="37112" y="15669"/>
                  </a:cubicBezTo>
                  <a:close/>
                  <a:moveTo>
                    <a:pt x="41648" y="13050"/>
                  </a:moveTo>
                  <a:cubicBezTo>
                    <a:pt x="41767" y="13014"/>
                    <a:pt x="41767" y="12835"/>
                    <a:pt x="41648" y="12800"/>
                  </a:cubicBezTo>
                  <a:lnTo>
                    <a:pt x="39743" y="11704"/>
                  </a:lnTo>
                  <a:cubicBezTo>
                    <a:pt x="39600" y="11633"/>
                    <a:pt x="39445" y="11633"/>
                    <a:pt x="39303" y="11704"/>
                  </a:cubicBezTo>
                  <a:lnTo>
                    <a:pt x="37410" y="12800"/>
                  </a:lnTo>
                  <a:cubicBezTo>
                    <a:pt x="37279" y="12835"/>
                    <a:pt x="37279" y="13014"/>
                    <a:pt x="37410" y="13050"/>
                  </a:cubicBezTo>
                  <a:lnTo>
                    <a:pt x="39291" y="14145"/>
                  </a:lnTo>
                  <a:cubicBezTo>
                    <a:pt x="39434" y="14216"/>
                    <a:pt x="39600" y="14216"/>
                    <a:pt x="39743" y="14145"/>
                  </a:cubicBezTo>
                  <a:close/>
                  <a:moveTo>
                    <a:pt x="44279" y="11537"/>
                  </a:moveTo>
                  <a:cubicBezTo>
                    <a:pt x="44398" y="11490"/>
                    <a:pt x="44398" y="11323"/>
                    <a:pt x="44279" y="11276"/>
                  </a:cubicBezTo>
                  <a:lnTo>
                    <a:pt x="42374" y="10180"/>
                  </a:lnTo>
                  <a:cubicBezTo>
                    <a:pt x="42232" y="10109"/>
                    <a:pt x="42077" y="10109"/>
                    <a:pt x="41934" y="10180"/>
                  </a:cubicBezTo>
                  <a:lnTo>
                    <a:pt x="40041" y="11276"/>
                  </a:lnTo>
                  <a:cubicBezTo>
                    <a:pt x="39910" y="11323"/>
                    <a:pt x="39910" y="11490"/>
                    <a:pt x="40041" y="11537"/>
                  </a:cubicBezTo>
                  <a:lnTo>
                    <a:pt x="41934" y="12633"/>
                  </a:lnTo>
                  <a:cubicBezTo>
                    <a:pt x="42077" y="12704"/>
                    <a:pt x="42232" y="12704"/>
                    <a:pt x="42374" y="12633"/>
                  </a:cubicBezTo>
                  <a:close/>
                  <a:moveTo>
                    <a:pt x="20586" y="25206"/>
                  </a:moveTo>
                  <a:cubicBezTo>
                    <a:pt x="20705" y="25170"/>
                    <a:pt x="20705" y="24992"/>
                    <a:pt x="20586" y="24956"/>
                  </a:cubicBezTo>
                  <a:lnTo>
                    <a:pt x="18681" y="23860"/>
                  </a:lnTo>
                  <a:cubicBezTo>
                    <a:pt x="18550" y="23789"/>
                    <a:pt x="18383" y="23789"/>
                    <a:pt x="18240" y="23860"/>
                  </a:cubicBezTo>
                  <a:lnTo>
                    <a:pt x="16347" y="24956"/>
                  </a:lnTo>
                  <a:cubicBezTo>
                    <a:pt x="16228" y="24992"/>
                    <a:pt x="16228" y="25170"/>
                    <a:pt x="16347" y="25206"/>
                  </a:cubicBezTo>
                  <a:lnTo>
                    <a:pt x="18240" y="26301"/>
                  </a:lnTo>
                  <a:cubicBezTo>
                    <a:pt x="18383" y="26373"/>
                    <a:pt x="18550" y="26373"/>
                    <a:pt x="18681" y="26301"/>
                  </a:cubicBezTo>
                  <a:close/>
                  <a:moveTo>
                    <a:pt x="5013" y="22765"/>
                  </a:moveTo>
                  <a:cubicBezTo>
                    <a:pt x="4870" y="22694"/>
                    <a:pt x="4703" y="22694"/>
                    <a:pt x="4560" y="22765"/>
                  </a:cubicBezTo>
                  <a:lnTo>
                    <a:pt x="2405" y="24027"/>
                  </a:lnTo>
                  <a:cubicBezTo>
                    <a:pt x="2274" y="24063"/>
                    <a:pt x="2274" y="24241"/>
                    <a:pt x="2405" y="24277"/>
                  </a:cubicBezTo>
                  <a:lnTo>
                    <a:pt x="4143" y="25289"/>
                  </a:lnTo>
                  <a:cubicBezTo>
                    <a:pt x="4274" y="25361"/>
                    <a:pt x="4441" y="25361"/>
                    <a:pt x="4584" y="25289"/>
                  </a:cubicBezTo>
                  <a:lnTo>
                    <a:pt x="6763" y="24027"/>
                  </a:lnTo>
                  <a:cubicBezTo>
                    <a:pt x="6882" y="23991"/>
                    <a:pt x="6882" y="23813"/>
                    <a:pt x="6763" y="23777"/>
                  </a:cubicBezTo>
                  <a:close/>
                  <a:moveTo>
                    <a:pt x="42196" y="1298"/>
                  </a:moveTo>
                  <a:cubicBezTo>
                    <a:pt x="42053" y="1239"/>
                    <a:pt x="41886" y="1239"/>
                    <a:pt x="41743" y="1298"/>
                  </a:cubicBezTo>
                  <a:lnTo>
                    <a:pt x="36933" y="4084"/>
                  </a:lnTo>
                  <a:cubicBezTo>
                    <a:pt x="36814" y="4120"/>
                    <a:pt x="36814" y="4298"/>
                    <a:pt x="36933" y="4334"/>
                  </a:cubicBezTo>
                  <a:lnTo>
                    <a:pt x="38672" y="5346"/>
                  </a:lnTo>
                  <a:cubicBezTo>
                    <a:pt x="38814" y="5418"/>
                    <a:pt x="38981" y="5418"/>
                    <a:pt x="39124" y="5346"/>
                  </a:cubicBezTo>
                  <a:lnTo>
                    <a:pt x="43934" y="2560"/>
                  </a:lnTo>
                  <a:cubicBezTo>
                    <a:pt x="44053" y="2524"/>
                    <a:pt x="44053" y="2346"/>
                    <a:pt x="43934" y="2310"/>
                  </a:cubicBezTo>
                  <a:close/>
                  <a:moveTo>
                    <a:pt x="44791" y="2798"/>
                  </a:moveTo>
                  <a:cubicBezTo>
                    <a:pt x="44649" y="2727"/>
                    <a:pt x="44482" y="2727"/>
                    <a:pt x="44339" y="2798"/>
                  </a:cubicBezTo>
                  <a:lnTo>
                    <a:pt x="40839" y="4822"/>
                  </a:lnTo>
                  <a:cubicBezTo>
                    <a:pt x="40708" y="4870"/>
                    <a:pt x="40708" y="5037"/>
                    <a:pt x="40839" y="5084"/>
                  </a:cubicBezTo>
                  <a:lnTo>
                    <a:pt x="42577" y="6084"/>
                  </a:lnTo>
                  <a:cubicBezTo>
                    <a:pt x="42720" y="6156"/>
                    <a:pt x="42874" y="6156"/>
                    <a:pt x="43017" y="6084"/>
                  </a:cubicBezTo>
                  <a:lnTo>
                    <a:pt x="46530" y="4060"/>
                  </a:lnTo>
                  <a:cubicBezTo>
                    <a:pt x="46649" y="4025"/>
                    <a:pt x="46649" y="3846"/>
                    <a:pt x="46530" y="3810"/>
                  </a:cubicBezTo>
                  <a:close/>
                  <a:moveTo>
                    <a:pt x="47470" y="4358"/>
                  </a:moveTo>
                  <a:cubicBezTo>
                    <a:pt x="47327" y="4287"/>
                    <a:pt x="47173" y="4287"/>
                    <a:pt x="47030" y="4358"/>
                  </a:cubicBezTo>
                  <a:lnTo>
                    <a:pt x="41541" y="7525"/>
                  </a:lnTo>
                  <a:cubicBezTo>
                    <a:pt x="41422" y="7561"/>
                    <a:pt x="41422" y="7727"/>
                    <a:pt x="41541" y="7775"/>
                  </a:cubicBezTo>
                  <a:lnTo>
                    <a:pt x="43279" y="8787"/>
                  </a:lnTo>
                  <a:cubicBezTo>
                    <a:pt x="43422" y="8859"/>
                    <a:pt x="43589" y="8859"/>
                    <a:pt x="43732" y="8787"/>
                  </a:cubicBezTo>
                  <a:lnTo>
                    <a:pt x="49221" y="5620"/>
                  </a:lnTo>
                  <a:cubicBezTo>
                    <a:pt x="49340" y="5572"/>
                    <a:pt x="49340" y="5406"/>
                    <a:pt x="49221" y="5370"/>
                  </a:cubicBezTo>
                  <a:close/>
                  <a:moveTo>
                    <a:pt x="50161" y="5906"/>
                  </a:moveTo>
                  <a:cubicBezTo>
                    <a:pt x="50018" y="5834"/>
                    <a:pt x="49852" y="5834"/>
                    <a:pt x="49709" y="5906"/>
                  </a:cubicBezTo>
                  <a:lnTo>
                    <a:pt x="42910" y="9835"/>
                  </a:lnTo>
                  <a:cubicBezTo>
                    <a:pt x="42791" y="9871"/>
                    <a:pt x="42791" y="10037"/>
                    <a:pt x="42910" y="10085"/>
                  </a:cubicBezTo>
                  <a:lnTo>
                    <a:pt x="44649" y="11097"/>
                  </a:lnTo>
                  <a:cubicBezTo>
                    <a:pt x="44791" y="11156"/>
                    <a:pt x="44958" y="11156"/>
                    <a:pt x="45101" y="11097"/>
                  </a:cubicBezTo>
                  <a:lnTo>
                    <a:pt x="51899" y="7168"/>
                  </a:lnTo>
                  <a:cubicBezTo>
                    <a:pt x="52018" y="7120"/>
                    <a:pt x="52018" y="6954"/>
                    <a:pt x="51899" y="6906"/>
                  </a:cubicBezTo>
                  <a:close/>
                  <a:moveTo>
                    <a:pt x="8930" y="23503"/>
                  </a:moveTo>
                  <a:cubicBezTo>
                    <a:pt x="8799" y="23432"/>
                    <a:pt x="8632" y="23432"/>
                    <a:pt x="8489" y="23503"/>
                  </a:cubicBezTo>
                  <a:lnTo>
                    <a:pt x="4989" y="25515"/>
                  </a:lnTo>
                  <a:cubicBezTo>
                    <a:pt x="4870" y="25563"/>
                    <a:pt x="4870" y="25742"/>
                    <a:pt x="4989" y="25777"/>
                  </a:cubicBezTo>
                  <a:lnTo>
                    <a:pt x="6727" y="26777"/>
                  </a:lnTo>
                  <a:cubicBezTo>
                    <a:pt x="6870" y="26849"/>
                    <a:pt x="7037" y="26849"/>
                    <a:pt x="7180" y="26777"/>
                  </a:cubicBezTo>
                  <a:lnTo>
                    <a:pt x="10680" y="24765"/>
                  </a:lnTo>
                  <a:cubicBezTo>
                    <a:pt x="10799" y="24718"/>
                    <a:pt x="10799" y="24551"/>
                    <a:pt x="10680" y="24503"/>
                  </a:cubicBezTo>
                  <a:close/>
                  <a:moveTo>
                    <a:pt x="12192" y="24611"/>
                  </a:moveTo>
                  <a:cubicBezTo>
                    <a:pt x="12049" y="24539"/>
                    <a:pt x="11883" y="24539"/>
                    <a:pt x="11752" y="24611"/>
                  </a:cubicBezTo>
                  <a:lnTo>
                    <a:pt x="7584" y="27016"/>
                  </a:lnTo>
                  <a:cubicBezTo>
                    <a:pt x="7453" y="27063"/>
                    <a:pt x="7453" y="27230"/>
                    <a:pt x="7584" y="27278"/>
                  </a:cubicBezTo>
                  <a:lnTo>
                    <a:pt x="9323" y="28278"/>
                  </a:lnTo>
                  <a:cubicBezTo>
                    <a:pt x="9466" y="28349"/>
                    <a:pt x="9620" y="28349"/>
                    <a:pt x="9763" y="28278"/>
                  </a:cubicBezTo>
                  <a:lnTo>
                    <a:pt x="13930" y="25873"/>
                  </a:lnTo>
                  <a:cubicBezTo>
                    <a:pt x="14049" y="25837"/>
                    <a:pt x="14049" y="25658"/>
                    <a:pt x="13930" y="25623"/>
                  </a:cubicBezTo>
                  <a:close/>
                  <a:moveTo>
                    <a:pt x="16085" y="25361"/>
                  </a:moveTo>
                  <a:cubicBezTo>
                    <a:pt x="15943" y="25289"/>
                    <a:pt x="15776" y="25289"/>
                    <a:pt x="15633" y="25361"/>
                  </a:cubicBezTo>
                  <a:lnTo>
                    <a:pt x="10180" y="28516"/>
                  </a:lnTo>
                  <a:cubicBezTo>
                    <a:pt x="10061" y="28551"/>
                    <a:pt x="10061" y="28718"/>
                    <a:pt x="10180" y="28766"/>
                  </a:cubicBezTo>
                  <a:lnTo>
                    <a:pt x="11930" y="29778"/>
                  </a:lnTo>
                  <a:cubicBezTo>
                    <a:pt x="12061" y="29849"/>
                    <a:pt x="12228" y="29849"/>
                    <a:pt x="12371" y="29778"/>
                  </a:cubicBezTo>
                  <a:lnTo>
                    <a:pt x="17824" y="26623"/>
                  </a:lnTo>
                  <a:cubicBezTo>
                    <a:pt x="17943" y="26575"/>
                    <a:pt x="17943" y="26408"/>
                    <a:pt x="17824" y="26361"/>
                  </a:cubicBezTo>
                  <a:close/>
                  <a:moveTo>
                    <a:pt x="16038" y="28385"/>
                  </a:moveTo>
                  <a:cubicBezTo>
                    <a:pt x="15895" y="28313"/>
                    <a:pt x="15728" y="28313"/>
                    <a:pt x="15585" y="28385"/>
                  </a:cubicBezTo>
                  <a:lnTo>
                    <a:pt x="12775" y="30004"/>
                  </a:lnTo>
                  <a:cubicBezTo>
                    <a:pt x="12645" y="30052"/>
                    <a:pt x="12645" y="30230"/>
                    <a:pt x="12775" y="30266"/>
                  </a:cubicBezTo>
                  <a:lnTo>
                    <a:pt x="14514" y="31266"/>
                  </a:lnTo>
                  <a:cubicBezTo>
                    <a:pt x="14657" y="31338"/>
                    <a:pt x="14823" y="31338"/>
                    <a:pt x="14966" y="31266"/>
                  </a:cubicBezTo>
                  <a:lnTo>
                    <a:pt x="17776" y="29647"/>
                  </a:lnTo>
                  <a:cubicBezTo>
                    <a:pt x="17895" y="29599"/>
                    <a:pt x="17895" y="29433"/>
                    <a:pt x="17776" y="29385"/>
                  </a:cubicBezTo>
                  <a:close/>
                  <a:moveTo>
                    <a:pt x="36957" y="16300"/>
                  </a:moveTo>
                  <a:cubicBezTo>
                    <a:pt x="36814" y="16229"/>
                    <a:pt x="36648" y="16229"/>
                    <a:pt x="36505" y="16300"/>
                  </a:cubicBezTo>
                  <a:lnTo>
                    <a:pt x="24265" y="23372"/>
                  </a:lnTo>
                  <a:cubicBezTo>
                    <a:pt x="24134" y="23420"/>
                    <a:pt x="24134" y="23598"/>
                    <a:pt x="24265" y="23634"/>
                  </a:cubicBezTo>
                  <a:lnTo>
                    <a:pt x="26003" y="24634"/>
                  </a:lnTo>
                  <a:cubicBezTo>
                    <a:pt x="26134" y="24706"/>
                    <a:pt x="26301" y="24706"/>
                    <a:pt x="26444" y="24634"/>
                  </a:cubicBezTo>
                  <a:lnTo>
                    <a:pt x="38695" y="17574"/>
                  </a:lnTo>
                  <a:cubicBezTo>
                    <a:pt x="38814" y="17526"/>
                    <a:pt x="38814" y="17360"/>
                    <a:pt x="38695" y="17312"/>
                  </a:cubicBezTo>
                  <a:close/>
                  <a:moveTo>
                    <a:pt x="2322" y="21872"/>
                  </a:moveTo>
                  <a:cubicBezTo>
                    <a:pt x="2179" y="21801"/>
                    <a:pt x="2024" y="21801"/>
                    <a:pt x="1881" y="21872"/>
                  </a:cubicBezTo>
                  <a:lnTo>
                    <a:pt x="274" y="22801"/>
                  </a:lnTo>
                  <a:cubicBezTo>
                    <a:pt x="155" y="22836"/>
                    <a:pt x="155" y="23015"/>
                    <a:pt x="274" y="23051"/>
                  </a:cubicBezTo>
                  <a:lnTo>
                    <a:pt x="1536" y="23789"/>
                  </a:lnTo>
                  <a:cubicBezTo>
                    <a:pt x="1679" y="23860"/>
                    <a:pt x="1846" y="23860"/>
                    <a:pt x="1988" y="23789"/>
                  </a:cubicBezTo>
                  <a:lnTo>
                    <a:pt x="3596" y="22860"/>
                  </a:lnTo>
                  <a:cubicBezTo>
                    <a:pt x="3715" y="22813"/>
                    <a:pt x="3715" y="22646"/>
                    <a:pt x="3596" y="22598"/>
                  </a:cubicBezTo>
                  <a:close/>
                  <a:moveTo>
                    <a:pt x="4786" y="20443"/>
                  </a:moveTo>
                  <a:cubicBezTo>
                    <a:pt x="4644" y="20372"/>
                    <a:pt x="4477" y="20372"/>
                    <a:pt x="4334" y="20443"/>
                  </a:cubicBezTo>
                  <a:lnTo>
                    <a:pt x="2727" y="21372"/>
                  </a:lnTo>
                  <a:cubicBezTo>
                    <a:pt x="2608" y="21420"/>
                    <a:pt x="2608" y="21598"/>
                    <a:pt x="2727" y="21634"/>
                  </a:cubicBezTo>
                  <a:lnTo>
                    <a:pt x="4001" y="22372"/>
                  </a:lnTo>
                  <a:cubicBezTo>
                    <a:pt x="4132" y="22444"/>
                    <a:pt x="4298" y="22444"/>
                    <a:pt x="4441" y="22372"/>
                  </a:cubicBezTo>
                  <a:lnTo>
                    <a:pt x="6048" y="21443"/>
                  </a:lnTo>
                  <a:cubicBezTo>
                    <a:pt x="6179" y="21396"/>
                    <a:pt x="6179" y="21217"/>
                    <a:pt x="6048" y="21182"/>
                  </a:cubicBezTo>
                  <a:close/>
                  <a:moveTo>
                    <a:pt x="7120" y="19098"/>
                  </a:moveTo>
                  <a:cubicBezTo>
                    <a:pt x="6977" y="19027"/>
                    <a:pt x="6810" y="19027"/>
                    <a:pt x="6679" y="19098"/>
                  </a:cubicBezTo>
                  <a:lnTo>
                    <a:pt x="5060" y="20027"/>
                  </a:lnTo>
                  <a:cubicBezTo>
                    <a:pt x="4941" y="20074"/>
                    <a:pt x="4941" y="20241"/>
                    <a:pt x="5060" y="20289"/>
                  </a:cubicBezTo>
                  <a:lnTo>
                    <a:pt x="6334" y="21015"/>
                  </a:lnTo>
                  <a:cubicBezTo>
                    <a:pt x="6477" y="21086"/>
                    <a:pt x="6644" y="21086"/>
                    <a:pt x="6787" y="21015"/>
                  </a:cubicBezTo>
                  <a:lnTo>
                    <a:pt x="8394" y="20086"/>
                  </a:lnTo>
                  <a:cubicBezTo>
                    <a:pt x="8513" y="20039"/>
                    <a:pt x="8513" y="19872"/>
                    <a:pt x="8394" y="19836"/>
                  </a:cubicBezTo>
                  <a:close/>
                  <a:moveTo>
                    <a:pt x="9466" y="17753"/>
                  </a:moveTo>
                  <a:cubicBezTo>
                    <a:pt x="9323" y="17681"/>
                    <a:pt x="9156" y="17681"/>
                    <a:pt x="9013" y="17753"/>
                  </a:cubicBezTo>
                  <a:lnTo>
                    <a:pt x="7406" y="18681"/>
                  </a:lnTo>
                  <a:cubicBezTo>
                    <a:pt x="7287" y="18717"/>
                    <a:pt x="7287" y="18884"/>
                    <a:pt x="7406" y="18931"/>
                  </a:cubicBezTo>
                  <a:lnTo>
                    <a:pt x="8680" y="19669"/>
                  </a:lnTo>
                  <a:cubicBezTo>
                    <a:pt x="8811" y="19741"/>
                    <a:pt x="8977" y="19741"/>
                    <a:pt x="9120" y="19669"/>
                  </a:cubicBezTo>
                  <a:lnTo>
                    <a:pt x="10740" y="18741"/>
                  </a:lnTo>
                  <a:cubicBezTo>
                    <a:pt x="10859" y="18693"/>
                    <a:pt x="10859" y="18526"/>
                    <a:pt x="10740" y="18479"/>
                  </a:cubicBezTo>
                  <a:close/>
                  <a:moveTo>
                    <a:pt x="11799" y="16395"/>
                  </a:moveTo>
                  <a:cubicBezTo>
                    <a:pt x="11656" y="16324"/>
                    <a:pt x="11490" y="16324"/>
                    <a:pt x="11359" y="16395"/>
                  </a:cubicBezTo>
                  <a:lnTo>
                    <a:pt x="9751" y="17324"/>
                  </a:lnTo>
                  <a:cubicBezTo>
                    <a:pt x="9620" y="17372"/>
                    <a:pt x="9620" y="17538"/>
                    <a:pt x="9751" y="17586"/>
                  </a:cubicBezTo>
                  <a:lnTo>
                    <a:pt x="11013" y="18312"/>
                  </a:lnTo>
                  <a:cubicBezTo>
                    <a:pt x="11156" y="18384"/>
                    <a:pt x="11323" y="18384"/>
                    <a:pt x="11466" y="18312"/>
                  </a:cubicBezTo>
                  <a:lnTo>
                    <a:pt x="13073" y="17383"/>
                  </a:lnTo>
                  <a:cubicBezTo>
                    <a:pt x="13192" y="17348"/>
                    <a:pt x="13192" y="17169"/>
                    <a:pt x="13073" y="17133"/>
                  </a:cubicBezTo>
                  <a:close/>
                  <a:moveTo>
                    <a:pt x="14145" y="15050"/>
                  </a:moveTo>
                  <a:cubicBezTo>
                    <a:pt x="14002" y="14978"/>
                    <a:pt x="13835" y="14978"/>
                    <a:pt x="13692" y="15050"/>
                  </a:cubicBezTo>
                  <a:lnTo>
                    <a:pt x="12085" y="15979"/>
                  </a:lnTo>
                  <a:cubicBezTo>
                    <a:pt x="11966" y="16014"/>
                    <a:pt x="11966" y="16193"/>
                    <a:pt x="12085" y="16229"/>
                  </a:cubicBezTo>
                  <a:lnTo>
                    <a:pt x="13359" y="16967"/>
                  </a:lnTo>
                  <a:cubicBezTo>
                    <a:pt x="13490" y="17038"/>
                    <a:pt x="13657" y="17038"/>
                    <a:pt x="13799" y="16967"/>
                  </a:cubicBezTo>
                  <a:lnTo>
                    <a:pt x="15407" y="16038"/>
                  </a:lnTo>
                  <a:cubicBezTo>
                    <a:pt x="15538" y="15990"/>
                    <a:pt x="15538" y="15824"/>
                    <a:pt x="15407" y="15776"/>
                  </a:cubicBezTo>
                  <a:close/>
                  <a:moveTo>
                    <a:pt x="16478" y="13704"/>
                  </a:moveTo>
                  <a:cubicBezTo>
                    <a:pt x="16335" y="13621"/>
                    <a:pt x="16169" y="13621"/>
                    <a:pt x="16038" y="13704"/>
                  </a:cubicBezTo>
                  <a:lnTo>
                    <a:pt x="14430" y="14633"/>
                  </a:lnTo>
                  <a:cubicBezTo>
                    <a:pt x="14299" y="14669"/>
                    <a:pt x="14299" y="14836"/>
                    <a:pt x="14430" y="14883"/>
                  </a:cubicBezTo>
                  <a:lnTo>
                    <a:pt x="15693" y="15621"/>
                  </a:lnTo>
                  <a:cubicBezTo>
                    <a:pt x="15835" y="15681"/>
                    <a:pt x="16002" y="15681"/>
                    <a:pt x="16145" y="15621"/>
                  </a:cubicBezTo>
                  <a:lnTo>
                    <a:pt x="17752" y="14693"/>
                  </a:lnTo>
                  <a:cubicBezTo>
                    <a:pt x="17871" y="14645"/>
                    <a:pt x="17871" y="14478"/>
                    <a:pt x="17752" y="14431"/>
                  </a:cubicBezTo>
                  <a:close/>
                  <a:moveTo>
                    <a:pt x="18824" y="12347"/>
                  </a:moveTo>
                  <a:cubicBezTo>
                    <a:pt x="18681" y="12276"/>
                    <a:pt x="18514" y="12276"/>
                    <a:pt x="18371" y="12347"/>
                  </a:cubicBezTo>
                  <a:lnTo>
                    <a:pt x="16764" y="13276"/>
                  </a:lnTo>
                  <a:cubicBezTo>
                    <a:pt x="16645" y="13323"/>
                    <a:pt x="16645" y="13490"/>
                    <a:pt x="16764" y="13538"/>
                  </a:cubicBezTo>
                  <a:lnTo>
                    <a:pt x="18038" y="14264"/>
                  </a:lnTo>
                  <a:cubicBezTo>
                    <a:pt x="18169" y="14335"/>
                    <a:pt x="18336" y="14335"/>
                    <a:pt x="18479" y="14264"/>
                  </a:cubicBezTo>
                  <a:lnTo>
                    <a:pt x="20086" y="13335"/>
                  </a:lnTo>
                  <a:cubicBezTo>
                    <a:pt x="20205" y="13300"/>
                    <a:pt x="20205" y="13121"/>
                    <a:pt x="20086" y="13085"/>
                  </a:cubicBezTo>
                  <a:close/>
                  <a:moveTo>
                    <a:pt x="21157" y="11002"/>
                  </a:moveTo>
                  <a:cubicBezTo>
                    <a:pt x="21015" y="10930"/>
                    <a:pt x="20848" y="10930"/>
                    <a:pt x="20717" y="11002"/>
                  </a:cubicBezTo>
                  <a:lnTo>
                    <a:pt x="19110" y="11930"/>
                  </a:lnTo>
                  <a:cubicBezTo>
                    <a:pt x="18991" y="11966"/>
                    <a:pt x="18991" y="12145"/>
                    <a:pt x="19110" y="12180"/>
                  </a:cubicBezTo>
                  <a:lnTo>
                    <a:pt x="20372" y="12919"/>
                  </a:lnTo>
                  <a:cubicBezTo>
                    <a:pt x="20515" y="12990"/>
                    <a:pt x="20681" y="12990"/>
                    <a:pt x="20824" y="12919"/>
                  </a:cubicBezTo>
                  <a:lnTo>
                    <a:pt x="22431" y="11990"/>
                  </a:lnTo>
                  <a:cubicBezTo>
                    <a:pt x="22551" y="11942"/>
                    <a:pt x="22551" y="11776"/>
                    <a:pt x="22431" y="11728"/>
                  </a:cubicBezTo>
                  <a:close/>
                  <a:moveTo>
                    <a:pt x="23503" y="9644"/>
                  </a:moveTo>
                  <a:cubicBezTo>
                    <a:pt x="23360" y="9573"/>
                    <a:pt x="23193" y="9573"/>
                    <a:pt x="23051" y="9644"/>
                  </a:cubicBezTo>
                  <a:lnTo>
                    <a:pt x="21455" y="10573"/>
                  </a:lnTo>
                  <a:cubicBezTo>
                    <a:pt x="21324" y="10609"/>
                    <a:pt x="21324" y="10787"/>
                    <a:pt x="21455" y="10835"/>
                  </a:cubicBezTo>
                  <a:lnTo>
                    <a:pt x="22717" y="11561"/>
                  </a:lnTo>
                  <a:cubicBezTo>
                    <a:pt x="22860" y="11633"/>
                    <a:pt x="23027" y="11633"/>
                    <a:pt x="23170" y="11561"/>
                  </a:cubicBezTo>
                  <a:lnTo>
                    <a:pt x="24777" y="10633"/>
                  </a:lnTo>
                  <a:cubicBezTo>
                    <a:pt x="24896" y="10597"/>
                    <a:pt x="24896" y="10418"/>
                    <a:pt x="24777" y="10383"/>
                  </a:cubicBezTo>
                  <a:close/>
                  <a:moveTo>
                    <a:pt x="25837" y="8299"/>
                  </a:moveTo>
                  <a:cubicBezTo>
                    <a:pt x="25694" y="8228"/>
                    <a:pt x="25527" y="8228"/>
                    <a:pt x="25396" y="8299"/>
                  </a:cubicBezTo>
                  <a:lnTo>
                    <a:pt x="23789" y="9228"/>
                  </a:lnTo>
                  <a:cubicBezTo>
                    <a:pt x="23658" y="9263"/>
                    <a:pt x="23658" y="9442"/>
                    <a:pt x="23789" y="9478"/>
                  </a:cubicBezTo>
                  <a:lnTo>
                    <a:pt x="25051" y="10216"/>
                  </a:lnTo>
                  <a:cubicBezTo>
                    <a:pt x="25194" y="10287"/>
                    <a:pt x="25360" y="10287"/>
                    <a:pt x="25503" y="10216"/>
                  </a:cubicBezTo>
                  <a:lnTo>
                    <a:pt x="27111" y="9287"/>
                  </a:lnTo>
                  <a:cubicBezTo>
                    <a:pt x="27230" y="9240"/>
                    <a:pt x="27230" y="9073"/>
                    <a:pt x="27111" y="9025"/>
                  </a:cubicBezTo>
                  <a:close/>
                  <a:moveTo>
                    <a:pt x="28182" y="6942"/>
                  </a:moveTo>
                  <a:cubicBezTo>
                    <a:pt x="28039" y="6870"/>
                    <a:pt x="27873" y="6870"/>
                    <a:pt x="27730" y="6942"/>
                  </a:cubicBezTo>
                  <a:lnTo>
                    <a:pt x="26122" y="7870"/>
                  </a:lnTo>
                  <a:cubicBezTo>
                    <a:pt x="26003" y="7918"/>
                    <a:pt x="26003" y="8085"/>
                    <a:pt x="26122" y="8132"/>
                  </a:cubicBezTo>
                  <a:lnTo>
                    <a:pt x="27396" y="8859"/>
                  </a:lnTo>
                  <a:cubicBezTo>
                    <a:pt x="27527" y="8930"/>
                    <a:pt x="27694" y="8930"/>
                    <a:pt x="27837" y="8859"/>
                  </a:cubicBezTo>
                  <a:lnTo>
                    <a:pt x="29444" y="7930"/>
                  </a:lnTo>
                  <a:cubicBezTo>
                    <a:pt x="29563" y="7894"/>
                    <a:pt x="29563" y="7727"/>
                    <a:pt x="29444" y="7680"/>
                  </a:cubicBezTo>
                  <a:close/>
                  <a:moveTo>
                    <a:pt x="30516" y="5596"/>
                  </a:moveTo>
                  <a:cubicBezTo>
                    <a:pt x="30373" y="5525"/>
                    <a:pt x="30206" y="5525"/>
                    <a:pt x="30075" y="5596"/>
                  </a:cubicBezTo>
                  <a:lnTo>
                    <a:pt x="28468" y="6525"/>
                  </a:lnTo>
                  <a:cubicBezTo>
                    <a:pt x="28337" y="6573"/>
                    <a:pt x="28337" y="6739"/>
                    <a:pt x="28468" y="6775"/>
                  </a:cubicBezTo>
                  <a:lnTo>
                    <a:pt x="29730" y="7513"/>
                  </a:lnTo>
                  <a:cubicBezTo>
                    <a:pt x="29873" y="7585"/>
                    <a:pt x="30040" y="7585"/>
                    <a:pt x="30182" y="7513"/>
                  </a:cubicBezTo>
                  <a:lnTo>
                    <a:pt x="31790" y="6584"/>
                  </a:lnTo>
                  <a:cubicBezTo>
                    <a:pt x="31909" y="6537"/>
                    <a:pt x="31909" y="6370"/>
                    <a:pt x="31790" y="6323"/>
                  </a:cubicBezTo>
                  <a:close/>
                  <a:moveTo>
                    <a:pt x="33052" y="4132"/>
                  </a:moveTo>
                  <a:cubicBezTo>
                    <a:pt x="32909" y="4060"/>
                    <a:pt x="32742" y="4060"/>
                    <a:pt x="32599" y="4132"/>
                  </a:cubicBezTo>
                  <a:lnTo>
                    <a:pt x="30992" y="5060"/>
                  </a:lnTo>
                  <a:cubicBezTo>
                    <a:pt x="30873" y="5096"/>
                    <a:pt x="30873" y="5275"/>
                    <a:pt x="30992" y="5322"/>
                  </a:cubicBezTo>
                  <a:lnTo>
                    <a:pt x="32266" y="6049"/>
                  </a:lnTo>
                  <a:cubicBezTo>
                    <a:pt x="32397" y="6120"/>
                    <a:pt x="32564" y="6120"/>
                    <a:pt x="32707" y="6049"/>
                  </a:cubicBezTo>
                  <a:lnTo>
                    <a:pt x="34314" y="5120"/>
                  </a:lnTo>
                  <a:cubicBezTo>
                    <a:pt x="34433" y="5084"/>
                    <a:pt x="34433" y="4906"/>
                    <a:pt x="34314" y="4870"/>
                  </a:cubicBezTo>
                  <a:close/>
                  <a:moveTo>
                    <a:pt x="35385" y="2786"/>
                  </a:moveTo>
                  <a:cubicBezTo>
                    <a:pt x="35243" y="2715"/>
                    <a:pt x="35076" y="2715"/>
                    <a:pt x="34933" y="2786"/>
                  </a:cubicBezTo>
                  <a:lnTo>
                    <a:pt x="33326" y="3703"/>
                  </a:lnTo>
                  <a:cubicBezTo>
                    <a:pt x="33207" y="3751"/>
                    <a:pt x="33207" y="3929"/>
                    <a:pt x="33326" y="3965"/>
                  </a:cubicBezTo>
                  <a:lnTo>
                    <a:pt x="34600" y="4703"/>
                  </a:lnTo>
                  <a:cubicBezTo>
                    <a:pt x="34743" y="4775"/>
                    <a:pt x="34909" y="4775"/>
                    <a:pt x="35040" y="4703"/>
                  </a:cubicBezTo>
                  <a:lnTo>
                    <a:pt x="36648" y="3775"/>
                  </a:lnTo>
                  <a:cubicBezTo>
                    <a:pt x="36778" y="3727"/>
                    <a:pt x="36778" y="3560"/>
                    <a:pt x="36648" y="3513"/>
                  </a:cubicBezTo>
                  <a:close/>
                  <a:moveTo>
                    <a:pt x="37719" y="1429"/>
                  </a:moveTo>
                  <a:cubicBezTo>
                    <a:pt x="37588" y="1358"/>
                    <a:pt x="37421" y="1358"/>
                    <a:pt x="37279" y="1429"/>
                  </a:cubicBezTo>
                  <a:lnTo>
                    <a:pt x="35671" y="2358"/>
                  </a:lnTo>
                  <a:cubicBezTo>
                    <a:pt x="35552" y="2405"/>
                    <a:pt x="35552" y="2572"/>
                    <a:pt x="35671" y="2620"/>
                  </a:cubicBezTo>
                  <a:lnTo>
                    <a:pt x="36933" y="3346"/>
                  </a:lnTo>
                  <a:cubicBezTo>
                    <a:pt x="37076" y="3417"/>
                    <a:pt x="37243" y="3417"/>
                    <a:pt x="37386" y="3346"/>
                  </a:cubicBezTo>
                  <a:lnTo>
                    <a:pt x="38993" y="2417"/>
                  </a:lnTo>
                  <a:cubicBezTo>
                    <a:pt x="39112" y="2382"/>
                    <a:pt x="39112" y="2203"/>
                    <a:pt x="38993" y="2167"/>
                  </a:cubicBezTo>
                  <a:close/>
                  <a:moveTo>
                    <a:pt x="40065" y="84"/>
                  </a:moveTo>
                  <a:cubicBezTo>
                    <a:pt x="39922" y="12"/>
                    <a:pt x="39755" y="12"/>
                    <a:pt x="39612" y="84"/>
                  </a:cubicBezTo>
                  <a:lnTo>
                    <a:pt x="38005" y="1012"/>
                  </a:lnTo>
                  <a:cubicBezTo>
                    <a:pt x="37886" y="1048"/>
                    <a:pt x="37886" y="1227"/>
                    <a:pt x="38005" y="1262"/>
                  </a:cubicBezTo>
                  <a:lnTo>
                    <a:pt x="39279" y="2001"/>
                  </a:lnTo>
                  <a:cubicBezTo>
                    <a:pt x="39422" y="2072"/>
                    <a:pt x="39588" y="2072"/>
                    <a:pt x="39731" y="2001"/>
                  </a:cubicBezTo>
                  <a:lnTo>
                    <a:pt x="41339" y="1072"/>
                  </a:lnTo>
                  <a:cubicBezTo>
                    <a:pt x="41458" y="1024"/>
                    <a:pt x="41458" y="858"/>
                    <a:pt x="41339" y="810"/>
                  </a:cubicBezTo>
                  <a:close/>
                  <a:moveTo>
                    <a:pt x="7620" y="21265"/>
                  </a:moveTo>
                  <a:cubicBezTo>
                    <a:pt x="7477" y="21193"/>
                    <a:pt x="7311" y="21193"/>
                    <a:pt x="7168" y="21265"/>
                  </a:cubicBezTo>
                  <a:lnTo>
                    <a:pt x="5429" y="22277"/>
                  </a:lnTo>
                  <a:cubicBezTo>
                    <a:pt x="5310" y="22313"/>
                    <a:pt x="5310" y="22491"/>
                    <a:pt x="5429" y="22527"/>
                  </a:cubicBezTo>
                  <a:lnTo>
                    <a:pt x="7168" y="23539"/>
                  </a:lnTo>
                  <a:cubicBezTo>
                    <a:pt x="7311" y="23610"/>
                    <a:pt x="7477" y="23610"/>
                    <a:pt x="7620" y="23539"/>
                  </a:cubicBezTo>
                  <a:lnTo>
                    <a:pt x="9358" y="22527"/>
                  </a:lnTo>
                  <a:cubicBezTo>
                    <a:pt x="9477" y="22491"/>
                    <a:pt x="9477" y="22313"/>
                    <a:pt x="9358" y="22277"/>
                  </a:cubicBezTo>
                  <a:close/>
                  <a:moveTo>
                    <a:pt x="12883" y="18229"/>
                  </a:moveTo>
                  <a:cubicBezTo>
                    <a:pt x="12740" y="18157"/>
                    <a:pt x="12573" y="18157"/>
                    <a:pt x="12430" y="18229"/>
                  </a:cubicBezTo>
                  <a:lnTo>
                    <a:pt x="10692" y="19229"/>
                  </a:lnTo>
                  <a:cubicBezTo>
                    <a:pt x="10573" y="19277"/>
                    <a:pt x="10573" y="19443"/>
                    <a:pt x="10692" y="19491"/>
                  </a:cubicBezTo>
                  <a:lnTo>
                    <a:pt x="12430" y="20491"/>
                  </a:lnTo>
                  <a:cubicBezTo>
                    <a:pt x="12573" y="20562"/>
                    <a:pt x="12740" y="20562"/>
                    <a:pt x="12883" y="20491"/>
                  </a:cubicBezTo>
                  <a:lnTo>
                    <a:pt x="14621" y="19491"/>
                  </a:lnTo>
                  <a:cubicBezTo>
                    <a:pt x="14740" y="19443"/>
                    <a:pt x="14740" y="19277"/>
                    <a:pt x="14621" y="19229"/>
                  </a:cubicBezTo>
                  <a:close/>
                  <a:moveTo>
                    <a:pt x="10251" y="19753"/>
                  </a:moveTo>
                  <a:cubicBezTo>
                    <a:pt x="10108" y="19681"/>
                    <a:pt x="9942" y="19681"/>
                    <a:pt x="9799" y="19753"/>
                  </a:cubicBezTo>
                  <a:lnTo>
                    <a:pt x="8061" y="20753"/>
                  </a:lnTo>
                  <a:cubicBezTo>
                    <a:pt x="7930" y="20789"/>
                    <a:pt x="7930" y="20967"/>
                    <a:pt x="8061" y="21003"/>
                  </a:cubicBezTo>
                  <a:lnTo>
                    <a:pt x="9799" y="22015"/>
                  </a:lnTo>
                  <a:cubicBezTo>
                    <a:pt x="9942" y="22086"/>
                    <a:pt x="10097" y="22086"/>
                    <a:pt x="10239" y="22015"/>
                  </a:cubicBezTo>
                  <a:lnTo>
                    <a:pt x="11978" y="21003"/>
                  </a:lnTo>
                  <a:cubicBezTo>
                    <a:pt x="12109" y="20967"/>
                    <a:pt x="12109" y="20789"/>
                    <a:pt x="11978" y="20753"/>
                  </a:cubicBezTo>
                  <a:close/>
                  <a:moveTo>
                    <a:pt x="15514" y="16705"/>
                  </a:moveTo>
                  <a:cubicBezTo>
                    <a:pt x="15371" y="16645"/>
                    <a:pt x="15204" y="16645"/>
                    <a:pt x="15073" y="16705"/>
                  </a:cubicBezTo>
                  <a:lnTo>
                    <a:pt x="13323" y="17717"/>
                  </a:lnTo>
                  <a:cubicBezTo>
                    <a:pt x="13204" y="17753"/>
                    <a:pt x="13204" y="17931"/>
                    <a:pt x="13323" y="17979"/>
                  </a:cubicBezTo>
                  <a:lnTo>
                    <a:pt x="15061" y="18979"/>
                  </a:lnTo>
                  <a:cubicBezTo>
                    <a:pt x="15204" y="19050"/>
                    <a:pt x="15371" y="19050"/>
                    <a:pt x="15514" y="18979"/>
                  </a:cubicBezTo>
                  <a:lnTo>
                    <a:pt x="17252" y="17979"/>
                  </a:lnTo>
                  <a:cubicBezTo>
                    <a:pt x="17371" y="17931"/>
                    <a:pt x="17371" y="17764"/>
                    <a:pt x="17252" y="17717"/>
                  </a:cubicBezTo>
                  <a:close/>
                  <a:moveTo>
                    <a:pt x="18145" y="15193"/>
                  </a:moveTo>
                  <a:cubicBezTo>
                    <a:pt x="18002" y="15109"/>
                    <a:pt x="17836" y="15109"/>
                    <a:pt x="17693" y="15193"/>
                  </a:cubicBezTo>
                  <a:lnTo>
                    <a:pt x="15954" y="16193"/>
                  </a:lnTo>
                  <a:cubicBezTo>
                    <a:pt x="15835" y="16240"/>
                    <a:pt x="15835" y="16407"/>
                    <a:pt x="15954" y="16455"/>
                  </a:cubicBezTo>
                  <a:lnTo>
                    <a:pt x="17693" y="17455"/>
                  </a:lnTo>
                  <a:cubicBezTo>
                    <a:pt x="17836" y="17526"/>
                    <a:pt x="18002" y="17526"/>
                    <a:pt x="18145" y="17455"/>
                  </a:cubicBezTo>
                  <a:lnTo>
                    <a:pt x="19884" y="16455"/>
                  </a:lnTo>
                  <a:cubicBezTo>
                    <a:pt x="20003" y="16407"/>
                    <a:pt x="20003" y="16229"/>
                    <a:pt x="19884" y="16193"/>
                  </a:cubicBezTo>
                  <a:close/>
                  <a:moveTo>
                    <a:pt x="20776" y="13669"/>
                  </a:moveTo>
                  <a:cubicBezTo>
                    <a:pt x="20634" y="13597"/>
                    <a:pt x="20467" y="13597"/>
                    <a:pt x="20324" y="13669"/>
                  </a:cubicBezTo>
                  <a:lnTo>
                    <a:pt x="18586" y="14669"/>
                  </a:lnTo>
                  <a:cubicBezTo>
                    <a:pt x="18467" y="14716"/>
                    <a:pt x="18467" y="14883"/>
                    <a:pt x="18586" y="14931"/>
                  </a:cubicBezTo>
                  <a:lnTo>
                    <a:pt x="20324" y="15931"/>
                  </a:lnTo>
                  <a:cubicBezTo>
                    <a:pt x="20467" y="16002"/>
                    <a:pt x="20634" y="16002"/>
                    <a:pt x="20776" y="15931"/>
                  </a:cubicBezTo>
                  <a:lnTo>
                    <a:pt x="22515" y="14931"/>
                  </a:lnTo>
                  <a:cubicBezTo>
                    <a:pt x="22634" y="14883"/>
                    <a:pt x="22634" y="14716"/>
                    <a:pt x="22515" y="14669"/>
                  </a:cubicBezTo>
                  <a:close/>
                  <a:moveTo>
                    <a:pt x="23408" y="12145"/>
                  </a:moveTo>
                  <a:cubicBezTo>
                    <a:pt x="23265" y="12073"/>
                    <a:pt x="23098" y="12073"/>
                    <a:pt x="22955" y="12145"/>
                  </a:cubicBezTo>
                  <a:lnTo>
                    <a:pt x="21217" y="13157"/>
                  </a:lnTo>
                  <a:cubicBezTo>
                    <a:pt x="21098" y="13192"/>
                    <a:pt x="21098" y="13371"/>
                    <a:pt x="21217" y="13407"/>
                  </a:cubicBezTo>
                  <a:lnTo>
                    <a:pt x="22955" y="14419"/>
                  </a:lnTo>
                  <a:cubicBezTo>
                    <a:pt x="23098" y="14490"/>
                    <a:pt x="23265" y="14490"/>
                    <a:pt x="23408" y="14419"/>
                  </a:cubicBezTo>
                  <a:lnTo>
                    <a:pt x="25146" y="13407"/>
                  </a:lnTo>
                  <a:cubicBezTo>
                    <a:pt x="25265" y="13371"/>
                    <a:pt x="25265" y="13192"/>
                    <a:pt x="25146" y="13157"/>
                  </a:cubicBezTo>
                  <a:close/>
                  <a:moveTo>
                    <a:pt x="26039" y="10633"/>
                  </a:moveTo>
                  <a:cubicBezTo>
                    <a:pt x="25896" y="10561"/>
                    <a:pt x="25729" y="10561"/>
                    <a:pt x="25587" y="10633"/>
                  </a:cubicBezTo>
                  <a:lnTo>
                    <a:pt x="23848" y="11633"/>
                  </a:lnTo>
                  <a:cubicBezTo>
                    <a:pt x="23729" y="11668"/>
                    <a:pt x="23729" y="11847"/>
                    <a:pt x="23848" y="11895"/>
                  </a:cubicBezTo>
                  <a:lnTo>
                    <a:pt x="25587" y="12895"/>
                  </a:lnTo>
                  <a:cubicBezTo>
                    <a:pt x="25729" y="12966"/>
                    <a:pt x="25896" y="12966"/>
                    <a:pt x="26039" y="12895"/>
                  </a:cubicBezTo>
                  <a:lnTo>
                    <a:pt x="27777" y="11895"/>
                  </a:lnTo>
                  <a:cubicBezTo>
                    <a:pt x="27896" y="11847"/>
                    <a:pt x="27896" y="11680"/>
                    <a:pt x="27777" y="11633"/>
                  </a:cubicBezTo>
                  <a:close/>
                  <a:moveTo>
                    <a:pt x="28670" y="9109"/>
                  </a:moveTo>
                  <a:cubicBezTo>
                    <a:pt x="28527" y="9037"/>
                    <a:pt x="28361" y="9037"/>
                    <a:pt x="28218" y="9109"/>
                  </a:cubicBezTo>
                  <a:lnTo>
                    <a:pt x="26480" y="10109"/>
                  </a:lnTo>
                  <a:cubicBezTo>
                    <a:pt x="26361" y="10156"/>
                    <a:pt x="26361" y="10323"/>
                    <a:pt x="26480" y="10371"/>
                  </a:cubicBezTo>
                  <a:lnTo>
                    <a:pt x="28218" y="11371"/>
                  </a:lnTo>
                  <a:cubicBezTo>
                    <a:pt x="28361" y="11442"/>
                    <a:pt x="28527" y="11442"/>
                    <a:pt x="28670" y="11371"/>
                  </a:cubicBezTo>
                  <a:lnTo>
                    <a:pt x="30409" y="10371"/>
                  </a:lnTo>
                  <a:cubicBezTo>
                    <a:pt x="30528" y="10335"/>
                    <a:pt x="30528" y="10156"/>
                    <a:pt x="30409" y="10109"/>
                  </a:cubicBezTo>
                  <a:close/>
                  <a:moveTo>
                    <a:pt x="31302" y="7597"/>
                  </a:moveTo>
                  <a:cubicBezTo>
                    <a:pt x="31159" y="7525"/>
                    <a:pt x="30992" y="7525"/>
                    <a:pt x="30849" y="7597"/>
                  </a:cubicBezTo>
                  <a:lnTo>
                    <a:pt x="29111" y="8597"/>
                  </a:lnTo>
                  <a:cubicBezTo>
                    <a:pt x="28992" y="8644"/>
                    <a:pt x="28992" y="8811"/>
                    <a:pt x="29111" y="8859"/>
                  </a:cubicBezTo>
                  <a:lnTo>
                    <a:pt x="30849" y="9859"/>
                  </a:lnTo>
                  <a:cubicBezTo>
                    <a:pt x="30992" y="9930"/>
                    <a:pt x="31159" y="9930"/>
                    <a:pt x="31302" y="9859"/>
                  </a:cubicBezTo>
                  <a:lnTo>
                    <a:pt x="33040" y="8859"/>
                  </a:lnTo>
                  <a:cubicBezTo>
                    <a:pt x="33159" y="8823"/>
                    <a:pt x="33159" y="8644"/>
                    <a:pt x="33040" y="8597"/>
                  </a:cubicBezTo>
                  <a:close/>
                  <a:moveTo>
                    <a:pt x="33933" y="6073"/>
                  </a:moveTo>
                  <a:cubicBezTo>
                    <a:pt x="33790" y="6001"/>
                    <a:pt x="33623" y="6001"/>
                    <a:pt x="33480" y="6073"/>
                  </a:cubicBezTo>
                  <a:lnTo>
                    <a:pt x="31742" y="7085"/>
                  </a:lnTo>
                  <a:cubicBezTo>
                    <a:pt x="31623" y="7120"/>
                    <a:pt x="31623" y="7299"/>
                    <a:pt x="31742" y="7335"/>
                  </a:cubicBezTo>
                  <a:lnTo>
                    <a:pt x="33480" y="8347"/>
                  </a:lnTo>
                  <a:cubicBezTo>
                    <a:pt x="33623" y="8418"/>
                    <a:pt x="33790" y="8418"/>
                    <a:pt x="33933" y="8347"/>
                  </a:cubicBezTo>
                  <a:lnTo>
                    <a:pt x="35671" y="7335"/>
                  </a:lnTo>
                  <a:cubicBezTo>
                    <a:pt x="35790" y="7299"/>
                    <a:pt x="35790" y="7120"/>
                    <a:pt x="35671" y="7085"/>
                  </a:cubicBezTo>
                  <a:close/>
                  <a:moveTo>
                    <a:pt x="36564" y="4560"/>
                  </a:moveTo>
                  <a:cubicBezTo>
                    <a:pt x="36421" y="4489"/>
                    <a:pt x="36255" y="4489"/>
                    <a:pt x="36112" y="4560"/>
                  </a:cubicBezTo>
                  <a:lnTo>
                    <a:pt x="34373" y="5561"/>
                  </a:lnTo>
                  <a:cubicBezTo>
                    <a:pt x="34254" y="5608"/>
                    <a:pt x="34254" y="5775"/>
                    <a:pt x="34373" y="5822"/>
                  </a:cubicBezTo>
                  <a:lnTo>
                    <a:pt x="36112" y="6823"/>
                  </a:lnTo>
                  <a:cubicBezTo>
                    <a:pt x="36255" y="6894"/>
                    <a:pt x="36421" y="6894"/>
                    <a:pt x="36564" y="6823"/>
                  </a:cubicBezTo>
                  <a:lnTo>
                    <a:pt x="38302" y="5822"/>
                  </a:lnTo>
                  <a:cubicBezTo>
                    <a:pt x="38422" y="5775"/>
                    <a:pt x="38422" y="5608"/>
                    <a:pt x="38302" y="5561"/>
                  </a:cubicBezTo>
                  <a:close/>
                  <a:moveTo>
                    <a:pt x="11513" y="22015"/>
                  </a:moveTo>
                  <a:cubicBezTo>
                    <a:pt x="11371" y="21944"/>
                    <a:pt x="11204" y="21944"/>
                    <a:pt x="11061" y="22015"/>
                  </a:cubicBezTo>
                  <a:lnTo>
                    <a:pt x="9323" y="23015"/>
                  </a:lnTo>
                  <a:cubicBezTo>
                    <a:pt x="9204" y="23063"/>
                    <a:pt x="9204" y="23229"/>
                    <a:pt x="9323" y="23277"/>
                  </a:cubicBezTo>
                  <a:lnTo>
                    <a:pt x="11061" y="24277"/>
                  </a:lnTo>
                  <a:cubicBezTo>
                    <a:pt x="11204" y="24349"/>
                    <a:pt x="11371" y="24349"/>
                    <a:pt x="11513" y="24277"/>
                  </a:cubicBezTo>
                  <a:lnTo>
                    <a:pt x="13252" y="23277"/>
                  </a:lnTo>
                  <a:cubicBezTo>
                    <a:pt x="13371" y="23229"/>
                    <a:pt x="13371" y="23063"/>
                    <a:pt x="13252" y="23015"/>
                  </a:cubicBezTo>
                  <a:close/>
                  <a:moveTo>
                    <a:pt x="14145" y="20491"/>
                  </a:moveTo>
                  <a:cubicBezTo>
                    <a:pt x="14002" y="20420"/>
                    <a:pt x="13835" y="20420"/>
                    <a:pt x="13692" y="20491"/>
                  </a:cubicBezTo>
                  <a:lnTo>
                    <a:pt x="11954" y="21503"/>
                  </a:lnTo>
                  <a:cubicBezTo>
                    <a:pt x="11835" y="21539"/>
                    <a:pt x="11835" y="21717"/>
                    <a:pt x="11954" y="21753"/>
                  </a:cubicBezTo>
                  <a:lnTo>
                    <a:pt x="13692" y="22765"/>
                  </a:lnTo>
                  <a:cubicBezTo>
                    <a:pt x="13835" y="22825"/>
                    <a:pt x="14002" y="22825"/>
                    <a:pt x="14145" y="22765"/>
                  </a:cubicBezTo>
                  <a:lnTo>
                    <a:pt x="15883" y="21753"/>
                  </a:lnTo>
                  <a:cubicBezTo>
                    <a:pt x="16002" y="21717"/>
                    <a:pt x="16002" y="21539"/>
                    <a:pt x="15883" y="21503"/>
                  </a:cubicBezTo>
                  <a:close/>
                  <a:moveTo>
                    <a:pt x="16776" y="18979"/>
                  </a:moveTo>
                  <a:cubicBezTo>
                    <a:pt x="16633" y="18907"/>
                    <a:pt x="16466" y="18907"/>
                    <a:pt x="16324" y="18979"/>
                  </a:cubicBezTo>
                  <a:lnTo>
                    <a:pt x="14585" y="19979"/>
                  </a:lnTo>
                  <a:cubicBezTo>
                    <a:pt x="14466" y="20027"/>
                    <a:pt x="14466" y="20193"/>
                    <a:pt x="14585" y="20241"/>
                  </a:cubicBezTo>
                  <a:lnTo>
                    <a:pt x="16324" y="21241"/>
                  </a:lnTo>
                  <a:cubicBezTo>
                    <a:pt x="16466" y="21312"/>
                    <a:pt x="16633" y="21312"/>
                    <a:pt x="16776" y="21241"/>
                  </a:cubicBezTo>
                  <a:lnTo>
                    <a:pt x="18514" y="20241"/>
                  </a:lnTo>
                  <a:cubicBezTo>
                    <a:pt x="18633" y="20193"/>
                    <a:pt x="18633" y="20015"/>
                    <a:pt x="18514" y="19979"/>
                  </a:cubicBezTo>
                  <a:close/>
                  <a:moveTo>
                    <a:pt x="19407" y="17455"/>
                  </a:moveTo>
                  <a:cubicBezTo>
                    <a:pt x="19264" y="17383"/>
                    <a:pt x="19098" y="17383"/>
                    <a:pt x="18955" y="17455"/>
                  </a:cubicBezTo>
                  <a:lnTo>
                    <a:pt x="17217" y="18467"/>
                  </a:lnTo>
                  <a:cubicBezTo>
                    <a:pt x="17097" y="18503"/>
                    <a:pt x="17097" y="18669"/>
                    <a:pt x="17217" y="18717"/>
                  </a:cubicBezTo>
                  <a:lnTo>
                    <a:pt x="18955" y="19729"/>
                  </a:lnTo>
                  <a:cubicBezTo>
                    <a:pt x="19098" y="19800"/>
                    <a:pt x="19264" y="19800"/>
                    <a:pt x="19407" y="19729"/>
                  </a:cubicBezTo>
                  <a:lnTo>
                    <a:pt x="21146" y="18717"/>
                  </a:lnTo>
                  <a:cubicBezTo>
                    <a:pt x="21265" y="18669"/>
                    <a:pt x="21265" y="18503"/>
                    <a:pt x="21146" y="18467"/>
                  </a:cubicBezTo>
                  <a:close/>
                  <a:moveTo>
                    <a:pt x="22039" y="15931"/>
                  </a:moveTo>
                  <a:cubicBezTo>
                    <a:pt x="21896" y="15859"/>
                    <a:pt x="21729" y="15859"/>
                    <a:pt x="21586" y="15931"/>
                  </a:cubicBezTo>
                  <a:lnTo>
                    <a:pt x="19848" y="16931"/>
                  </a:lnTo>
                  <a:cubicBezTo>
                    <a:pt x="19729" y="16979"/>
                    <a:pt x="19729" y="17145"/>
                    <a:pt x="19848" y="17193"/>
                  </a:cubicBezTo>
                  <a:lnTo>
                    <a:pt x="21586" y="18193"/>
                  </a:lnTo>
                  <a:cubicBezTo>
                    <a:pt x="21729" y="18265"/>
                    <a:pt x="21896" y="18265"/>
                    <a:pt x="22039" y="18193"/>
                  </a:cubicBezTo>
                  <a:lnTo>
                    <a:pt x="23777" y="17193"/>
                  </a:lnTo>
                  <a:cubicBezTo>
                    <a:pt x="23896" y="17145"/>
                    <a:pt x="23896" y="16979"/>
                    <a:pt x="23777" y="16931"/>
                  </a:cubicBezTo>
                  <a:close/>
                  <a:moveTo>
                    <a:pt x="24670" y="14407"/>
                  </a:moveTo>
                  <a:cubicBezTo>
                    <a:pt x="24527" y="14347"/>
                    <a:pt x="24360" y="14347"/>
                    <a:pt x="24217" y="14407"/>
                  </a:cubicBezTo>
                  <a:lnTo>
                    <a:pt x="22479" y="15419"/>
                  </a:lnTo>
                  <a:cubicBezTo>
                    <a:pt x="22360" y="15455"/>
                    <a:pt x="22360" y="15633"/>
                    <a:pt x="22479" y="15669"/>
                  </a:cubicBezTo>
                  <a:lnTo>
                    <a:pt x="24217" y="16681"/>
                  </a:lnTo>
                  <a:cubicBezTo>
                    <a:pt x="24360" y="16752"/>
                    <a:pt x="24527" y="16752"/>
                    <a:pt x="24670" y="16681"/>
                  </a:cubicBezTo>
                  <a:lnTo>
                    <a:pt x="26408" y="15669"/>
                  </a:lnTo>
                  <a:cubicBezTo>
                    <a:pt x="26527" y="15633"/>
                    <a:pt x="26527" y="15455"/>
                    <a:pt x="26408" y="15419"/>
                  </a:cubicBezTo>
                  <a:close/>
                  <a:moveTo>
                    <a:pt x="27301" y="12895"/>
                  </a:moveTo>
                  <a:cubicBezTo>
                    <a:pt x="27158" y="12823"/>
                    <a:pt x="26992" y="12823"/>
                    <a:pt x="26849" y="12895"/>
                  </a:cubicBezTo>
                  <a:lnTo>
                    <a:pt x="25110" y="13895"/>
                  </a:lnTo>
                  <a:cubicBezTo>
                    <a:pt x="24991" y="13943"/>
                    <a:pt x="24991" y="14109"/>
                    <a:pt x="25110" y="14157"/>
                  </a:cubicBezTo>
                  <a:lnTo>
                    <a:pt x="26849" y="15157"/>
                  </a:lnTo>
                  <a:cubicBezTo>
                    <a:pt x="26992" y="15228"/>
                    <a:pt x="27158" y="15228"/>
                    <a:pt x="27301" y="15157"/>
                  </a:cubicBezTo>
                  <a:lnTo>
                    <a:pt x="29039" y="14157"/>
                  </a:lnTo>
                  <a:cubicBezTo>
                    <a:pt x="29158" y="14121"/>
                    <a:pt x="29158" y="13943"/>
                    <a:pt x="29039" y="13907"/>
                  </a:cubicBezTo>
                  <a:close/>
                  <a:moveTo>
                    <a:pt x="29932" y="11383"/>
                  </a:moveTo>
                  <a:cubicBezTo>
                    <a:pt x="29790" y="11311"/>
                    <a:pt x="29623" y="11311"/>
                    <a:pt x="29492" y="11383"/>
                  </a:cubicBezTo>
                  <a:lnTo>
                    <a:pt x="27742" y="12383"/>
                  </a:lnTo>
                  <a:cubicBezTo>
                    <a:pt x="27623" y="12430"/>
                    <a:pt x="27623" y="12597"/>
                    <a:pt x="27742" y="12645"/>
                  </a:cubicBezTo>
                  <a:lnTo>
                    <a:pt x="29492" y="13645"/>
                  </a:lnTo>
                  <a:cubicBezTo>
                    <a:pt x="29623" y="13716"/>
                    <a:pt x="29790" y="13716"/>
                    <a:pt x="29932" y="13645"/>
                  </a:cubicBezTo>
                  <a:lnTo>
                    <a:pt x="31671" y="12645"/>
                  </a:lnTo>
                  <a:cubicBezTo>
                    <a:pt x="31802" y="12597"/>
                    <a:pt x="31802" y="12419"/>
                    <a:pt x="31671" y="12383"/>
                  </a:cubicBezTo>
                  <a:close/>
                  <a:moveTo>
                    <a:pt x="32564" y="9859"/>
                  </a:moveTo>
                  <a:cubicBezTo>
                    <a:pt x="32421" y="9787"/>
                    <a:pt x="32254" y="9787"/>
                    <a:pt x="32123" y="9859"/>
                  </a:cubicBezTo>
                  <a:lnTo>
                    <a:pt x="30385" y="10871"/>
                  </a:lnTo>
                  <a:cubicBezTo>
                    <a:pt x="30254" y="10918"/>
                    <a:pt x="30254" y="11085"/>
                    <a:pt x="30385" y="11133"/>
                  </a:cubicBezTo>
                  <a:lnTo>
                    <a:pt x="32123" y="12133"/>
                  </a:lnTo>
                  <a:cubicBezTo>
                    <a:pt x="32266" y="12204"/>
                    <a:pt x="32421" y="12204"/>
                    <a:pt x="32564" y="12133"/>
                  </a:cubicBezTo>
                  <a:lnTo>
                    <a:pt x="34314" y="11133"/>
                  </a:lnTo>
                  <a:cubicBezTo>
                    <a:pt x="34433" y="11085"/>
                    <a:pt x="34433" y="10918"/>
                    <a:pt x="34314" y="10871"/>
                  </a:cubicBezTo>
                  <a:close/>
                  <a:moveTo>
                    <a:pt x="35195" y="8347"/>
                  </a:moveTo>
                  <a:cubicBezTo>
                    <a:pt x="35052" y="8263"/>
                    <a:pt x="34885" y="8263"/>
                    <a:pt x="34743" y="8347"/>
                  </a:cubicBezTo>
                  <a:lnTo>
                    <a:pt x="33004" y="9347"/>
                  </a:lnTo>
                  <a:cubicBezTo>
                    <a:pt x="32885" y="9382"/>
                    <a:pt x="32885" y="9561"/>
                    <a:pt x="33004" y="9609"/>
                  </a:cubicBezTo>
                  <a:lnTo>
                    <a:pt x="34743" y="10609"/>
                  </a:lnTo>
                  <a:cubicBezTo>
                    <a:pt x="34885" y="10680"/>
                    <a:pt x="35052" y="10680"/>
                    <a:pt x="35195" y="10609"/>
                  </a:cubicBezTo>
                  <a:lnTo>
                    <a:pt x="36933" y="9609"/>
                  </a:lnTo>
                  <a:cubicBezTo>
                    <a:pt x="37052" y="9561"/>
                    <a:pt x="37052" y="9394"/>
                    <a:pt x="36933" y="9347"/>
                  </a:cubicBezTo>
                  <a:close/>
                  <a:moveTo>
                    <a:pt x="37826" y="6823"/>
                  </a:moveTo>
                  <a:cubicBezTo>
                    <a:pt x="37683" y="6751"/>
                    <a:pt x="37517" y="6751"/>
                    <a:pt x="37374" y="6823"/>
                  </a:cubicBezTo>
                  <a:lnTo>
                    <a:pt x="35635" y="7823"/>
                  </a:lnTo>
                  <a:cubicBezTo>
                    <a:pt x="35516" y="7870"/>
                    <a:pt x="35516" y="8037"/>
                    <a:pt x="35635" y="8085"/>
                  </a:cubicBezTo>
                  <a:lnTo>
                    <a:pt x="37374" y="9085"/>
                  </a:lnTo>
                  <a:cubicBezTo>
                    <a:pt x="37517" y="9156"/>
                    <a:pt x="37683" y="9156"/>
                    <a:pt x="37826" y="9085"/>
                  </a:cubicBezTo>
                  <a:lnTo>
                    <a:pt x="39565" y="8085"/>
                  </a:lnTo>
                  <a:cubicBezTo>
                    <a:pt x="39684" y="8037"/>
                    <a:pt x="39684" y="7870"/>
                    <a:pt x="39565" y="7823"/>
                  </a:cubicBezTo>
                  <a:close/>
                  <a:moveTo>
                    <a:pt x="40458" y="5299"/>
                  </a:moveTo>
                  <a:cubicBezTo>
                    <a:pt x="40315" y="5227"/>
                    <a:pt x="40148" y="5227"/>
                    <a:pt x="40005" y="5299"/>
                  </a:cubicBezTo>
                  <a:lnTo>
                    <a:pt x="38267" y="6311"/>
                  </a:lnTo>
                  <a:cubicBezTo>
                    <a:pt x="38148" y="6346"/>
                    <a:pt x="38148" y="6513"/>
                    <a:pt x="38267" y="6561"/>
                  </a:cubicBezTo>
                  <a:lnTo>
                    <a:pt x="40005" y="7573"/>
                  </a:lnTo>
                  <a:cubicBezTo>
                    <a:pt x="40148" y="7644"/>
                    <a:pt x="40315" y="7644"/>
                    <a:pt x="40458" y="7573"/>
                  </a:cubicBezTo>
                  <a:lnTo>
                    <a:pt x="42196" y="6561"/>
                  </a:lnTo>
                  <a:cubicBezTo>
                    <a:pt x="42315" y="6525"/>
                    <a:pt x="42315" y="6346"/>
                    <a:pt x="42196" y="6311"/>
                  </a:cubicBezTo>
                  <a:close/>
                  <a:moveTo>
                    <a:pt x="14752" y="23241"/>
                  </a:moveTo>
                  <a:cubicBezTo>
                    <a:pt x="14609" y="23170"/>
                    <a:pt x="14442" y="23170"/>
                    <a:pt x="14311" y="23241"/>
                  </a:cubicBezTo>
                  <a:lnTo>
                    <a:pt x="12561" y="24253"/>
                  </a:lnTo>
                  <a:cubicBezTo>
                    <a:pt x="12442" y="24289"/>
                    <a:pt x="12442" y="24456"/>
                    <a:pt x="12561" y="24503"/>
                  </a:cubicBezTo>
                  <a:lnTo>
                    <a:pt x="14311" y="25515"/>
                  </a:lnTo>
                  <a:cubicBezTo>
                    <a:pt x="14442" y="25587"/>
                    <a:pt x="14609" y="25587"/>
                    <a:pt x="14752" y="25515"/>
                  </a:cubicBezTo>
                  <a:lnTo>
                    <a:pt x="16490" y="24503"/>
                  </a:lnTo>
                  <a:cubicBezTo>
                    <a:pt x="16609" y="24456"/>
                    <a:pt x="16609" y="24289"/>
                    <a:pt x="16490" y="24253"/>
                  </a:cubicBezTo>
                  <a:close/>
                  <a:moveTo>
                    <a:pt x="17383" y="21729"/>
                  </a:moveTo>
                  <a:cubicBezTo>
                    <a:pt x="17240" y="21646"/>
                    <a:pt x="17074" y="21646"/>
                    <a:pt x="16943" y="21729"/>
                  </a:cubicBezTo>
                  <a:lnTo>
                    <a:pt x="15204" y="22729"/>
                  </a:lnTo>
                  <a:cubicBezTo>
                    <a:pt x="15073" y="22765"/>
                    <a:pt x="15073" y="22944"/>
                    <a:pt x="15204" y="22991"/>
                  </a:cubicBezTo>
                  <a:lnTo>
                    <a:pt x="16943" y="23991"/>
                  </a:lnTo>
                  <a:cubicBezTo>
                    <a:pt x="17074" y="24063"/>
                    <a:pt x="17240" y="24063"/>
                    <a:pt x="17383" y="23991"/>
                  </a:cubicBezTo>
                  <a:lnTo>
                    <a:pt x="19122" y="22991"/>
                  </a:lnTo>
                  <a:cubicBezTo>
                    <a:pt x="19241" y="22944"/>
                    <a:pt x="19241" y="22777"/>
                    <a:pt x="19122" y="22729"/>
                  </a:cubicBezTo>
                  <a:close/>
                  <a:moveTo>
                    <a:pt x="20014" y="20205"/>
                  </a:moveTo>
                  <a:cubicBezTo>
                    <a:pt x="19872" y="20134"/>
                    <a:pt x="19705" y="20134"/>
                    <a:pt x="19574" y="20205"/>
                  </a:cubicBezTo>
                  <a:lnTo>
                    <a:pt x="17836" y="21205"/>
                  </a:lnTo>
                  <a:cubicBezTo>
                    <a:pt x="17705" y="21253"/>
                    <a:pt x="17705" y="21420"/>
                    <a:pt x="17836" y="21467"/>
                  </a:cubicBezTo>
                  <a:lnTo>
                    <a:pt x="19574" y="22467"/>
                  </a:lnTo>
                  <a:cubicBezTo>
                    <a:pt x="19705" y="22539"/>
                    <a:pt x="19872" y="22539"/>
                    <a:pt x="20014" y="22467"/>
                  </a:cubicBezTo>
                  <a:lnTo>
                    <a:pt x="21753" y="21467"/>
                  </a:lnTo>
                  <a:cubicBezTo>
                    <a:pt x="21884" y="21420"/>
                    <a:pt x="21884" y="21253"/>
                    <a:pt x="21753" y="21205"/>
                  </a:cubicBezTo>
                  <a:close/>
                  <a:moveTo>
                    <a:pt x="22646" y="18681"/>
                  </a:moveTo>
                  <a:cubicBezTo>
                    <a:pt x="22503" y="18610"/>
                    <a:pt x="22336" y="18610"/>
                    <a:pt x="22205" y="18681"/>
                  </a:cubicBezTo>
                  <a:lnTo>
                    <a:pt x="20455" y="19693"/>
                  </a:lnTo>
                  <a:cubicBezTo>
                    <a:pt x="20336" y="19729"/>
                    <a:pt x="20336" y="19908"/>
                    <a:pt x="20455" y="19943"/>
                  </a:cubicBezTo>
                  <a:lnTo>
                    <a:pt x="22205" y="20955"/>
                  </a:lnTo>
                  <a:cubicBezTo>
                    <a:pt x="22336" y="21027"/>
                    <a:pt x="22503" y="21027"/>
                    <a:pt x="22646" y="20955"/>
                  </a:cubicBezTo>
                  <a:lnTo>
                    <a:pt x="24384" y="19955"/>
                  </a:lnTo>
                  <a:cubicBezTo>
                    <a:pt x="24515" y="19908"/>
                    <a:pt x="24515" y="19729"/>
                    <a:pt x="24384" y="19693"/>
                  </a:cubicBezTo>
                  <a:close/>
                  <a:moveTo>
                    <a:pt x="25277" y="17169"/>
                  </a:moveTo>
                  <a:cubicBezTo>
                    <a:pt x="25134" y="17098"/>
                    <a:pt x="24967" y="17098"/>
                    <a:pt x="24837" y="17169"/>
                  </a:cubicBezTo>
                  <a:lnTo>
                    <a:pt x="23086" y="18169"/>
                  </a:lnTo>
                  <a:cubicBezTo>
                    <a:pt x="22967" y="18217"/>
                    <a:pt x="22967" y="18384"/>
                    <a:pt x="23086" y="18431"/>
                  </a:cubicBezTo>
                  <a:lnTo>
                    <a:pt x="24837" y="19431"/>
                  </a:lnTo>
                  <a:cubicBezTo>
                    <a:pt x="24967" y="19503"/>
                    <a:pt x="25134" y="19503"/>
                    <a:pt x="25277" y="19431"/>
                  </a:cubicBezTo>
                  <a:lnTo>
                    <a:pt x="27015" y="18431"/>
                  </a:lnTo>
                  <a:cubicBezTo>
                    <a:pt x="27146" y="18384"/>
                    <a:pt x="27146" y="18217"/>
                    <a:pt x="27015" y="18169"/>
                  </a:cubicBezTo>
                  <a:close/>
                  <a:moveTo>
                    <a:pt x="27908" y="15645"/>
                  </a:moveTo>
                  <a:cubicBezTo>
                    <a:pt x="27765" y="15574"/>
                    <a:pt x="27599" y="15574"/>
                    <a:pt x="27468" y="15645"/>
                  </a:cubicBezTo>
                  <a:lnTo>
                    <a:pt x="25729" y="16645"/>
                  </a:lnTo>
                  <a:cubicBezTo>
                    <a:pt x="25599" y="16693"/>
                    <a:pt x="25599" y="16860"/>
                    <a:pt x="25729" y="16907"/>
                  </a:cubicBezTo>
                  <a:lnTo>
                    <a:pt x="27468" y="17907"/>
                  </a:lnTo>
                  <a:cubicBezTo>
                    <a:pt x="27599" y="17979"/>
                    <a:pt x="27765" y="17979"/>
                    <a:pt x="27908" y="17907"/>
                  </a:cubicBezTo>
                  <a:lnTo>
                    <a:pt x="29647" y="16907"/>
                  </a:lnTo>
                  <a:cubicBezTo>
                    <a:pt x="29778" y="16860"/>
                    <a:pt x="29778" y="16693"/>
                    <a:pt x="29647" y="16645"/>
                  </a:cubicBezTo>
                  <a:close/>
                  <a:moveTo>
                    <a:pt x="30540" y="14121"/>
                  </a:moveTo>
                  <a:cubicBezTo>
                    <a:pt x="30397" y="14062"/>
                    <a:pt x="30242" y="14062"/>
                    <a:pt x="30099" y="14121"/>
                  </a:cubicBezTo>
                  <a:lnTo>
                    <a:pt x="28361" y="15133"/>
                  </a:lnTo>
                  <a:cubicBezTo>
                    <a:pt x="28230" y="15169"/>
                    <a:pt x="28230" y="15347"/>
                    <a:pt x="28361" y="15383"/>
                  </a:cubicBezTo>
                  <a:lnTo>
                    <a:pt x="30099" y="16395"/>
                  </a:lnTo>
                  <a:cubicBezTo>
                    <a:pt x="30242" y="16467"/>
                    <a:pt x="30397" y="16467"/>
                    <a:pt x="30540" y="16395"/>
                  </a:cubicBezTo>
                  <a:lnTo>
                    <a:pt x="32278" y="15383"/>
                  </a:lnTo>
                  <a:cubicBezTo>
                    <a:pt x="32397" y="15347"/>
                    <a:pt x="32397" y="15181"/>
                    <a:pt x="32278" y="15133"/>
                  </a:cubicBezTo>
                  <a:close/>
                  <a:moveTo>
                    <a:pt x="33171" y="12609"/>
                  </a:moveTo>
                  <a:cubicBezTo>
                    <a:pt x="33028" y="12538"/>
                    <a:pt x="32873" y="12538"/>
                    <a:pt x="32730" y="12609"/>
                  </a:cubicBezTo>
                  <a:lnTo>
                    <a:pt x="30992" y="13609"/>
                  </a:lnTo>
                  <a:cubicBezTo>
                    <a:pt x="30861" y="13657"/>
                    <a:pt x="30861" y="13823"/>
                    <a:pt x="30992" y="13871"/>
                  </a:cubicBezTo>
                  <a:lnTo>
                    <a:pt x="32730" y="14871"/>
                  </a:lnTo>
                  <a:cubicBezTo>
                    <a:pt x="32873" y="14943"/>
                    <a:pt x="33028" y="14943"/>
                    <a:pt x="33171" y="14871"/>
                  </a:cubicBezTo>
                  <a:lnTo>
                    <a:pt x="34909" y="13871"/>
                  </a:lnTo>
                  <a:cubicBezTo>
                    <a:pt x="35040" y="13823"/>
                    <a:pt x="35040" y="13657"/>
                    <a:pt x="34909" y="13609"/>
                  </a:cubicBezTo>
                  <a:close/>
                  <a:moveTo>
                    <a:pt x="35802" y="11085"/>
                  </a:moveTo>
                  <a:cubicBezTo>
                    <a:pt x="35659" y="11014"/>
                    <a:pt x="35505" y="11014"/>
                    <a:pt x="35362" y="11085"/>
                  </a:cubicBezTo>
                  <a:lnTo>
                    <a:pt x="33623" y="12097"/>
                  </a:lnTo>
                  <a:cubicBezTo>
                    <a:pt x="33492" y="12133"/>
                    <a:pt x="33492" y="12311"/>
                    <a:pt x="33623" y="12347"/>
                  </a:cubicBezTo>
                  <a:lnTo>
                    <a:pt x="35362" y="13359"/>
                  </a:lnTo>
                  <a:cubicBezTo>
                    <a:pt x="35505" y="13431"/>
                    <a:pt x="35659" y="13431"/>
                    <a:pt x="35802" y="13359"/>
                  </a:cubicBezTo>
                  <a:lnTo>
                    <a:pt x="37552" y="12347"/>
                  </a:lnTo>
                  <a:cubicBezTo>
                    <a:pt x="37671" y="12311"/>
                    <a:pt x="37671" y="12133"/>
                    <a:pt x="37552" y="12097"/>
                  </a:cubicBezTo>
                  <a:close/>
                  <a:moveTo>
                    <a:pt x="38433" y="9573"/>
                  </a:moveTo>
                  <a:cubicBezTo>
                    <a:pt x="38291" y="9502"/>
                    <a:pt x="38136" y="9502"/>
                    <a:pt x="37993" y="9573"/>
                  </a:cubicBezTo>
                  <a:lnTo>
                    <a:pt x="36255" y="10573"/>
                  </a:lnTo>
                  <a:cubicBezTo>
                    <a:pt x="36124" y="10609"/>
                    <a:pt x="36124" y="10787"/>
                    <a:pt x="36255" y="10835"/>
                  </a:cubicBezTo>
                  <a:lnTo>
                    <a:pt x="37993" y="11835"/>
                  </a:lnTo>
                  <a:cubicBezTo>
                    <a:pt x="38136" y="11907"/>
                    <a:pt x="38302" y="11907"/>
                    <a:pt x="38445" y="11835"/>
                  </a:cubicBezTo>
                  <a:lnTo>
                    <a:pt x="40184" y="10835"/>
                  </a:lnTo>
                  <a:cubicBezTo>
                    <a:pt x="40303" y="10787"/>
                    <a:pt x="40303" y="10621"/>
                    <a:pt x="40184" y="10573"/>
                  </a:cubicBezTo>
                  <a:close/>
                  <a:moveTo>
                    <a:pt x="41077" y="8049"/>
                  </a:moveTo>
                  <a:cubicBezTo>
                    <a:pt x="40934" y="7978"/>
                    <a:pt x="40767" y="7978"/>
                    <a:pt x="40624" y="8049"/>
                  </a:cubicBezTo>
                  <a:lnTo>
                    <a:pt x="38886" y="9049"/>
                  </a:lnTo>
                  <a:cubicBezTo>
                    <a:pt x="38755" y="9085"/>
                    <a:pt x="38755" y="9263"/>
                    <a:pt x="38886" y="9311"/>
                  </a:cubicBezTo>
                  <a:lnTo>
                    <a:pt x="40624" y="10311"/>
                  </a:lnTo>
                  <a:cubicBezTo>
                    <a:pt x="40767" y="10383"/>
                    <a:pt x="40934" y="10383"/>
                    <a:pt x="41077" y="10311"/>
                  </a:cubicBezTo>
                  <a:lnTo>
                    <a:pt x="42815" y="9311"/>
                  </a:lnTo>
                  <a:cubicBezTo>
                    <a:pt x="42934" y="9263"/>
                    <a:pt x="42934" y="9097"/>
                    <a:pt x="42815" y="9049"/>
                  </a:cubicBezTo>
                  <a:close/>
                  <a:moveTo>
                    <a:pt x="21312" y="22336"/>
                  </a:moveTo>
                  <a:cubicBezTo>
                    <a:pt x="21181" y="22253"/>
                    <a:pt x="21015" y="22253"/>
                    <a:pt x="20872" y="22336"/>
                  </a:cubicBezTo>
                  <a:lnTo>
                    <a:pt x="19133" y="23337"/>
                  </a:lnTo>
                  <a:cubicBezTo>
                    <a:pt x="19014" y="23384"/>
                    <a:pt x="19014" y="23551"/>
                    <a:pt x="19133" y="23598"/>
                  </a:cubicBezTo>
                  <a:lnTo>
                    <a:pt x="20872" y="24599"/>
                  </a:lnTo>
                  <a:cubicBezTo>
                    <a:pt x="21015" y="24670"/>
                    <a:pt x="21181" y="24670"/>
                    <a:pt x="21312" y="24599"/>
                  </a:cubicBezTo>
                  <a:lnTo>
                    <a:pt x="23062" y="23598"/>
                  </a:lnTo>
                  <a:cubicBezTo>
                    <a:pt x="23182" y="23551"/>
                    <a:pt x="23182" y="23372"/>
                    <a:pt x="23062" y="23337"/>
                  </a:cubicBezTo>
                  <a:close/>
                  <a:moveTo>
                    <a:pt x="23944" y="20812"/>
                  </a:moveTo>
                  <a:cubicBezTo>
                    <a:pt x="23813" y="20741"/>
                    <a:pt x="23646" y="20741"/>
                    <a:pt x="23503" y="20812"/>
                  </a:cubicBezTo>
                  <a:lnTo>
                    <a:pt x="21765" y="21813"/>
                  </a:lnTo>
                  <a:cubicBezTo>
                    <a:pt x="21646" y="21860"/>
                    <a:pt x="21646" y="22027"/>
                    <a:pt x="21765" y="22074"/>
                  </a:cubicBezTo>
                  <a:lnTo>
                    <a:pt x="23503" y="23075"/>
                  </a:lnTo>
                  <a:cubicBezTo>
                    <a:pt x="23646" y="23146"/>
                    <a:pt x="23813" y="23146"/>
                    <a:pt x="23944" y="23075"/>
                  </a:cubicBezTo>
                  <a:lnTo>
                    <a:pt x="25694" y="22074"/>
                  </a:lnTo>
                  <a:cubicBezTo>
                    <a:pt x="25813" y="22027"/>
                    <a:pt x="25813" y="21860"/>
                    <a:pt x="25694" y="21813"/>
                  </a:cubicBezTo>
                  <a:close/>
                  <a:moveTo>
                    <a:pt x="18550" y="26920"/>
                  </a:moveTo>
                  <a:cubicBezTo>
                    <a:pt x="18407" y="26849"/>
                    <a:pt x="18240" y="26849"/>
                    <a:pt x="18109" y="26920"/>
                  </a:cubicBezTo>
                  <a:lnTo>
                    <a:pt x="16359" y="27932"/>
                  </a:lnTo>
                  <a:cubicBezTo>
                    <a:pt x="16240" y="27968"/>
                    <a:pt x="16240" y="28147"/>
                    <a:pt x="16359" y="28182"/>
                  </a:cubicBezTo>
                  <a:lnTo>
                    <a:pt x="18109" y="29194"/>
                  </a:lnTo>
                  <a:cubicBezTo>
                    <a:pt x="18240" y="29266"/>
                    <a:pt x="18407" y="29266"/>
                    <a:pt x="18550" y="29194"/>
                  </a:cubicBezTo>
                  <a:lnTo>
                    <a:pt x="20288" y="28182"/>
                  </a:lnTo>
                  <a:cubicBezTo>
                    <a:pt x="20407" y="28147"/>
                    <a:pt x="20407" y="27968"/>
                    <a:pt x="20288" y="27932"/>
                  </a:cubicBezTo>
                  <a:close/>
                  <a:moveTo>
                    <a:pt x="21181" y="25408"/>
                  </a:moveTo>
                  <a:cubicBezTo>
                    <a:pt x="21038" y="25337"/>
                    <a:pt x="20872" y="25337"/>
                    <a:pt x="20741" y="25408"/>
                  </a:cubicBezTo>
                  <a:lnTo>
                    <a:pt x="19002" y="26408"/>
                  </a:lnTo>
                  <a:cubicBezTo>
                    <a:pt x="18871" y="26444"/>
                    <a:pt x="18871" y="26623"/>
                    <a:pt x="19002" y="26670"/>
                  </a:cubicBezTo>
                  <a:lnTo>
                    <a:pt x="20741" y="27694"/>
                  </a:lnTo>
                  <a:cubicBezTo>
                    <a:pt x="20872" y="27766"/>
                    <a:pt x="21038" y="27766"/>
                    <a:pt x="21181" y="27694"/>
                  </a:cubicBezTo>
                  <a:lnTo>
                    <a:pt x="22920" y="26682"/>
                  </a:lnTo>
                  <a:cubicBezTo>
                    <a:pt x="23039" y="26635"/>
                    <a:pt x="23039" y="26468"/>
                    <a:pt x="22920" y="26432"/>
                  </a:cubicBezTo>
                  <a:close/>
                  <a:moveTo>
                    <a:pt x="23813" y="23884"/>
                  </a:moveTo>
                  <a:cubicBezTo>
                    <a:pt x="23670" y="23813"/>
                    <a:pt x="23503" y="23813"/>
                    <a:pt x="23372" y="23884"/>
                  </a:cubicBezTo>
                  <a:lnTo>
                    <a:pt x="21634" y="24884"/>
                  </a:lnTo>
                  <a:cubicBezTo>
                    <a:pt x="21503" y="24932"/>
                    <a:pt x="21503" y="25099"/>
                    <a:pt x="21634" y="25146"/>
                  </a:cubicBezTo>
                  <a:lnTo>
                    <a:pt x="23372" y="26146"/>
                  </a:lnTo>
                  <a:cubicBezTo>
                    <a:pt x="23503" y="26218"/>
                    <a:pt x="23670" y="26218"/>
                    <a:pt x="23813" y="26146"/>
                  </a:cubicBezTo>
                  <a:lnTo>
                    <a:pt x="25551" y="25158"/>
                  </a:lnTo>
                  <a:cubicBezTo>
                    <a:pt x="25682" y="25122"/>
                    <a:pt x="25682" y="24944"/>
                    <a:pt x="25551" y="24896"/>
                  </a:cubicBezTo>
                  <a:close/>
                  <a:moveTo>
                    <a:pt x="39707" y="14716"/>
                  </a:moveTo>
                  <a:cubicBezTo>
                    <a:pt x="39565" y="14645"/>
                    <a:pt x="39398" y="14645"/>
                    <a:pt x="39255" y="14716"/>
                  </a:cubicBezTo>
                  <a:lnTo>
                    <a:pt x="37529" y="15728"/>
                  </a:lnTo>
                  <a:cubicBezTo>
                    <a:pt x="37398" y="15764"/>
                    <a:pt x="37398" y="15943"/>
                    <a:pt x="37529" y="15990"/>
                  </a:cubicBezTo>
                  <a:lnTo>
                    <a:pt x="39267" y="16991"/>
                  </a:lnTo>
                  <a:cubicBezTo>
                    <a:pt x="39398" y="17062"/>
                    <a:pt x="39565" y="17062"/>
                    <a:pt x="39707" y="16991"/>
                  </a:cubicBezTo>
                  <a:lnTo>
                    <a:pt x="41446" y="15990"/>
                  </a:lnTo>
                  <a:cubicBezTo>
                    <a:pt x="41565" y="15943"/>
                    <a:pt x="41565" y="15776"/>
                    <a:pt x="41446" y="15728"/>
                  </a:cubicBezTo>
                  <a:close/>
                  <a:moveTo>
                    <a:pt x="42339" y="13192"/>
                  </a:moveTo>
                  <a:cubicBezTo>
                    <a:pt x="42196" y="13121"/>
                    <a:pt x="42029" y="13121"/>
                    <a:pt x="41886" y="13192"/>
                  </a:cubicBezTo>
                  <a:lnTo>
                    <a:pt x="40148" y="14193"/>
                  </a:lnTo>
                  <a:cubicBezTo>
                    <a:pt x="40029" y="14240"/>
                    <a:pt x="40029" y="14407"/>
                    <a:pt x="40148" y="14455"/>
                  </a:cubicBezTo>
                  <a:lnTo>
                    <a:pt x="41886" y="15455"/>
                  </a:lnTo>
                  <a:cubicBezTo>
                    <a:pt x="42029" y="15526"/>
                    <a:pt x="42196" y="15526"/>
                    <a:pt x="42339" y="15455"/>
                  </a:cubicBezTo>
                  <a:lnTo>
                    <a:pt x="44077" y="14466"/>
                  </a:lnTo>
                  <a:cubicBezTo>
                    <a:pt x="44196" y="14431"/>
                    <a:pt x="44196" y="14252"/>
                    <a:pt x="44077" y="14204"/>
                  </a:cubicBezTo>
                  <a:close/>
                  <a:moveTo>
                    <a:pt x="44970" y="11680"/>
                  </a:moveTo>
                  <a:cubicBezTo>
                    <a:pt x="44827" y="11609"/>
                    <a:pt x="44660" y="11609"/>
                    <a:pt x="44518" y="11680"/>
                  </a:cubicBezTo>
                  <a:lnTo>
                    <a:pt x="42779" y="12692"/>
                  </a:lnTo>
                  <a:cubicBezTo>
                    <a:pt x="42660" y="12728"/>
                    <a:pt x="42660" y="12907"/>
                    <a:pt x="42779" y="12942"/>
                  </a:cubicBezTo>
                  <a:lnTo>
                    <a:pt x="44518" y="13954"/>
                  </a:lnTo>
                  <a:cubicBezTo>
                    <a:pt x="44660" y="14026"/>
                    <a:pt x="44827" y="14026"/>
                    <a:pt x="44970" y="13954"/>
                  </a:cubicBezTo>
                  <a:lnTo>
                    <a:pt x="46708" y="12954"/>
                  </a:lnTo>
                  <a:cubicBezTo>
                    <a:pt x="46827" y="12907"/>
                    <a:pt x="46827" y="12740"/>
                    <a:pt x="46708" y="12704"/>
                  </a:cubicBezTo>
                  <a:close/>
                  <a:moveTo>
                    <a:pt x="47851" y="9763"/>
                  </a:moveTo>
                  <a:cubicBezTo>
                    <a:pt x="47732" y="9799"/>
                    <a:pt x="47732" y="9978"/>
                    <a:pt x="47851" y="10025"/>
                  </a:cubicBezTo>
                  <a:lnTo>
                    <a:pt x="49137" y="10764"/>
                  </a:lnTo>
                  <a:cubicBezTo>
                    <a:pt x="49280" y="10835"/>
                    <a:pt x="49447" y="10835"/>
                    <a:pt x="49578" y="10764"/>
                  </a:cubicBezTo>
                  <a:lnTo>
                    <a:pt x="51328" y="9763"/>
                  </a:lnTo>
                  <a:cubicBezTo>
                    <a:pt x="51447" y="9716"/>
                    <a:pt x="51447" y="9549"/>
                    <a:pt x="51328" y="9502"/>
                  </a:cubicBezTo>
                  <a:lnTo>
                    <a:pt x="50042" y="8751"/>
                  </a:lnTo>
                  <a:cubicBezTo>
                    <a:pt x="49899" y="8680"/>
                    <a:pt x="49732" y="8680"/>
                    <a:pt x="49590" y="8751"/>
                  </a:cubicBezTo>
                  <a:close/>
                  <a:moveTo>
                    <a:pt x="49578" y="10764"/>
                  </a:moveTo>
                  <a:cubicBezTo>
                    <a:pt x="49459" y="10799"/>
                    <a:pt x="49459" y="10978"/>
                    <a:pt x="49578" y="11014"/>
                  </a:cubicBezTo>
                  <a:lnTo>
                    <a:pt x="50864" y="11764"/>
                  </a:lnTo>
                  <a:cubicBezTo>
                    <a:pt x="51006" y="11835"/>
                    <a:pt x="51173" y="11835"/>
                    <a:pt x="51316" y="11764"/>
                  </a:cubicBezTo>
                  <a:lnTo>
                    <a:pt x="53054" y="10764"/>
                  </a:lnTo>
                  <a:cubicBezTo>
                    <a:pt x="53173" y="10716"/>
                    <a:pt x="53173" y="10549"/>
                    <a:pt x="53054" y="10502"/>
                  </a:cubicBezTo>
                  <a:lnTo>
                    <a:pt x="51768" y="9752"/>
                  </a:lnTo>
                  <a:cubicBezTo>
                    <a:pt x="51626" y="9680"/>
                    <a:pt x="51459" y="9680"/>
                    <a:pt x="51316" y="9752"/>
                  </a:cubicBezTo>
                  <a:close/>
                  <a:moveTo>
                    <a:pt x="49232" y="11216"/>
                  </a:moveTo>
                  <a:cubicBezTo>
                    <a:pt x="49090" y="11156"/>
                    <a:pt x="48923" y="11156"/>
                    <a:pt x="48780" y="11216"/>
                  </a:cubicBezTo>
                  <a:lnTo>
                    <a:pt x="47054" y="12228"/>
                  </a:lnTo>
                  <a:cubicBezTo>
                    <a:pt x="46923" y="12264"/>
                    <a:pt x="46923" y="12442"/>
                    <a:pt x="47054" y="12478"/>
                  </a:cubicBezTo>
                  <a:lnTo>
                    <a:pt x="48339" y="13228"/>
                  </a:lnTo>
                  <a:cubicBezTo>
                    <a:pt x="48470" y="13300"/>
                    <a:pt x="48637" y="13300"/>
                    <a:pt x="48780" y="13228"/>
                  </a:cubicBezTo>
                  <a:lnTo>
                    <a:pt x="50518" y="12228"/>
                  </a:lnTo>
                  <a:cubicBezTo>
                    <a:pt x="50637" y="12180"/>
                    <a:pt x="50637" y="12014"/>
                    <a:pt x="50518" y="11966"/>
                  </a:cubicBezTo>
                  <a:close/>
                  <a:moveTo>
                    <a:pt x="54293" y="8299"/>
                  </a:moveTo>
                  <a:cubicBezTo>
                    <a:pt x="54150" y="8228"/>
                    <a:pt x="53995" y="8228"/>
                    <a:pt x="53852" y="8299"/>
                  </a:cubicBezTo>
                  <a:lnTo>
                    <a:pt x="52114" y="9299"/>
                  </a:lnTo>
                  <a:cubicBezTo>
                    <a:pt x="51983" y="9347"/>
                    <a:pt x="51983" y="9513"/>
                    <a:pt x="52114" y="9561"/>
                  </a:cubicBezTo>
                  <a:lnTo>
                    <a:pt x="53400" y="10299"/>
                  </a:lnTo>
                  <a:cubicBezTo>
                    <a:pt x="53531" y="10371"/>
                    <a:pt x="53697" y="10371"/>
                    <a:pt x="53840" y="10299"/>
                  </a:cubicBezTo>
                  <a:lnTo>
                    <a:pt x="55578" y="9299"/>
                  </a:lnTo>
                  <a:cubicBezTo>
                    <a:pt x="55698" y="9251"/>
                    <a:pt x="55698" y="9085"/>
                    <a:pt x="55578" y="9037"/>
                  </a:cubicBezTo>
                  <a:close/>
                  <a:moveTo>
                    <a:pt x="26575" y="19312"/>
                  </a:moveTo>
                  <a:cubicBezTo>
                    <a:pt x="26432" y="19241"/>
                    <a:pt x="26265" y="19241"/>
                    <a:pt x="26122" y="19312"/>
                  </a:cubicBezTo>
                  <a:lnTo>
                    <a:pt x="24384" y="20312"/>
                  </a:lnTo>
                  <a:cubicBezTo>
                    <a:pt x="24265" y="20348"/>
                    <a:pt x="24265" y="20527"/>
                    <a:pt x="24384" y="20574"/>
                  </a:cubicBezTo>
                  <a:lnTo>
                    <a:pt x="26122" y="21574"/>
                  </a:lnTo>
                  <a:cubicBezTo>
                    <a:pt x="26265" y="21646"/>
                    <a:pt x="26432" y="21646"/>
                    <a:pt x="26575" y="21574"/>
                  </a:cubicBezTo>
                  <a:lnTo>
                    <a:pt x="28313" y="20574"/>
                  </a:lnTo>
                  <a:cubicBezTo>
                    <a:pt x="28432" y="20527"/>
                    <a:pt x="28432" y="20360"/>
                    <a:pt x="28313" y="20312"/>
                  </a:cubicBezTo>
                  <a:close/>
                  <a:moveTo>
                    <a:pt x="29206" y="17788"/>
                  </a:moveTo>
                  <a:cubicBezTo>
                    <a:pt x="29063" y="17717"/>
                    <a:pt x="28897" y="17717"/>
                    <a:pt x="28766" y="17788"/>
                  </a:cubicBezTo>
                  <a:lnTo>
                    <a:pt x="27015" y="18788"/>
                  </a:lnTo>
                  <a:cubicBezTo>
                    <a:pt x="26896" y="18836"/>
                    <a:pt x="26896" y="19015"/>
                    <a:pt x="27015" y="19050"/>
                  </a:cubicBezTo>
                  <a:lnTo>
                    <a:pt x="28766" y="20050"/>
                  </a:lnTo>
                  <a:cubicBezTo>
                    <a:pt x="28897" y="20122"/>
                    <a:pt x="29063" y="20122"/>
                    <a:pt x="29206" y="20050"/>
                  </a:cubicBezTo>
                  <a:lnTo>
                    <a:pt x="30944" y="19050"/>
                  </a:lnTo>
                  <a:cubicBezTo>
                    <a:pt x="31063" y="19003"/>
                    <a:pt x="31063" y="18836"/>
                    <a:pt x="30944" y="18788"/>
                  </a:cubicBezTo>
                  <a:close/>
                  <a:moveTo>
                    <a:pt x="31837" y="16264"/>
                  </a:moveTo>
                  <a:cubicBezTo>
                    <a:pt x="31695" y="16205"/>
                    <a:pt x="31528" y="16205"/>
                    <a:pt x="31397" y="16264"/>
                  </a:cubicBezTo>
                  <a:lnTo>
                    <a:pt x="29659" y="17276"/>
                  </a:lnTo>
                  <a:cubicBezTo>
                    <a:pt x="29539" y="17312"/>
                    <a:pt x="29539" y="17479"/>
                    <a:pt x="29659" y="17526"/>
                  </a:cubicBezTo>
                  <a:lnTo>
                    <a:pt x="31397" y="18538"/>
                  </a:lnTo>
                  <a:cubicBezTo>
                    <a:pt x="31540" y="18598"/>
                    <a:pt x="31706" y="18598"/>
                    <a:pt x="31849" y="18538"/>
                  </a:cubicBezTo>
                  <a:lnTo>
                    <a:pt x="33588" y="17526"/>
                  </a:lnTo>
                  <a:cubicBezTo>
                    <a:pt x="33707" y="17479"/>
                    <a:pt x="33707" y="17312"/>
                    <a:pt x="33588" y="17276"/>
                  </a:cubicBezTo>
                  <a:close/>
                  <a:moveTo>
                    <a:pt x="34481" y="14740"/>
                  </a:moveTo>
                  <a:cubicBezTo>
                    <a:pt x="34338" y="14669"/>
                    <a:pt x="34171" y="14669"/>
                    <a:pt x="34028" y="14740"/>
                  </a:cubicBezTo>
                  <a:lnTo>
                    <a:pt x="32290" y="15740"/>
                  </a:lnTo>
                  <a:cubicBezTo>
                    <a:pt x="32171" y="15788"/>
                    <a:pt x="32171" y="15955"/>
                    <a:pt x="32290" y="16002"/>
                  </a:cubicBezTo>
                  <a:lnTo>
                    <a:pt x="34028" y="17002"/>
                  </a:lnTo>
                  <a:cubicBezTo>
                    <a:pt x="34171" y="17074"/>
                    <a:pt x="34338" y="17074"/>
                    <a:pt x="34481" y="17002"/>
                  </a:cubicBezTo>
                  <a:lnTo>
                    <a:pt x="36219" y="16002"/>
                  </a:lnTo>
                  <a:cubicBezTo>
                    <a:pt x="36338" y="15955"/>
                    <a:pt x="36338" y="15788"/>
                    <a:pt x="36219" y="15740"/>
                  </a:cubicBezTo>
                  <a:close/>
                  <a:moveTo>
                    <a:pt x="37112" y="13216"/>
                  </a:moveTo>
                  <a:cubicBezTo>
                    <a:pt x="36969" y="13145"/>
                    <a:pt x="36802" y="13145"/>
                    <a:pt x="36659" y="13216"/>
                  </a:cubicBezTo>
                  <a:lnTo>
                    <a:pt x="34921" y="14228"/>
                  </a:lnTo>
                  <a:cubicBezTo>
                    <a:pt x="34802" y="14264"/>
                    <a:pt x="34802" y="14443"/>
                    <a:pt x="34921" y="14478"/>
                  </a:cubicBezTo>
                  <a:lnTo>
                    <a:pt x="36659" y="15490"/>
                  </a:lnTo>
                  <a:cubicBezTo>
                    <a:pt x="36802" y="15562"/>
                    <a:pt x="36969" y="15562"/>
                    <a:pt x="37112" y="15490"/>
                  </a:cubicBezTo>
                  <a:lnTo>
                    <a:pt x="38850" y="14478"/>
                  </a:lnTo>
                  <a:cubicBezTo>
                    <a:pt x="38969" y="14443"/>
                    <a:pt x="38969" y="14264"/>
                    <a:pt x="38850" y="14228"/>
                  </a:cubicBezTo>
                  <a:close/>
                  <a:moveTo>
                    <a:pt x="39743" y="11704"/>
                  </a:moveTo>
                  <a:cubicBezTo>
                    <a:pt x="39600" y="11633"/>
                    <a:pt x="39434" y="11633"/>
                    <a:pt x="39291" y="11704"/>
                  </a:cubicBezTo>
                  <a:lnTo>
                    <a:pt x="37552" y="12704"/>
                  </a:lnTo>
                  <a:cubicBezTo>
                    <a:pt x="37433" y="12752"/>
                    <a:pt x="37433" y="12919"/>
                    <a:pt x="37552" y="12966"/>
                  </a:cubicBezTo>
                  <a:lnTo>
                    <a:pt x="39291" y="13966"/>
                  </a:lnTo>
                  <a:cubicBezTo>
                    <a:pt x="39434" y="14038"/>
                    <a:pt x="39600" y="14038"/>
                    <a:pt x="39743" y="13966"/>
                  </a:cubicBezTo>
                  <a:lnTo>
                    <a:pt x="41481" y="12966"/>
                  </a:lnTo>
                  <a:cubicBezTo>
                    <a:pt x="41601" y="12919"/>
                    <a:pt x="41601" y="12752"/>
                    <a:pt x="41481" y="12704"/>
                  </a:cubicBezTo>
                  <a:close/>
                  <a:moveTo>
                    <a:pt x="42374" y="10180"/>
                  </a:moveTo>
                  <a:cubicBezTo>
                    <a:pt x="42232" y="10109"/>
                    <a:pt x="42065" y="10109"/>
                    <a:pt x="41922" y="10180"/>
                  </a:cubicBezTo>
                  <a:lnTo>
                    <a:pt x="40184" y="11180"/>
                  </a:lnTo>
                  <a:cubicBezTo>
                    <a:pt x="40065" y="11228"/>
                    <a:pt x="40065" y="11395"/>
                    <a:pt x="40184" y="11442"/>
                  </a:cubicBezTo>
                  <a:lnTo>
                    <a:pt x="41922" y="12442"/>
                  </a:lnTo>
                  <a:cubicBezTo>
                    <a:pt x="42065" y="12514"/>
                    <a:pt x="42232" y="12514"/>
                    <a:pt x="42374" y="12442"/>
                  </a:cubicBezTo>
                  <a:lnTo>
                    <a:pt x="44113" y="11442"/>
                  </a:lnTo>
                  <a:cubicBezTo>
                    <a:pt x="44232" y="11407"/>
                    <a:pt x="44232" y="11228"/>
                    <a:pt x="44113" y="11180"/>
                  </a:cubicBezTo>
                  <a:close/>
                  <a:moveTo>
                    <a:pt x="18681" y="23860"/>
                  </a:moveTo>
                  <a:cubicBezTo>
                    <a:pt x="18550" y="23789"/>
                    <a:pt x="18383" y="23789"/>
                    <a:pt x="18240" y="23860"/>
                  </a:cubicBezTo>
                  <a:lnTo>
                    <a:pt x="16502" y="24861"/>
                  </a:lnTo>
                  <a:cubicBezTo>
                    <a:pt x="16383" y="24908"/>
                    <a:pt x="16383" y="25075"/>
                    <a:pt x="16502" y="25122"/>
                  </a:cubicBezTo>
                  <a:lnTo>
                    <a:pt x="18240" y="26123"/>
                  </a:lnTo>
                  <a:cubicBezTo>
                    <a:pt x="18383" y="26194"/>
                    <a:pt x="18550" y="26194"/>
                    <a:pt x="18681" y="26123"/>
                  </a:cubicBezTo>
                  <a:lnTo>
                    <a:pt x="20431" y="25122"/>
                  </a:lnTo>
                  <a:cubicBezTo>
                    <a:pt x="20550" y="25075"/>
                    <a:pt x="20550" y="24896"/>
                    <a:pt x="20431" y="2486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7" name="Google Shape;1617;p26"/>
            <p:cNvSpPr/>
            <p:nvPr/>
          </p:nvSpPr>
          <p:spPr>
            <a:xfrm>
              <a:off x="2536757" y="3304993"/>
              <a:ext cx="65400" cy="37372"/>
            </a:xfrm>
            <a:custGeom>
              <a:avLst/>
              <a:gdLst/>
              <a:ahLst/>
              <a:cxnLst/>
              <a:rect l="l" t="t" r="r" b="b"/>
              <a:pathLst>
                <a:path w="2002" h="1144" extrusionOk="0">
                  <a:moveTo>
                    <a:pt x="1001" y="0"/>
                  </a:moveTo>
                  <a:cubicBezTo>
                    <a:pt x="441" y="0"/>
                    <a:pt x="1" y="250"/>
                    <a:pt x="1" y="572"/>
                  </a:cubicBezTo>
                  <a:cubicBezTo>
                    <a:pt x="1" y="881"/>
                    <a:pt x="441" y="1143"/>
                    <a:pt x="1001" y="1143"/>
                  </a:cubicBezTo>
                  <a:cubicBezTo>
                    <a:pt x="1549" y="1143"/>
                    <a:pt x="2001" y="881"/>
                    <a:pt x="2001" y="572"/>
                  </a:cubicBezTo>
                  <a:cubicBezTo>
                    <a:pt x="2001" y="250"/>
                    <a:pt x="1549" y="0"/>
                    <a:pt x="1001" y="0"/>
                  </a:cubicBezTo>
                  <a:close/>
                </a:path>
              </a:pathLst>
            </a:custGeom>
            <a:solidFill>
              <a:srgbClr val="13111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8" name="Google Shape;1618;p26"/>
            <p:cNvSpPr/>
            <p:nvPr/>
          </p:nvSpPr>
          <p:spPr>
            <a:xfrm>
              <a:off x="2541429" y="3307705"/>
              <a:ext cx="56057" cy="31916"/>
            </a:xfrm>
            <a:custGeom>
              <a:avLst/>
              <a:gdLst/>
              <a:ahLst/>
              <a:cxnLst/>
              <a:rect l="l" t="t" r="r" b="b"/>
              <a:pathLst>
                <a:path w="1716" h="977" extrusionOk="0">
                  <a:moveTo>
                    <a:pt x="858" y="0"/>
                  </a:moveTo>
                  <a:cubicBezTo>
                    <a:pt x="382" y="0"/>
                    <a:pt x="1" y="215"/>
                    <a:pt x="1" y="489"/>
                  </a:cubicBezTo>
                  <a:cubicBezTo>
                    <a:pt x="1" y="751"/>
                    <a:pt x="382" y="977"/>
                    <a:pt x="858" y="977"/>
                  </a:cubicBezTo>
                  <a:cubicBezTo>
                    <a:pt x="1322" y="977"/>
                    <a:pt x="1715" y="751"/>
                    <a:pt x="1715" y="489"/>
                  </a:cubicBezTo>
                  <a:cubicBezTo>
                    <a:pt x="1715" y="227"/>
                    <a:pt x="1334" y="0"/>
                    <a:pt x="858"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9" name="Google Shape;1619;p26"/>
            <p:cNvSpPr/>
            <p:nvPr/>
          </p:nvSpPr>
          <p:spPr>
            <a:xfrm>
              <a:off x="1095361" y="3820704"/>
              <a:ext cx="2485409" cy="912109"/>
            </a:xfrm>
            <a:custGeom>
              <a:avLst/>
              <a:gdLst/>
              <a:ahLst/>
              <a:cxnLst/>
              <a:rect l="l" t="t" r="r" b="b"/>
              <a:pathLst>
                <a:path w="76082" h="27921" extrusionOk="0">
                  <a:moveTo>
                    <a:pt x="24" y="9681"/>
                  </a:moveTo>
                  <a:lnTo>
                    <a:pt x="24" y="10633"/>
                  </a:lnTo>
                  <a:cubicBezTo>
                    <a:pt x="0" y="11002"/>
                    <a:pt x="227" y="11371"/>
                    <a:pt x="715" y="11657"/>
                  </a:cubicBezTo>
                  <a:lnTo>
                    <a:pt x="27956" y="27385"/>
                  </a:lnTo>
                  <a:cubicBezTo>
                    <a:pt x="28897" y="27921"/>
                    <a:pt x="30421" y="27921"/>
                    <a:pt x="31361" y="27385"/>
                  </a:cubicBezTo>
                  <a:lnTo>
                    <a:pt x="75379" y="1965"/>
                  </a:lnTo>
                  <a:cubicBezTo>
                    <a:pt x="75617" y="1846"/>
                    <a:pt x="75819" y="1656"/>
                    <a:pt x="75962" y="1418"/>
                  </a:cubicBezTo>
                  <a:cubicBezTo>
                    <a:pt x="76022" y="1251"/>
                    <a:pt x="76057" y="1144"/>
                    <a:pt x="76081" y="1096"/>
                  </a:cubicBezTo>
                  <a:lnTo>
                    <a:pt x="76081" y="1096"/>
                  </a:lnTo>
                  <a:cubicBezTo>
                    <a:pt x="76081" y="1096"/>
                    <a:pt x="76081" y="1084"/>
                    <a:pt x="76081" y="1084"/>
                  </a:cubicBezTo>
                  <a:lnTo>
                    <a:pt x="76081" y="1"/>
                  </a:lnTo>
                  <a:cubicBezTo>
                    <a:pt x="76069" y="346"/>
                    <a:pt x="75831" y="679"/>
                    <a:pt x="75379" y="941"/>
                  </a:cubicBezTo>
                  <a:lnTo>
                    <a:pt x="31361" y="26361"/>
                  </a:lnTo>
                  <a:cubicBezTo>
                    <a:pt x="30421" y="26897"/>
                    <a:pt x="28897" y="26897"/>
                    <a:pt x="27956" y="26361"/>
                  </a:cubicBezTo>
                  <a:lnTo>
                    <a:pt x="727" y="10633"/>
                  </a:lnTo>
                  <a:cubicBezTo>
                    <a:pt x="262" y="10371"/>
                    <a:pt x="36" y="10026"/>
                    <a:pt x="24" y="968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620" name="Google Shape;1620;p26"/>
            <p:cNvGrpSpPr/>
            <p:nvPr/>
          </p:nvGrpSpPr>
          <p:grpSpPr>
            <a:xfrm>
              <a:off x="1592871" y="2098194"/>
              <a:ext cx="1653825" cy="1903274"/>
              <a:chOff x="2544350" y="1545750"/>
              <a:chExt cx="1265650" cy="1456550"/>
            </a:xfrm>
          </p:grpSpPr>
          <p:sp>
            <p:nvSpPr>
              <p:cNvPr id="1621" name="Google Shape;1621;p26"/>
              <p:cNvSpPr/>
              <p:nvPr/>
            </p:nvSpPr>
            <p:spPr>
              <a:xfrm>
                <a:off x="2544350" y="1545750"/>
                <a:ext cx="1260300" cy="1453575"/>
              </a:xfrm>
              <a:custGeom>
                <a:avLst/>
                <a:gdLst/>
                <a:ahLst/>
                <a:cxnLst/>
                <a:rect l="l" t="t" r="r" b="b"/>
                <a:pathLst>
                  <a:path w="50412" h="58143" extrusionOk="0">
                    <a:moveTo>
                      <a:pt x="49800" y="0"/>
                    </a:moveTo>
                    <a:cubicBezTo>
                      <a:pt x="49754" y="0"/>
                      <a:pt x="49711" y="9"/>
                      <a:pt x="49674" y="29"/>
                    </a:cubicBezTo>
                    <a:lnTo>
                      <a:pt x="72" y="28651"/>
                    </a:lnTo>
                    <a:cubicBezTo>
                      <a:pt x="36" y="28675"/>
                      <a:pt x="1" y="28723"/>
                      <a:pt x="1" y="28770"/>
                    </a:cubicBezTo>
                    <a:lnTo>
                      <a:pt x="1" y="57619"/>
                    </a:lnTo>
                    <a:cubicBezTo>
                      <a:pt x="1" y="57833"/>
                      <a:pt x="560" y="58143"/>
                      <a:pt x="560" y="58143"/>
                    </a:cubicBezTo>
                    <a:lnTo>
                      <a:pt x="560" y="29115"/>
                    </a:lnTo>
                    <a:cubicBezTo>
                      <a:pt x="560" y="29068"/>
                      <a:pt x="584" y="29020"/>
                      <a:pt x="632" y="28984"/>
                    </a:cubicBezTo>
                    <a:lnTo>
                      <a:pt x="50412" y="267"/>
                    </a:lnTo>
                    <a:cubicBezTo>
                      <a:pt x="50412" y="267"/>
                      <a:pt x="50060" y="0"/>
                      <a:pt x="49800" y="0"/>
                    </a:cubicBezTo>
                    <a:close/>
                  </a:path>
                </a:pathLst>
              </a:custGeom>
              <a:gradFill>
                <a:gsLst>
                  <a:gs pos="0">
                    <a:srgbClr val="A0FDF1">
                      <a:alpha val="41568"/>
                    </a:srgbClr>
                  </a:gs>
                  <a:gs pos="100000">
                    <a:srgbClr val="FFFFFF">
                      <a:alpha val="37254"/>
                    </a:srgbClr>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2" name="Google Shape;1622;p26"/>
              <p:cNvSpPr/>
              <p:nvPr/>
            </p:nvSpPr>
            <p:spPr>
              <a:xfrm>
                <a:off x="2558050" y="1551500"/>
                <a:ext cx="1251950" cy="1450800"/>
              </a:xfrm>
              <a:custGeom>
                <a:avLst/>
                <a:gdLst/>
                <a:ahLst/>
                <a:cxnLst/>
                <a:rect l="l" t="t" r="r" b="b"/>
                <a:pathLst>
                  <a:path w="50078" h="58032" extrusionOk="0">
                    <a:moveTo>
                      <a:pt x="0" y="28885"/>
                    </a:moveTo>
                    <a:lnTo>
                      <a:pt x="0" y="57865"/>
                    </a:lnTo>
                    <a:cubicBezTo>
                      <a:pt x="12" y="57972"/>
                      <a:pt x="131" y="58032"/>
                      <a:pt x="227" y="57984"/>
                    </a:cubicBezTo>
                    <a:lnTo>
                      <a:pt x="50007" y="29207"/>
                    </a:lnTo>
                    <a:cubicBezTo>
                      <a:pt x="50054" y="29183"/>
                      <a:pt x="50078" y="29135"/>
                      <a:pt x="50078" y="29088"/>
                    </a:cubicBezTo>
                    <a:lnTo>
                      <a:pt x="50042" y="180"/>
                    </a:lnTo>
                    <a:cubicBezTo>
                      <a:pt x="50030" y="72"/>
                      <a:pt x="49923" y="1"/>
                      <a:pt x="49828" y="60"/>
                    </a:cubicBezTo>
                    <a:lnTo>
                      <a:pt x="84" y="28766"/>
                    </a:lnTo>
                    <a:cubicBezTo>
                      <a:pt x="36" y="28790"/>
                      <a:pt x="12" y="28838"/>
                      <a:pt x="0" y="28885"/>
                    </a:cubicBez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3" name="Google Shape;1623;p26"/>
              <p:cNvSpPr/>
              <p:nvPr/>
            </p:nvSpPr>
            <p:spPr>
              <a:xfrm>
                <a:off x="2603000" y="1935475"/>
                <a:ext cx="1179025" cy="965025"/>
              </a:xfrm>
              <a:custGeom>
                <a:avLst/>
                <a:gdLst/>
                <a:ahLst/>
                <a:cxnLst/>
                <a:rect l="l" t="t" r="r" b="b"/>
                <a:pathLst>
                  <a:path w="47161" h="38601" extrusionOk="0">
                    <a:moveTo>
                      <a:pt x="44303" y="1"/>
                    </a:moveTo>
                    <a:lnTo>
                      <a:pt x="43410" y="501"/>
                    </a:lnTo>
                    <a:lnTo>
                      <a:pt x="43387" y="1501"/>
                    </a:lnTo>
                    <a:lnTo>
                      <a:pt x="43387" y="1501"/>
                    </a:lnTo>
                    <a:lnTo>
                      <a:pt x="43708" y="1323"/>
                    </a:lnTo>
                    <a:cubicBezTo>
                      <a:pt x="43720" y="1215"/>
                      <a:pt x="43779" y="1120"/>
                      <a:pt x="43875" y="1073"/>
                    </a:cubicBezTo>
                    <a:cubicBezTo>
                      <a:pt x="43904" y="1055"/>
                      <a:pt x="43931" y="1046"/>
                      <a:pt x="43954" y="1046"/>
                    </a:cubicBezTo>
                    <a:cubicBezTo>
                      <a:pt x="43976" y="1046"/>
                      <a:pt x="43994" y="1055"/>
                      <a:pt x="44006" y="1073"/>
                    </a:cubicBezTo>
                    <a:cubicBezTo>
                      <a:pt x="44029" y="1144"/>
                      <a:pt x="44041" y="1215"/>
                      <a:pt x="44041" y="1287"/>
                    </a:cubicBezTo>
                    <a:cubicBezTo>
                      <a:pt x="44041" y="1358"/>
                      <a:pt x="44029" y="1430"/>
                      <a:pt x="44029" y="1501"/>
                    </a:cubicBezTo>
                    <a:cubicBezTo>
                      <a:pt x="44018" y="1549"/>
                      <a:pt x="44006" y="1596"/>
                      <a:pt x="43982" y="1644"/>
                    </a:cubicBezTo>
                    <a:cubicBezTo>
                      <a:pt x="43958" y="1692"/>
                      <a:pt x="43922" y="1727"/>
                      <a:pt x="43875" y="1751"/>
                    </a:cubicBezTo>
                    <a:cubicBezTo>
                      <a:pt x="43845" y="1763"/>
                      <a:pt x="43821" y="1769"/>
                      <a:pt x="43802" y="1769"/>
                    </a:cubicBezTo>
                    <a:cubicBezTo>
                      <a:pt x="43782" y="1769"/>
                      <a:pt x="43768" y="1763"/>
                      <a:pt x="43756" y="1751"/>
                    </a:cubicBezTo>
                    <a:cubicBezTo>
                      <a:pt x="43732" y="1680"/>
                      <a:pt x="43720" y="1620"/>
                      <a:pt x="43720" y="1549"/>
                    </a:cubicBezTo>
                    <a:lnTo>
                      <a:pt x="43363" y="1751"/>
                    </a:lnTo>
                    <a:cubicBezTo>
                      <a:pt x="43363" y="1835"/>
                      <a:pt x="43375" y="1930"/>
                      <a:pt x="43398" y="2013"/>
                    </a:cubicBezTo>
                    <a:cubicBezTo>
                      <a:pt x="43422" y="2073"/>
                      <a:pt x="43482" y="2108"/>
                      <a:pt x="43553" y="2108"/>
                    </a:cubicBezTo>
                    <a:cubicBezTo>
                      <a:pt x="43660" y="2096"/>
                      <a:pt x="43756" y="2061"/>
                      <a:pt x="43851" y="2001"/>
                    </a:cubicBezTo>
                    <a:cubicBezTo>
                      <a:pt x="43982" y="1942"/>
                      <a:pt x="44089" y="1846"/>
                      <a:pt x="44184" y="1739"/>
                    </a:cubicBezTo>
                    <a:cubicBezTo>
                      <a:pt x="44256" y="1656"/>
                      <a:pt x="44303" y="1549"/>
                      <a:pt x="44339" y="1442"/>
                    </a:cubicBezTo>
                    <a:cubicBezTo>
                      <a:pt x="44363" y="1323"/>
                      <a:pt x="44375" y="1204"/>
                      <a:pt x="44375" y="1084"/>
                    </a:cubicBezTo>
                    <a:cubicBezTo>
                      <a:pt x="44399" y="953"/>
                      <a:pt x="44351" y="834"/>
                      <a:pt x="44280" y="739"/>
                    </a:cubicBezTo>
                    <a:cubicBezTo>
                      <a:pt x="44249" y="713"/>
                      <a:pt x="44211" y="701"/>
                      <a:pt x="44169" y="701"/>
                    </a:cubicBezTo>
                    <a:cubicBezTo>
                      <a:pt x="44113" y="701"/>
                      <a:pt x="44049" y="722"/>
                      <a:pt x="43982" y="763"/>
                    </a:cubicBezTo>
                    <a:cubicBezTo>
                      <a:pt x="43910" y="799"/>
                      <a:pt x="43851" y="834"/>
                      <a:pt x="43803" y="882"/>
                    </a:cubicBezTo>
                    <a:cubicBezTo>
                      <a:pt x="43756" y="918"/>
                      <a:pt x="43720" y="965"/>
                      <a:pt x="43684" y="1013"/>
                    </a:cubicBezTo>
                    <a:lnTo>
                      <a:pt x="43708" y="620"/>
                    </a:lnTo>
                    <a:lnTo>
                      <a:pt x="44303" y="287"/>
                    </a:lnTo>
                    <a:lnTo>
                      <a:pt x="44303" y="1"/>
                    </a:lnTo>
                    <a:close/>
                    <a:moveTo>
                      <a:pt x="42962" y="796"/>
                    </a:moveTo>
                    <a:cubicBezTo>
                      <a:pt x="42842" y="796"/>
                      <a:pt x="42727" y="824"/>
                      <a:pt x="42636" y="894"/>
                    </a:cubicBezTo>
                    <a:cubicBezTo>
                      <a:pt x="42482" y="977"/>
                      <a:pt x="42351" y="1096"/>
                      <a:pt x="42255" y="1239"/>
                    </a:cubicBezTo>
                    <a:cubicBezTo>
                      <a:pt x="42160" y="1358"/>
                      <a:pt x="42113" y="1513"/>
                      <a:pt x="42113" y="1656"/>
                    </a:cubicBezTo>
                    <a:lnTo>
                      <a:pt x="42113" y="1751"/>
                    </a:lnTo>
                    <a:lnTo>
                      <a:pt x="42482" y="1549"/>
                    </a:lnTo>
                    <a:lnTo>
                      <a:pt x="42482" y="1465"/>
                    </a:lnTo>
                    <a:cubicBezTo>
                      <a:pt x="42470" y="1406"/>
                      <a:pt x="42482" y="1334"/>
                      <a:pt x="42505" y="1275"/>
                    </a:cubicBezTo>
                    <a:cubicBezTo>
                      <a:pt x="42529" y="1227"/>
                      <a:pt x="42577" y="1180"/>
                      <a:pt x="42625" y="1156"/>
                    </a:cubicBezTo>
                    <a:cubicBezTo>
                      <a:pt x="42657" y="1136"/>
                      <a:pt x="42686" y="1127"/>
                      <a:pt x="42710" y="1127"/>
                    </a:cubicBezTo>
                    <a:cubicBezTo>
                      <a:pt x="42729" y="1127"/>
                      <a:pt x="42745" y="1133"/>
                      <a:pt x="42756" y="1144"/>
                    </a:cubicBezTo>
                    <a:cubicBezTo>
                      <a:pt x="42779" y="1180"/>
                      <a:pt x="42791" y="1239"/>
                      <a:pt x="42791" y="1287"/>
                    </a:cubicBezTo>
                    <a:cubicBezTo>
                      <a:pt x="42791" y="1370"/>
                      <a:pt x="42779" y="1442"/>
                      <a:pt x="42744" y="1513"/>
                    </a:cubicBezTo>
                    <a:cubicBezTo>
                      <a:pt x="42696" y="1573"/>
                      <a:pt x="42636" y="1632"/>
                      <a:pt x="42565" y="1668"/>
                    </a:cubicBezTo>
                    <a:lnTo>
                      <a:pt x="42505" y="1704"/>
                    </a:lnTo>
                    <a:lnTo>
                      <a:pt x="42505" y="1942"/>
                    </a:lnTo>
                    <a:lnTo>
                      <a:pt x="42577" y="1906"/>
                    </a:lnTo>
                    <a:cubicBezTo>
                      <a:pt x="42619" y="1878"/>
                      <a:pt x="42657" y="1867"/>
                      <a:pt x="42688" y="1867"/>
                    </a:cubicBezTo>
                    <a:cubicBezTo>
                      <a:pt x="42710" y="1867"/>
                      <a:pt x="42729" y="1872"/>
                      <a:pt x="42744" y="1882"/>
                    </a:cubicBezTo>
                    <a:cubicBezTo>
                      <a:pt x="42779" y="1930"/>
                      <a:pt x="42791" y="2001"/>
                      <a:pt x="42791" y="2061"/>
                    </a:cubicBezTo>
                    <a:cubicBezTo>
                      <a:pt x="42791" y="2132"/>
                      <a:pt x="42779" y="2204"/>
                      <a:pt x="42756" y="2263"/>
                    </a:cubicBezTo>
                    <a:cubicBezTo>
                      <a:pt x="42732" y="2323"/>
                      <a:pt x="42684" y="2370"/>
                      <a:pt x="42636" y="2394"/>
                    </a:cubicBezTo>
                    <a:cubicBezTo>
                      <a:pt x="42604" y="2414"/>
                      <a:pt x="42578" y="2423"/>
                      <a:pt x="42558" y="2423"/>
                    </a:cubicBezTo>
                    <a:cubicBezTo>
                      <a:pt x="42541" y="2423"/>
                      <a:pt x="42528" y="2417"/>
                      <a:pt x="42517" y="2406"/>
                    </a:cubicBezTo>
                    <a:cubicBezTo>
                      <a:pt x="42482" y="2358"/>
                      <a:pt x="42470" y="2299"/>
                      <a:pt x="42470" y="2239"/>
                    </a:cubicBezTo>
                    <a:lnTo>
                      <a:pt x="42470" y="2180"/>
                    </a:lnTo>
                    <a:lnTo>
                      <a:pt x="42101" y="2382"/>
                    </a:lnTo>
                    <a:lnTo>
                      <a:pt x="42101" y="2442"/>
                    </a:lnTo>
                    <a:cubicBezTo>
                      <a:pt x="42101" y="2608"/>
                      <a:pt x="42148" y="2716"/>
                      <a:pt x="42232" y="2763"/>
                    </a:cubicBezTo>
                    <a:cubicBezTo>
                      <a:pt x="42257" y="2777"/>
                      <a:pt x="42286" y="2784"/>
                      <a:pt x="42319" y="2784"/>
                    </a:cubicBezTo>
                    <a:cubicBezTo>
                      <a:pt x="42398" y="2784"/>
                      <a:pt x="42503" y="2747"/>
                      <a:pt x="42636" y="2680"/>
                    </a:cubicBezTo>
                    <a:cubicBezTo>
                      <a:pt x="42803" y="2597"/>
                      <a:pt x="42934" y="2466"/>
                      <a:pt x="43041" y="2311"/>
                    </a:cubicBezTo>
                    <a:cubicBezTo>
                      <a:pt x="43125" y="2180"/>
                      <a:pt x="43160" y="2013"/>
                      <a:pt x="43160" y="1858"/>
                    </a:cubicBezTo>
                    <a:cubicBezTo>
                      <a:pt x="43160" y="1666"/>
                      <a:pt x="43100" y="1577"/>
                      <a:pt x="42986" y="1577"/>
                    </a:cubicBezTo>
                    <a:cubicBezTo>
                      <a:pt x="42966" y="1577"/>
                      <a:pt x="42945" y="1579"/>
                      <a:pt x="42922" y="1585"/>
                    </a:cubicBezTo>
                    <a:cubicBezTo>
                      <a:pt x="43065" y="1454"/>
                      <a:pt x="43160" y="1263"/>
                      <a:pt x="43160" y="1073"/>
                    </a:cubicBezTo>
                    <a:cubicBezTo>
                      <a:pt x="43160" y="918"/>
                      <a:pt x="43113" y="834"/>
                      <a:pt x="43029" y="799"/>
                    </a:cubicBezTo>
                    <a:cubicBezTo>
                      <a:pt x="43007" y="797"/>
                      <a:pt x="42984" y="796"/>
                      <a:pt x="42962" y="796"/>
                    </a:cubicBezTo>
                    <a:close/>
                    <a:moveTo>
                      <a:pt x="41434" y="1930"/>
                    </a:moveTo>
                    <a:lnTo>
                      <a:pt x="41434" y="2668"/>
                    </a:lnTo>
                    <a:lnTo>
                      <a:pt x="41136" y="2823"/>
                    </a:lnTo>
                    <a:lnTo>
                      <a:pt x="41434" y="1930"/>
                    </a:lnTo>
                    <a:close/>
                    <a:moveTo>
                      <a:pt x="41779" y="1394"/>
                    </a:moveTo>
                    <a:lnTo>
                      <a:pt x="41351" y="1632"/>
                    </a:lnTo>
                    <a:lnTo>
                      <a:pt x="40839" y="2978"/>
                    </a:lnTo>
                    <a:lnTo>
                      <a:pt x="40839" y="3239"/>
                    </a:lnTo>
                    <a:lnTo>
                      <a:pt x="41434" y="2906"/>
                    </a:lnTo>
                    <a:lnTo>
                      <a:pt x="41434" y="3311"/>
                    </a:lnTo>
                    <a:lnTo>
                      <a:pt x="41779" y="3120"/>
                    </a:lnTo>
                    <a:lnTo>
                      <a:pt x="41779" y="2716"/>
                    </a:lnTo>
                    <a:lnTo>
                      <a:pt x="41970" y="2608"/>
                    </a:lnTo>
                    <a:lnTo>
                      <a:pt x="41970" y="2358"/>
                    </a:lnTo>
                    <a:lnTo>
                      <a:pt x="41779" y="2466"/>
                    </a:lnTo>
                    <a:lnTo>
                      <a:pt x="41779" y="1394"/>
                    </a:lnTo>
                    <a:close/>
                    <a:moveTo>
                      <a:pt x="42927" y="4401"/>
                    </a:moveTo>
                    <a:cubicBezTo>
                      <a:pt x="42897" y="4401"/>
                      <a:pt x="42863" y="4410"/>
                      <a:pt x="42827" y="4430"/>
                    </a:cubicBezTo>
                    <a:cubicBezTo>
                      <a:pt x="42720" y="4490"/>
                      <a:pt x="42648" y="4597"/>
                      <a:pt x="42625" y="4716"/>
                    </a:cubicBezTo>
                    <a:cubicBezTo>
                      <a:pt x="42625" y="4785"/>
                      <a:pt x="42664" y="4819"/>
                      <a:pt x="42720" y="4819"/>
                    </a:cubicBezTo>
                    <a:cubicBezTo>
                      <a:pt x="42752" y="4819"/>
                      <a:pt x="42789" y="4809"/>
                      <a:pt x="42827" y="4787"/>
                    </a:cubicBezTo>
                    <a:cubicBezTo>
                      <a:pt x="42934" y="4728"/>
                      <a:pt x="43006" y="4621"/>
                      <a:pt x="43029" y="4502"/>
                    </a:cubicBezTo>
                    <a:cubicBezTo>
                      <a:pt x="43029" y="4438"/>
                      <a:pt x="42987" y="4401"/>
                      <a:pt x="42927" y="4401"/>
                    </a:cubicBezTo>
                    <a:close/>
                    <a:moveTo>
                      <a:pt x="32216" y="8044"/>
                    </a:moveTo>
                    <a:cubicBezTo>
                      <a:pt x="32230" y="8044"/>
                      <a:pt x="32242" y="8050"/>
                      <a:pt x="32254" y="8061"/>
                    </a:cubicBezTo>
                    <a:cubicBezTo>
                      <a:pt x="32290" y="8097"/>
                      <a:pt x="32302" y="8145"/>
                      <a:pt x="32290" y="8192"/>
                    </a:cubicBezTo>
                    <a:cubicBezTo>
                      <a:pt x="32302" y="8371"/>
                      <a:pt x="32254" y="8478"/>
                      <a:pt x="32159" y="8538"/>
                    </a:cubicBezTo>
                    <a:cubicBezTo>
                      <a:pt x="32138" y="8548"/>
                      <a:pt x="32119" y="8553"/>
                      <a:pt x="32103" y="8553"/>
                    </a:cubicBezTo>
                    <a:cubicBezTo>
                      <a:pt x="32045" y="8553"/>
                      <a:pt x="32016" y="8487"/>
                      <a:pt x="32016" y="8347"/>
                    </a:cubicBezTo>
                    <a:cubicBezTo>
                      <a:pt x="32016" y="8288"/>
                      <a:pt x="32028" y="8228"/>
                      <a:pt x="32052" y="8181"/>
                    </a:cubicBezTo>
                    <a:cubicBezTo>
                      <a:pt x="32076" y="8133"/>
                      <a:pt x="32111" y="8085"/>
                      <a:pt x="32159" y="8061"/>
                    </a:cubicBezTo>
                    <a:cubicBezTo>
                      <a:pt x="32183" y="8050"/>
                      <a:pt x="32201" y="8044"/>
                      <a:pt x="32216" y="8044"/>
                    </a:cubicBezTo>
                    <a:close/>
                    <a:moveTo>
                      <a:pt x="32238" y="8782"/>
                    </a:moveTo>
                    <a:cubicBezTo>
                      <a:pt x="32260" y="8782"/>
                      <a:pt x="32278" y="8788"/>
                      <a:pt x="32290" y="8800"/>
                    </a:cubicBezTo>
                    <a:cubicBezTo>
                      <a:pt x="32314" y="8859"/>
                      <a:pt x="32326" y="8919"/>
                      <a:pt x="32326" y="8978"/>
                    </a:cubicBezTo>
                    <a:cubicBezTo>
                      <a:pt x="32326" y="9050"/>
                      <a:pt x="32314" y="9121"/>
                      <a:pt x="32290" y="9193"/>
                    </a:cubicBezTo>
                    <a:cubicBezTo>
                      <a:pt x="32266" y="9264"/>
                      <a:pt x="32218" y="9312"/>
                      <a:pt x="32159" y="9347"/>
                    </a:cubicBezTo>
                    <a:cubicBezTo>
                      <a:pt x="32129" y="9365"/>
                      <a:pt x="32102" y="9374"/>
                      <a:pt x="32082" y="9374"/>
                    </a:cubicBezTo>
                    <a:cubicBezTo>
                      <a:pt x="32061" y="9374"/>
                      <a:pt x="32046" y="9365"/>
                      <a:pt x="32040" y="9347"/>
                    </a:cubicBezTo>
                    <a:cubicBezTo>
                      <a:pt x="32016" y="9288"/>
                      <a:pt x="32004" y="9228"/>
                      <a:pt x="32004" y="9169"/>
                    </a:cubicBezTo>
                    <a:cubicBezTo>
                      <a:pt x="32004" y="9097"/>
                      <a:pt x="32016" y="9026"/>
                      <a:pt x="32040" y="8954"/>
                    </a:cubicBezTo>
                    <a:cubicBezTo>
                      <a:pt x="32052" y="8883"/>
                      <a:pt x="32099" y="8835"/>
                      <a:pt x="32159" y="8800"/>
                    </a:cubicBezTo>
                    <a:cubicBezTo>
                      <a:pt x="32189" y="8788"/>
                      <a:pt x="32216" y="8782"/>
                      <a:pt x="32238" y="8782"/>
                    </a:cubicBezTo>
                    <a:close/>
                    <a:moveTo>
                      <a:pt x="32452" y="7721"/>
                    </a:moveTo>
                    <a:cubicBezTo>
                      <a:pt x="32355" y="7721"/>
                      <a:pt x="32256" y="7755"/>
                      <a:pt x="32171" y="7811"/>
                    </a:cubicBezTo>
                    <a:cubicBezTo>
                      <a:pt x="32016" y="7895"/>
                      <a:pt x="31897" y="8002"/>
                      <a:pt x="31802" y="8145"/>
                    </a:cubicBezTo>
                    <a:cubicBezTo>
                      <a:pt x="31718" y="8252"/>
                      <a:pt x="31671" y="8395"/>
                      <a:pt x="31671" y="8538"/>
                    </a:cubicBezTo>
                    <a:cubicBezTo>
                      <a:pt x="31671" y="8609"/>
                      <a:pt x="31683" y="8681"/>
                      <a:pt x="31730" y="8740"/>
                    </a:cubicBezTo>
                    <a:cubicBezTo>
                      <a:pt x="31766" y="8788"/>
                      <a:pt x="31814" y="8812"/>
                      <a:pt x="31873" y="8823"/>
                    </a:cubicBezTo>
                    <a:cubicBezTo>
                      <a:pt x="31802" y="8895"/>
                      <a:pt x="31742" y="8978"/>
                      <a:pt x="31707" y="9074"/>
                    </a:cubicBezTo>
                    <a:cubicBezTo>
                      <a:pt x="31671" y="9157"/>
                      <a:pt x="31647" y="9264"/>
                      <a:pt x="31647" y="9359"/>
                    </a:cubicBezTo>
                    <a:cubicBezTo>
                      <a:pt x="31647" y="9580"/>
                      <a:pt x="31715" y="9689"/>
                      <a:pt x="31854" y="9689"/>
                    </a:cubicBezTo>
                    <a:cubicBezTo>
                      <a:pt x="31933" y="9689"/>
                      <a:pt x="32034" y="9654"/>
                      <a:pt x="32159" y="9585"/>
                    </a:cubicBezTo>
                    <a:lnTo>
                      <a:pt x="32159" y="9597"/>
                    </a:lnTo>
                    <a:cubicBezTo>
                      <a:pt x="32326" y="9514"/>
                      <a:pt x="32457" y="9383"/>
                      <a:pt x="32564" y="9240"/>
                    </a:cubicBezTo>
                    <a:cubicBezTo>
                      <a:pt x="32647" y="9097"/>
                      <a:pt x="32683" y="8943"/>
                      <a:pt x="32683" y="8788"/>
                    </a:cubicBezTo>
                    <a:cubicBezTo>
                      <a:pt x="32695" y="8704"/>
                      <a:pt x="32671" y="8633"/>
                      <a:pt x="32623" y="8562"/>
                    </a:cubicBezTo>
                    <a:cubicBezTo>
                      <a:pt x="32594" y="8512"/>
                      <a:pt x="32547" y="8487"/>
                      <a:pt x="32491" y="8487"/>
                    </a:cubicBezTo>
                    <a:cubicBezTo>
                      <a:pt x="32480" y="8487"/>
                      <a:pt x="32469" y="8488"/>
                      <a:pt x="32457" y="8490"/>
                    </a:cubicBezTo>
                    <a:cubicBezTo>
                      <a:pt x="32516" y="8419"/>
                      <a:pt x="32564" y="8347"/>
                      <a:pt x="32611" y="8264"/>
                    </a:cubicBezTo>
                    <a:cubicBezTo>
                      <a:pt x="32647" y="8169"/>
                      <a:pt x="32659" y="8085"/>
                      <a:pt x="32659" y="7990"/>
                    </a:cubicBezTo>
                    <a:cubicBezTo>
                      <a:pt x="32659" y="7847"/>
                      <a:pt x="32623" y="7764"/>
                      <a:pt x="32528" y="7728"/>
                    </a:cubicBezTo>
                    <a:cubicBezTo>
                      <a:pt x="32503" y="7723"/>
                      <a:pt x="32478" y="7721"/>
                      <a:pt x="32452" y="7721"/>
                    </a:cubicBezTo>
                    <a:close/>
                    <a:moveTo>
                      <a:pt x="31251" y="8388"/>
                    </a:moveTo>
                    <a:cubicBezTo>
                      <a:pt x="31142" y="8388"/>
                      <a:pt x="31039" y="8424"/>
                      <a:pt x="30945" y="8490"/>
                    </a:cubicBezTo>
                    <a:cubicBezTo>
                      <a:pt x="30790" y="8573"/>
                      <a:pt x="30647" y="8704"/>
                      <a:pt x="30540" y="8859"/>
                    </a:cubicBezTo>
                    <a:cubicBezTo>
                      <a:pt x="30456" y="8990"/>
                      <a:pt x="30409" y="9157"/>
                      <a:pt x="30409" y="9312"/>
                    </a:cubicBezTo>
                    <a:lnTo>
                      <a:pt x="30409" y="9395"/>
                    </a:lnTo>
                    <a:lnTo>
                      <a:pt x="30778" y="9193"/>
                    </a:lnTo>
                    <a:lnTo>
                      <a:pt x="30778" y="9121"/>
                    </a:lnTo>
                    <a:cubicBezTo>
                      <a:pt x="30778" y="9050"/>
                      <a:pt x="30790" y="8978"/>
                      <a:pt x="30814" y="8907"/>
                    </a:cubicBezTo>
                    <a:cubicBezTo>
                      <a:pt x="30849" y="8847"/>
                      <a:pt x="30897" y="8788"/>
                      <a:pt x="30956" y="8764"/>
                    </a:cubicBezTo>
                    <a:cubicBezTo>
                      <a:pt x="30991" y="8747"/>
                      <a:pt x="31020" y="8735"/>
                      <a:pt x="31042" y="8735"/>
                    </a:cubicBezTo>
                    <a:cubicBezTo>
                      <a:pt x="31050" y="8735"/>
                      <a:pt x="31057" y="8737"/>
                      <a:pt x="31064" y="8740"/>
                    </a:cubicBezTo>
                    <a:cubicBezTo>
                      <a:pt x="31087" y="8764"/>
                      <a:pt x="31099" y="8800"/>
                      <a:pt x="31099" y="8847"/>
                    </a:cubicBezTo>
                    <a:cubicBezTo>
                      <a:pt x="31099" y="8919"/>
                      <a:pt x="31087" y="8990"/>
                      <a:pt x="31052" y="9050"/>
                    </a:cubicBezTo>
                    <a:cubicBezTo>
                      <a:pt x="31028" y="9121"/>
                      <a:pt x="30980" y="9204"/>
                      <a:pt x="30921" y="9324"/>
                    </a:cubicBezTo>
                    <a:lnTo>
                      <a:pt x="30885" y="9383"/>
                    </a:lnTo>
                    <a:lnTo>
                      <a:pt x="30409" y="10300"/>
                    </a:lnTo>
                    <a:lnTo>
                      <a:pt x="30409" y="10538"/>
                    </a:lnTo>
                    <a:lnTo>
                      <a:pt x="31421" y="9978"/>
                    </a:lnTo>
                    <a:lnTo>
                      <a:pt x="31421" y="9716"/>
                    </a:lnTo>
                    <a:lnTo>
                      <a:pt x="30837" y="10038"/>
                    </a:lnTo>
                    <a:lnTo>
                      <a:pt x="30837" y="10038"/>
                    </a:lnTo>
                    <a:lnTo>
                      <a:pt x="31218" y="9335"/>
                    </a:lnTo>
                    <a:lnTo>
                      <a:pt x="31242" y="9288"/>
                    </a:lnTo>
                    <a:cubicBezTo>
                      <a:pt x="31314" y="9133"/>
                      <a:pt x="31373" y="9014"/>
                      <a:pt x="31409" y="8931"/>
                    </a:cubicBezTo>
                    <a:cubicBezTo>
                      <a:pt x="31445" y="8835"/>
                      <a:pt x="31468" y="8752"/>
                      <a:pt x="31468" y="8657"/>
                    </a:cubicBezTo>
                    <a:cubicBezTo>
                      <a:pt x="31468" y="8514"/>
                      <a:pt x="31421" y="8431"/>
                      <a:pt x="31337" y="8395"/>
                    </a:cubicBezTo>
                    <a:cubicBezTo>
                      <a:pt x="31308" y="8390"/>
                      <a:pt x="31280" y="8388"/>
                      <a:pt x="31251" y="8388"/>
                    </a:cubicBezTo>
                    <a:close/>
                    <a:moveTo>
                      <a:pt x="30013" y="9078"/>
                    </a:moveTo>
                    <a:cubicBezTo>
                      <a:pt x="29903" y="9078"/>
                      <a:pt x="29801" y="9114"/>
                      <a:pt x="29706" y="9181"/>
                    </a:cubicBezTo>
                    <a:cubicBezTo>
                      <a:pt x="29551" y="9252"/>
                      <a:pt x="29421" y="9371"/>
                      <a:pt x="29325" y="9514"/>
                    </a:cubicBezTo>
                    <a:cubicBezTo>
                      <a:pt x="29230" y="9645"/>
                      <a:pt x="29182" y="9788"/>
                      <a:pt x="29182" y="9943"/>
                    </a:cubicBezTo>
                    <a:lnTo>
                      <a:pt x="29182" y="10038"/>
                    </a:lnTo>
                    <a:lnTo>
                      <a:pt x="29551" y="9824"/>
                    </a:lnTo>
                    <a:lnTo>
                      <a:pt x="29551" y="9752"/>
                    </a:lnTo>
                    <a:cubicBezTo>
                      <a:pt x="29551" y="9693"/>
                      <a:pt x="29563" y="9621"/>
                      <a:pt x="29587" y="9562"/>
                    </a:cubicBezTo>
                    <a:cubicBezTo>
                      <a:pt x="29611" y="9514"/>
                      <a:pt x="29659" y="9466"/>
                      <a:pt x="29706" y="9443"/>
                    </a:cubicBezTo>
                    <a:cubicBezTo>
                      <a:pt x="29744" y="9420"/>
                      <a:pt x="29777" y="9412"/>
                      <a:pt x="29802" y="9412"/>
                    </a:cubicBezTo>
                    <a:cubicBezTo>
                      <a:pt x="29817" y="9412"/>
                      <a:pt x="29829" y="9414"/>
                      <a:pt x="29837" y="9419"/>
                    </a:cubicBezTo>
                    <a:cubicBezTo>
                      <a:pt x="29861" y="9466"/>
                      <a:pt x="29873" y="9514"/>
                      <a:pt x="29873" y="9574"/>
                    </a:cubicBezTo>
                    <a:cubicBezTo>
                      <a:pt x="29873" y="9645"/>
                      <a:pt x="29849" y="9728"/>
                      <a:pt x="29825" y="9800"/>
                    </a:cubicBezTo>
                    <a:cubicBezTo>
                      <a:pt x="29778" y="9859"/>
                      <a:pt x="29718" y="9919"/>
                      <a:pt x="29647" y="9955"/>
                    </a:cubicBezTo>
                    <a:lnTo>
                      <a:pt x="29587" y="9990"/>
                    </a:lnTo>
                    <a:lnTo>
                      <a:pt x="29587" y="10228"/>
                    </a:lnTo>
                    <a:cubicBezTo>
                      <a:pt x="29611" y="10217"/>
                      <a:pt x="29623" y="10205"/>
                      <a:pt x="29647" y="10193"/>
                    </a:cubicBezTo>
                    <a:cubicBezTo>
                      <a:pt x="29696" y="10165"/>
                      <a:pt x="29736" y="10153"/>
                      <a:pt x="29769" y="10153"/>
                    </a:cubicBezTo>
                    <a:cubicBezTo>
                      <a:pt x="29792" y="10153"/>
                      <a:pt x="29811" y="10159"/>
                      <a:pt x="29825" y="10169"/>
                    </a:cubicBezTo>
                    <a:cubicBezTo>
                      <a:pt x="29861" y="10217"/>
                      <a:pt x="29873" y="10288"/>
                      <a:pt x="29873" y="10347"/>
                    </a:cubicBezTo>
                    <a:cubicBezTo>
                      <a:pt x="29873" y="10419"/>
                      <a:pt x="29861" y="10490"/>
                      <a:pt x="29837" y="10550"/>
                    </a:cubicBezTo>
                    <a:cubicBezTo>
                      <a:pt x="29813" y="10609"/>
                      <a:pt x="29766" y="10657"/>
                      <a:pt x="29718" y="10681"/>
                    </a:cubicBezTo>
                    <a:cubicBezTo>
                      <a:pt x="29685" y="10701"/>
                      <a:pt x="29656" y="10709"/>
                      <a:pt x="29635" y="10709"/>
                    </a:cubicBezTo>
                    <a:cubicBezTo>
                      <a:pt x="29617" y="10709"/>
                      <a:pt x="29604" y="10703"/>
                      <a:pt x="29599" y="10693"/>
                    </a:cubicBezTo>
                    <a:cubicBezTo>
                      <a:pt x="29563" y="10645"/>
                      <a:pt x="29551" y="10586"/>
                      <a:pt x="29551" y="10526"/>
                    </a:cubicBezTo>
                    <a:lnTo>
                      <a:pt x="29551" y="10467"/>
                    </a:lnTo>
                    <a:lnTo>
                      <a:pt x="29182" y="10669"/>
                    </a:lnTo>
                    <a:lnTo>
                      <a:pt x="29182" y="10728"/>
                    </a:lnTo>
                    <a:cubicBezTo>
                      <a:pt x="29182" y="10895"/>
                      <a:pt x="29230" y="11002"/>
                      <a:pt x="29313" y="11050"/>
                    </a:cubicBezTo>
                    <a:cubicBezTo>
                      <a:pt x="29334" y="11064"/>
                      <a:pt x="29361" y="11071"/>
                      <a:pt x="29393" y="11071"/>
                    </a:cubicBezTo>
                    <a:cubicBezTo>
                      <a:pt x="29471" y="11071"/>
                      <a:pt x="29580" y="11031"/>
                      <a:pt x="29706" y="10955"/>
                    </a:cubicBezTo>
                    <a:cubicBezTo>
                      <a:pt x="29873" y="10871"/>
                      <a:pt x="30016" y="10752"/>
                      <a:pt x="30111" y="10598"/>
                    </a:cubicBezTo>
                    <a:cubicBezTo>
                      <a:pt x="30194" y="10455"/>
                      <a:pt x="30242" y="10300"/>
                      <a:pt x="30230" y="10133"/>
                    </a:cubicBezTo>
                    <a:cubicBezTo>
                      <a:pt x="30230" y="9948"/>
                      <a:pt x="30177" y="9852"/>
                      <a:pt x="30055" y="9852"/>
                    </a:cubicBezTo>
                    <a:cubicBezTo>
                      <a:pt x="30036" y="9852"/>
                      <a:pt x="30015" y="9854"/>
                      <a:pt x="29992" y="9859"/>
                    </a:cubicBezTo>
                    <a:cubicBezTo>
                      <a:pt x="30063" y="9800"/>
                      <a:pt x="30123" y="9728"/>
                      <a:pt x="30171" y="9633"/>
                    </a:cubicBezTo>
                    <a:cubicBezTo>
                      <a:pt x="30206" y="9550"/>
                      <a:pt x="30230" y="9443"/>
                      <a:pt x="30242" y="9347"/>
                    </a:cubicBezTo>
                    <a:cubicBezTo>
                      <a:pt x="30242" y="9204"/>
                      <a:pt x="30194" y="9109"/>
                      <a:pt x="30099" y="9085"/>
                    </a:cubicBezTo>
                    <a:cubicBezTo>
                      <a:pt x="30070" y="9081"/>
                      <a:pt x="30041" y="9078"/>
                      <a:pt x="30013" y="9078"/>
                    </a:cubicBezTo>
                    <a:close/>
                    <a:moveTo>
                      <a:pt x="20093" y="10155"/>
                    </a:moveTo>
                    <a:cubicBezTo>
                      <a:pt x="19970" y="10155"/>
                      <a:pt x="19857" y="10191"/>
                      <a:pt x="19753" y="10264"/>
                    </a:cubicBezTo>
                    <a:cubicBezTo>
                      <a:pt x="19598" y="10336"/>
                      <a:pt x="19467" y="10455"/>
                      <a:pt x="19372" y="10598"/>
                    </a:cubicBezTo>
                    <a:cubicBezTo>
                      <a:pt x="19276" y="10717"/>
                      <a:pt x="19229" y="10871"/>
                      <a:pt x="19229" y="11026"/>
                    </a:cubicBezTo>
                    <a:lnTo>
                      <a:pt x="19229" y="11121"/>
                    </a:lnTo>
                    <a:lnTo>
                      <a:pt x="19598" y="10907"/>
                    </a:lnTo>
                    <a:lnTo>
                      <a:pt x="19598" y="10836"/>
                    </a:lnTo>
                    <a:cubicBezTo>
                      <a:pt x="19598" y="10764"/>
                      <a:pt x="19610" y="10705"/>
                      <a:pt x="19634" y="10645"/>
                    </a:cubicBezTo>
                    <a:cubicBezTo>
                      <a:pt x="19657" y="10586"/>
                      <a:pt x="19705" y="10550"/>
                      <a:pt x="19753" y="10526"/>
                    </a:cubicBezTo>
                    <a:cubicBezTo>
                      <a:pt x="19791" y="10503"/>
                      <a:pt x="19825" y="10490"/>
                      <a:pt x="19850" y="10490"/>
                    </a:cubicBezTo>
                    <a:cubicBezTo>
                      <a:pt x="19864" y="10490"/>
                      <a:pt x="19875" y="10494"/>
                      <a:pt x="19884" y="10502"/>
                    </a:cubicBezTo>
                    <a:cubicBezTo>
                      <a:pt x="19907" y="10550"/>
                      <a:pt x="19919" y="10598"/>
                      <a:pt x="19919" y="10657"/>
                    </a:cubicBezTo>
                    <a:cubicBezTo>
                      <a:pt x="19919" y="10728"/>
                      <a:pt x="19896" y="10812"/>
                      <a:pt x="19872" y="10883"/>
                    </a:cubicBezTo>
                    <a:cubicBezTo>
                      <a:pt x="19824" y="10943"/>
                      <a:pt x="19765" y="11002"/>
                      <a:pt x="19693" y="11038"/>
                    </a:cubicBezTo>
                    <a:lnTo>
                      <a:pt x="19634" y="11062"/>
                    </a:lnTo>
                    <a:lnTo>
                      <a:pt x="19634" y="11312"/>
                    </a:lnTo>
                    <a:cubicBezTo>
                      <a:pt x="19669" y="11288"/>
                      <a:pt x="19693" y="11276"/>
                      <a:pt x="19693" y="11276"/>
                    </a:cubicBezTo>
                    <a:cubicBezTo>
                      <a:pt x="19744" y="11247"/>
                      <a:pt x="19785" y="11232"/>
                      <a:pt x="19818" y="11232"/>
                    </a:cubicBezTo>
                    <a:cubicBezTo>
                      <a:pt x="19840" y="11232"/>
                      <a:pt x="19858" y="11238"/>
                      <a:pt x="19872" y="11252"/>
                    </a:cubicBezTo>
                    <a:cubicBezTo>
                      <a:pt x="19907" y="11300"/>
                      <a:pt x="19919" y="11360"/>
                      <a:pt x="19919" y="11431"/>
                    </a:cubicBezTo>
                    <a:cubicBezTo>
                      <a:pt x="19919" y="11502"/>
                      <a:pt x="19907" y="11574"/>
                      <a:pt x="19884" y="11633"/>
                    </a:cubicBezTo>
                    <a:cubicBezTo>
                      <a:pt x="19860" y="11693"/>
                      <a:pt x="19812" y="11741"/>
                      <a:pt x="19765" y="11764"/>
                    </a:cubicBezTo>
                    <a:cubicBezTo>
                      <a:pt x="19732" y="11784"/>
                      <a:pt x="19703" y="11793"/>
                      <a:pt x="19679" y="11793"/>
                    </a:cubicBezTo>
                    <a:cubicBezTo>
                      <a:pt x="19660" y="11793"/>
                      <a:pt x="19644" y="11787"/>
                      <a:pt x="19634" y="11776"/>
                    </a:cubicBezTo>
                    <a:cubicBezTo>
                      <a:pt x="19610" y="11717"/>
                      <a:pt x="19598" y="11657"/>
                      <a:pt x="19598" y="11598"/>
                    </a:cubicBezTo>
                    <a:lnTo>
                      <a:pt x="19598" y="11550"/>
                    </a:lnTo>
                    <a:lnTo>
                      <a:pt x="19229" y="11752"/>
                    </a:lnTo>
                    <a:lnTo>
                      <a:pt x="19229" y="11812"/>
                    </a:lnTo>
                    <a:cubicBezTo>
                      <a:pt x="19229" y="11979"/>
                      <a:pt x="19276" y="12086"/>
                      <a:pt x="19360" y="12133"/>
                    </a:cubicBezTo>
                    <a:cubicBezTo>
                      <a:pt x="19383" y="12144"/>
                      <a:pt x="19411" y="12149"/>
                      <a:pt x="19442" y="12149"/>
                    </a:cubicBezTo>
                    <a:cubicBezTo>
                      <a:pt x="19521" y="12149"/>
                      <a:pt x="19625" y="12115"/>
                      <a:pt x="19753" y="12038"/>
                    </a:cubicBezTo>
                    <a:cubicBezTo>
                      <a:pt x="19919" y="11955"/>
                      <a:pt x="20062" y="11824"/>
                      <a:pt x="20157" y="11669"/>
                    </a:cubicBezTo>
                    <a:cubicBezTo>
                      <a:pt x="20241" y="11538"/>
                      <a:pt x="20277" y="11371"/>
                      <a:pt x="20277" y="11217"/>
                    </a:cubicBezTo>
                    <a:cubicBezTo>
                      <a:pt x="20277" y="11024"/>
                      <a:pt x="20225" y="10935"/>
                      <a:pt x="20106" y="10935"/>
                    </a:cubicBezTo>
                    <a:cubicBezTo>
                      <a:pt x="20086" y="10935"/>
                      <a:pt x="20063" y="10938"/>
                      <a:pt x="20038" y="10943"/>
                    </a:cubicBezTo>
                    <a:cubicBezTo>
                      <a:pt x="20110" y="10883"/>
                      <a:pt x="20169" y="10800"/>
                      <a:pt x="20217" y="10717"/>
                    </a:cubicBezTo>
                    <a:cubicBezTo>
                      <a:pt x="20253" y="10621"/>
                      <a:pt x="20277" y="10526"/>
                      <a:pt x="20277" y="10431"/>
                    </a:cubicBezTo>
                    <a:cubicBezTo>
                      <a:pt x="20277" y="10276"/>
                      <a:pt x="20241" y="10193"/>
                      <a:pt x="20146" y="10157"/>
                    </a:cubicBezTo>
                    <a:cubicBezTo>
                      <a:pt x="20128" y="10155"/>
                      <a:pt x="20110" y="10155"/>
                      <a:pt x="20093" y="10155"/>
                    </a:cubicBezTo>
                    <a:close/>
                    <a:moveTo>
                      <a:pt x="18550" y="11288"/>
                    </a:moveTo>
                    <a:lnTo>
                      <a:pt x="18550" y="12014"/>
                    </a:lnTo>
                    <a:lnTo>
                      <a:pt x="18252" y="12181"/>
                    </a:lnTo>
                    <a:lnTo>
                      <a:pt x="18550" y="11288"/>
                    </a:lnTo>
                    <a:close/>
                    <a:moveTo>
                      <a:pt x="31252" y="12128"/>
                    </a:moveTo>
                    <a:cubicBezTo>
                      <a:pt x="31222" y="12128"/>
                      <a:pt x="31187" y="12137"/>
                      <a:pt x="31147" y="12157"/>
                    </a:cubicBezTo>
                    <a:cubicBezTo>
                      <a:pt x="31040" y="12217"/>
                      <a:pt x="30968" y="12324"/>
                      <a:pt x="30956" y="12443"/>
                    </a:cubicBezTo>
                    <a:cubicBezTo>
                      <a:pt x="30956" y="12512"/>
                      <a:pt x="30991" y="12546"/>
                      <a:pt x="31044" y="12546"/>
                    </a:cubicBezTo>
                    <a:cubicBezTo>
                      <a:pt x="31073" y="12546"/>
                      <a:pt x="31109" y="12536"/>
                      <a:pt x="31147" y="12514"/>
                    </a:cubicBezTo>
                    <a:cubicBezTo>
                      <a:pt x="31254" y="12455"/>
                      <a:pt x="31337" y="12348"/>
                      <a:pt x="31349" y="12229"/>
                    </a:cubicBezTo>
                    <a:cubicBezTo>
                      <a:pt x="31349" y="12165"/>
                      <a:pt x="31312" y="12128"/>
                      <a:pt x="31252" y="12128"/>
                    </a:cubicBezTo>
                    <a:close/>
                    <a:moveTo>
                      <a:pt x="18895" y="10752"/>
                    </a:moveTo>
                    <a:lnTo>
                      <a:pt x="18467" y="10990"/>
                    </a:lnTo>
                    <a:lnTo>
                      <a:pt x="17955" y="12348"/>
                    </a:lnTo>
                    <a:lnTo>
                      <a:pt x="17955" y="12598"/>
                    </a:lnTo>
                    <a:lnTo>
                      <a:pt x="18550" y="12264"/>
                    </a:lnTo>
                    <a:lnTo>
                      <a:pt x="18550" y="12669"/>
                    </a:lnTo>
                    <a:lnTo>
                      <a:pt x="18895" y="12479"/>
                    </a:lnTo>
                    <a:lnTo>
                      <a:pt x="18895" y="12074"/>
                    </a:lnTo>
                    <a:lnTo>
                      <a:pt x="19086" y="11967"/>
                    </a:lnTo>
                    <a:lnTo>
                      <a:pt x="19086" y="11717"/>
                    </a:lnTo>
                    <a:lnTo>
                      <a:pt x="18895" y="11824"/>
                    </a:lnTo>
                    <a:lnTo>
                      <a:pt x="18895" y="10752"/>
                    </a:lnTo>
                    <a:close/>
                    <a:moveTo>
                      <a:pt x="46671" y="6792"/>
                    </a:moveTo>
                    <a:cubicBezTo>
                      <a:pt x="46662" y="6792"/>
                      <a:pt x="46651" y="6794"/>
                      <a:pt x="46637" y="6799"/>
                    </a:cubicBezTo>
                    <a:lnTo>
                      <a:pt x="46637" y="12467"/>
                    </a:lnTo>
                    <a:lnTo>
                      <a:pt x="46637" y="12633"/>
                    </a:lnTo>
                    <a:cubicBezTo>
                      <a:pt x="46637" y="12657"/>
                      <a:pt x="46637" y="12693"/>
                      <a:pt x="46685" y="12717"/>
                    </a:cubicBezTo>
                    <a:cubicBezTo>
                      <a:pt x="46696" y="12705"/>
                      <a:pt x="46720" y="12705"/>
                      <a:pt x="46732" y="12693"/>
                    </a:cubicBezTo>
                    <a:lnTo>
                      <a:pt x="47161" y="12455"/>
                    </a:lnTo>
                    <a:lnTo>
                      <a:pt x="47161" y="8133"/>
                    </a:lnTo>
                    <a:cubicBezTo>
                      <a:pt x="47149" y="8073"/>
                      <a:pt x="47137" y="8026"/>
                      <a:pt x="47125" y="7966"/>
                    </a:cubicBezTo>
                    <a:cubicBezTo>
                      <a:pt x="47077" y="7561"/>
                      <a:pt x="46947" y="7180"/>
                      <a:pt x="46732" y="6835"/>
                    </a:cubicBezTo>
                    <a:cubicBezTo>
                      <a:pt x="46714" y="6817"/>
                      <a:pt x="46703" y="6792"/>
                      <a:pt x="46671" y="6792"/>
                    </a:cubicBezTo>
                    <a:close/>
                    <a:moveTo>
                      <a:pt x="45637" y="5906"/>
                    </a:moveTo>
                    <a:cubicBezTo>
                      <a:pt x="45637" y="5930"/>
                      <a:pt x="45637" y="5942"/>
                      <a:pt x="45637" y="5954"/>
                    </a:cubicBezTo>
                    <a:lnTo>
                      <a:pt x="45637" y="13241"/>
                    </a:lnTo>
                    <a:cubicBezTo>
                      <a:pt x="45625" y="13253"/>
                      <a:pt x="45625" y="13253"/>
                      <a:pt x="45637" y="13265"/>
                    </a:cubicBezTo>
                    <a:cubicBezTo>
                      <a:pt x="45637" y="13265"/>
                      <a:pt x="45637" y="13276"/>
                      <a:pt x="45649" y="13276"/>
                    </a:cubicBezTo>
                    <a:cubicBezTo>
                      <a:pt x="45827" y="13205"/>
                      <a:pt x="46006" y="13110"/>
                      <a:pt x="46149" y="12991"/>
                    </a:cubicBezTo>
                    <a:cubicBezTo>
                      <a:pt x="46173" y="12681"/>
                      <a:pt x="46161" y="6359"/>
                      <a:pt x="46149" y="6180"/>
                    </a:cubicBezTo>
                    <a:cubicBezTo>
                      <a:pt x="45994" y="6061"/>
                      <a:pt x="45827" y="5966"/>
                      <a:pt x="45637" y="5906"/>
                    </a:cubicBezTo>
                    <a:close/>
                    <a:moveTo>
                      <a:pt x="17729" y="11407"/>
                    </a:moveTo>
                    <a:lnTo>
                      <a:pt x="16836" y="11907"/>
                    </a:lnTo>
                    <a:lnTo>
                      <a:pt x="16812" y="12895"/>
                    </a:lnTo>
                    <a:lnTo>
                      <a:pt x="17133" y="12717"/>
                    </a:lnTo>
                    <a:cubicBezTo>
                      <a:pt x="17145" y="12622"/>
                      <a:pt x="17205" y="12526"/>
                      <a:pt x="17300" y="12479"/>
                    </a:cubicBezTo>
                    <a:cubicBezTo>
                      <a:pt x="17328" y="12457"/>
                      <a:pt x="17353" y="12447"/>
                      <a:pt x="17374" y="12447"/>
                    </a:cubicBezTo>
                    <a:cubicBezTo>
                      <a:pt x="17399" y="12447"/>
                      <a:pt x="17418" y="12460"/>
                      <a:pt x="17431" y="12479"/>
                    </a:cubicBezTo>
                    <a:cubicBezTo>
                      <a:pt x="17455" y="12538"/>
                      <a:pt x="17467" y="12622"/>
                      <a:pt x="17467" y="12693"/>
                    </a:cubicBezTo>
                    <a:cubicBezTo>
                      <a:pt x="17467" y="12764"/>
                      <a:pt x="17455" y="12836"/>
                      <a:pt x="17455" y="12907"/>
                    </a:cubicBezTo>
                    <a:cubicBezTo>
                      <a:pt x="17443" y="12955"/>
                      <a:pt x="17431" y="13003"/>
                      <a:pt x="17407" y="13050"/>
                    </a:cubicBezTo>
                    <a:cubicBezTo>
                      <a:pt x="17383" y="13086"/>
                      <a:pt x="17348" y="13122"/>
                      <a:pt x="17300" y="13145"/>
                    </a:cubicBezTo>
                    <a:cubicBezTo>
                      <a:pt x="17270" y="13163"/>
                      <a:pt x="17246" y="13172"/>
                      <a:pt x="17227" y="13172"/>
                    </a:cubicBezTo>
                    <a:cubicBezTo>
                      <a:pt x="17208" y="13172"/>
                      <a:pt x="17193" y="13163"/>
                      <a:pt x="17181" y="13145"/>
                    </a:cubicBezTo>
                    <a:cubicBezTo>
                      <a:pt x="17157" y="13086"/>
                      <a:pt x="17145" y="13014"/>
                      <a:pt x="17145" y="12955"/>
                    </a:cubicBezTo>
                    <a:lnTo>
                      <a:pt x="16788" y="13157"/>
                    </a:lnTo>
                    <a:cubicBezTo>
                      <a:pt x="16788" y="13241"/>
                      <a:pt x="16800" y="13336"/>
                      <a:pt x="16824" y="13419"/>
                    </a:cubicBezTo>
                    <a:cubicBezTo>
                      <a:pt x="16848" y="13479"/>
                      <a:pt x="16907" y="13515"/>
                      <a:pt x="16978" y="13515"/>
                    </a:cubicBezTo>
                    <a:cubicBezTo>
                      <a:pt x="17086" y="13503"/>
                      <a:pt x="17193" y="13467"/>
                      <a:pt x="17288" y="13407"/>
                    </a:cubicBezTo>
                    <a:cubicBezTo>
                      <a:pt x="17407" y="13336"/>
                      <a:pt x="17526" y="13253"/>
                      <a:pt x="17610" y="13145"/>
                    </a:cubicBezTo>
                    <a:cubicBezTo>
                      <a:pt x="17681" y="13062"/>
                      <a:pt x="17729" y="12955"/>
                      <a:pt x="17764" y="12848"/>
                    </a:cubicBezTo>
                    <a:cubicBezTo>
                      <a:pt x="17788" y="12729"/>
                      <a:pt x="17800" y="12610"/>
                      <a:pt x="17800" y="12479"/>
                    </a:cubicBezTo>
                    <a:cubicBezTo>
                      <a:pt x="17824" y="12360"/>
                      <a:pt x="17776" y="12229"/>
                      <a:pt x="17705" y="12145"/>
                    </a:cubicBezTo>
                    <a:cubicBezTo>
                      <a:pt x="17672" y="12118"/>
                      <a:pt x="17632" y="12103"/>
                      <a:pt x="17586" y="12103"/>
                    </a:cubicBezTo>
                    <a:cubicBezTo>
                      <a:pt x="17533" y="12103"/>
                      <a:pt x="17472" y="12124"/>
                      <a:pt x="17407" y="12169"/>
                    </a:cubicBezTo>
                    <a:cubicBezTo>
                      <a:pt x="17336" y="12205"/>
                      <a:pt x="17288" y="12241"/>
                      <a:pt x="17229" y="12288"/>
                    </a:cubicBezTo>
                    <a:cubicBezTo>
                      <a:pt x="17181" y="12324"/>
                      <a:pt x="17145" y="12360"/>
                      <a:pt x="17109" y="12407"/>
                    </a:cubicBezTo>
                    <a:lnTo>
                      <a:pt x="17133" y="12014"/>
                    </a:lnTo>
                    <a:lnTo>
                      <a:pt x="17729" y="11693"/>
                    </a:lnTo>
                    <a:lnTo>
                      <a:pt x="17729" y="11407"/>
                    </a:lnTo>
                    <a:close/>
                    <a:moveTo>
                      <a:pt x="44800" y="5701"/>
                    </a:moveTo>
                    <a:cubicBezTo>
                      <a:pt x="44746" y="5701"/>
                      <a:pt x="44692" y="5708"/>
                      <a:pt x="44637" y="5728"/>
                    </a:cubicBezTo>
                    <a:cubicBezTo>
                      <a:pt x="44625" y="5764"/>
                      <a:pt x="44613" y="5799"/>
                      <a:pt x="44613" y="5835"/>
                    </a:cubicBezTo>
                    <a:lnTo>
                      <a:pt x="44613" y="13800"/>
                    </a:lnTo>
                    <a:cubicBezTo>
                      <a:pt x="44613" y="13812"/>
                      <a:pt x="44625" y="13824"/>
                      <a:pt x="44649" y="13848"/>
                    </a:cubicBezTo>
                    <a:cubicBezTo>
                      <a:pt x="44815" y="13765"/>
                      <a:pt x="44982" y="13681"/>
                      <a:pt x="45149" y="13574"/>
                    </a:cubicBezTo>
                    <a:cubicBezTo>
                      <a:pt x="45161" y="13491"/>
                      <a:pt x="45161" y="13395"/>
                      <a:pt x="45161" y="13312"/>
                    </a:cubicBezTo>
                    <a:lnTo>
                      <a:pt x="45161" y="6014"/>
                    </a:lnTo>
                    <a:lnTo>
                      <a:pt x="45161" y="5859"/>
                    </a:lnTo>
                    <a:cubicBezTo>
                      <a:pt x="45149" y="5811"/>
                      <a:pt x="45137" y="5775"/>
                      <a:pt x="45125" y="5728"/>
                    </a:cubicBezTo>
                    <a:cubicBezTo>
                      <a:pt x="45014" y="5728"/>
                      <a:pt x="44908" y="5701"/>
                      <a:pt x="44800" y="5701"/>
                    </a:cubicBezTo>
                    <a:close/>
                    <a:moveTo>
                      <a:pt x="44137" y="5764"/>
                    </a:moveTo>
                    <a:cubicBezTo>
                      <a:pt x="43958" y="5775"/>
                      <a:pt x="43791" y="5823"/>
                      <a:pt x="43625" y="5895"/>
                    </a:cubicBezTo>
                    <a:cubicBezTo>
                      <a:pt x="43625" y="5906"/>
                      <a:pt x="43613" y="5930"/>
                      <a:pt x="43613" y="5954"/>
                    </a:cubicBezTo>
                    <a:lnTo>
                      <a:pt x="43613" y="14360"/>
                    </a:lnTo>
                    <a:cubicBezTo>
                      <a:pt x="43613" y="14372"/>
                      <a:pt x="43613" y="14372"/>
                      <a:pt x="43613" y="14384"/>
                    </a:cubicBezTo>
                    <a:cubicBezTo>
                      <a:pt x="43613" y="14384"/>
                      <a:pt x="43625" y="14396"/>
                      <a:pt x="43637" y="14396"/>
                    </a:cubicBezTo>
                    <a:cubicBezTo>
                      <a:pt x="43815" y="14324"/>
                      <a:pt x="43982" y="14229"/>
                      <a:pt x="44149" y="14122"/>
                    </a:cubicBezTo>
                    <a:lnTo>
                      <a:pt x="44149" y="13872"/>
                    </a:lnTo>
                    <a:lnTo>
                      <a:pt x="44149" y="6037"/>
                    </a:lnTo>
                    <a:lnTo>
                      <a:pt x="44149" y="5871"/>
                    </a:lnTo>
                    <a:cubicBezTo>
                      <a:pt x="44149" y="5835"/>
                      <a:pt x="44137" y="5799"/>
                      <a:pt x="44137" y="5764"/>
                    </a:cubicBezTo>
                    <a:close/>
                    <a:moveTo>
                      <a:pt x="43113" y="6121"/>
                    </a:moveTo>
                    <a:cubicBezTo>
                      <a:pt x="43017" y="6145"/>
                      <a:pt x="42922" y="6180"/>
                      <a:pt x="42827" y="6252"/>
                    </a:cubicBezTo>
                    <a:cubicBezTo>
                      <a:pt x="42553" y="6407"/>
                      <a:pt x="42589" y="6335"/>
                      <a:pt x="42589" y="6657"/>
                    </a:cubicBezTo>
                    <a:lnTo>
                      <a:pt x="42589" y="14705"/>
                    </a:lnTo>
                    <a:lnTo>
                      <a:pt x="42589" y="14884"/>
                    </a:lnTo>
                    <a:cubicBezTo>
                      <a:pt x="42589" y="14919"/>
                      <a:pt x="42601" y="14943"/>
                      <a:pt x="42613" y="14967"/>
                    </a:cubicBezTo>
                    <a:cubicBezTo>
                      <a:pt x="42779" y="14884"/>
                      <a:pt x="42958" y="14800"/>
                      <a:pt x="43113" y="14693"/>
                    </a:cubicBezTo>
                    <a:lnTo>
                      <a:pt x="43113" y="6121"/>
                    </a:lnTo>
                    <a:close/>
                    <a:moveTo>
                      <a:pt x="18641" y="14745"/>
                    </a:moveTo>
                    <a:cubicBezTo>
                      <a:pt x="18612" y="14745"/>
                      <a:pt x="18576" y="14755"/>
                      <a:pt x="18538" y="14777"/>
                    </a:cubicBezTo>
                    <a:cubicBezTo>
                      <a:pt x="18419" y="14836"/>
                      <a:pt x="18348" y="14943"/>
                      <a:pt x="18336" y="15062"/>
                    </a:cubicBezTo>
                    <a:cubicBezTo>
                      <a:pt x="18336" y="15126"/>
                      <a:pt x="18373" y="15163"/>
                      <a:pt x="18433" y="15163"/>
                    </a:cubicBezTo>
                    <a:cubicBezTo>
                      <a:pt x="18463" y="15163"/>
                      <a:pt x="18499" y="15154"/>
                      <a:pt x="18538" y="15134"/>
                    </a:cubicBezTo>
                    <a:cubicBezTo>
                      <a:pt x="18645" y="15074"/>
                      <a:pt x="18717" y="14967"/>
                      <a:pt x="18729" y="14848"/>
                    </a:cubicBezTo>
                    <a:cubicBezTo>
                      <a:pt x="18729" y="14779"/>
                      <a:pt x="18694" y="14745"/>
                      <a:pt x="18641" y="14745"/>
                    </a:cubicBezTo>
                    <a:close/>
                    <a:moveTo>
                      <a:pt x="42101" y="6716"/>
                    </a:moveTo>
                    <a:cubicBezTo>
                      <a:pt x="41922" y="6823"/>
                      <a:pt x="41743" y="6954"/>
                      <a:pt x="41577" y="7097"/>
                    </a:cubicBezTo>
                    <a:lnTo>
                      <a:pt x="41589" y="7323"/>
                    </a:lnTo>
                    <a:lnTo>
                      <a:pt x="41589" y="15277"/>
                    </a:lnTo>
                    <a:lnTo>
                      <a:pt x="41589" y="15431"/>
                    </a:lnTo>
                    <a:cubicBezTo>
                      <a:pt x="41589" y="15491"/>
                      <a:pt x="41577" y="15503"/>
                      <a:pt x="41624" y="15527"/>
                    </a:cubicBezTo>
                    <a:cubicBezTo>
                      <a:pt x="41791" y="15443"/>
                      <a:pt x="41958" y="15348"/>
                      <a:pt x="42124" y="15241"/>
                    </a:cubicBezTo>
                    <a:lnTo>
                      <a:pt x="42124" y="6990"/>
                    </a:lnTo>
                    <a:lnTo>
                      <a:pt x="42124" y="6811"/>
                    </a:lnTo>
                    <a:cubicBezTo>
                      <a:pt x="42113" y="6776"/>
                      <a:pt x="42113" y="6740"/>
                      <a:pt x="42101" y="6716"/>
                    </a:cubicBezTo>
                    <a:close/>
                    <a:moveTo>
                      <a:pt x="41089" y="7514"/>
                    </a:moveTo>
                    <a:cubicBezTo>
                      <a:pt x="40970" y="7609"/>
                      <a:pt x="40839" y="7716"/>
                      <a:pt x="40731" y="7835"/>
                    </a:cubicBezTo>
                    <a:cubicBezTo>
                      <a:pt x="40529" y="8050"/>
                      <a:pt x="40565" y="7978"/>
                      <a:pt x="40565" y="8252"/>
                    </a:cubicBezTo>
                    <a:lnTo>
                      <a:pt x="40565" y="15836"/>
                    </a:lnTo>
                    <a:lnTo>
                      <a:pt x="40565" y="15991"/>
                    </a:lnTo>
                    <a:cubicBezTo>
                      <a:pt x="40565" y="16027"/>
                      <a:pt x="40577" y="16062"/>
                      <a:pt x="40589" y="16098"/>
                    </a:cubicBezTo>
                    <a:cubicBezTo>
                      <a:pt x="40767" y="16015"/>
                      <a:pt x="40934" y="15920"/>
                      <a:pt x="41089" y="15812"/>
                    </a:cubicBezTo>
                    <a:lnTo>
                      <a:pt x="41089" y="7514"/>
                    </a:lnTo>
                    <a:close/>
                    <a:moveTo>
                      <a:pt x="40100" y="8562"/>
                    </a:moveTo>
                    <a:cubicBezTo>
                      <a:pt x="40065" y="8585"/>
                      <a:pt x="40029" y="8609"/>
                      <a:pt x="40005" y="8645"/>
                    </a:cubicBezTo>
                    <a:cubicBezTo>
                      <a:pt x="39898" y="8764"/>
                      <a:pt x="39803" y="8883"/>
                      <a:pt x="39708" y="9014"/>
                    </a:cubicBezTo>
                    <a:cubicBezTo>
                      <a:pt x="39529" y="9240"/>
                      <a:pt x="39553" y="9157"/>
                      <a:pt x="39553" y="9443"/>
                    </a:cubicBezTo>
                    <a:lnTo>
                      <a:pt x="39553" y="15908"/>
                    </a:lnTo>
                    <a:lnTo>
                      <a:pt x="39553" y="16503"/>
                    </a:lnTo>
                    <a:cubicBezTo>
                      <a:pt x="39553" y="16551"/>
                      <a:pt x="39553" y="16598"/>
                      <a:pt x="39565" y="16658"/>
                    </a:cubicBezTo>
                    <a:cubicBezTo>
                      <a:pt x="39600" y="16646"/>
                      <a:pt x="39636" y="16634"/>
                      <a:pt x="39672" y="16622"/>
                    </a:cubicBezTo>
                    <a:cubicBezTo>
                      <a:pt x="39755" y="16574"/>
                      <a:pt x="39827" y="16527"/>
                      <a:pt x="39910" y="16479"/>
                    </a:cubicBezTo>
                    <a:cubicBezTo>
                      <a:pt x="40124" y="16360"/>
                      <a:pt x="40100" y="16396"/>
                      <a:pt x="40100" y="16158"/>
                    </a:cubicBezTo>
                    <a:lnTo>
                      <a:pt x="40100" y="8776"/>
                    </a:lnTo>
                    <a:lnTo>
                      <a:pt x="40100" y="8562"/>
                    </a:lnTo>
                    <a:close/>
                    <a:moveTo>
                      <a:pt x="39076" y="9907"/>
                    </a:moveTo>
                    <a:cubicBezTo>
                      <a:pt x="39041" y="9931"/>
                      <a:pt x="39029" y="9931"/>
                      <a:pt x="39017" y="9931"/>
                    </a:cubicBezTo>
                    <a:cubicBezTo>
                      <a:pt x="38874" y="10133"/>
                      <a:pt x="38731" y="10324"/>
                      <a:pt x="38588" y="10526"/>
                    </a:cubicBezTo>
                    <a:cubicBezTo>
                      <a:pt x="38553" y="10574"/>
                      <a:pt x="38529" y="10621"/>
                      <a:pt x="38541" y="10681"/>
                    </a:cubicBezTo>
                    <a:lnTo>
                      <a:pt x="38541" y="10836"/>
                    </a:lnTo>
                    <a:lnTo>
                      <a:pt x="38541" y="16967"/>
                    </a:lnTo>
                    <a:lnTo>
                      <a:pt x="38541" y="17134"/>
                    </a:lnTo>
                    <a:cubicBezTo>
                      <a:pt x="38541" y="17182"/>
                      <a:pt x="38529" y="17194"/>
                      <a:pt x="38588" y="17217"/>
                    </a:cubicBezTo>
                    <a:cubicBezTo>
                      <a:pt x="38743" y="17134"/>
                      <a:pt x="38910" y="17051"/>
                      <a:pt x="39076" y="16944"/>
                    </a:cubicBezTo>
                    <a:lnTo>
                      <a:pt x="39076" y="9907"/>
                    </a:lnTo>
                    <a:close/>
                    <a:moveTo>
                      <a:pt x="38017" y="11252"/>
                    </a:moveTo>
                    <a:lnTo>
                      <a:pt x="37529" y="11764"/>
                    </a:lnTo>
                    <a:lnTo>
                      <a:pt x="37529" y="12455"/>
                    </a:lnTo>
                    <a:lnTo>
                      <a:pt x="37529" y="16443"/>
                    </a:lnTo>
                    <a:lnTo>
                      <a:pt x="37529" y="17098"/>
                    </a:lnTo>
                    <a:cubicBezTo>
                      <a:pt x="37529" y="17325"/>
                      <a:pt x="37529" y="17539"/>
                      <a:pt x="37552" y="17765"/>
                    </a:cubicBezTo>
                    <a:cubicBezTo>
                      <a:pt x="37731" y="17694"/>
                      <a:pt x="37898" y="17610"/>
                      <a:pt x="38053" y="17491"/>
                    </a:cubicBezTo>
                    <a:cubicBezTo>
                      <a:pt x="38064" y="17384"/>
                      <a:pt x="38076" y="11443"/>
                      <a:pt x="38064" y="11300"/>
                    </a:cubicBezTo>
                    <a:cubicBezTo>
                      <a:pt x="38064" y="11276"/>
                      <a:pt x="38053" y="11264"/>
                      <a:pt x="38041" y="11252"/>
                    </a:cubicBezTo>
                    <a:close/>
                    <a:moveTo>
                      <a:pt x="37005" y="12241"/>
                    </a:moveTo>
                    <a:lnTo>
                      <a:pt x="36505" y="12586"/>
                    </a:lnTo>
                    <a:lnTo>
                      <a:pt x="36505" y="12824"/>
                    </a:lnTo>
                    <a:lnTo>
                      <a:pt x="36505" y="18087"/>
                    </a:lnTo>
                    <a:lnTo>
                      <a:pt x="36505" y="18241"/>
                    </a:lnTo>
                    <a:cubicBezTo>
                      <a:pt x="36505" y="18301"/>
                      <a:pt x="36505" y="18313"/>
                      <a:pt x="36552" y="18325"/>
                    </a:cubicBezTo>
                    <a:cubicBezTo>
                      <a:pt x="36719" y="18253"/>
                      <a:pt x="36886" y="18158"/>
                      <a:pt x="37052" y="18051"/>
                    </a:cubicBezTo>
                    <a:lnTo>
                      <a:pt x="37052" y="12491"/>
                    </a:lnTo>
                    <a:lnTo>
                      <a:pt x="37052" y="12324"/>
                    </a:lnTo>
                    <a:cubicBezTo>
                      <a:pt x="37052" y="12276"/>
                      <a:pt x="37064" y="12264"/>
                      <a:pt x="37005" y="12241"/>
                    </a:cubicBezTo>
                    <a:close/>
                    <a:moveTo>
                      <a:pt x="36017" y="12860"/>
                    </a:moveTo>
                    <a:cubicBezTo>
                      <a:pt x="35838" y="12919"/>
                      <a:pt x="35671" y="12991"/>
                      <a:pt x="35505" y="13074"/>
                    </a:cubicBezTo>
                    <a:lnTo>
                      <a:pt x="35505" y="13336"/>
                    </a:lnTo>
                    <a:lnTo>
                      <a:pt x="35505" y="18622"/>
                    </a:lnTo>
                    <a:lnTo>
                      <a:pt x="35505" y="18801"/>
                    </a:lnTo>
                    <a:cubicBezTo>
                      <a:pt x="35505" y="18837"/>
                      <a:pt x="35517" y="18872"/>
                      <a:pt x="35528" y="18896"/>
                    </a:cubicBezTo>
                    <a:cubicBezTo>
                      <a:pt x="35707" y="18825"/>
                      <a:pt x="35874" y="18729"/>
                      <a:pt x="36028" y="18622"/>
                    </a:cubicBezTo>
                    <a:cubicBezTo>
                      <a:pt x="36028" y="18539"/>
                      <a:pt x="36040" y="18456"/>
                      <a:pt x="36040" y="18372"/>
                    </a:cubicBezTo>
                    <a:lnTo>
                      <a:pt x="36028" y="18360"/>
                    </a:lnTo>
                    <a:lnTo>
                      <a:pt x="36028" y="13122"/>
                    </a:lnTo>
                    <a:lnTo>
                      <a:pt x="36028" y="12967"/>
                    </a:lnTo>
                    <a:cubicBezTo>
                      <a:pt x="36028" y="12931"/>
                      <a:pt x="36017" y="12895"/>
                      <a:pt x="36017" y="12860"/>
                    </a:cubicBezTo>
                    <a:close/>
                    <a:moveTo>
                      <a:pt x="35016" y="13181"/>
                    </a:moveTo>
                    <a:cubicBezTo>
                      <a:pt x="34850" y="13181"/>
                      <a:pt x="34671" y="13193"/>
                      <a:pt x="34504" y="13217"/>
                    </a:cubicBezTo>
                    <a:lnTo>
                      <a:pt x="34504" y="13467"/>
                    </a:lnTo>
                    <a:lnTo>
                      <a:pt x="34504" y="19253"/>
                    </a:lnTo>
                    <a:lnTo>
                      <a:pt x="34504" y="19372"/>
                    </a:lnTo>
                    <a:cubicBezTo>
                      <a:pt x="34504" y="19408"/>
                      <a:pt x="34493" y="19444"/>
                      <a:pt x="34540" y="19468"/>
                    </a:cubicBezTo>
                    <a:cubicBezTo>
                      <a:pt x="34707" y="19384"/>
                      <a:pt x="34874" y="19289"/>
                      <a:pt x="35040" y="19182"/>
                    </a:cubicBezTo>
                    <a:lnTo>
                      <a:pt x="35040" y="13241"/>
                    </a:lnTo>
                    <a:cubicBezTo>
                      <a:pt x="35028" y="13217"/>
                      <a:pt x="35028" y="13205"/>
                      <a:pt x="35016" y="13181"/>
                    </a:cubicBezTo>
                    <a:close/>
                    <a:moveTo>
                      <a:pt x="33811" y="13241"/>
                    </a:moveTo>
                    <a:cubicBezTo>
                      <a:pt x="33696" y="13241"/>
                      <a:pt x="33580" y="13257"/>
                      <a:pt x="33469" y="13288"/>
                    </a:cubicBezTo>
                    <a:cubicBezTo>
                      <a:pt x="33481" y="13395"/>
                      <a:pt x="33469" y="13479"/>
                      <a:pt x="33469" y="13562"/>
                    </a:cubicBezTo>
                    <a:lnTo>
                      <a:pt x="33469" y="19741"/>
                    </a:lnTo>
                    <a:lnTo>
                      <a:pt x="33469" y="19920"/>
                    </a:lnTo>
                    <a:cubicBezTo>
                      <a:pt x="33481" y="19956"/>
                      <a:pt x="33492" y="19992"/>
                      <a:pt x="33504" y="20027"/>
                    </a:cubicBezTo>
                    <a:cubicBezTo>
                      <a:pt x="33671" y="19944"/>
                      <a:pt x="33850" y="19849"/>
                      <a:pt x="34004" y="19741"/>
                    </a:cubicBezTo>
                    <a:lnTo>
                      <a:pt x="34004" y="19480"/>
                    </a:lnTo>
                    <a:lnTo>
                      <a:pt x="34004" y="13550"/>
                    </a:lnTo>
                    <a:lnTo>
                      <a:pt x="34004" y="13372"/>
                    </a:lnTo>
                    <a:cubicBezTo>
                      <a:pt x="34004" y="13324"/>
                      <a:pt x="33993" y="13288"/>
                      <a:pt x="33981" y="13253"/>
                    </a:cubicBezTo>
                    <a:cubicBezTo>
                      <a:pt x="33925" y="13245"/>
                      <a:pt x="33868" y="13241"/>
                      <a:pt x="33811" y="13241"/>
                    </a:cubicBezTo>
                    <a:close/>
                    <a:moveTo>
                      <a:pt x="32980" y="13372"/>
                    </a:moveTo>
                    <a:cubicBezTo>
                      <a:pt x="32802" y="13395"/>
                      <a:pt x="32635" y="13431"/>
                      <a:pt x="32469" y="13503"/>
                    </a:cubicBezTo>
                    <a:lnTo>
                      <a:pt x="32469" y="13776"/>
                    </a:lnTo>
                    <a:lnTo>
                      <a:pt x="32469" y="20325"/>
                    </a:lnTo>
                    <a:lnTo>
                      <a:pt x="32469" y="20492"/>
                    </a:lnTo>
                    <a:cubicBezTo>
                      <a:pt x="32469" y="20515"/>
                      <a:pt x="32457" y="20551"/>
                      <a:pt x="32504" y="20575"/>
                    </a:cubicBezTo>
                    <a:cubicBezTo>
                      <a:pt x="32683" y="20492"/>
                      <a:pt x="32850" y="20396"/>
                      <a:pt x="33004" y="20301"/>
                    </a:cubicBezTo>
                    <a:lnTo>
                      <a:pt x="33004" y="13455"/>
                    </a:lnTo>
                    <a:cubicBezTo>
                      <a:pt x="33004" y="13419"/>
                      <a:pt x="32992" y="13395"/>
                      <a:pt x="32980" y="13372"/>
                    </a:cubicBezTo>
                    <a:close/>
                    <a:moveTo>
                      <a:pt x="31957" y="13729"/>
                    </a:moveTo>
                    <a:cubicBezTo>
                      <a:pt x="31766" y="13776"/>
                      <a:pt x="31599" y="13872"/>
                      <a:pt x="31445" y="13991"/>
                    </a:cubicBezTo>
                    <a:lnTo>
                      <a:pt x="31445" y="20896"/>
                    </a:lnTo>
                    <a:lnTo>
                      <a:pt x="31445" y="21051"/>
                    </a:lnTo>
                    <a:cubicBezTo>
                      <a:pt x="31456" y="21075"/>
                      <a:pt x="31456" y="21111"/>
                      <a:pt x="31468" y="21146"/>
                    </a:cubicBezTo>
                    <a:cubicBezTo>
                      <a:pt x="31647" y="21063"/>
                      <a:pt x="31826" y="20968"/>
                      <a:pt x="31992" y="20861"/>
                    </a:cubicBezTo>
                    <a:lnTo>
                      <a:pt x="31992" y="20623"/>
                    </a:lnTo>
                    <a:lnTo>
                      <a:pt x="31992" y="13979"/>
                    </a:lnTo>
                    <a:lnTo>
                      <a:pt x="31992" y="13812"/>
                    </a:lnTo>
                    <a:cubicBezTo>
                      <a:pt x="31992" y="13765"/>
                      <a:pt x="31992" y="13753"/>
                      <a:pt x="31957" y="13729"/>
                    </a:cubicBezTo>
                    <a:close/>
                    <a:moveTo>
                      <a:pt x="30945" y="14253"/>
                    </a:moveTo>
                    <a:cubicBezTo>
                      <a:pt x="30766" y="14348"/>
                      <a:pt x="30599" y="14455"/>
                      <a:pt x="30444" y="14574"/>
                    </a:cubicBezTo>
                    <a:lnTo>
                      <a:pt x="30444" y="14824"/>
                    </a:lnTo>
                    <a:lnTo>
                      <a:pt x="30444" y="21432"/>
                    </a:lnTo>
                    <a:lnTo>
                      <a:pt x="30444" y="21611"/>
                    </a:lnTo>
                    <a:cubicBezTo>
                      <a:pt x="30444" y="21646"/>
                      <a:pt x="30444" y="21682"/>
                      <a:pt x="30480" y="21694"/>
                    </a:cubicBezTo>
                    <a:cubicBezTo>
                      <a:pt x="30647" y="21611"/>
                      <a:pt x="30814" y="21527"/>
                      <a:pt x="30980" y="21420"/>
                    </a:cubicBezTo>
                    <a:lnTo>
                      <a:pt x="30980" y="14300"/>
                    </a:lnTo>
                    <a:cubicBezTo>
                      <a:pt x="30980" y="14288"/>
                      <a:pt x="30968" y="14277"/>
                      <a:pt x="30945" y="14253"/>
                    </a:cubicBezTo>
                    <a:close/>
                    <a:moveTo>
                      <a:pt x="4694" y="21319"/>
                    </a:moveTo>
                    <a:cubicBezTo>
                      <a:pt x="4712" y="21319"/>
                      <a:pt x="4727" y="21325"/>
                      <a:pt x="4739" y="21337"/>
                    </a:cubicBezTo>
                    <a:cubicBezTo>
                      <a:pt x="4763" y="21373"/>
                      <a:pt x="4786" y="21420"/>
                      <a:pt x="4775" y="21468"/>
                    </a:cubicBezTo>
                    <a:cubicBezTo>
                      <a:pt x="4775" y="21635"/>
                      <a:pt x="4739" y="21754"/>
                      <a:pt x="4644" y="21801"/>
                    </a:cubicBezTo>
                    <a:lnTo>
                      <a:pt x="4632" y="21801"/>
                    </a:lnTo>
                    <a:cubicBezTo>
                      <a:pt x="4612" y="21815"/>
                      <a:pt x="4595" y="21822"/>
                      <a:pt x="4579" y="21822"/>
                    </a:cubicBezTo>
                    <a:cubicBezTo>
                      <a:pt x="4529" y="21822"/>
                      <a:pt x="4501" y="21750"/>
                      <a:pt x="4501" y="21623"/>
                    </a:cubicBezTo>
                    <a:cubicBezTo>
                      <a:pt x="4501" y="21563"/>
                      <a:pt x="4513" y="21504"/>
                      <a:pt x="4536" y="21444"/>
                    </a:cubicBezTo>
                    <a:cubicBezTo>
                      <a:pt x="4560" y="21396"/>
                      <a:pt x="4596" y="21361"/>
                      <a:pt x="4632" y="21337"/>
                    </a:cubicBezTo>
                    <a:cubicBezTo>
                      <a:pt x="4656" y="21325"/>
                      <a:pt x="4676" y="21319"/>
                      <a:pt x="4694" y="21319"/>
                    </a:cubicBezTo>
                    <a:close/>
                    <a:moveTo>
                      <a:pt x="29909" y="14955"/>
                    </a:moveTo>
                    <a:lnTo>
                      <a:pt x="29421" y="15360"/>
                    </a:lnTo>
                    <a:lnTo>
                      <a:pt x="29421" y="15574"/>
                    </a:lnTo>
                    <a:lnTo>
                      <a:pt x="29421" y="22027"/>
                    </a:lnTo>
                    <a:lnTo>
                      <a:pt x="29421" y="22170"/>
                    </a:lnTo>
                    <a:cubicBezTo>
                      <a:pt x="29421" y="22206"/>
                      <a:pt x="29432" y="22242"/>
                      <a:pt x="29444" y="22278"/>
                    </a:cubicBezTo>
                    <a:cubicBezTo>
                      <a:pt x="29623" y="22194"/>
                      <a:pt x="29790" y="22099"/>
                      <a:pt x="29956" y="21980"/>
                    </a:cubicBezTo>
                    <a:lnTo>
                      <a:pt x="29956" y="15217"/>
                    </a:lnTo>
                    <a:lnTo>
                      <a:pt x="29956" y="15039"/>
                    </a:lnTo>
                    <a:cubicBezTo>
                      <a:pt x="29956" y="15015"/>
                      <a:pt x="29956" y="14979"/>
                      <a:pt x="29909" y="14955"/>
                    </a:cubicBezTo>
                    <a:close/>
                    <a:moveTo>
                      <a:pt x="6180" y="20253"/>
                    </a:moveTo>
                    <a:lnTo>
                      <a:pt x="5287" y="20754"/>
                    </a:lnTo>
                    <a:lnTo>
                      <a:pt x="5287" y="21004"/>
                    </a:lnTo>
                    <a:lnTo>
                      <a:pt x="5822" y="20706"/>
                    </a:lnTo>
                    <a:lnTo>
                      <a:pt x="5406" y="22408"/>
                    </a:lnTo>
                    <a:lnTo>
                      <a:pt x="5763" y="22206"/>
                    </a:lnTo>
                    <a:lnTo>
                      <a:pt x="6180" y="20468"/>
                    </a:lnTo>
                    <a:lnTo>
                      <a:pt x="6180" y="20253"/>
                    </a:lnTo>
                    <a:close/>
                    <a:moveTo>
                      <a:pt x="4715" y="22048"/>
                    </a:moveTo>
                    <a:cubicBezTo>
                      <a:pt x="4736" y="22048"/>
                      <a:pt x="4751" y="22057"/>
                      <a:pt x="4763" y="22075"/>
                    </a:cubicBezTo>
                    <a:cubicBezTo>
                      <a:pt x="4786" y="22123"/>
                      <a:pt x="4798" y="22182"/>
                      <a:pt x="4798" y="22242"/>
                    </a:cubicBezTo>
                    <a:cubicBezTo>
                      <a:pt x="4798" y="22325"/>
                      <a:pt x="4786" y="22397"/>
                      <a:pt x="4763" y="22468"/>
                    </a:cubicBezTo>
                    <a:cubicBezTo>
                      <a:pt x="4751" y="22528"/>
                      <a:pt x="4703" y="22587"/>
                      <a:pt x="4644" y="22611"/>
                    </a:cubicBezTo>
                    <a:lnTo>
                      <a:pt x="4632" y="22623"/>
                    </a:lnTo>
                    <a:cubicBezTo>
                      <a:pt x="4602" y="22635"/>
                      <a:pt x="4578" y="22641"/>
                      <a:pt x="4559" y="22641"/>
                    </a:cubicBezTo>
                    <a:cubicBezTo>
                      <a:pt x="4539" y="22641"/>
                      <a:pt x="4525" y="22635"/>
                      <a:pt x="4513" y="22623"/>
                    </a:cubicBezTo>
                    <a:cubicBezTo>
                      <a:pt x="4489" y="22563"/>
                      <a:pt x="4477" y="22504"/>
                      <a:pt x="4477" y="22444"/>
                    </a:cubicBezTo>
                    <a:cubicBezTo>
                      <a:pt x="4477" y="22373"/>
                      <a:pt x="4489" y="22289"/>
                      <a:pt x="4513" y="22230"/>
                    </a:cubicBezTo>
                    <a:cubicBezTo>
                      <a:pt x="4536" y="22158"/>
                      <a:pt x="4584" y="22111"/>
                      <a:pt x="4632" y="22075"/>
                    </a:cubicBezTo>
                    <a:cubicBezTo>
                      <a:pt x="4667" y="22057"/>
                      <a:pt x="4694" y="22048"/>
                      <a:pt x="4715" y="22048"/>
                    </a:cubicBezTo>
                    <a:close/>
                    <a:moveTo>
                      <a:pt x="28932" y="15836"/>
                    </a:moveTo>
                    <a:cubicBezTo>
                      <a:pt x="28885" y="15872"/>
                      <a:pt x="28849" y="15896"/>
                      <a:pt x="28813" y="15932"/>
                    </a:cubicBezTo>
                    <a:cubicBezTo>
                      <a:pt x="28730" y="16027"/>
                      <a:pt x="28647" y="16122"/>
                      <a:pt x="28551" y="16205"/>
                    </a:cubicBezTo>
                    <a:cubicBezTo>
                      <a:pt x="28444" y="16277"/>
                      <a:pt x="28397" y="16420"/>
                      <a:pt x="28420" y="16551"/>
                    </a:cubicBezTo>
                    <a:lnTo>
                      <a:pt x="28420" y="22837"/>
                    </a:lnTo>
                    <a:cubicBezTo>
                      <a:pt x="28528" y="22789"/>
                      <a:pt x="28635" y="22742"/>
                      <a:pt x="28742" y="22682"/>
                    </a:cubicBezTo>
                    <a:cubicBezTo>
                      <a:pt x="28992" y="22539"/>
                      <a:pt x="28956" y="22587"/>
                      <a:pt x="28956" y="22313"/>
                    </a:cubicBezTo>
                    <a:lnTo>
                      <a:pt x="28956" y="16074"/>
                    </a:lnTo>
                    <a:lnTo>
                      <a:pt x="28956" y="15920"/>
                    </a:lnTo>
                    <a:cubicBezTo>
                      <a:pt x="28956" y="15884"/>
                      <a:pt x="28944" y="15860"/>
                      <a:pt x="28932" y="15836"/>
                    </a:cubicBezTo>
                    <a:close/>
                    <a:moveTo>
                      <a:pt x="4918" y="20995"/>
                    </a:moveTo>
                    <a:cubicBezTo>
                      <a:pt x="4820" y="20995"/>
                      <a:pt x="4725" y="21024"/>
                      <a:pt x="4644" y="21087"/>
                    </a:cubicBezTo>
                    <a:cubicBezTo>
                      <a:pt x="4501" y="21158"/>
                      <a:pt x="4370" y="21277"/>
                      <a:pt x="4275" y="21408"/>
                    </a:cubicBezTo>
                    <a:cubicBezTo>
                      <a:pt x="4191" y="21527"/>
                      <a:pt x="4155" y="21670"/>
                      <a:pt x="4155" y="21813"/>
                    </a:cubicBezTo>
                    <a:cubicBezTo>
                      <a:pt x="4144" y="21885"/>
                      <a:pt x="4167" y="21956"/>
                      <a:pt x="4203" y="22016"/>
                    </a:cubicBezTo>
                    <a:cubicBezTo>
                      <a:pt x="4239" y="22063"/>
                      <a:pt x="4298" y="22087"/>
                      <a:pt x="4358" y="22087"/>
                    </a:cubicBezTo>
                    <a:cubicBezTo>
                      <a:pt x="4286" y="22158"/>
                      <a:pt x="4227" y="22254"/>
                      <a:pt x="4179" y="22349"/>
                    </a:cubicBezTo>
                    <a:cubicBezTo>
                      <a:pt x="4144" y="22432"/>
                      <a:pt x="4132" y="22528"/>
                      <a:pt x="4120" y="22623"/>
                    </a:cubicBezTo>
                    <a:cubicBezTo>
                      <a:pt x="4120" y="22852"/>
                      <a:pt x="4188" y="22964"/>
                      <a:pt x="4332" y="22964"/>
                    </a:cubicBezTo>
                    <a:cubicBezTo>
                      <a:pt x="4412" y="22964"/>
                      <a:pt x="4516" y="22929"/>
                      <a:pt x="4644" y="22861"/>
                    </a:cubicBezTo>
                    <a:lnTo>
                      <a:pt x="4632" y="22861"/>
                    </a:lnTo>
                    <a:cubicBezTo>
                      <a:pt x="4798" y="22778"/>
                      <a:pt x="4941" y="22659"/>
                      <a:pt x="5037" y="22504"/>
                    </a:cubicBezTo>
                    <a:cubicBezTo>
                      <a:pt x="5120" y="22373"/>
                      <a:pt x="5167" y="22218"/>
                      <a:pt x="5167" y="22063"/>
                    </a:cubicBezTo>
                    <a:cubicBezTo>
                      <a:pt x="5167" y="21980"/>
                      <a:pt x="5144" y="21897"/>
                      <a:pt x="5108" y="21825"/>
                    </a:cubicBezTo>
                    <a:cubicBezTo>
                      <a:pt x="5068" y="21786"/>
                      <a:pt x="5021" y="21763"/>
                      <a:pt x="4965" y="21763"/>
                    </a:cubicBezTo>
                    <a:cubicBezTo>
                      <a:pt x="4954" y="21763"/>
                      <a:pt x="4942" y="21764"/>
                      <a:pt x="4929" y="21766"/>
                    </a:cubicBezTo>
                    <a:cubicBezTo>
                      <a:pt x="5001" y="21694"/>
                      <a:pt x="5048" y="21611"/>
                      <a:pt x="5084" y="21527"/>
                    </a:cubicBezTo>
                    <a:cubicBezTo>
                      <a:pt x="5120" y="21444"/>
                      <a:pt x="5132" y="21349"/>
                      <a:pt x="5132" y="21254"/>
                    </a:cubicBezTo>
                    <a:cubicBezTo>
                      <a:pt x="5132" y="21123"/>
                      <a:pt x="5096" y="21027"/>
                      <a:pt x="5013" y="21004"/>
                    </a:cubicBezTo>
                    <a:cubicBezTo>
                      <a:pt x="4981" y="20998"/>
                      <a:pt x="4949" y="20995"/>
                      <a:pt x="4918" y="20995"/>
                    </a:cubicBezTo>
                    <a:close/>
                    <a:moveTo>
                      <a:pt x="3429" y="22123"/>
                    </a:moveTo>
                    <a:lnTo>
                      <a:pt x="3429" y="22849"/>
                    </a:lnTo>
                    <a:lnTo>
                      <a:pt x="3132" y="23016"/>
                    </a:lnTo>
                    <a:lnTo>
                      <a:pt x="3429" y="22123"/>
                    </a:lnTo>
                    <a:close/>
                    <a:moveTo>
                      <a:pt x="27920" y="16872"/>
                    </a:moveTo>
                    <a:cubicBezTo>
                      <a:pt x="27885" y="16896"/>
                      <a:pt x="27861" y="16920"/>
                      <a:pt x="27837" y="16932"/>
                    </a:cubicBezTo>
                    <a:cubicBezTo>
                      <a:pt x="27742" y="17015"/>
                      <a:pt x="27658" y="17098"/>
                      <a:pt x="27575" y="17170"/>
                    </a:cubicBezTo>
                    <a:cubicBezTo>
                      <a:pt x="27373" y="17348"/>
                      <a:pt x="27396" y="17277"/>
                      <a:pt x="27396" y="17539"/>
                    </a:cubicBezTo>
                    <a:lnTo>
                      <a:pt x="27396" y="23159"/>
                    </a:lnTo>
                    <a:lnTo>
                      <a:pt x="27396" y="23301"/>
                    </a:lnTo>
                    <a:cubicBezTo>
                      <a:pt x="27396" y="23349"/>
                      <a:pt x="27396" y="23373"/>
                      <a:pt x="27456" y="23385"/>
                    </a:cubicBezTo>
                    <a:lnTo>
                      <a:pt x="27932" y="23123"/>
                    </a:lnTo>
                    <a:lnTo>
                      <a:pt x="27932" y="16944"/>
                    </a:lnTo>
                    <a:cubicBezTo>
                      <a:pt x="27932" y="16920"/>
                      <a:pt x="27932" y="16896"/>
                      <a:pt x="27920" y="16872"/>
                    </a:cubicBezTo>
                    <a:close/>
                    <a:moveTo>
                      <a:pt x="3774" y="21575"/>
                    </a:moveTo>
                    <a:lnTo>
                      <a:pt x="3346" y="21813"/>
                    </a:lnTo>
                    <a:lnTo>
                      <a:pt x="2834" y="23170"/>
                    </a:lnTo>
                    <a:lnTo>
                      <a:pt x="2834" y="23421"/>
                    </a:lnTo>
                    <a:lnTo>
                      <a:pt x="3429" y="23099"/>
                    </a:lnTo>
                    <a:lnTo>
                      <a:pt x="3429" y="23504"/>
                    </a:lnTo>
                    <a:lnTo>
                      <a:pt x="3774" y="23301"/>
                    </a:lnTo>
                    <a:lnTo>
                      <a:pt x="3774" y="22897"/>
                    </a:lnTo>
                    <a:lnTo>
                      <a:pt x="3965" y="22789"/>
                    </a:lnTo>
                    <a:lnTo>
                      <a:pt x="3965" y="22539"/>
                    </a:lnTo>
                    <a:lnTo>
                      <a:pt x="3774" y="22647"/>
                    </a:lnTo>
                    <a:lnTo>
                      <a:pt x="3774" y="21575"/>
                    </a:lnTo>
                    <a:close/>
                    <a:moveTo>
                      <a:pt x="26896" y="17682"/>
                    </a:moveTo>
                    <a:lnTo>
                      <a:pt x="26396" y="17979"/>
                    </a:lnTo>
                    <a:cubicBezTo>
                      <a:pt x="26396" y="18063"/>
                      <a:pt x="26384" y="18146"/>
                      <a:pt x="26384" y="18229"/>
                    </a:cubicBezTo>
                    <a:lnTo>
                      <a:pt x="26384" y="23694"/>
                    </a:lnTo>
                    <a:lnTo>
                      <a:pt x="26384" y="23849"/>
                    </a:lnTo>
                    <a:cubicBezTo>
                      <a:pt x="26384" y="23909"/>
                      <a:pt x="26384" y="23921"/>
                      <a:pt x="26444" y="23944"/>
                    </a:cubicBezTo>
                    <a:cubicBezTo>
                      <a:pt x="26527" y="23897"/>
                      <a:pt x="26611" y="23849"/>
                      <a:pt x="26706" y="23790"/>
                    </a:cubicBezTo>
                    <a:cubicBezTo>
                      <a:pt x="26956" y="23647"/>
                      <a:pt x="26932" y="23718"/>
                      <a:pt x="26932" y="23409"/>
                    </a:cubicBezTo>
                    <a:lnTo>
                      <a:pt x="26932" y="17944"/>
                    </a:lnTo>
                    <a:lnTo>
                      <a:pt x="26932" y="17765"/>
                    </a:lnTo>
                    <a:cubicBezTo>
                      <a:pt x="26920" y="17729"/>
                      <a:pt x="26920" y="17706"/>
                      <a:pt x="26896" y="17682"/>
                    </a:cubicBezTo>
                    <a:close/>
                    <a:moveTo>
                      <a:pt x="25872" y="18217"/>
                    </a:moveTo>
                    <a:lnTo>
                      <a:pt x="25372" y="18384"/>
                    </a:lnTo>
                    <a:lnTo>
                      <a:pt x="25372" y="24433"/>
                    </a:lnTo>
                    <a:cubicBezTo>
                      <a:pt x="25372" y="24456"/>
                      <a:pt x="25384" y="24480"/>
                      <a:pt x="25384" y="24504"/>
                    </a:cubicBezTo>
                    <a:cubicBezTo>
                      <a:pt x="25575" y="24444"/>
                      <a:pt x="25753" y="24337"/>
                      <a:pt x="25908" y="24218"/>
                    </a:cubicBezTo>
                    <a:lnTo>
                      <a:pt x="25908" y="18468"/>
                    </a:lnTo>
                    <a:lnTo>
                      <a:pt x="25908" y="18325"/>
                    </a:lnTo>
                    <a:cubicBezTo>
                      <a:pt x="25908" y="18277"/>
                      <a:pt x="25920" y="18253"/>
                      <a:pt x="25872" y="18217"/>
                    </a:cubicBezTo>
                    <a:close/>
                    <a:moveTo>
                      <a:pt x="24872" y="18479"/>
                    </a:moveTo>
                    <a:cubicBezTo>
                      <a:pt x="24706" y="18479"/>
                      <a:pt x="24539" y="18479"/>
                      <a:pt x="24384" y="18491"/>
                    </a:cubicBezTo>
                    <a:cubicBezTo>
                      <a:pt x="24348" y="18575"/>
                      <a:pt x="24348" y="18658"/>
                      <a:pt x="24360" y="18741"/>
                    </a:cubicBezTo>
                    <a:lnTo>
                      <a:pt x="24360" y="24837"/>
                    </a:lnTo>
                    <a:lnTo>
                      <a:pt x="24360" y="24992"/>
                    </a:lnTo>
                    <a:cubicBezTo>
                      <a:pt x="24360" y="25016"/>
                      <a:pt x="24372" y="25052"/>
                      <a:pt x="24384" y="25075"/>
                    </a:cubicBezTo>
                    <a:cubicBezTo>
                      <a:pt x="24551" y="24992"/>
                      <a:pt x="24729" y="24909"/>
                      <a:pt x="24896" y="24802"/>
                    </a:cubicBezTo>
                    <a:lnTo>
                      <a:pt x="24896" y="24564"/>
                    </a:lnTo>
                    <a:lnTo>
                      <a:pt x="24896" y="18753"/>
                    </a:lnTo>
                    <a:lnTo>
                      <a:pt x="24896" y="18598"/>
                    </a:lnTo>
                    <a:cubicBezTo>
                      <a:pt x="24896" y="18551"/>
                      <a:pt x="24884" y="18527"/>
                      <a:pt x="24872" y="18479"/>
                    </a:cubicBezTo>
                    <a:close/>
                    <a:moveTo>
                      <a:pt x="4598" y="25067"/>
                    </a:moveTo>
                    <a:cubicBezTo>
                      <a:pt x="4566" y="25067"/>
                      <a:pt x="4528" y="25077"/>
                      <a:pt x="4489" y="25099"/>
                    </a:cubicBezTo>
                    <a:cubicBezTo>
                      <a:pt x="4382" y="25159"/>
                      <a:pt x="4310" y="25266"/>
                      <a:pt x="4286" y="25385"/>
                    </a:cubicBezTo>
                    <a:cubicBezTo>
                      <a:pt x="4286" y="25446"/>
                      <a:pt x="4325" y="25482"/>
                      <a:pt x="4381" y="25482"/>
                    </a:cubicBezTo>
                    <a:cubicBezTo>
                      <a:pt x="4413" y="25482"/>
                      <a:pt x="4450" y="25470"/>
                      <a:pt x="4489" y="25445"/>
                    </a:cubicBezTo>
                    <a:cubicBezTo>
                      <a:pt x="4596" y="25397"/>
                      <a:pt x="4667" y="25290"/>
                      <a:pt x="4691" y="25159"/>
                    </a:cubicBezTo>
                    <a:cubicBezTo>
                      <a:pt x="4691" y="25099"/>
                      <a:pt x="4653" y="25067"/>
                      <a:pt x="4598" y="25067"/>
                    </a:cubicBezTo>
                    <a:close/>
                    <a:moveTo>
                      <a:pt x="23348" y="18217"/>
                    </a:moveTo>
                    <a:lnTo>
                      <a:pt x="23348" y="18515"/>
                    </a:lnTo>
                    <a:lnTo>
                      <a:pt x="23348" y="25361"/>
                    </a:lnTo>
                    <a:lnTo>
                      <a:pt x="23348" y="25528"/>
                    </a:lnTo>
                    <a:cubicBezTo>
                      <a:pt x="23348" y="25564"/>
                      <a:pt x="23348" y="25599"/>
                      <a:pt x="23396" y="25623"/>
                    </a:cubicBezTo>
                    <a:cubicBezTo>
                      <a:pt x="23563" y="25552"/>
                      <a:pt x="23717" y="25456"/>
                      <a:pt x="23872" y="25361"/>
                    </a:cubicBezTo>
                    <a:cubicBezTo>
                      <a:pt x="23896" y="25135"/>
                      <a:pt x="23896" y="18575"/>
                      <a:pt x="23872" y="18408"/>
                    </a:cubicBezTo>
                    <a:lnTo>
                      <a:pt x="23348" y="18217"/>
                    </a:lnTo>
                    <a:close/>
                    <a:moveTo>
                      <a:pt x="22336" y="17575"/>
                    </a:moveTo>
                    <a:cubicBezTo>
                      <a:pt x="22336" y="17598"/>
                      <a:pt x="22336" y="17622"/>
                      <a:pt x="22336" y="17658"/>
                    </a:cubicBezTo>
                    <a:lnTo>
                      <a:pt x="22336" y="26159"/>
                    </a:lnTo>
                    <a:cubicBezTo>
                      <a:pt x="22324" y="26171"/>
                      <a:pt x="22324" y="26171"/>
                      <a:pt x="22336" y="26183"/>
                    </a:cubicBezTo>
                    <a:lnTo>
                      <a:pt x="22360" y="26207"/>
                    </a:lnTo>
                    <a:cubicBezTo>
                      <a:pt x="22527" y="26123"/>
                      <a:pt x="22693" y="26040"/>
                      <a:pt x="22848" y="25945"/>
                    </a:cubicBezTo>
                    <a:cubicBezTo>
                      <a:pt x="22872" y="25778"/>
                      <a:pt x="22884" y="18170"/>
                      <a:pt x="22860" y="17920"/>
                    </a:cubicBezTo>
                    <a:lnTo>
                      <a:pt x="22860" y="17920"/>
                    </a:lnTo>
                    <a:lnTo>
                      <a:pt x="22860" y="17932"/>
                    </a:lnTo>
                    <a:cubicBezTo>
                      <a:pt x="22705" y="17813"/>
                      <a:pt x="22539" y="17694"/>
                      <a:pt x="22384" y="17575"/>
                    </a:cubicBezTo>
                    <a:close/>
                    <a:moveTo>
                      <a:pt x="21348" y="16729"/>
                    </a:moveTo>
                    <a:cubicBezTo>
                      <a:pt x="21348" y="16765"/>
                      <a:pt x="21324" y="16789"/>
                      <a:pt x="21324" y="16813"/>
                    </a:cubicBezTo>
                    <a:cubicBezTo>
                      <a:pt x="21312" y="17384"/>
                      <a:pt x="21324" y="26588"/>
                      <a:pt x="21348" y="26754"/>
                    </a:cubicBezTo>
                    <a:cubicBezTo>
                      <a:pt x="21372" y="26754"/>
                      <a:pt x="21396" y="26754"/>
                      <a:pt x="21420" y="26742"/>
                    </a:cubicBezTo>
                    <a:cubicBezTo>
                      <a:pt x="21574" y="26659"/>
                      <a:pt x="21717" y="26576"/>
                      <a:pt x="21860" y="26480"/>
                    </a:cubicBezTo>
                    <a:lnTo>
                      <a:pt x="21860" y="17384"/>
                    </a:lnTo>
                    <a:lnTo>
                      <a:pt x="21860" y="17241"/>
                    </a:lnTo>
                    <a:cubicBezTo>
                      <a:pt x="21872" y="17158"/>
                      <a:pt x="21836" y="17074"/>
                      <a:pt x="21753" y="17027"/>
                    </a:cubicBezTo>
                    <a:cubicBezTo>
                      <a:pt x="21646" y="16955"/>
                      <a:pt x="21550" y="16860"/>
                      <a:pt x="21443" y="16789"/>
                    </a:cubicBezTo>
                    <a:cubicBezTo>
                      <a:pt x="21408" y="16765"/>
                      <a:pt x="21372" y="16741"/>
                      <a:pt x="21348" y="16729"/>
                    </a:cubicBezTo>
                    <a:close/>
                    <a:moveTo>
                      <a:pt x="20407" y="16265"/>
                    </a:moveTo>
                    <a:cubicBezTo>
                      <a:pt x="20384" y="16265"/>
                      <a:pt x="20360" y="16277"/>
                      <a:pt x="20336" y="16277"/>
                    </a:cubicBezTo>
                    <a:cubicBezTo>
                      <a:pt x="20312" y="16372"/>
                      <a:pt x="20312" y="16455"/>
                      <a:pt x="20324" y="16539"/>
                    </a:cubicBezTo>
                    <a:lnTo>
                      <a:pt x="20324" y="27076"/>
                    </a:lnTo>
                    <a:lnTo>
                      <a:pt x="20324" y="27231"/>
                    </a:lnTo>
                    <a:cubicBezTo>
                      <a:pt x="20324" y="27266"/>
                      <a:pt x="20324" y="27302"/>
                      <a:pt x="20336" y="27338"/>
                    </a:cubicBezTo>
                    <a:cubicBezTo>
                      <a:pt x="20515" y="27254"/>
                      <a:pt x="20681" y="27159"/>
                      <a:pt x="20848" y="27052"/>
                    </a:cubicBezTo>
                    <a:cubicBezTo>
                      <a:pt x="20848" y="27008"/>
                      <a:pt x="20848" y="26975"/>
                      <a:pt x="20848" y="26933"/>
                    </a:cubicBezTo>
                    <a:lnTo>
                      <a:pt x="20848" y="16455"/>
                    </a:lnTo>
                    <a:cubicBezTo>
                      <a:pt x="20848" y="16443"/>
                      <a:pt x="20848" y="16443"/>
                      <a:pt x="20848" y="16432"/>
                    </a:cubicBezTo>
                    <a:cubicBezTo>
                      <a:pt x="20848" y="16432"/>
                      <a:pt x="20836" y="16432"/>
                      <a:pt x="20824" y="16408"/>
                    </a:cubicBezTo>
                    <a:cubicBezTo>
                      <a:pt x="20693" y="16336"/>
                      <a:pt x="20550" y="16289"/>
                      <a:pt x="20407" y="16265"/>
                    </a:cubicBezTo>
                    <a:close/>
                    <a:moveTo>
                      <a:pt x="19766" y="16263"/>
                    </a:moveTo>
                    <a:cubicBezTo>
                      <a:pt x="19600" y="16263"/>
                      <a:pt x="19450" y="16309"/>
                      <a:pt x="19300" y="16384"/>
                    </a:cubicBezTo>
                    <a:lnTo>
                      <a:pt x="19300" y="16658"/>
                    </a:lnTo>
                    <a:lnTo>
                      <a:pt x="19300" y="27612"/>
                    </a:lnTo>
                    <a:lnTo>
                      <a:pt x="19300" y="27790"/>
                    </a:lnTo>
                    <a:cubicBezTo>
                      <a:pt x="19300" y="27814"/>
                      <a:pt x="19300" y="27862"/>
                      <a:pt x="19348" y="27885"/>
                    </a:cubicBezTo>
                    <a:cubicBezTo>
                      <a:pt x="19515" y="27802"/>
                      <a:pt x="19681" y="27707"/>
                      <a:pt x="19848" y="27600"/>
                    </a:cubicBezTo>
                    <a:lnTo>
                      <a:pt x="19848" y="27350"/>
                    </a:lnTo>
                    <a:lnTo>
                      <a:pt x="19848" y="16551"/>
                    </a:lnTo>
                    <a:lnTo>
                      <a:pt x="19848" y="16372"/>
                    </a:lnTo>
                    <a:cubicBezTo>
                      <a:pt x="19836" y="16336"/>
                      <a:pt x="19824" y="16301"/>
                      <a:pt x="19824" y="16265"/>
                    </a:cubicBezTo>
                    <a:cubicBezTo>
                      <a:pt x="19805" y="16264"/>
                      <a:pt x="19785" y="16263"/>
                      <a:pt x="19766" y="16263"/>
                    </a:cubicBezTo>
                    <a:close/>
                    <a:moveTo>
                      <a:pt x="18812" y="16610"/>
                    </a:moveTo>
                    <a:cubicBezTo>
                      <a:pt x="18705" y="16658"/>
                      <a:pt x="18586" y="16729"/>
                      <a:pt x="18491" y="16801"/>
                    </a:cubicBezTo>
                    <a:cubicBezTo>
                      <a:pt x="18288" y="16955"/>
                      <a:pt x="18288" y="16955"/>
                      <a:pt x="18288" y="17205"/>
                    </a:cubicBezTo>
                    <a:lnTo>
                      <a:pt x="18288" y="28195"/>
                    </a:lnTo>
                    <a:lnTo>
                      <a:pt x="18288" y="28350"/>
                    </a:lnTo>
                    <a:cubicBezTo>
                      <a:pt x="18288" y="28385"/>
                      <a:pt x="18300" y="28421"/>
                      <a:pt x="18300" y="28457"/>
                    </a:cubicBezTo>
                    <a:cubicBezTo>
                      <a:pt x="18479" y="28374"/>
                      <a:pt x="18645" y="28278"/>
                      <a:pt x="18812" y="28171"/>
                    </a:cubicBezTo>
                    <a:lnTo>
                      <a:pt x="18812" y="16610"/>
                    </a:lnTo>
                    <a:close/>
                    <a:moveTo>
                      <a:pt x="17788" y="17432"/>
                    </a:moveTo>
                    <a:cubicBezTo>
                      <a:pt x="17669" y="17563"/>
                      <a:pt x="17550" y="17706"/>
                      <a:pt x="17431" y="17848"/>
                    </a:cubicBezTo>
                    <a:cubicBezTo>
                      <a:pt x="17252" y="18098"/>
                      <a:pt x="17276" y="18027"/>
                      <a:pt x="17276" y="18313"/>
                    </a:cubicBezTo>
                    <a:lnTo>
                      <a:pt x="17276" y="28731"/>
                    </a:lnTo>
                    <a:lnTo>
                      <a:pt x="17276" y="28909"/>
                    </a:lnTo>
                    <a:cubicBezTo>
                      <a:pt x="17276" y="28945"/>
                      <a:pt x="17276" y="28981"/>
                      <a:pt x="17324" y="28993"/>
                    </a:cubicBezTo>
                    <a:cubicBezTo>
                      <a:pt x="17407" y="28957"/>
                      <a:pt x="17490" y="28921"/>
                      <a:pt x="17574" y="28862"/>
                    </a:cubicBezTo>
                    <a:cubicBezTo>
                      <a:pt x="17848" y="28719"/>
                      <a:pt x="17812" y="28790"/>
                      <a:pt x="17812" y="28457"/>
                    </a:cubicBezTo>
                    <a:lnTo>
                      <a:pt x="17812" y="17717"/>
                    </a:lnTo>
                    <a:lnTo>
                      <a:pt x="17812" y="17551"/>
                    </a:lnTo>
                    <a:cubicBezTo>
                      <a:pt x="17812" y="17503"/>
                      <a:pt x="17800" y="17467"/>
                      <a:pt x="17788" y="17432"/>
                    </a:cubicBezTo>
                    <a:close/>
                    <a:moveTo>
                      <a:pt x="16764" y="18872"/>
                    </a:moveTo>
                    <a:cubicBezTo>
                      <a:pt x="16740" y="18908"/>
                      <a:pt x="16717" y="18932"/>
                      <a:pt x="16705" y="18968"/>
                    </a:cubicBezTo>
                    <a:cubicBezTo>
                      <a:pt x="16586" y="19182"/>
                      <a:pt x="16467" y="19396"/>
                      <a:pt x="16347" y="19611"/>
                    </a:cubicBezTo>
                    <a:cubicBezTo>
                      <a:pt x="16288" y="19718"/>
                      <a:pt x="16252" y="19837"/>
                      <a:pt x="16252" y="19968"/>
                    </a:cubicBezTo>
                    <a:lnTo>
                      <a:pt x="16252" y="29362"/>
                    </a:lnTo>
                    <a:lnTo>
                      <a:pt x="16252" y="29564"/>
                    </a:lnTo>
                    <a:cubicBezTo>
                      <a:pt x="16455" y="29505"/>
                      <a:pt x="16633" y="29409"/>
                      <a:pt x="16788" y="29290"/>
                    </a:cubicBezTo>
                    <a:lnTo>
                      <a:pt x="16788" y="18884"/>
                    </a:lnTo>
                    <a:lnTo>
                      <a:pt x="16764" y="18872"/>
                    </a:lnTo>
                    <a:close/>
                    <a:moveTo>
                      <a:pt x="15764" y="20813"/>
                    </a:moveTo>
                    <a:cubicBezTo>
                      <a:pt x="15740" y="20825"/>
                      <a:pt x="15728" y="20837"/>
                      <a:pt x="15716" y="20849"/>
                    </a:cubicBezTo>
                    <a:cubicBezTo>
                      <a:pt x="15574" y="21135"/>
                      <a:pt x="15431" y="21420"/>
                      <a:pt x="15300" y="21706"/>
                    </a:cubicBezTo>
                    <a:cubicBezTo>
                      <a:pt x="15276" y="21754"/>
                      <a:pt x="15252" y="21813"/>
                      <a:pt x="15252" y="21873"/>
                    </a:cubicBezTo>
                    <a:cubicBezTo>
                      <a:pt x="15252" y="21932"/>
                      <a:pt x="15252" y="21992"/>
                      <a:pt x="15252" y="22051"/>
                    </a:cubicBezTo>
                    <a:lnTo>
                      <a:pt x="15252" y="29850"/>
                    </a:lnTo>
                    <a:lnTo>
                      <a:pt x="15252" y="30028"/>
                    </a:lnTo>
                    <a:cubicBezTo>
                      <a:pt x="15252" y="30064"/>
                      <a:pt x="15264" y="30100"/>
                      <a:pt x="15276" y="30136"/>
                    </a:cubicBezTo>
                    <a:cubicBezTo>
                      <a:pt x="15443" y="30052"/>
                      <a:pt x="15609" y="29969"/>
                      <a:pt x="15764" y="29862"/>
                    </a:cubicBezTo>
                    <a:cubicBezTo>
                      <a:pt x="15788" y="29695"/>
                      <a:pt x="15812" y="21444"/>
                      <a:pt x="15788" y="20896"/>
                    </a:cubicBezTo>
                    <a:cubicBezTo>
                      <a:pt x="15776" y="20861"/>
                      <a:pt x="15776" y="20837"/>
                      <a:pt x="15764" y="20813"/>
                    </a:cubicBezTo>
                    <a:close/>
                    <a:moveTo>
                      <a:pt x="14740" y="22778"/>
                    </a:moveTo>
                    <a:cubicBezTo>
                      <a:pt x="14716" y="22813"/>
                      <a:pt x="14692" y="22861"/>
                      <a:pt x="14669" y="22897"/>
                    </a:cubicBezTo>
                    <a:cubicBezTo>
                      <a:pt x="14562" y="23075"/>
                      <a:pt x="14466" y="23254"/>
                      <a:pt x="14359" y="23421"/>
                    </a:cubicBezTo>
                    <a:cubicBezTo>
                      <a:pt x="14276" y="23551"/>
                      <a:pt x="14228" y="23694"/>
                      <a:pt x="14228" y="23849"/>
                    </a:cubicBezTo>
                    <a:lnTo>
                      <a:pt x="14228" y="30457"/>
                    </a:lnTo>
                    <a:lnTo>
                      <a:pt x="14228" y="30612"/>
                    </a:lnTo>
                    <a:cubicBezTo>
                      <a:pt x="14228" y="30660"/>
                      <a:pt x="14228" y="30683"/>
                      <a:pt x="14276" y="30695"/>
                    </a:cubicBezTo>
                    <a:lnTo>
                      <a:pt x="14764" y="30433"/>
                    </a:lnTo>
                    <a:lnTo>
                      <a:pt x="14776" y="22789"/>
                    </a:lnTo>
                    <a:cubicBezTo>
                      <a:pt x="14776" y="22789"/>
                      <a:pt x="14764" y="22778"/>
                      <a:pt x="14764" y="22778"/>
                    </a:cubicBezTo>
                    <a:close/>
                    <a:moveTo>
                      <a:pt x="13716" y="24361"/>
                    </a:moveTo>
                    <a:cubicBezTo>
                      <a:pt x="13692" y="24385"/>
                      <a:pt x="13680" y="24409"/>
                      <a:pt x="13657" y="24433"/>
                    </a:cubicBezTo>
                    <a:cubicBezTo>
                      <a:pt x="13538" y="24564"/>
                      <a:pt x="13430" y="24706"/>
                      <a:pt x="13311" y="24837"/>
                    </a:cubicBezTo>
                    <a:cubicBezTo>
                      <a:pt x="13240" y="24897"/>
                      <a:pt x="13216" y="24980"/>
                      <a:pt x="13216" y="25064"/>
                    </a:cubicBezTo>
                    <a:lnTo>
                      <a:pt x="13216" y="25183"/>
                    </a:lnTo>
                    <a:lnTo>
                      <a:pt x="13216" y="31017"/>
                    </a:lnTo>
                    <a:lnTo>
                      <a:pt x="13216" y="31171"/>
                    </a:lnTo>
                    <a:cubicBezTo>
                      <a:pt x="13228" y="31207"/>
                      <a:pt x="13240" y="31243"/>
                      <a:pt x="13252" y="31279"/>
                    </a:cubicBezTo>
                    <a:lnTo>
                      <a:pt x="13752" y="30993"/>
                    </a:lnTo>
                    <a:cubicBezTo>
                      <a:pt x="13752" y="28778"/>
                      <a:pt x="13752" y="26588"/>
                      <a:pt x="13752" y="24397"/>
                    </a:cubicBezTo>
                    <a:cubicBezTo>
                      <a:pt x="13752" y="24385"/>
                      <a:pt x="13740" y="24385"/>
                      <a:pt x="13716" y="24361"/>
                    </a:cubicBezTo>
                    <a:close/>
                    <a:moveTo>
                      <a:pt x="12728" y="25421"/>
                    </a:moveTo>
                    <a:cubicBezTo>
                      <a:pt x="12549" y="25528"/>
                      <a:pt x="12395" y="25671"/>
                      <a:pt x="12216" y="25790"/>
                    </a:cubicBezTo>
                    <a:lnTo>
                      <a:pt x="12216" y="31755"/>
                    </a:lnTo>
                    <a:cubicBezTo>
                      <a:pt x="12216" y="31767"/>
                      <a:pt x="12216" y="31791"/>
                      <a:pt x="12228" y="31802"/>
                    </a:cubicBezTo>
                    <a:cubicBezTo>
                      <a:pt x="12418" y="31743"/>
                      <a:pt x="12585" y="31648"/>
                      <a:pt x="12752" y="31529"/>
                    </a:cubicBezTo>
                    <a:lnTo>
                      <a:pt x="12752" y="25468"/>
                    </a:lnTo>
                    <a:cubicBezTo>
                      <a:pt x="12752" y="25456"/>
                      <a:pt x="12740" y="25445"/>
                      <a:pt x="12728" y="25421"/>
                    </a:cubicBezTo>
                    <a:close/>
                    <a:moveTo>
                      <a:pt x="11692" y="26088"/>
                    </a:moveTo>
                    <a:lnTo>
                      <a:pt x="11192" y="26302"/>
                    </a:lnTo>
                    <a:lnTo>
                      <a:pt x="11192" y="26504"/>
                    </a:lnTo>
                    <a:lnTo>
                      <a:pt x="11192" y="32279"/>
                    </a:lnTo>
                    <a:cubicBezTo>
                      <a:pt x="11192" y="32314"/>
                      <a:pt x="11192" y="32350"/>
                      <a:pt x="11252" y="32374"/>
                    </a:cubicBezTo>
                    <a:cubicBezTo>
                      <a:pt x="11394" y="32279"/>
                      <a:pt x="11573" y="32207"/>
                      <a:pt x="11740" y="32088"/>
                    </a:cubicBezTo>
                    <a:lnTo>
                      <a:pt x="11740" y="26314"/>
                    </a:lnTo>
                    <a:lnTo>
                      <a:pt x="11740" y="26183"/>
                    </a:lnTo>
                    <a:cubicBezTo>
                      <a:pt x="11740" y="26135"/>
                      <a:pt x="11740" y="26111"/>
                      <a:pt x="11692" y="26088"/>
                    </a:cubicBezTo>
                    <a:close/>
                    <a:moveTo>
                      <a:pt x="10716" y="26409"/>
                    </a:moveTo>
                    <a:cubicBezTo>
                      <a:pt x="10537" y="26409"/>
                      <a:pt x="10382" y="26421"/>
                      <a:pt x="10216" y="26445"/>
                    </a:cubicBezTo>
                    <a:cubicBezTo>
                      <a:pt x="10180" y="26635"/>
                      <a:pt x="10180" y="32755"/>
                      <a:pt x="10204" y="32922"/>
                    </a:cubicBezTo>
                    <a:cubicBezTo>
                      <a:pt x="10394" y="32862"/>
                      <a:pt x="10573" y="32767"/>
                      <a:pt x="10728" y="32636"/>
                    </a:cubicBezTo>
                    <a:lnTo>
                      <a:pt x="10728" y="26492"/>
                    </a:lnTo>
                    <a:cubicBezTo>
                      <a:pt x="10728" y="26469"/>
                      <a:pt x="10716" y="26433"/>
                      <a:pt x="10716" y="26409"/>
                    </a:cubicBezTo>
                    <a:close/>
                    <a:moveTo>
                      <a:pt x="9192" y="26290"/>
                    </a:moveTo>
                    <a:cubicBezTo>
                      <a:pt x="9168" y="26373"/>
                      <a:pt x="9156" y="26457"/>
                      <a:pt x="9168" y="26528"/>
                    </a:cubicBezTo>
                    <a:lnTo>
                      <a:pt x="9168" y="33267"/>
                    </a:lnTo>
                    <a:lnTo>
                      <a:pt x="9168" y="33398"/>
                    </a:lnTo>
                    <a:cubicBezTo>
                      <a:pt x="9168" y="33446"/>
                      <a:pt x="9156" y="33469"/>
                      <a:pt x="9204" y="33493"/>
                    </a:cubicBezTo>
                    <a:cubicBezTo>
                      <a:pt x="9382" y="33422"/>
                      <a:pt x="9549" y="33326"/>
                      <a:pt x="9716" y="33231"/>
                    </a:cubicBezTo>
                    <a:lnTo>
                      <a:pt x="9716" y="32969"/>
                    </a:lnTo>
                    <a:lnTo>
                      <a:pt x="9716" y="26647"/>
                    </a:lnTo>
                    <a:lnTo>
                      <a:pt x="9716" y="26516"/>
                    </a:lnTo>
                    <a:cubicBezTo>
                      <a:pt x="9716" y="26469"/>
                      <a:pt x="9704" y="26421"/>
                      <a:pt x="9692" y="26373"/>
                    </a:cubicBezTo>
                    <a:cubicBezTo>
                      <a:pt x="9525" y="26326"/>
                      <a:pt x="9358" y="26302"/>
                      <a:pt x="9192" y="26290"/>
                    </a:cubicBezTo>
                    <a:close/>
                    <a:moveTo>
                      <a:pt x="8180" y="26099"/>
                    </a:moveTo>
                    <a:cubicBezTo>
                      <a:pt x="8168" y="26183"/>
                      <a:pt x="8156" y="26278"/>
                      <a:pt x="8168" y="26361"/>
                    </a:cubicBezTo>
                    <a:lnTo>
                      <a:pt x="8168" y="33803"/>
                    </a:lnTo>
                    <a:lnTo>
                      <a:pt x="8168" y="33958"/>
                    </a:lnTo>
                    <a:cubicBezTo>
                      <a:pt x="8168" y="34017"/>
                      <a:pt x="8156" y="34029"/>
                      <a:pt x="8204" y="34053"/>
                    </a:cubicBezTo>
                    <a:cubicBezTo>
                      <a:pt x="8382" y="33969"/>
                      <a:pt x="8537" y="33874"/>
                      <a:pt x="8704" y="33779"/>
                    </a:cubicBezTo>
                    <a:lnTo>
                      <a:pt x="8704" y="33517"/>
                    </a:lnTo>
                    <a:lnTo>
                      <a:pt x="8704" y="26469"/>
                    </a:lnTo>
                    <a:lnTo>
                      <a:pt x="8704" y="26314"/>
                    </a:lnTo>
                    <a:cubicBezTo>
                      <a:pt x="8692" y="26266"/>
                      <a:pt x="8692" y="26230"/>
                      <a:pt x="8680" y="26183"/>
                    </a:cubicBezTo>
                    <a:cubicBezTo>
                      <a:pt x="8525" y="26135"/>
                      <a:pt x="8358" y="26111"/>
                      <a:pt x="8180" y="26099"/>
                    </a:cubicBezTo>
                    <a:close/>
                    <a:moveTo>
                      <a:pt x="7656" y="26076"/>
                    </a:moveTo>
                    <a:cubicBezTo>
                      <a:pt x="7501" y="26076"/>
                      <a:pt x="7358" y="26088"/>
                      <a:pt x="7215" y="26099"/>
                    </a:cubicBezTo>
                    <a:cubicBezTo>
                      <a:pt x="7192" y="26099"/>
                      <a:pt x="7180" y="26123"/>
                      <a:pt x="7156" y="26135"/>
                    </a:cubicBezTo>
                    <a:lnTo>
                      <a:pt x="7156" y="26278"/>
                    </a:lnTo>
                    <a:lnTo>
                      <a:pt x="7156" y="34589"/>
                    </a:lnTo>
                    <a:cubicBezTo>
                      <a:pt x="7144" y="34600"/>
                      <a:pt x="7144" y="34600"/>
                      <a:pt x="7156" y="34612"/>
                    </a:cubicBezTo>
                    <a:lnTo>
                      <a:pt x="7168" y="34612"/>
                    </a:lnTo>
                    <a:cubicBezTo>
                      <a:pt x="7358" y="34553"/>
                      <a:pt x="7525" y="34458"/>
                      <a:pt x="7680" y="34327"/>
                    </a:cubicBezTo>
                    <a:lnTo>
                      <a:pt x="7680" y="26159"/>
                    </a:lnTo>
                    <a:cubicBezTo>
                      <a:pt x="7680" y="26135"/>
                      <a:pt x="7668" y="26099"/>
                      <a:pt x="7656" y="26076"/>
                    </a:cubicBezTo>
                    <a:close/>
                    <a:moveTo>
                      <a:pt x="6656" y="26195"/>
                    </a:moveTo>
                    <a:lnTo>
                      <a:pt x="6144" y="26338"/>
                    </a:lnTo>
                    <a:cubicBezTo>
                      <a:pt x="6132" y="26445"/>
                      <a:pt x="6132" y="26528"/>
                      <a:pt x="6132" y="26611"/>
                    </a:cubicBezTo>
                    <a:lnTo>
                      <a:pt x="6132" y="34898"/>
                    </a:lnTo>
                    <a:lnTo>
                      <a:pt x="6132" y="35077"/>
                    </a:lnTo>
                    <a:cubicBezTo>
                      <a:pt x="6132" y="35112"/>
                      <a:pt x="6132" y="35148"/>
                      <a:pt x="6180" y="35172"/>
                    </a:cubicBezTo>
                    <a:cubicBezTo>
                      <a:pt x="6275" y="35136"/>
                      <a:pt x="6370" y="35089"/>
                      <a:pt x="6465" y="35029"/>
                    </a:cubicBezTo>
                    <a:cubicBezTo>
                      <a:pt x="6715" y="34886"/>
                      <a:pt x="6691" y="34946"/>
                      <a:pt x="6691" y="34648"/>
                    </a:cubicBezTo>
                    <a:lnTo>
                      <a:pt x="6691" y="26469"/>
                    </a:lnTo>
                    <a:cubicBezTo>
                      <a:pt x="6691" y="26409"/>
                      <a:pt x="6691" y="26361"/>
                      <a:pt x="6691" y="26314"/>
                    </a:cubicBezTo>
                    <a:cubicBezTo>
                      <a:pt x="6680" y="26266"/>
                      <a:pt x="6668" y="26230"/>
                      <a:pt x="6656" y="26195"/>
                    </a:cubicBezTo>
                    <a:close/>
                    <a:moveTo>
                      <a:pt x="5656" y="26564"/>
                    </a:moveTo>
                    <a:cubicBezTo>
                      <a:pt x="5465" y="26611"/>
                      <a:pt x="5287" y="26683"/>
                      <a:pt x="5132" y="26802"/>
                    </a:cubicBezTo>
                    <a:lnTo>
                      <a:pt x="5132" y="35767"/>
                    </a:lnTo>
                    <a:cubicBezTo>
                      <a:pt x="5310" y="35684"/>
                      <a:pt x="5477" y="35589"/>
                      <a:pt x="5656" y="35493"/>
                    </a:cubicBezTo>
                    <a:lnTo>
                      <a:pt x="5656" y="26564"/>
                    </a:lnTo>
                    <a:close/>
                    <a:moveTo>
                      <a:pt x="4632" y="27052"/>
                    </a:moveTo>
                    <a:cubicBezTo>
                      <a:pt x="4525" y="27100"/>
                      <a:pt x="4429" y="27147"/>
                      <a:pt x="4334" y="27219"/>
                    </a:cubicBezTo>
                    <a:lnTo>
                      <a:pt x="4334" y="27231"/>
                    </a:lnTo>
                    <a:cubicBezTo>
                      <a:pt x="4072" y="27409"/>
                      <a:pt x="4108" y="27350"/>
                      <a:pt x="4108" y="27647"/>
                    </a:cubicBezTo>
                    <a:lnTo>
                      <a:pt x="4108" y="36065"/>
                    </a:lnTo>
                    <a:lnTo>
                      <a:pt x="4108" y="36232"/>
                    </a:lnTo>
                    <a:cubicBezTo>
                      <a:pt x="4108" y="36267"/>
                      <a:pt x="4120" y="36291"/>
                      <a:pt x="4132" y="36327"/>
                    </a:cubicBezTo>
                    <a:cubicBezTo>
                      <a:pt x="4310" y="36232"/>
                      <a:pt x="4477" y="36148"/>
                      <a:pt x="4644" y="36029"/>
                    </a:cubicBezTo>
                    <a:lnTo>
                      <a:pt x="4644" y="27195"/>
                    </a:lnTo>
                    <a:cubicBezTo>
                      <a:pt x="4644" y="27159"/>
                      <a:pt x="4644" y="27111"/>
                      <a:pt x="4632" y="27052"/>
                    </a:cubicBezTo>
                    <a:close/>
                    <a:moveTo>
                      <a:pt x="3620" y="27766"/>
                    </a:moveTo>
                    <a:cubicBezTo>
                      <a:pt x="3429" y="27885"/>
                      <a:pt x="3251" y="28040"/>
                      <a:pt x="3108" y="28207"/>
                    </a:cubicBezTo>
                    <a:lnTo>
                      <a:pt x="3108" y="36839"/>
                    </a:lnTo>
                    <a:cubicBezTo>
                      <a:pt x="3108" y="36839"/>
                      <a:pt x="3108" y="36851"/>
                      <a:pt x="3108" y="36851"/>
                    </a:cubicBezTo>
                    <a:cubicBezTo>
                      <a:pt x="3108" y="36851"/>
                      <a:pt x="3120" y="36851"/>
                      <a:pt x="3132" y="36863"/>
                    </a:cubicBezTo>
                    <a:cubicBezTo>
                      <a:pt x="3310" y="36791"/>
                      <a:pt x="3477" y="36696"/>
                      <a:pt x="3632" y="36589"/>
                    </a:cubicBezTo>
                    <a:lnTo>
                      <a:pt x="3632" y="36434"/>
                    </a:lnTo>
                    <a:lnTo>
                      <a:pt x="3632" y="27802"/>
                    </a:lnTo>
                    <a:cubicBezTo>
                      <a:pt x="3632" y="27790"/>
                      <a:pt x="3632" y="27790"/>
                      <a:pt x="3632" y="27778"/>
                    </a:cubicBezTo>
                    <a:cubicBezTo>
                      <a:pt x="3632" y="27778"/>
                      <a:pt x="3620" y="27778"/>
                      <a:pt x="3620" y="27766"/>
                    </a:cubicBezTo>
                    <a:close/>
                    <a:moveTo>
                      <a:pt x="2596" y="28707"/>
                    </a:moveTo>
                    <a:cubicBezTo>
                      <a:pt x="2560" y="28743"/>
                      <a:pt x="2524" y="28766"/>
                      <a:pt x="2500" y="28802"/>
                    </a:cubicBezTo>
                    <a:cubicBezTo>
                      <a:pt x="2393" y="28921"/>
                      <a:pt x="2286" y="29052"/>
                      <a:pt x="2167" y="29171"/>
                    </a:cubicBezTo>
                    <a:cubicBezTo>
                      <a:pt x="2096" y="29243"/>
                      <a:pt x="2060" y="29350"/>
                      <a:pt x="2072" y="29445"/>
                    </a:cubicBezTo>
                    <a:cubicBezTo>
                      <a:pt x="2084" y="29481"/>
                      <a:pt x="2084" y="29505"/>
                      <a:pt x="2072" y="29540"/>
                    </a:cubicBezTo>
                    <a:lnTo>
                      <a:pt x="2072" y="37184"/>
                    </a:lnTo>
                    <a:lnTo>
                      <a:pt x="2072" y="37339"/>
                    </a:lnTo>
                    <a:cubicBezTo>
                      <a:pt x="2084" y="37375"/>
                      <a:pt x="2096" y="37410"/>
                      <a:pt x="2108" y="37446"/>
                    </a:cubicBezTo>
                    <a:lnTo>
                      <a:pt x="2620" y="37160"/>
                    </a:lnTo>
                    <a:lnTo>
                      <a:pt x="2620" y="36875"/>
                    </a:lnTo>
                    <a:lnTo>
                      <a:pt x="2620" y="28993"/>
                    </a:lnTo>
                    <a:lnTo>
                      <a:pt x="2620" y="28790"/>
                    </a:lnTo>
                    <a:cubicBezTo>
                      <a:pt x="2608" y="28766"/>
                      <a:pt x="2608" y="28731"/>
                      <a:pt x="2596" y="28707"/>
                    </a:cubicBezTo>
                    <a:close/>
                    <a:moveTo>
                      <a:pt x="1572" y="30005"/>
                    </a:moveTo>
                    <a:cubicBezTo>
                      <a:pt x="1548" y="30028"/>
                      <a:pt x="1524" y="30064"/>
                      <a:pt x="1500" y="30088"/>
                    </a:cubicBezTo>
                    <a:cubicBezTo>
                      <a:pt x="1393" y="30267"/>
                      <a:pt x="1298" y="30445"/>
                      <a:pt x="1179" y="30612"/>
                    </a:cubicBezTo>
                    <a:cubicBezTo>
                      <a:pt x="1107" y="30743"/>
                      <a:pt x="1060" y="30898"/>
                      <a:pt x="1072" y="31041"/>
                    </a:cubicBezTo>
                    <a:lnTo>
                      <a:pt x="1072" y="37756"/>
                    </a:lnTo>
                    <a:lnTo>
                      <a:pt x="1072" y="37887"/>
                    </a:lnTo>
                    <a:cubicBezTo>
                      <a:pt x="1072" y="37934"/>
                      <a:pt x="1084" y="37946"/>
                      <a:pt x="1084" y="38006"/>
                    </a:cubicBezTo>
                    <a:cubicBezTo>
                      <a:pt x="1262" y="37910"/>
                      <a:pt x="1441" y="37815"/>
                      <a:pt x="1608" y="37708"/>
                    </a:cubicBezTo>
                    <a:lnTo>
                      <a:pt x="1619" y="37482"/>
                    </a:lnTo>
                    <a:lnTo>
                      <a:pt x="1619" y="30064"/>
                    </a:lnTo>
                    <a:cubicBezTo>
                      <a:pt x="1619" y="30040"/>
                      <a:pt x="1619" y="30005"/>
                      <a:pt x="1572" y="30005"/>
                    </a:cubicBezTo>
                    <a:close/>
                    <a:moveTo>
                      <a:pt x="572" y="31945"/>
                    </a:moveTo>
                    <a:cubicBezTo>
                      <a:pt x="548" y="31957"/>
                      <a:pt x="524" y="31993"/>
                      <a:pt x="524" y="32029"/>
                    </a:cubicBezTo>
                    <a:cubicBezTo>
                      <a:pt x="429" y="32326"/>
                      <a:pt x="322" y="32624"/>
                      <a:pt x="250" y="32922"/>
                    </a:cubicBezTo>
                    <a:cubicBezTo>
                      <a:pt x="179" y="33184"/>
                      <a:pt x="143" y="33457"/>
                      <a:pt x="84" y="33731"/>
                    </a:cubicBezTo>
                    <a:cubicBezTo>
                      <a:pt x="72" y="33803"/>
                      <a:pt x="72" y="33862"/>
                      <a:pt x="0" y="33886"/>
                    </a:cubicBezTo>
                    <a:lnTo>
                      <a:pt x="0" y="38601"/>
                    </a:lnTo>
                    <a:cubicBezTo>
                      <a:pt x="203" y="38506"/>
                      <a:pt x="393" y="38399"/>
                      <a:pt x="572" y="38279"/>
                    </a:cubicBezTo>
                    <a:cubicBezTo>
                      <a:pt x="607" y="38029"/>
                      <a:pt x="595" y="32100"/>
                      <a:pt x="572" y="31945"/>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5" name="TextBox 4">
            <a:extLst>
              <a:ext uri="{FF2B5EF4-FFF2-40B4-BE49-F238E27FC236}">
                <a16:creationId xmlns:a16="http://schemas.microsoft.com/office/drawing/2014/main" id="{11CA6AF1-2ECB-06C4-A8AD-407165A934BE}"/>
              </a:ext>
            </a:extLst>
          </p:cNvPr>
          <p:cNvSpPr txBox="1"/>
          <p:nvPr/>
        </p:nvSpPr>
        <p:spPr>
          <a:xfrm>
            <a:off x="2856356" y="691095"/>
            <a:ext cx="3431237"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0" u="none" strike="noStrike" kern="0" cap="none" spc="0" normalizeH="0" baseline="0" noProof="0" dirty="0" err="1">
                <a:ln>
                  <a:noFill/>
                </a:ln>
                <a:solidFill>
                  <a:srgbClr val="4335AF">
                    <a:lumMod val="60000"/>
                    <a:lumOff val="40000"/>
                  </a:srgbClr>
                </a:solidFill>
                <a:effectLst/>
                <a:uLnTx/>
                <a:uFillTx/>
                <a:latin typeface="Fira Sans Extra Condensed Medium" panose="020B0604020202020204" charset="0"/>
                <a:cs typeface="Arial"/>
                <a:sym typeface="Arial"/>
              </a:rPr>
              <a:t>Một</a:t>
            </a:r>
            <a:r>
              <a:rPr kumimoji="0" lang="vi-VN" sz="1400" b="0" i="0" u="none" strike="noStrike" kern="0" cap="none" spc="0" normalizeH="0" baseline="0" noProof="0" dirty="0">
                <a:ln>
                  <a:noFill/>
                </a:ln>
                <a:solidFill>
                  <a:srgbClr val="4335AF">
                    <a:lumMod val="60000"/>
                    <a:lumOff val="40000"/>
                  </a:srgbClr>
                </a:solidFill>
                <a:effectLst/>
                <a:uLnTx/>
                <a:uFillTx/>
                <a:latin typeface="Fira Sans Extra Condensed Medium" panose="020B0604020202020204" charset="0"/>
                <a:cs typeface="Arial"/>
                <a:sym typeface="Arial"/>
              </a:rPr>
              <a:t> </a:t>
            </a:r>
            <a:r>
              <a:rPr kumimoji="0" lang="vi-VN" sz="1400" b="0" i="0" u="none" strike="noStrike" kern="0" cap="none" spc="0" normalizeH="0" baseline="0" noProof="0" dirty="0" err="1">
                <a:ln>
                  <a:noFill/>
                </a:ln>
                <a:solidFill>
                  <a:srgbClr val="4335AF">
                    <a:lumMod val="60000"/>
                    <a:lumOff val="40000"/>
                  </a:srgbClr>
                </a:solidFill>
                <a:effectLst/>
                <a:uLnTx/>
                <a:uFillTx/>
                <a:latin typeface="Fira Sans Extra Condensed Medium" panose="020B0604020202020204" charset="0"/>
                <a:cs typeface="Arial"/>
                <a:sym typeface="Arial"/>
              </a:rPr>
              <a:t>số</a:t>
            </a:r>
            <a:r>
              <a:rPr kumimoji="0" lang="vi-VN" sz="1400" b="0" i="0" u="none" strike="noStrike" kern="0" cap="none" spc="0" normalizeH="0" baseline="0" noProof="0" dirty="0">
                <a:ln>
                  <a:noFill/>
                </a:ln>
                <a:solidFill>
                  <a:srgbClr val="4335AF">
                    <a:lumMod val="60000"/>
                    <a:lumOff val="40000"/>
                  </a:srgbClr>
                </a:solidFill>
                <a:effectLst/>
                <a:uLnTx/>
                <a:uFillTx/>
                <a:latin typeface="Fira Sans Extra Condensed Medium" panose="020B0604020202020204" charset="0"/>
                <a:cs typeface="Arial"/>
                <a:sym typeface="Arial"/>
              </a:rPr>
              <a:t> </a:t>
            </a:r>
            <a:r>
              <a:rPr kumimoji="0" lang="vi-VN" sz="1400" b="0" i="0" u="none" strike="noStrike" kern="0" cap="none" spc="0" normalizeH="0" baseline="0" noProof="0" dirty="0" err="1">
                <a:ln>
                  <a:noFill/>
                </a:ln>
                <a:solidFill>
                  <a:srgbClr val="4335AF">
                    <a:lumMod val="60000"/>
                    <a:lumOff val="40000"/>
                  </a:srgbClr>
                </a:solidFill>
                <a:effectLst/>
                <a:uLnTx/>
                <a:uFillTx/>
                <a:latin typeface="Fira Sans Extra Condensed Medium" panose="020B0604020202020204" charset="0"/>
                <a:cs typeface="Arial"/>
                <a:sym typeface="Arial"/>
              </a:rPr>
              <a:t>tính</a:t>
            </a:r>
            <a:r>
              <a:rPr kumimoji="0" lang="vi-VN" sz="1400" b="0" i="0" u="none" strike="noStrike" kern="0" cap="none" spc="0" normalizeH="0" baseline="0" noProof="0" dirty="0">
                <a:ln>
                  <a:noFill/>
                </a:ln>
                <a:solidFill>
                  <a:srgbClr val="4335AF">
                    <a:lumMod val="60000"/>
                    <a:lumOff val="40000"/>
                  </a:srgbClr>
                </a:solidFill>
                <a:effectLst/>
                <a:uLnTx/>
                <a:uFillTx/>
                <a:latin typeface="Fira Sans Extra Condensed Medium" panose="020B0604020202020204" charset="0"/>
                <a:cs typeface="Arial"/>
                <a:sym typeface="Arial"/>
              </a:rPr>
              <a:t> </a:t>
            </a:r>
            <a:r>
              <a:rPr kumimoji="0" lang="vi-VN" sz="1400" b="0" i="0" u="none" strike="noStrike" kern="0" cap="none" spc="0" normalizeH="0" baseline="0" noProof="0" dirty="0" err="1">
                <a:ln>
                  <a:noFill/>
                </a:ln>
                <a:solidFill>
                  <a:srgbClr val="4335AF">
                    <a:lumMod val="60000"/>
                    <a:lumOff val="40000"/>
                  </a:srgbClr>
                </a:solidFill>
                <a:effectLst/>
                <a:uLnTx/>
                <a:uFillTx/>
                <a:latin typeface="Fira Sans Extra Condensed Medium" panose="020B0604020202020204" charset="0"/>
                <a:cs typeface="Arial"/>
                <a:sym typeface="Arial"/>
              </a:rPr>
              <a:t>chất</a:t>
            </a:r>
            <a:r>
              <a:rPr kumimoji="0" lang="vi-VN" sz="1400" b="0" i="0" u="none" strike="noStrike" kern="0" cap="none" spc="0" normalizeH="0" baseline="0" noProof="0" dirty="0">
                <a:ln>
                  <a:noFill/>
                </a:ln>
                <a:solidFill>
                  <a:srgbClr val="4335AF">
                    <a:lumMod val="60000"/>
                    <a:lumOff val="40000"/>
                  </a:srgbClr>
                </a:solidFill>
                <a:effectLst/>
                <a:uLnTx/>
                <a:uFillTx/>
                <a:latin typeface="Fira Sans Extra Condensed Medium" panose="020B0604020202020204" charset="0"/>
                <a:cs typeface="Arial"/>
                <a:sym typeface="Arial"/>
              </a:rPr>
              <a:t> khi thao </a:t>
            </a:r>
            <a:r>
              <a:rPr kumimoji="0" lang="vi-VN" sz="1400" b="0" i="0" u="none" strike="noStrike" kern="0" cap="none" spc="0" normalizeH="0" baseline="0" noProof="0" dirty="0" err="1">
                <a:ln>
                  <a:noFill/>
                </a:ln>
                <a:solidFill>
                  <a:srgbClr val="4335AF">
                    <a:lumMod val="60000"/>
                    <a:lumOff val="40000"/>
                  </a:srgbClr>
                </a:solidFill>
                <a:effectLst/>
                <a:uLnTx/>
                <a:uFillTx/>
                <a:latin typeface="Fira Sans Extra Condensed Medium" panose="020B0604020202020204" charset="0"/>
                <a:cs typeface="Arial"/>
                <a:sym typeface="Arial"/>
              </a:rPr>
              <a:t>tác</a:t>
            </a:r>
            <a:r>
              <a:rPr kumimoji="0" lang="vi-VN" sz="1400" b="0" i="0" u="none" strike="noStrike" kern="0" cap="none" spc="0" normalizeH="0" baseline="0" noProof="0" dirty="0">
                <a:ln>
                  <a:noFill/>
                </a:ln>
                <a:solidFill>
                  <a:srgbClr val="4335AF">
                    <a:lumMod val="60000"/>
                    <a:lumOff val="40000"/>
                  </a:srgbClr>
                </a:solidFill>
                <a:effectLst/>
                <a:uLnTx/>
                <a:uFillTx/>
                <a:latin typeface="Fira Sans Extra Condensed Medium" panose="020B0604020202020204" charset="0"/>
                <a:cs typeface="Arial"/>
                <a:sym typeface="Arial"/>
              </a:rPr>
              <a:t> trên đơn </a:t>
            </a:r>
            <a:r>
              <a:rPr kumimoji="0" lang="vi-VN" sz="1400" b="0" i="0" u="none" strike="noStrike" kern="0" cap="none" spc="0" normalizeH="0" baseline="0" noProof="0" dirty="0" err="1">
                <a:ln>
                  <a:noFill/>
                </a:ln>
                <a:solidFill>
                  <a:srgbClr val="4335AF">
                    <a:lumMod val="60000"/>
                    <a:lumOff val="40000"/>
                  </a:srgbClr>
                </a:solidFill>
                <a:effectLst/>
                <a:uLnTx/>
                <a:uFillTx/>
                <a:latin typeface="Fira Sans Extra Condensed Medium" panose="020B0604020202020204" charset="0"/>
                <a:cs typeface="Arial"/>
                <a:sym typeface="Arial"/>
              </a:rPr>
              <a:t>vị</a:t>
            </a:r>
            <a:r>
              <a:rPr kumimoji="0" lang="vi-VN" sz="1400" b="0" i="0" u="none" strike="noStrike" kern="0" cap="none" spc="0" normalizeH="0" baseline="0" noProof="0" dirty="0">
                <a:ln>
                  <a:noFill/>
                </a:ln>
                <a:solidFill>
                  <a:srgbClr val="4335AF">
                    <a:lumMod val="60000"/>
                    <a:lumOff val="40000"/>
                  </a:srgbClr>
                </a:solidFill>
                <a:effectLst/>
                <a:uLnTx/>
                <a:uFillTx/>
                <a:latin typeface="Fira Sans Extra Condensed Medium" panose="020B0604020202020204" charset="0"/>
                <a:cs typeface="Arial"/>
                <a:sym typeface="Arial"/>
              </a:rPr>
              <a:t> </a:t>
            </a:r>
            <a:r>
              <a:rPr kumimoji="0" lang="vi-VN" sz="1400" b="0" i="0" u="none" strike="noStrike" kern="0" cap="none" spc="0" normalizeH="0" baseline="0" noProof="0" dirty="0" err="1">
                <a:ln>
                  <a:noFill/>
                </a:ln>
                <a:solidFill>
                  <a:srgbClr val="4335AF">
                    <a:lumMod val="60000"/>
                    <a:lumOff val="40000"/>
                  </a:srgbClr>
                </a:solidFill>
                <a:effectLst/>
                <a:uLnTx/>
                <a:uFillTx/>
                <a:latin typeface="Fira Sans Extra Condensed Medium" panose="020B0604020202020204" charset="0"/>
                <a:cs typeface="Arial"/>
                <a:sym typeface="Arial"/>
              </a:rPr>
              <a:t>dữ</a:t>
            </a:r>
            <a:r>
              <a:rPr kumimoji="0" lang="vi-VN" sz="1400" b="0" i="0" u="none" strike="noStrike" kern="0" cap="none" spc="0" normalizeH="0" baseline="0" noProof="0" dirty="0">
                <a:ln>
                  <a:noFill/>
                </a:ln>
                <a:solidFill>
                  <a:srgbClr val="4335AF">
                    <a:lumMod val="60000"/>
                    <a:lumOff val="40000"/>
                  </a:srgbClr>
                </a:solidFill>
                <a:effectLst/>
                <a:uLnTx/>
                <a:uFillTx/>
                <a:latin typeface="Fira Sans Extra Condensed Medium" panose="020B0604020202020204" charset="0"/>
                <a:cs typeface="Arial"/>
                <a:sym typeface="Arial"/>
              </a:rPr>
              <a:t> </a:t>
            </a:r>
            <a:r>
              <a:rPr kumimoji="0" lang="vi-VN" sz="1400" b="0" i="0" u="none" strike="noStrike" kern="0" cap="none" spc="0" normalizeH="0" baseline="0" noProof="0" dirty="0" err="1">
                <a:ln>
                  <a:noFill/>
                </a:ln>
                <a:solidFill>
                  <a:srgbClr val="4335AF">
                    <a:lumMod val="60000"/>
                    <a:lumOff val="40000"/>
                  </a:srgbClr>
                </a:solidFill>
                <a:effectLst/>
                <a:uLnTx/>
                <a:uFillTx/>
                <a:latin typeface="Fira Sans Extra Condensed Medium" panose="020B0604020202020204" charset="0"/>
                <a:cs typeface="Arial"/>
                <a:sym typeface="Arial"/>
              </a:rPr>
              <a:t>liệu</a:t>
            </a:r>
            <a:endParaRPr kumimoji="0" lang="vi-VN" sz="1400" b="0" i="0" u="none" strike="noStrike" kern="0" cap="none" spc="0" normalizeH="0" baseline="0" noProof="0" dirty="0">
              <a:ln>
                <a:noFill/>
              </a:ln>
              <a:solidFill>
                <a:srgbClr val="4335AF">
                  <a:lumMod val="60000"/>
                  <a:lumOff val="40000"/>
                </a:srgbClr>
              </a:solidFill>
              <a:effectLst/>
              <a:uLnTx/>
              <a:uFillTx/>
              <a:latin typeface="Fira Sans Extra Condensed Medium" panose="020B0604020202020204" charset="0"/>
              <a:cs typeface="Arial"/>
              <a:sym typeface="Arial"/>
            </a:endParaRPr>
          </a:p>
        </p:txBody>
      </p:sp>
      <p:sp>
        <p:nvSpPr>
          <p:cNvPr id="7" name="TextBox 6">
            <a:extLst>
              <a:ext uri="{FF2B5EF4-FFF2-40B4-BE49-F238E27FC236}">
                <a16:creationId xmlns:a16="http://schemas.microsoft.com/office/drawing/2014/main" id="{614E67B0-2F05-ACF7-B4F2-15AD742FEE66}"/>
              </a:ext>
            </a:extLst>
          </p:cNvPr>
          <p:cNvSpPr txBox="1"/>
          <p:nvPr/>
        </p:nvSpPr>
        <p:spPr>
          <a:xfrm>
            <a:off x="1198917" y="1088057"/>
            <a:ext cx="20445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1"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Times New Roman" panose="02020603050405020304" pitchFamily="18" charset="0"/>
                <a:sym typeface="Arial"/>
              </a:rPr>
              <a:t>Hai thao </a:t>
            </a:r>
            <a:r>
              <a:rPr kumimoji="0" lang="vi-VN" sz="1400" b="0" i="1" u="none" strike="noStrike" kern="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Times New Roman" panose="02020603050405020304" pitchFamily="18" charset="0"/>
                <a:sym typeface="Arial"/>
              </a:rPr>
              <a:t>tác</a:t>
            </a:r>
            <a:r>
              <a:rPr kumimoji="0" lang="vi-VN" sz="1400" b="0" i="1"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Times New Roman" panose="02020603050405020304" pitchFamily="18" charset="0"/>
                <a:sym typeface="Arial"/>
              </a:rPr>
              <a:t> </a:t>
            </a:r>
            <a:r>
              <a:rPr lang="vi-VN" i="1" dirty="0" err="1">
                <a:latin typeface="Roboto" panose="02000000000000000000" pitchFamily="2" charset="0"/>
                <a:ea typeface="Roboto" panose="02000000000000000000" pitchFamily="2" charset="0"/>
                <a:cs typeface="Times New Roman" panose="02020603050405020304" pitchFamily="18" charset="0"/>
              </a:rPr>
              <a:t>khả</a:t>
            </a:r>
            <a:r>
              <a:rPr lang="vi-VN" i="1" dirty="0">
                <a:latin typeface="Roboto" panose="02000000000000000000" pitchFamily="2" charset="0"/>
                <a:ea typeface="Roboto" panose="02000000000000000000" pitchFamily="2" charset="0"/>
                <a:cs typeface="Times New Roman" panose="02020603050405020304" pitchFamily="18" charset="0"/>
              </a:rPr>
              <a:t> </a:t>
            </a:r>
            <a:r>
              <a:rPr lang="vi-VN" i="1" dirty="0" err="1">
                <a:latin typeface="Roboto" panose="02000000000000000000" pitchFamily="2" charset="0"/>
                <a:ea typeface="Roboto" panose="02000000000000000000" pitchFamily="2" charset="0"/>
                <a:cs typeface="Times New Roman" panose="02020603050405020304" pitchFamily="18" charset="0"/>
              </a:rPr>
              <a:t>hoán</a:t>
            </a:r>
            <a:r>
              <a:rPr lang="vi-VN" i="1" dirty="0">
                <a:latin typeface="Roboto" panose="02000000000000000000" pitchFamily="2" charset="0"/>
                <a:ea typeface="Roboto" panose="02000000000000000000" pitchFamily="2" charset="0"/>
                <a:cs typeface="Times New Roman" panose="02020603050405020304" pitchFamily="18" charset="0"/>
              </a:rPr>
              <a:t> </a:t>
            </a:r>
            <a:r>
              <a:rPr lang="vi-VN" i="1" dirty="0" err="1">
                <a:latin typeface="Roboto" panose="02000000000000000000" pitchFamily="2" charset="0"/>
                <a:ea typeface="Roboto" panose="02000000000000000000" pitchFamily="2" charset="0"/>
                <a:cs typeface="Times New Roman" panose="02020603050405020304" pitchFamily="18" charset="0"/>
              </a:rPr>
              <a:t>vị</a:t>
            </a:r>
            <a:endParaRPr kumimoji="0" lang="vi-VN" sz="1400" b="0" i="1"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Times New Roman" panose="02020603050405020304" pitchFamily="18" charset="0"/>
              <a:sym typeface="Arial"/>
            </a:endParaRPr>
          </a:p>
        </p:txBody>
      </p:sp>
      <p:pic>
        <p:nvPicPr>
          <p:cNvPr id="10" name="Picture 9" descr="Table&#10;&#10;Description automatically generated">
            <a:extLst>
              <a:ext uri="{FF2B5EF4-FFF2-40B4-BE49-F238E27FC236}">
                <a16:creationId xmlns:a16="http://schemas.microsoft.com/office/drawing/2014/main" id="{4B7CD083-7128-3D99-C0AD-97770A61B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4100" y="2103720"/>
            <a:ext cx="5629406" cy="2645579"/>
          </a:xfrm>
          <a:prstGeom prst="rect">
            <a:avLst/>
          </a:prstGeom>
        </p:spPr>
      </p:pic>
      <p:grpSp>
        <p:nvGrpSpPr>
          <p:cNvPr id="51" name="Google Shape;3829;p41">
            <a:extLst>
              <a:ext uri="{FF2B5EF4-FFF2-40B4-BE49-F238E27FC236}">
                <a16:creationId xmlns:a16="http://schemas.microsoft.com/office/drawing/2014/main" id="{9894F53A-E33D-9F87-A874-97B212B9CC52}"/>
              </a:ext>
            </a:extLst>
          </p:cNvPr>
          <p:cNvGrpSpPr/>
          <p:nvPr/>
        </p:nvGrpSpPr>
        <p:grpSpPr>
          <a:xfrm>
            <a:off x="3657089" y="1047640"/>
            <a:ext cx="4181319" cy="1056080"/>
            <a:chOff x="721900" y="1265000"/>
            <a:chExt cx="2107800" cy="469500"/>
          </a:xfrm>
        </p:grpSpPr>
        <p:sp>
          <p:nvSpPr>
            <p:cNvPr id="52" name="Google Shape;3830;p41">
              <a:extLst>
                <a:ext uri="{FF2B5EF4-FFF2-40B4-BE49-F238E27FC236}">
                  <a16:creationId xmlns:a16="http://schemas.microsoft.com/office/drawing/2014/main" id="{66FFACCB-2A9D-650C-0226-4C4E91D7AECB}"/>
                </a:ext>
              </a:extLst>
            </p:cNvPr>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293E8D"/>
                </a:solidFill>
                <a:effectLst/>
                <a:uLnTx/>
                <a:uFillTx/>
                <a:latin typeface="Fira Sans Extra Condensed SemiBold"/>
                <a:ea typeface="Fira Sans Extra Condensed SemiBold"/>
                <a:cs typeface="Fira Sans Extra Condensed SemiBold"/>
                <a:sym typeface="Fira Sans Extra Condensed SemiBold"/>
              </a:endParaRPr>
            </a:p>
          </p:txBody>
        </p:sp>
        <p:sp>
          <p:nvSpPr>
            <p:cNvPr id="53" name="Google Shape;3831;p41">
              <a:extLst>
                <a:ext uri="{FF2B5EF4-FFF2-40B4-BE49-F238E27FC236}">
                  <a16:creationId xmlns:a16="http://schemas.microsoft.com/office/drawing/2014/main" id="{A0319584-0959-AB58-DAB4-1A0E4E417A16}"/>
                </a:ext>
              </a:extLst>
            </p:cNvPr>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293E8D"/>
                </a:solidFill>
                <a:effectLst/>
                <a:uLnTx/>
                <a:uFillTx/>
                <a:latin typeface="Fira Sans Extra Condensed SemiBold"/>
                <a:ea typeface="Fira Sans Extra Condensed SemiBold"/>
                <a:cs typeface="Fira Sans Extra Condensed SemiBold"/>
                <a:sym typeface="Fira Sans Extra Condensed SemiBold"/>
              </a:endParaRPr>
            </a:p>
          </p:txBody>
        </p:sp>
      </p:grpSp>
    </p:spTree>
    <p:extLst>
      <p:ext uri="{BB962C8B-B14F-4D97-AF65-F5344CB8AC3E}">
        <p14:creationId xmlns:p14="http://schemas.microsoft.com/office/powerpoint/2010/main" val="329054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8"/>
        <p:cNvGrpSpPr/>
        <p:nvPr/>
      </p:nvGrpSpPr>
      <p:grpSpPr>
        <a:xfrm>
          <a:off x="0" y="0"/>
          <a:ext cx="0" cy="0"/>
          <a:chOff x="0" y="0"/>
          <a:chExt cx="0" cy="0"/>
        </a:xfrm>
      </p:grpSpPr>
      <p:grpSp>
        <p:nvGrpSpPr>
          <p:cNvPr id="1480" name="Google Shape;1480;p25"/>
          <p:cNvGrpSpPr/>
          <p:nvPr/>
        </p:nvGrpSpPr>
        <p:grpSpPr>
          <a:xfrm>
            <a:off x="3255989" y="3097823"/>
            <a:ext cx="2631966" cy="1482582"/>
            <a:chOff x="1012725" y="2202350"/>
            <a:chExt cx="2668525" cy="1503175"/>
          </a:xfrm>
        </p:grpSpPr>
        <p:sp>
          <p:nvSpPr>
            <p:cNvPr id="1481" name="Google Shape;1481;p25"/>
            <p:cNvSpPr/>
            <p:nvPr/>
          </p:nvSpPr>
          <p:spPr>
            <a:xfrm>
              <a:off x="1142800" y="2262775"/>
              <a:ext cx="2408375" cy="1356725"/>
            </a:xfrm>
            <a:custGeom>
              <a:avLst/>
              <a:gdLst/>
              <a:ahLst/>
              <a:cxnLst/>
              <a:rect l="l" t="t" r="r" b="b"/>
              <a:pathLst>
                <a:path w="96335" h="54269" extrusionOk="0">
                  <a:moveTo>
                    <a:pt x="48590" y="0"/>
                  </a:moveTo>
                  <a:lnTo>
                    <a:pt x="1" y="25658"/>
                  </a:lnTo>
                  <a:lnTo>
                    <a:pt x="49626" y="54269"/>
                  </a:lnTo>
                  <a:lnTo>
                    <a:pt x="96334" y="27861"/>
                  </a:lnTo>
                  <a:lnTo>
                    <a:pt x="48590" y="0"/>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5"/>
            <p:cNvSpPr/>
            <p:nvPr/>
          </p:nvSpPr>
          <p:spPr>
            <a:xfrm>
              <a:off x="2383425" y="2959275"/>
              <a:ext cx="1167750" cy="686425"/>
            </a:xfrm>
            <a:custGeom>
              <a:avLst/>
              <a:gdLst/>
              <a:ahLst/>
              <a:cxnLst/>
              <a:rect l="l" t="t" r="r" b="b"/>
              <a:pathLst>
                <a:path w="46710" h="27457" extrusionOk="0">
                  <a:moveTo>
                    <a:pt x="46709" y="1"/>
                  </a:moveTo>
                  <a:lnTo>
                    <a:pt x="1" y="26409"/>
                  </a:lnTo>
                  <a:lnTo>
                    <a:pt x="1" y="27457"/>
                  </a:lnTo>
                  <a:lnTo>
                    <a:pt x="46709" y="1049"/>
                  </a:lnTo>
                  <a:lnTo>
                    <a:pt x="4670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p:cNvSpPr/>
            <p:nvPr/>
          </p:nvSpPr>
          <p:spPr>
            <a:xfrm>
              <a:off x="1142800" y="2903925"/>
              <a:ext cx="1240650" cy="741775"/>
            </a:xfrm>
            <a:custGeom>
              <a:avLst/>
              <a:gdLst/>
              <a:ahLst/>
              <a:cxnLst/>
              <a:rect l="l" t="t" r="r" b="b"/>
              <a:pathLst>
                <a:path w="49626" h="29671" extrusionOk="0">
                  <a:moveTo>
                    <a:pt x="1" y="0"/>
                  </a:moveTo>
                  <a:lnTo>
                    <a:pt x="1" y="1060"/>
                  </a:lnTo>
                  <a:lnTo>
                    <a:pt x="49626" y="29671"/>
                  </a:lnTo>
                  <a:lnTo>
                    <a:pt x="49626" y="28623"/>
                  </a:lnTo>
                  <a:lnTo>
                    <a:pt x="1"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a:off x="1012725" y="2202350"/>
              <a:ext cx="2668525" cy="1503175"/>
            </a:xfrm>
            <a:custGeom>
              <a:avLst/>
              <a:gdLst/>
              <a:ahLst/>
              <a:cxnLst/>
              <a:rect l="l" t="t" r="r" b="b"/>
              <a:pathLst>
                <a:path w="106741" h="60127" extrusionOk="0">
                  <a:moveTo>
                    <a:pt x="53829" y="238"/>
                  </a:moveTo>
                  <a:lnTo>
                    <a:pt x="106335" y="30885"/>
                  </a:lnTo>
                  <a:lnTo>
                    <a:pt x="54984" y="59900"/>
                  </a:lnTo>
                  <a:lnTo>
                    <a:pt x="417" y="28444"/>
                  </a:lnTo>
                  <a:lnTo>
                    <a:pt x="53829" y="238"/>
                  </a:lnTo>
                  <a:close/>
                  <a:moveTo>
                    <a:pt x="53841" y="0"/>
                  </a:moveTo>
                  <a:lnTo>
                    <a:pt x="155" y="28337"/>
                  </a:lnTo>
                  <a:lnTo>
                    <a:pt x="1" y="28432"/>
                  </a:lnTo>
                  <a:lnTo>
                    <a:pt x="54984" y="60127"/>
                  </a:lnTo>
                  <a:lnTo>
                    <a:pt x="106740" y="30873"/>
                  </a:lnTo>
                  <a:lnTo>
                    <a:pt x="538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25"/>
          <p:cNvGrpSpPr/>
          <p:nvPr/>
        </p:nvGrpSpPr>
        <p:grpSpPr>
          <a:xfrm>
            <a:off x="3813523" y="1279109"/>
            <a:ext cx="1581560" cy="3019039"/>
            <a:chOff x="1497487" y="1374192"/>
            <a:chExt cx="1262521" cy="2410026"/>
          </a:xfrm>
        </p:grpSpPr>
        <p:sp>
          <p:nvSpPr>
            <p:cNvPr id="1486" name="Google Shape;1486;p25"/>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5"/>
            <p:cNvSpPr/>
            <p:nvPr/>
          </p:nvSpPr>
          <p:spPr>
            <a:xfrm>
              <a:off x="1497487" y="1374192"/>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5"/>
            <p:cNvSpPr/>
            <p:nvPr/>
          </p:nvSpPr>
          <p:spPr>
            <a:xfrm>
              <a:off x="1627890" y="1449158"/>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5"/>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5"/>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5"/>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5"/>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5"/>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5"/>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5"/>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5"/>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5"/>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5"/>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5"/>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5"/>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5"/>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5"/>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5"/>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5"/>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5"/>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5"/>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5"/>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5"/>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5"/>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5"/>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5"/>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5"/>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5"/>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5"/>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5"/>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5"/>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5"/>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5"/>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5"/>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5"/>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5"/>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5"/>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5"/>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5"/>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5"/>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5"/>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5"/>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5"/>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5"/>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5"/>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5"/>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5"/>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5"/>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5"/>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5"/>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5"/>
            <p:cNvSpPr/>
            <p:nvPr/>
          </p:nvSpPr>
          <p:spPr>
            <a:xfrm>
              <a:off x="1676756" y="1477948"/>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5"/>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5"/>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5"/>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5"/>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25"/>
          <p:cNvGrpSpPr/>
          <p:nvPr/>
        </p:nvGrpSpPr>
        <p:grpSpPr>
          <a:xfrm>
            <a:off x="357745" y="1433145"/>
            <a:ext cx="2833925" cy="875556"/>
            <a:chOff x="357745" y="1402945"/>
            <a:chExt cx="2833925" cy="875556"/>
          </a:xfrm>
        </p:grpSpPr>
        <p:sp>
          <p:nvSpPr>
            <p:cNvPr id="1581" name="Google Shape;1581;p25"/>
            <p:cNvSpPr txBox="1"/>
            <p:nvPr/>
          </p:nvSpPr>
          <p:spPr>
            <a:xfrm>
              <a:off x="357745" y="1844101"/>
              <a:ext cx="2833925" cy="434400"/>
            </a:xfrm>
            <a:prstGeom prst="rect">
              <a:avLst/>
            </a:prstGeom>
            <a:noFill/>
            <a:ln>
              <a:noFill/>
            </a:ln>
          </p:spPr>
          <p:txBody>
            <a:bodyPr spcFirstLastPara="1" wrap="square" lIns="91425" tIns="91425" rIns="91425" bIns="91425" anchor="ctr" anchorCtr="0">
              <a:noAutofit/>
            </a:bodyPr>
            <a:lstStyle/>
            <a:p>
              <a:pPr marL="457200" lvl="1" algn="r"/>
              <a:r>
                <a:rPr lang="vi-VN" sz="1200" dirty="0" err="1">
                  <a:solidFill>
                    <a:schemeClr val="tx1"/>
                  </a:solidFill>
                  <a:latin typeface="Roboto" panose="02000000000000000000" pitchFamily="2" charset="0"/>
                  <a:ea typeface="Roboto" panose="02000000000000000000" pitchFamily="2" charset="0"/>
                </a:rPr>
                <a:t>Các</a:t>
              </a:r>
              <a:r>
                <a:rPr lang="vi-VN" sz="1200" dirty="0">
                  <a:solidFill>
                    <a:schemeClr val="tx1"/>
                  </a:solidFill>
                  <a:latin typeface="Roboto" panose="02000000000000000000" pitchFamily="2" charset="0"/>
                  <a:ea typeface="Roboto" panose="02000000000000000000" pitchFamily="2" charset="0"/>
                </a:rPr>
                <a:t> thao </a:t>
              </a:r>
              <a:r>
                <a:rPr lang="vi-VN" sz="1200" dirty="0" err="1">
                  <a:solidFill>
                    <a:schemeClr val="tx1"/>
                  </a:solidFill>
                  <a:latin typeface="Roboto" panose="02000000000000000000" pitchFamily="2" charset="0"/>
                  <a:ea typeface="Roboto" panose="02000000000000000000" pitchFamily="2" charset="0"/>
                </a:rPr>
                <a:t>tác</a:t>
              </a:r>
              <a:r>
                <a:rPr lang="vi-VN" sz="1200" dirty="0">
                  <a:solidFill>
                    <a:schemeClr val="tx1"/>
                  </a:solidFill>
                  <a:latin typeface="Roboto" panose="02000000000000000000" pitchFamily="2" charset="0"/>
                  <a:ea typeface="Roboto" panose="02000000000000000000" pitchFamily="2" charset="0"/>
                </a:rPr>
                <a:t> truy </a:t>
              </a:r>
              <a:r>
                <a:rPr lang="vi-VN" sz="1200" dirty="0" err="1">
                  <a:solidFill>
                    <a:schemeClr val="tx1"/>
                  </a:solidFill>
                  <a:latin typeface="Roboto" panose="02000000000000000000" pitchFamily="2" charset="0"/>
                  <a:ea typeface="Roboto" panose="02000000000000000000" pitchFamily="2" charset="0"/>
                </a:rPr>
                <a:t>xuất</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các</a:t>
              </a:r>
              <a:r>
                <a:rPr lang="vi-VN" sz="1200" dirty="0">
                  <a:solidFill>
                    <a:schemeClr val="tx1"/>
                  </a:solidFill>
                  <a:latin typeface="Roboto" panose="02000000000000000000" pitchFamily="2" charset="0"/>
                  <a:ea typeface="Roboto" panose="02000000000000000000" pitchFamily="2" charset="0"/>
                </a:rPr>
                <a:t> đơn </a:t>
              </a:r>
              <a:r>
                <a:rPr lang="vi-VN" sz="1200" dirty="0" err="1">
                  <a:solidFill>
                    <a:schemeClr val="tx1"/>
                  </a:solidFill>
                  <a:latin typeface="Roboto" panose="02000000000000000000" pitchFamily="2" charset="0"/>
                  <a:ea typeface="Roboto" panose="02000000000000000000" pitchFamily="2" charset="0"/>
                </a:rPr>
                <a:t>vị</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dữ</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liệu</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khác</a:t>
              </a:r>
              <a:r>
                <a:rPr lang="vi-VN" sz="1200" dirty="0">
                  <a:solidFill>
                    <a:schemeClr val="tx1"/>
                  </a:solidFill>
                  <a:latin typeface="Roboto" panose="02000000000000000000" pitchFamily="2" charset="0"/>
                  <a:ea typeface="Roboto" panose="02000000000000000000" pitchFamily="2" charset="0"/>
                </a:rPr>
                <a:t> nhau </a:t>
              </a:r>
              <a:r>
                <a:rPr lang="vi-VN" sz="1200" dirty="0" err="1">
                  <a:solidFill>
                    <a:schemeClr val="tx1"/>
                  </a:solidFill>
                  <a:latin typeface="Roboto" panose="02000000000000000000" pitchFamily="2" charset="0"/>
                  <a:ea typeface="Roboto" panose="02000000000000000000" pitchFamily="2" charset="0"/>
                </a:rPr>
                <a:t>là</a:t>
              </a:r>
              <a:r>
                <a:rPr lang="vi-VN" sz="1200" dirty="0">
                  <a:solidFill>
                    <a:schemeClr val="tx1"/>
                  </a:solidFill>
                  <a:latin typeface="Roboto" panose="02000000000000000000" pitchFamily="2" charset="0"/>
                  <a:ea typeface="Roboto" panose="02000000000000000000" pitchFamily="2" charset="0"/>
                </a:rPr>
                <a:t> tương </a:t>
              </a:r>
              <a:r>
                <a:rPr lang="vi-VN" sz="1200" dirty="0" err="1">
                  <a:solidFill>
                    <a:schemeClr val="tx1"/>
                  </a:solidFill>
                  <a:latin typeface="Roboto" panose="02000000000000000000" pitchFamily="2" charset="0"/>
                  <a:ea typeface="Roboto" panose="02000000000000000000" pitchFamily="2" charset="0"/>
                </a:rPr>
                <a:t>thích</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và</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khả</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hoán</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vị</a:t>
              </a:r>
              <a:endParaRPr lang="vi-VN" sz="1200" dirty="0">
                <a:solidFill>
                  <a:schemeClr val="tx1"/>
                </a:solidFill>
                <a:latin typeface="Roboto" panose="02000000000000000000" pitchFamily="2" charset="0"/>
                <a:ea typeface="Roboto" panose="02000000000000000000" pitchFamily="2" charset="0"/>
              </a:endParaRPr>
            </a:p>
          </p:txBody>
        </p:sp>
        <p:sp>
          <p:nvSpPr>
            <p:cNvPr id="1582" name="Google Shape;1582;p25"/>
            <p:cNvSpPr txBox="1"/>
            <p:nvPr/>
          </p:nvSpPr>
          <p:spPr>
            <a:xfrm>
              <a:off x="487119" y="1402945"/>
              <a:ext cx="2555400" cy="43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3000">
                  <a:solidFill>
                    <a:srgbClr val="000000"/>
                  </a:solidFill>
                  <a:latin typeface="Fira Sans Extra Condensed Medium"/>
                  <a:ea typeface="Fira Sans Extra Condensed Medium"/>
                  <a:cs typeface="Fira Sans Extra Condensed Medium"/>
                  <a:sym typeface="Fira Sans Extra Condensed Medium"/>
                </a:rPr>
                <a:t>01</a:t>
              </a:r>
              <a:endParaRPr sz="300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1583" name="Google Shape;1583;p25"/>
          <p:cNvGrpSpPr/>
          <p:nvPr/>
        </p:nvGrpSpPr>
        <p:grpSpPr>
          <a:xfrm>
            <a:off x="5558399" y="1268773"/>
            <a:ext cx="3325484" cy="2679499"/>
            <a:chOff x="5604883" y="1591123"/>
            <a:chExt cx="3325484" cy="555374"/>
          </a:xfrm>
        </p:grpSpPr>
        <p:sp>
          <p:nvSpPr>
            <p:cNvPr id="1586" name="Google Shape;1586;p25"/>
            <p:cNvSpPr txBox="1"/>
            <p:nvPr/>
          </p:nvSpPr>
          <p:spPr>
            <a:xfrm>
              <a:off x="5604883" y="1712097"/>
              <a:ext cx="3325484" cy="434400"/>
            </a:xfrm>
            <a:prstGeom prst="rect">
              <a:avLst/>
            </a:prstGeom>
            <a:noFill/>
            <a:ln>
              <a:noFill/>
            </a:ln>
          </p:spPr>
          <p:txBody>
            <a:bodyPr spcFirstLastPara="1" wrap="square" lIns="91425" tIns="91425" rIns="91425" bIns="91425" anchor="ctr" anchorCtr="0">
              <a:noAutofit/>
            </a:bodyPr>
            <a:lstStyle/>
            <a:p>
              <a:pPr marL="457200" lvl="1"/>
              <a:r>
                <a:rPr lang="vi-VN" sz="1200" dirty="0" err="1">
                  <a:solidFill>
                    <a:schemeClr val="tx1"/>
                  </a:solidFill>
                  <a:latin typeface="Roboto" panose="02000000000000000000" pitchFamily="2" charset="0"/>
                  <a:ea typeface="Roboto" panose="02000000000000000000" pitchFamily="2" charset="0"/>
                </a:rPr>
                <a:t>Các</a:t>
              </a:r>
              <a:r>
                <a:rPr lang="vi-VN" sz="1200" dirty="0">
                  <a:solidFill>
                    <a:schemeClr val="tx1"/>
                  </a:solidFill>
                  <a:latin typeface="Roboto" panose="02000000000000000000" pitchFamily="2" charset="0"/>
                  <a:ea typeface="Roboto" panose="02000000000000000000" pitchFamily="2" charset="0"/>
                </a:rPr>
                <a:t> thao </a:t>
              </a:r>
              <a:r>
                <a:rPr lang="vi-VN" sz="1200" dirty="0" err="1">
                  <a:solidFill>
                    <a:schemeClr val="tx1"/>
                  </a:solidFill>
                  <a:latin typeface="Roboto" panose="02000000000000000000" pitchFamily="2" charset="0"/>
                  <a:ea typeface="Roboto" panose="02000000000000000000" pitchFamily="2" charset="0"/>
                </a:rPr>
                <a:t>tác</a:t>
              </a:r>
              <a:r>
                <a:rPr lang="vi-VN" sz="1200" dirty="0">
                  <a:solidFill>
                    <a:schemeClr val="tx1"/>
                  </a:solidFill>
                  <a:latin typeface="Roboto" panose="02000000000000000000" pitchFamily="2" charset="0"/>
                  <a:ea typeface="Roboto" panose="02000000000000000000" pitchFamily="2" charset="0"/>
                </a:rPr>
                <a:t> truy </a:t>
              </a:r>
              <a:r>
                <a:rPr lang="vi-VN" sz="1200" dirty="0" err="1">
                  <a:solidFill>
                    <a:schemeClr val="tx1"/>
                  </a:solidFill>
                  <a:latin typeface="Roboto" panose="02000000000000000000" pitchFamily="2" charset="0"/>
                  <a:ea typeface="Roboto" panose="02000000000000000000" pitchFamily="2" charset="0"/>
                </a:rPr>
                <a:t>xuất</a:t>
              </a:r>
              <a:r>
                <a:rPr lang="vi-VN" sz="1200" dirty="0">
                  <a:solidFill>
                    <a:schemeClr val="tx1"/>
                  </a:solidFill>
                  <a:latin typeface="Roboto" panose="02000000000000000000" pitchFamily="2" charset="0"/>
                  <a:ea typeface="Roboto" panose="02000000000000000000" pitchFamily="2" charset="0"/>
                </a:rPr>
                <a:t> trên </a:t>
              </a:r>
              <a:r>
                <a:rPr lang="vi-VN" sz="1200" dirty="0" err="1">
                  <a:solidFill>
                    <a:schemeClr val="tx1"/>
                  </a:solidFill>
                  <a:latin typeface="Roboto" panose="02000000000000000000" pitchFamily="2" charset="0"/>
                  <a:ea typeface="Roboto" panose="02000000000000000000" pitchFamily="2" charset="0"/>
                </a:rPr>
                <a:t>cùng</a:t>
              </a:r>
              <a:r>
                <a:rPr lang="vi-VN" sz="1200" dirty="0">
                  <a:solidFill>
                    <a:schemeClr val="tx1"/>
                  </a:solidFill>
                  <a:latin typeface="Roboto" panose="02000000000000000000" pitchFamily="2" charset="0"/>
                  <a:ea typeface="Roboto" panose="02000000000000000000" pitchFamily="2" charset="0"/>
                </a:rPr>
                <a:t> đơn </a:t>
              </a:r>
              <a:r>
                <a:rPr lang="vi-VN" sz="1200" dirty="0" err="1">
                  <a:solidFill>
                    <a:schemeClr val="tx1"/>
                  </a:solidFill>
                  <a:latin typeface="Roboto" panose="02000000000000000000" pitchFamily="2" charset="0"/>
                  <a:ea typeface="Roboto" panose="02000000000000000000" pitchFamily="2" charset="0"/>
                </a:rPr>
                <a:t>vị</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dữ</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liệu</a:t>
              </a:r>
              <a:r>
                <a:rPr lang="vi-VN" sz="1200" dirty="0">
                  <a:solidFill>
                    <a:schemeClr val="tx1"/>
                  </a:solidFill>
                  <a:latin typeface="Roboto" panose="02000000000000000000" pitchFamily="2" charset="0"/>
                  <a:ea typeface="Roboto" panose="02000000000000000000" pitchFamily="2" charset="0"/>
                </a:rPr>
                <a:t>:</a:t>
              </a:r>
            </a:p>
            <a:p>
              <a:pPr marL="1200150" lvl="2" indent="-285750">
                <a:lnSpc>
                  <a:spcPct val="150000"/>
                </a:lnSpc>
                <a:buFont typeface="Wingdings" panose="05000000000000000000" pitchFamily="2" charset="2"/>
                <a:buChar char="§"/>
              </a:pPr>
              <a:r>
                <a:rPr lang="vi-VN" sz="1200" dirty="0" err="1">
                  <a:solidFill>
                    <a:schemeClr val="tx1"/>
                  </a:solidFill>
                  <a:latin typeface="Roboto" panose="02000000000000000000" pitchFamily="2" charset="0"/>
                  <a:ea typeface="Roboto" panose="02000000000000000000" pitchFamily="2" charset="0"/>
                </a:rPr>
                <a:t>Nếu</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có</a:t>
              </a:r>
              <a:r>
                <a:rPr lang="vi-VN" sz="1200" dirty="0">
                  <a:solidFill>
                    <a:schemeClr val="tx1"/>
                  </a:solidFill>
                  <a:latin typeface="Roboto" panose="02000000000000000000" pitchFamily="2" charset="0"/>
                  <a:ea typeface="Roboto" panose="02000000000000000000" pitchFamily="2" charset="0"/>
                </a:rPr>
                <a:t> liên quan </a:t>
              </a:r>
              <a:r>
                <a:rPr lang="vi-VN" sz="1200" dirty="0" err="1">
                  <a:solidFill>
                    <a:schemeClr val="tx1"/>
                  </a:solidFill>
                  <a:latin typeface="Roboto" panose="02000000000000000000" pitchFamily="2" charset="0"/>
                  <a:ea typeface="Roboto" panose="02000000000000000000" pitchFamily="2" charset="0"/>
                </a:rPr>
                <a:t>đến</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phép</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cộng</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trừ</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thì</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khả</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hoán</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vị</a:t>
              </a:r>
              <a:endParaRPr lang="vi-VN" sz="1200" dirty="0">
                <a:solidFill>
                  <a:schemeClr val="tx1"/>
                </a:solidFill>
                <a:latin typeface="Roboto" panose="02000000000000000000" pitchFamily="2" charset="0"/>
                <a:ea typeface="Roboto" panose="02000000000000000000" pitchFamily="2" charset="0"/>
              </a:endParaRPr>
            </a:p>
            <a:p>
              <a:pPr marL="1200150" lvl="2" indent="-285750">
                <a:lnSpc>
                  <a:spcPct val="150000"/>
                </a:lnSpc>
                <a:buFont typeface="Wingdings" panose="05000000000000000000" pitchFamily="2" charset="2"/>
                <a:buChar char="§"/>
              </a:pPr>
              <a:r>
                <a:rPr lang="vi-VN" sz="1200" dirty="0" err="1">
                  <a:solidFill>
                    <a:schemeClr val="tx1"/>
                  </a:solidFill>
                  <a:latin typeface="Roboto" panose="02000000000000000000" pitchFamily="2" charset="0"/>
                  <a:ea typeface="Roboto" panose="02000000000000000000" pitchFamily="2" charset="0"/>
                </a:rPr>
                <a:t>Read</a:t>
              </a:r>
              <a:r>
                <a:rPr lang="vi-VN" sz="1200" dirty="0">
                  <a:solidFill>
                    <a:schemeClr val="tx1"/>
                  </a:solidFill>
                  <a:latin typeface="Roboto" panose="02000000000000000000" pitchFamily="2" charset="0"/>
                  <a:ea typeface="Roboto" panose="02000000000000000000" pitchFamily="2" charset="0"/>
                </a:rPr>
                <a:t> – </a:t>
              </a:r>
              <a:r>
                <a:rPr lang="vi-VN" sz="1200" dirty="0" err="1">
                  <a:solidFill>
                    <a:schemeClr val="tx1"/>
                  </a:solidFill>
                  <a:latin typeface="Roboto" panose="02000000000000000000" pitchFamily="2" charset="0"/>
                  <a:ea typeface="Roboto" panose="02000000000000000000" pitchFamily="2" charset="0"/>
                </a:rPr>
                <a:t>Read</a:t>
              </a:r>
              <a:r>
                <a:rPr lang="vi-VN" sz="1200" dirty="0">
                  <a:solidFill>
                    <a:schemeClr val="tx1"/>
                  </a:solidFill>
                  <a:latin typeface="Roboto" panose="02000000000000000000" pitchFamily="2" charset="0"/>
                  <a:ea typeface="Roboto" panose="02000000000000000000" pitchFamily="2" charset="0"/>
                </a:rPr>
                <a:t> → </a:t>
              </a:r>
              <a:r>
                <a:rPr lang="vi-VN" sz="1200" dirty="0" err="1">
                  <a:solidFill>
                    <a:schemeClr val="tx1"/>
                  </a:solidFill>
                  <a:latin typeface="Roboto" panose="02000000000000000000" pitchFamily="2" charset="0"/>
                  <a:ea typeface="Roboto" panose="02000000000000000000" pitchFamily="2" charset="0"/>
                </a:rPr>
                <a:t>khả</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hoán</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vị</a:t>
              </a:r>
              <a:endParaRPr lang="vi-VN" sz="1200" dirty="0">
                <a:solidFill>
                  <a:schemeClr val="tx1"/>
                </a:solidFill>
                <a:latin typeface="Roboto" panose="02000000000000000000" pitchFamily="2" charset="0"/>
                <a:ea typeface="Roboto" panose="02000000000000000000" pitchFamily="2" charset="0"/>
              </a:endParaRPr>
            </a:p>
            <a:p>
              <a:pPr marL="1200150" lvl="2" indent="-285750">
                <a:lnSpc>
                  <a:spcPct val="150000"/>
                </a:lnSpc>
                <a:buFont typeface="Wingdings" panose="05000000000000000000" pitchFamily="2" charset="2"/>
                <a:buChar char="§"/>
              </a:pPr>
              <a:r>
                <a:rPr lang="vi-VN" sz="1200" dirty="0" err="1">
                  <a:solidFill>
                    <a:schemeClr val="tx1"/>
                  </a:solidFill>
                  <a:latin typeface="Roboto" panose="02000000000000000000" pitchFamily="2" charset="0"/>
                  <a:ea typeface="Roboto" panose="02000000000000000000" pitchFamily="2" charset="0"/>
                </a:rPr>
                <a:t>Write</a:t>
              </a:r>
              <a:r>
                <a:rPr lang="vi-VN" sz="1200" dirty="0">
                  <a:solidFill>
                    <a:schemeClr val="tx1"/>
                  </a:solidFill>
                  <a:latin typeface="Roboto" panose="02000000000000000000" pitchFamily="2" charset="0"/>
                  <a:ea typeface="Roboto" panose="02000000000000000000" pitchFamily="2" charset="0"/>
                </a:rPr>
                <a:t> – </a:t>
              </a:r>
              <a:r>
                <a:rPr lang="vi-VN" sz="1200" dirty="0" err="1">
                  <a:solidFill>
                    <a:schemeClr val="tx1"/>
                  </a:solidFill>
                  <a:latin typeface="Roboto" panose="02000000000000000000" pitchFamily="2" charset="0"/>
                  <a:ea typeface="Roboto" panose="02000000000000000000" pitchFamily="2" charset="0"/>
                </a:rPr>
                <a:t>Write</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Read</a:t>
              </a:r>
              <a:r>
                <a:rPr lang="vi-VN" sz="1200" dirty="0">
                  <a:solidFill>
                    <a:schemeClr val="tx1"/>
                  </a:solidFill>
                  <a:latin typeface="Roboto" panose="02000000000000000000" pitchFamily="2" charset="0"/>
                  <a:ea typeface="Roboto" panose="02000000000000000000" pitchFamily="2" charset="0"/>
                </a:rPr>
                <a:t> – </a:t>
              </a:r>
              <a:r>
                <a:rPr lang="vi-VN" sz="1200" dirty="0" err="1">
                  <a:solidFill>
                    <a:schemeClr val="tx1"/>
                  </a:solidFill>
                  <a:latin typeface="Roboto" panose="02000000000000000000" pitchFamily="2" charset="0"/>
                  <a:ea typeface="Roboto" panose="02000000000000000000" pitchFamily="2" charset="0"/>
                </a:rPr>
                <a:t>Write</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và</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Write</a:t>
              </a:r>
              <a:r>
                <a:rPr lang="vi-VN" sz="1200" dirty="0">
                  <a:solidFill>
                    <a:schemeClr val="tx1"/>
                  </a:solidFill>
                  <a:latin typeface="Roboto" panose="02000000000000000000" pitchFamily="2" charset="0"/>
                  <a:ea typeface="Roboto" panose="02000000000000000000" pitchFamily="2" charset="0"/>
                </a:rPr>
                <a:t> – </a:t>
              </a:r>
              <a:r>
                <a:rPr lang="vi-VN" sz="1200" dirty="0" err="1">
                  <a:solidFill>
                    <a:schemeClr val="tx1"/>
                  </a:solidFill>
                  <a:latin typeface="Roboto" panose="02000000000000000000" pitchFamily="2" charset="0"/>
                  <a:ea typeface="Roboto" panose="02000000000000000000" pitchFamily="2" charset="0"/>
                </a:rPr>
                <a:t>Read</a:t>
              </a:r>
              <a:r>
                <a:rPr lang="vi-VN" sz="1200" dirty="0">
                  <a:solidFill>
                    <a:schemeClr val="tx1"/>
                  </a:solidFill>
                  <a:latin typeface="Roboto" panose="02000000000000000000" pitchFamily="2" charset="0"/>
                  <a:ea typeface="Roboto" panose="02000000000000000000" pitchFamily="2" charset="0"/>
                </a:rPr>
                <a:t> → không </a:t>
              </a:r>
              <a:r>
                <a:rPr lang="vi-VN" sz="1200" dirty="0" err="1">
                  <a:solidFill>
                    <a:schemeClr val="tx1"/>
                  </a:solidFill>
                  <a:latin typeface="Roboto" panose="02000000000000000000" pitchFamily="2" charset="0"/>
                  <a:ea typeface="Roboto" panose="02000000000000000000" pitchFamily="2" charset="0"/>
                </a:rPr>
                <a:t>có</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tính</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khả</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hoán</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vị</a:t>
              </a:r>
              <a:endParaRPr lang="vi-VN" sz="1200" dirty="0">
                <a:solidFill>
                  <a:schemeClr val="tx1"/>
                </a:solidFill>
                <a:latin typeface="Roboto" panose="02000000000000000000" pitchFamily="2" charset="0"/>
                <a:ea typeface="Roboto" panose="02000000000000000000" pitchFamily="2" charset="0"/>
              </a:endParaRPr>
            </a:p>
            <a:p>
              <a:pPr marL="0" lvl="0" indent="0" algn="l" rtl="0">
                <a:spcBef>
                  <a:spcPts val="0"/>
                </a:spcBef>
                <a:spcAft>
                  <a:spcPts val="0"/>
                </a:spcAft>
                <a:buNone/>
              </a:pPr>
              <a:endParaRPr sz="1200" dirty="0">
                <a:solidFill>
                  <a:schemeClr val="tx1"/>
                </a:solidFill>
                <a:latin typeface="Roboto"/>
                <a:ea typeface="Roboto"/>
                <a:cs typeface="Roboto"/>
                <a:sym typeface="Roboto"/>
              </a:endParaRPr>
            </a:p>
          </p:txBody>
        </p:sp>
        <p:sp>
          <p:nvSpPr>
            <p:cNvPr id="1587" name="Google Shape;1587;p25"/>
            <p:cNvSpPr txBox="1"/>
            <p:nvPr/>
          </p:nvSpPr>
          <p:spPr>
            <a:xfrm>
              <a:off x="6107022" y="1591123"/>
              <a:ext cx="2555400" cy="1326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solidFill>
                    <a:srgbClr val="000000"/>
                  </a:solidFill>
                  <a:latin typeface="Fira Sans Extra Condensed Medium"/>
                  <a:ea typeface="Fira Sans Extra Condensed Medium"/>
                  <a:cs typeface="Fira Sans Extra Condensed Medium"/>
                  <a:sym typeface="Fira Sans Extra Condensed Medium"/>
                </a:rPr>
                <a:t>0</a:t>
              </a:r>
              <a:r>
                <a:rPr lang="vi-VN" sz="3000" dirty="0">
                  <a:latin typeface="Fira Sans Extra Condensed Medium"/>
                  <a:ea typeface="Fira Sans Extra Condensed Medium"/>
                  <a:cs typeface="Fira Sans Extra Condensed Medium"/>
                  <a:sym typeface="Fira Sans Extra Condensed Medium"/>
                </a:rPr>
                <a:t>2</a:t>
              </a:r>
              <a:endParaRPr sz="3000" dirty="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1588" name="Google Shape;1588;p25"/>
          <p:cNvGrpSpPr/>
          <p:nvPr/>
        </p:nvGrpSpPr>
        <p:grpSpPr>
          <a:xfrm>
            <a:off x="147358" y="3297065"/>
            <a:ext cx="2912289" cy="849999"/>
            <a:chOff x="129847" y="2906970"/>
            <a:chExt cx="2912289" cy="879825"/>
          </a:xfrm>
        </p:grpSpPr>
        <p:sp>
          <p:nvSpPr>
            <p:cNvPr id="1591" name="Google Shape;1591;p25"/>
            <p:cNvSpPr txBox="1"/>
            <p:nvPr/>
          </p:nvSpPr>
          <p:spPr>
            <a:xfrm>
              <a:off x="129847" y="3352395"/>
              <a:ext cx="2911521" cy="434400"/>
            </a:xfrm>
            <a:prstGeom prst="rect">
              <a:avLst/>
            </a:prstGeom>
            <a:noFill/>
            <a:ln>
              <a:noFill/>
            </a:ln>
          </p:spPr>
          <p:txBody>
            <a:bodyPr spcFirstLastPara="1" wrap="square" lIns="91425" tIns="91425" rIns="91425" bIns="91425" anchor="ctr" anchorCtr="0">
              <a:noAutofit/>
            </a:bodyPr>
            <a:lstStyle/>
            <a:p>
              <a:pPr marL="457200" lvl="1" algn="r"/>
              <a:r>
                <a:rPr lang="vi-VN" sz="1200" dirty="0" err="1">
                  <a:solidFill>
                    <a:schemeClr val="tx1"/>
                  </a:solidFill>
                  <a:latin typeface="Roboto" panose="02000000000000000000" pitchFamily="2" charset="0"/>
                  <a:ea typeface="Roboto" panose="02000000000000000000" pitchFamily="2" charset="0"/>
                </a:rPr>
                <a:t>Chú</a:t>
              </a:r>
              <a:r>
                <a:rPr lang="vi-VN" sz="1200" dirty="0">
                  <a:solidFill>
                    <a:schemeClr val="tx1"/>
                  </a:solidFill>
                  <a:latin typeface="Roboto" panose="02000000000000000000" pitchFamily="2" charset="0"/>
                  <a:ea typeface="Roboto" panose="02000000000000000000" pitchFamily="2" charset="0"/>
                </a:rPr>
                <a:t> ý: Hai thao </a:t>
              </a:r>
              <a:r>
                <a:rPr lang="vi-VN" sz="1200" dirty="0" err="1">
                  <a:solidFill>
                    <a:schemeClr val="tx1"/>
                  </a:solidFill>
                  <a:latin typeface="Roboto" panose="02000000000000000000" pitchFamily="2" charset="0"/>
                  <a:ea typeface="Roboto" panose="02000000000000000000" pitchFamily="2" charset="0"/>
                </a:rPr>
                <a:t>tác</a:t>
              </a:r>
              <a:r>
                <a:rPr lang="vi-VN" sz="1200" dirty="0">
                  <a:solidFill>
                    <a:schemeClr val="tx1"/>
                  </a:solidFill>
                  <a:latin typeface="Roboto" panose="02000000000000000000" pitchFamily="2" charset="0"/>
                  <a:ea typeface="Roboto" panose="02000000000000000000" pitchFamily="2" charset="0"/>
                </a:rPr>
                <a:t> không </a:t>
              </a:r>
              <a:r>
                <a:rPr lang="vi-VN" sz="1200" dirty="0" err="1">
                  <a:solidFill>
                    <a:schemeClr val="tx1"/>
                  </a:solidFill>
                  <a:latin typeface="Roboto" panose="02000000000000000000" pitchFamily="2" charset="0"/>
                  <a:ea typeface="Roboto" panose="02000000000000000000" pitchFamily="2" charset="0"/>
                </a:rPr>
                <a:t>khả</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hoán</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vị</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thì</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gọi</a:t>
              </a:r>
              <a:r>
                <a:rPr lang="vi-VN" sz="1200" dirty="0">
                  <a:solidFill>
                    <a:schemeClr val="tx1"/>
                  </a:solidFill>
                  <a:latin typeface="Roboto" panose="02000000000000000000" pitchFamily="2" charset="0"/>
                  <a:ea typeface="Roboto" panose="02000000000000000000" pitchFamily="2" charset="0"/>
                </a:rPr>
                <a:t> </a:t>
              </a:r>
              <a:r>
                <a:rPr lang="vi-VN" sz="1200" dirty="0" err="1">
                  <a:solidFill>
                    <a:schemeClr val="tx1"/>
                  </a:solidFill>
                  <a:latin typeface="Roboto" panose="02000000000000000000" pitchFamily="2" charset="0"/>
                  <a:ea typeface="Roboto" panose="02000000000000000000" pitchFamily="2" charset="0"/>
                </a:rPr>
                <a:t>là</a:t>
              </a:r>
              <a:r>
                <a:rPr lang="vi-VN" sz="1200" dirty="0">
                  <a:solidFill>
                    <a:schemeClr val="tx1"/>
                  </a:solidFill>
                  <a:latin typeface="Roboto" panose="02000000000000000000" pitchFamily="2" charset="0"/>
                  <a:ea typeface="Roboto" panose="02000000000000000000" pitchFamily="2" charset="0"/>
                </a:rPr>
                <a:t> xung </a:t>
              </a:r>
              <a:r>
                <a:rPr lang="vi-VN" sz="1200" dirty="0" err="1">
                  <a:solidFill>
                    <a:schemeClr val="tx1"/>
                  </a:solidFill>
                  <a:latin typeface="Roboto" panose="02000000000000000000" pitchFamily="2" charset="0"/>
                  <a:ea typeface="Roboto" panose="02000000000000000000" pitchFamily="2" charset="0"/>
                </a:rPr>
                <a:t>đột</a:t>
              </a:r>
              <a:endParaRPr lang="vi-VN" sz="1200" dirty="0">
                <a:solidFill>
                  <a:schemeClr val="tx1"/>
                </a:solidFill>
                <a:latin typeface="Roboto" panose="02000000000000000000" pitchFamily="2" charset="0"/>
                <a:ea typeface="Roboto" panose="02000000000000000000" pitchFamily="2" charset="0"/>
              </a:endParaRPr>
            </a:p>
          </p:txBody>
        </p:sp>
        <p:sp>
          <p:nvSpPr>
            <p:cNvPr id="1592" name="Google Shape;1592;p25"/>
            <p:cNvSpPr txBox="1"/>
            <p:nvPr/>
          </p:nvSpPr>
          <p:spPr>
            <a:xfrm>
              <a:off x="486736" y="2906970"/>
              <a:ext cx="2555400" cy="43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3000" dirty="0">
                  <a:solidFill>
                    <a:srgbClr val="000000"/>
                  </a:solidFill>
                  <a:latin typeface="Fira Sans Extra Condensed Medium"/>
                  <a:ea typeface="Fira Sans Extra Condensed Medium"/>
                  <a:cs typeface="Fira Sans Extra Condensed Medium"/>
                  <a:sym typeface="Fira Sans Extra Condensed Medium"/>
                </a:rPr>
                <a:t>0</a:t>
              </a:r>
              <a:r>
                <a:rPr lang="vi-VN" sz="3000" dirty="0">
                  <a:solidFill>
                    <a:srgbClr val="000000"/>
                  </a:solidFill>
                  <a:latin typeface="Fira Sans Extra Condensed Medium"/>
                  <a:ea typeface="Fira Sans Extra Condensed Medium"/>
                  <a:cs typeface="Fira Sans Extra Condensed Medium"/>
                  <a:sym typeface="Fira Sans Extra Condensed Medium"/>
                </a:rPr>
                <a:t>3</a:t>
              </a:r>
              <a:endParaRPr sz="3000" dirty="0">
                <a:solidFill>
                  <a:srgbClr val="000000"/>
                </a:solidFill>
                <a:latin typeface="Fira Sans Extra Condensed Medium"/>
                <a:ea typeface="Fira Sans Extra Condensed Medium"/>
                <a:cs typeface="Fira Sans Extra Condensed Medium"/>
                <a:sym typeface="Fira Sans Extra Condensed Medium"/>
              </a:endParaRPr>
            </a:p>
          </p:txBody>
        </p:sp>
      </p:grpSp>
      <p:sp>
        <p:nvSpPr>
          <p:cNvPr id="2" name="Google Shape;1602;p26">
            <a:extLst>
              <a:ext uri="{FF2B5EF4-FFF2-40B4-BE49-F238E27FC236}">
                <a16:creationId xmlns:a16="http://schemas.microsoft.com/office/drawing/2014/main" id="{2FB73A05-A4E2-7C79-93D2-A2140CA6CFE1}"/>
              </a:ext>
            </a:extLst>
          </p:cNvPr>
          <p:cNvSpPr txBox="1">
            <a:spLocks/>
          </p:cNvSpPr>
          <p:nvPr/>
        </p:nvSpPr>
        <p:spPr>
          <a:xfrm>
            <a:off x="501538" y="267513"/>
            <a:ext cx="8114400" cy="51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GB" dirty="0"/>
              <a:t>ĐIỀU KHIỂN ĐỒNG THỜI PHÂN TÁN</a:t>
            </a:r>
          </a:p>
        </p:txBody>
      </p:sp>
      <p:sp>
        <p:nvSpPr>
          <p:cNvPr id="5" name="TextBox 4">
            <a:extLst>
              <a:ext uri="{FF2B5EF4-FFF2-40B4-BE49-F238E27FC236}">
                <a16:creationId xmlns:a16="http://schemas.microsoft.com/office/drawing/2014/main" id="{C820D071-A3BC-1446-792C-D70FB903B501}"/>
              </a:ext>
            </a:extLst>
          </p:cNvPr>
          <p:cNvSpPr txBox="1"/>
          <p:nvPr/>
        </p:nvSpPr>
        <p:spPr>
          <a:xfrm>
            <a:off x="2856356" y="691095"/>
            <a:ext cx="3431237"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0" u="none" strike="noStrike" kern="0" cap="none" spc="0" normalizeH="0" baseline="0" noProof="0" dirty="0" err="1">
                <a:ln>
                  <a:noFill/>
                </a:ln>
                <a:solidFill>
                  <a:srgbClr val="4335AF">
                    <a:lumMod val="60000"/>
                    <a:lumOff val="40000"/>
                  </a:srgbClr>
                </a:solidFill>
                <a:effectLst/>
                <a:uLnTx/>
                <a:uFillTx/>
                <a:latin typeface="Fira Sans Extra Condensed Medium" panose="020B0604020202020204" charset="0"/>
                <a:cs typeface="Arial"/>
                <a:sym typeface="Arial"/>
              </a:rPr>
              <a:t>Một</a:t>
            </a:r>
            <a:r>
              <a:rPr kumimoji="0" lang="vi-VN" sz="1400" b="0" i="0" u="none" strike="noStrike" kern="0" cap="none" spc="0" normalizeH="0" baseline="0" noProof="0" dirty="0">
                <a:ln>
                  <a:noFill/>
                </a:ln>
                <a:solidFill>
                  <a:srgbClr val="4335AF">
                    <a:lumMod val="60000"/>
                    <a:lumOff val="40000"/>
                  </a:srgbClr>
                </a:solidFill>
                <a:effectLst/>
                <a:uLnTx/>
                <a:uFillTx/>
                <a:latin typeface="Fira Sans Extra Condensed Medium" panose="020B0604020202020204" charset="0"/>
                <a:cs typeface="Arial"/>
                <a:sym typeface="Arial"/>
              </a:rPr>
              <a:t> </a:t>
            </a:r>
            <a:r>
              <a:rPr kumimoji="0" lang="vi-VN" sz="1400" b="0" i="0" u="none" strike="noStrike" kern="0" cap="none" spc="0" normalizeH="0" baseline="0" noProof="0" dirty="0" err="1">
                <a:ln>
                  <a:noFill/>
                </a:ln>
                <a:solidFill>
                  <a:srgbClr val="4335AF">
                    <a:lumMod val="60000"/>
                    <a:lumOff val="40000"/>
                  </a:srgbClr>
                </a:solidFill>
                <a:effectLst/>
                <a:uLnTx/>
                <a:uFillTx/>
                <a:latin typeface="Fira Sans Extra Condensed Medium" panose="020B0604020202020204" charset="0"/>
                <a:cs typeface="Arial"/>
                <a:sym typeface="Arial"/>
              </a:rPr>
              <a:t>số</a:t>
            </a:r>
            <a:r>
              <a:rPr kumimoji="0" lang="vi-VN" sz="1400" b="0" i="0" u="none" strike="noStrike" kern="0" cap="none" spc="0" normalizeH="0" baseline="0" noProof="0" dirty="0">
                <a:ln>
                  <a:noFill/>
                </a:ln>
                <a:solidFill>
                  <a:srgbClr val="4335AF">
                    <a:lumMod val="60000"/>
                    <a:lumOff val="40000"/>
                  </a:srgbClr>
                </a:solidFill>
                <a:effectLst/>
                <a:uLnTx/>
                <a:uFillTx/>
                <a:latin typeface="Fira Sans Extra Condensed Medium" panose="020B0604020202020204" charset="0"/>
                <a:cs typeface="Arial"/>
                <a:sym typeface="Arial"/>
              </a:rPr>
              <a:t> </a:t>
            </a:r>
            <a:r>
              <a:rPr kumimoji="0" lang="vi-VN" sz="1400" b="0" i="0" u="none" strike="noStrike" kern="0" cap="none" spc="0" normalizeH="0" baseline="0" noProof="0" dirty="0" err="1">
                <a:ln>
                  <a:noFill/>
                </a:ln>
                <a:solidFill>
                  <a:srgbClr val="4335AF">
                    <a:lumMod val="60000"/>
                    <a:lumOff val="40000"/>
                  </a:srgbClr>
                </a:solidFill>
                <a:effectLst/>
                <a:uLnTx/>
                <a:uFillTx/>
                <a:latin typeface="Fira Sans Extra Condensed Medium" panose="020B0604020202020204" charset="0"/>
                <a:cs typeface="Arial"/>
                <a:sym typeface="Arial"/>
              </a:rPr>
              <a:t>tính</a:t>
            </a:r>
            <a:r>
              <a:rPr kumimoji="0" lang="vi-VN" sz="1400" b="0" i="0" u="none" strike="noStrike" kern="0" cap="none" spc="0" normalizeH="0" baseline="0" noProof="0" dirty="0">
                <a:ln>
                  <a:noFill/>
                </a:ln>
                <a:solidFill>
                  <a:srgbClr val="4335AF">
                    <a:lumMod val="60000"/>
                    <a:lumOff val="40000"/>
                  </a:srgbClr>
                </a:solidFill>
                <a:effectLst/>
                <a:uLnTx/>
                <a:uFillTx/>
                <a:latin typeface="Fira Sans Extra Condensed Medium" panose="020B0604020202020204" charset="0"/>
                <a:cs typeface="Arial"/>
                <a:sym typeface="Arial"/>
              </a:rPr>
              <a:t> </a:t>
            </a:r>
            <a:r>
              <a:rPr kumimoji="0" lang="vi-VN" sz="1400" b="0" i="0" u="none" strike="noStrike" kern="0" cap="none" spc="0" normalizeH="0" baseline="0" noProof="0" dirty="0" err="1">
                <a:ln>
                  <a:noFill/>
                </a:ln>
                <a:solidFill>
                  <a:srgbClr val="4335AF">
                    <a:lumMod val="60000"/>
                    <a:lumOff val="40000"/>
                  </a:srgbClr>
                </a:solidFill>
                <a:effectLst/>
                <a:uLnTx/>
                <a:uFillTx/>
                <a:latin typeface="Fira Sans Extra Condensed Medium" panose="020B0604020202020204" charset="0"/>
                <a:cs typeface="Arial"/>
                <a:sym typeface="Arial"/>
              </a:rPr>
              <a:t>chất</a:t>
            </a:r>
            <a:r>
              <a:rPr kumimoji="0" lang="vi-VN" sz="1400" b="0" i="0" u="none" strike="noStrike" kern="0" cap="none" spc="0" normalizeH="0" baseline="0" noProof="0" dirty="0">
                <a:ln>
                  <a:noFill/>
                </a:ln>
                <a:solidFill>
                  <a:srgbClr val="4335AF">
                    <a:lumMod val="60000"/>
                    <a:lumOff val="40000"/>
                  </a:srgbClr>
                </a:solidFill>
                <a:effectLst/>
                <a:uLnTx/>
                <a:uFillTx/>
                <a:latin typeface="Fira Sans Extra Condensed Medium" panose="020B0604020202020204" charset="0"/>
                <a:cs typeface="Arial"/>
                <a:sym typeface="Arial"/>
              </a:rPr>
              <a:t> khi thao </a:t>
            </a:r>
            <a:r>
              <a:rPr kumimoji="0" lang="vi-VN" sz="1400" b="0" i="0" u="none" strike="noStrike" kern="0" cap="none" spc="0" normalizeH="0" baseline="0" noProof="0" dirty="0" err="1">
                <a:ln>
                  <a:noFill/>
                </a:ln>
                <a:solidFill>
                  <a:srgbClr val="4335AF">
                    <a:lumMod val="60000"/>
                    <a:lumOff val="40000"/>
                  </a:srgbClr>
                </a:solidFill>
                <a:effectLst/>
                <a:uLnTx/>
                <a:uFillTx/>
                <a:latin typeface="Fira Sans Extra Condensed Medium" panose="020B0604020202020204" charset="0"/>
                <a:cs typeface="Arial"/>
                <a:sym typeface="Arial"/>
              </a:rPr>
              <a:t>tác</a:t>
            </a:r>
            <a:r>
              <a:rPr kumimoji="0" lang="vi-VN" sz="1400" b="0" i="0" u="none" strike="noStrike" kern="0" cap="none" spc="0" normalizeH="0" baseline="0" noProof="0" dirty="0">
                <a:ln>
                  <a:noFill/>
                </a:ln>
                <a:solidFill>
                  <a:srgbClr val="4335AF">
                    <a:lumMod val="60000"/>
                    <a:lumOff val="40000"/>
                  </a:srgbClr>
                </a:solidFill>
                <a:effectLst/>
                <a:uLnTx/>
                <a:uFillTx/>
                <a:latin typeface="Fira Sans Extra Condensed Medium" panose="020B0604020202020204" charset="0"/>
                <a:cs typeface="Arial"/>
                <a:sym typeface="Arial"/>
              </a:rPr>
              <a:t> trên đơn </a:t>
            </a:r>
            <a:r>
              <a:rPr kumimoji="0" lang="vi-VN" sz="1400" b="0" i="0" u="none" strike="noStrike" kern="0" cap="none" spc="0" normalizeH="0" baseline="0" noProof="0" dirty="0" err="1">
                <a:ln>
                  <a:noFill/>
                </a:ln>
                <a:solidFill>
                  <a:srgbClr val="4335AF">
                    <a:lumMod val="60000"/>
                    <a:lumOff val="40000"/>
                  </a:srgbClr>
                </a:solidFill>
                <a:effectLst/>
                <a:uLnTx/>
                <a:uFillTx/>
                <a:latin typeface="Fira Sans Extra Condensed Medium" panose="020B0604020202020204" charset="0"/>
                <a:cs typeface="Arial"/>
                <a:sym typeface="Arial"/>
              </a:rPr>
              <a:t>vị</a:t>
            </a:r>
            <a:r>
              <a:rPr kumimoji="0" lang="vi-VN" sz="1400" b="0" i="0" u="none" strike="noStrike" kern="0" cap="none" spc="0" normalizeH="0" baseline="0" noProof="0" dirty="0">
                <a:ln>
                  <a:noFill/>
                </a:ln>
                <a:solidFill>
                  <a:srgbClr val="4335AF">
                    <a:lumMod val="60000"/>
                    <a:lumOff val="40000"/>
                  </a:srgbClr>
                </a:solidFill>
                <a:effectLst/>
                <a:uLnTx/>
                <a:uFillTx/>
                <a:latin typeface="Fira Sans Extra Condensed Medium" panose="020B0604020202020204" charset="0"/>
                <a:cs typeface="Arial"/>
                <a:sym typeface="Arial"/>
              </a:rPr>
              <a:t> </a:t>
            </a:r>
            <a:r>
              <a:rPr kumimoji="0" lang="vi-VN" sz="1400" b="0" i="0" u="none" strike="noStrike" kern="0" cap="none" spc="0" normalizeH="0" baseline="0" noProof="0" dirty="0" err="1">
                <a:ln>
                  <a:noFill/>
                </a:ln>
                <a:solidFill>
                  <a:srgbClr val="4335AF">
                    <a:lumMod val="60000"/>
                    <a:lumOff val="40000"/>
                  </a:srgbClr>
                </a:solidFill>
                <a:effectLst/>
                <a:uLnTx/>
                <a:uFillTx/>
                <a:latin typeface="Fira Sans Extra Condensed Medium" panose="020B0604020202020204" charset="0"/>
                <a:cs typeface="Arial"/>
                <a:sym typeface="Arial"/>
              </a:rPr>
              <a:t>dữ</a:t>
            </a:r>
            <a:r>
              <a:rPr kumimoji="0" lang="vi-VN" sz="1400" b="0" i="0" u="none" strike="noStrike" kern="0" cap="none" spc="0" normalizeH="0" baseline="0" noProof="0" dirty="0">
                <a:ln>
                  <a:noFill/>
                </a:ln>
                <a:solidFill>
                  <a:srgbClr val="4335AF">
                    <a:lumMod val="60000"/>
                    <a:lumOff val="40000"/>
                  </a:srgbClr>
                </a:solidFill>
                <a:effectLst/>
                <a:uLnTx/>
                <a:uFillTx/>
                <a:latin typeface="Fira Sans Extra Condensed Medium" panose="020B0604020202020204" charset="0"/>
                <a:cs typeface="Arial"/>
                <a:sym typeface="Arial"/>
              </a:rPr>
              <a:t> </a:t>
            </a:r>
            <a:r>
              <a:rPr kumimoji="0" lang="vi-VN" sz="1400" b="0" i="0" u="none" strike="noStrike" kern="0" cap="none" spc="0" normalizeH="0" baseline="0" noProof="0" dirty="0" err="1">
                <a:ln>
                  <a:noFill/>
                </a:ln>
                <a:solidFill>
                  <a:srgbClr val="4335AF">
                    <a:lumMod val="60000"/>
                    <a:lumOff val="40000"/>
                  </a:srgbClr>
                </a:solidFill>
                <a:effectLst/>
                <a:uLnTx/>
                <a:uFillTx/>
                <a:latin typeface="Fira Sans Extra Condensed Medium" panose="020B0604020202020204" charset="0"/>
                <a:cs typeface="Arial"/>
                <a:sym typeface="Arial"/>
              </a:rPr>
              <a:t>liệu</a:t>
            </a:r>
            <a:endParaRPr kumimoji="0" lang="vi-VN" sz="1400" b="0" i="0" u="none" strike="noStrike" kern="0" cap="none" spc="0" normalizeH="0" baseline="0" noProof="0" dirty="0">
              <a:ln>
                <a:noFill/>
              </a:ln>
              <a:solidFill>
                <a:srgbClr val="4335AF">
                  <a:lumMod val="60000"/>
                  <a:lumOff val="40000"/>
                </a:srgbClr>
              </a:solidFill>
              <a:effectLst/>
              <a:uLnTx/>
              <a:uFillTx/>
              <a:latin typeface="Fira Sans Extra Condensed Medium" panose="020B0604020202020204" charset="0"/>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3"/>
        <p:cNvGrpSpPr/>
        <p:nvPr/>
      </p:nvGrpSpPr>
      <p:grpSpPr>
        <a:xfrm>
          <a:off x="0" y="0"/>
          <a:ext cx="0" cy="0"/>
          <a:chOff x="0" y="0"/>
          <a:chExt cx="0" cy="0"/>
        </a:xfrm>
      </p:grpSpPr>
      <p:grpSp>
        <p:nvGrpSpPr>
          <p:cNvPr id="3154" name="Google Shape;3154;p36"/>
          <p:cNvGrpSpPr/>
          <p:nvPr/>
        </p:nvGrpSpPr>
        <p:grpSpPr>
          <a:xfrm>
            <a:off x="143000" y="1040004"/>
            <a:ext cx="2103875" cy="1278963"/>
            <a:chOff x="961647" y="2401547"/>
            <a:chExt cx="1302628" cy="791878"/>
          </a:xfrm>
        </p:grpSpPr>
        <p:sp>
          <p:nvSpPr>
            <p:cNvPr id="3155" name="Google Shape;3155;p36"/>
            <p:cNvSpPr/>
            <p:nvPr/>
          </p:nvSpPr>
          <p:spPr>
            <a:xfrm>
              <a:off x="961647" y="2476847"/>
              <a:ext cx="595925" cy="698925"/>
            </a:xfrm>
            <a:custGeom>
              <a:avLst/>
              <a:gdLst/>
              <a:ahLst/>
              <a:cxnLst/>
              <a:rect l="l" t="t" r="r" b="b"/>
              <a:pathLst>
                <a:path w="23837" h="27957" extrusionOk="0">
                  <a:moveTo>
                    <a:pt x="18848" y="1"/>
                  </a:moveTo>
                  <a:cubicBezTo>
                    <a:pt x="18598" y="1"/>
                    <a:pt x="18336" y="13"/>
                    <a:pt x="18074" y="25"/>
                  </a:cubicBezTo>
                  <a:lnTo>
                    <a:pt x="17908" y="25"/>
                  </a:lnTo>
                  <a:cubicBezTo>
                    <a:pt x="17872" y="25"/>
                    <a:pt x="17836" y="48"/>
                    <a:pt x="17800" y="48"/>
                  </a:cubicBezTo>
                  <a:cubicBezTo>
                    <a:pt x="17396" y="96"/>
                    <a:pt x="16979" y="168"/>
                    <a:pt x="16586" y="275"/>
                  </a:cubicBezTo>
                  <a:cubicBezTo>
                    <a:pt x="16550" y="275"/>
                    <a:pt x="16526" y="275"/>
                    <a:pt x="16503" y="287"/>
                  </a:cubicBezTo>
                  <a:cubicBezTo>
                    <a:pt x="16360" y="322"/>
                    <a:pt x="16229" y="370"/>
                    <a:pt x="16086" y="418"/>
                  </a:cubicBezTo>
                  <a:cubicBezTo>
                    <a:pt x="15991" y="441"/>
                    <a:pt x="15907" y="465"/>
                    <a:pt x="15824" y="501"/>
                  </a:cubicBezTo>
                  <a:cubicBezTo>
                    <a:pt x="15550" y="596"/>
                    <a:pt x="15276" y="703"/>
                    <a:pt x="15002" y="822"/>
                  </a:cubicBezTo>
                  <a:cubicBezTo>
                    <a:pt x="14538" y="1025"/>
                    <a:pt x="14086" y="1263"/>
                    <a:pt x="13645" y="1537"/>
                  </a:cubicBezTo>
                  <a:lnTo>
                    <a:pt x="13502" y="1620"/>
                  </a:lnTo>
                  <a:lnTo>
                    <a:pt x="13395" y="1680"/>
                  </a:lnTo>
                  <a:cubicBezTo>
                    <a:pt x="13300" y="1751"/>
                    <a:pt x="13193" y="1811"/>
                    <a:pt x="13086" y="1882"/>
                  </a:cubicBezTo>
                  <a:cubicBezTo>
                    <a:pt x="12943" y="1977"/>
                    <a:pt x="12824" y="2096"/>
                    <a:pt x="12693" y="2192"/>
                  </a:cubicBezTo>
                  <a:cubicBezTo>
                    <a:pt x="12407" y="2394"/>
                    <a:pt x="12133" y="2608"/>
                    <a:pt x="11859" y="2835"/>
                  </a:cubicBezTo>
                  <a:cubicBezTo>
                    <a:pt x="11669" y="3001"/>
                    <a:pt x="11466" y="3168"/>
                    <a:pt x="11276" y="3347"/>
                  </a:cubicBezTo>
                  <a:cubicBezTo>
                    <a:pt x="11014" y="3597"/>
                    <a:pt x="10764" y="3835"/>
                    <a:pt x="10514" y="4097"/>
                  </a:cubicBezTo>
                  <a:cubicBezTo>
                    <a:pt x="10419" y="4192"/>
                    <a:pt x="10323" y="4287"/>
                    <a:pt x="10216" y="4394"/>
                  </a:cubicBezTo>
                  <a:cubicBezTo>
                    <a:pt x="10121" y="4501"/>
                    <a:pt x="10049" y="4609"/>
                    <a:pt x="9954" y="4716"/>
                  </a:cubicBezTo>
                  <a:cubicBezTo>
                    <a:pt x="9752" y="4954"/>
                    <a:pt x="9549" y="5204"/>
                    <a:pt x="9359" y="5454"/>
                  </a:cubicBezTo>
                  <a:cubicBezTo>
                    <a:pt x="9252" y="5585"/>
                    <a:pt x="9145" y="5704"/>
                    <a:pt x="9049" y="5835"/>
                  </a:cubicBezTo>
                  <a:cubicBezTo>
                    <a:pt x="8954" y="5966"/>
                    <a:pt x="8871" y="6097"/>
                    <a:pt x="8787" y="6216"/>
                  </a:cubicBezTo>
                  <a:cubicBezTo>
                    <a:pt x="8656" y="6395"/>
                    <a:pt x="8537" y="6573"/>
                    <a:pt x="8418" y="6764"/>
                  </a:cubicBezTo>
                  <a:cubicBezTo>
                    <a:pt x="8335" y="6883"/>
                    <a:pt x="8252" y="6990"/>
                    <a:pt x="8180" y="7121"/>
                  </a:cubicBezTo>
                  <a:cubicBezTo>
                    <a:pt x="8037" y="7335"/>
                    <a:pt x="7918" y="7561"/>
                    <a:pt x="7787" y="7788"/>
                  </a:cubicBezTo>
                  <a:cubicBezTo>
                    <a:pt x="7704" y="7919"/>
                    <a:pt x="7632" y="8049"/>
                    <a:pt x="7561" y="8180"/>
                  </a:cubicBezTo>
                  <a:cubicBezTo>
                    <a:pt x="7525" y="8240"/>
                    <a:pt x="7490" y="8288"/>
                    <a:pt x="7466" y="8335"/>
                  </a:cubicBezTo>
                  <a:cubicBezTo>
                    <a:pt x="7251" y="8740"/>
                    <a:pt x="7049" y="9145"/>
                    <a:pt x="6859" y="9550"/>
                  </a:cubicBezTo>
                  <a:cubicBezTo>
                    <a:pt x="6847" y="9585"/>
                    <a:pt x="6835" y="9621"/>
                    <a:pt x="6811" y="9657"/>
                  </a:cubicBezTo>
                  <a:cubicBezTo>
                    <a:pt x="6775" y="9752"/>
                    <a:pt x="6740" y="9859"/>
                    <a:pt x="6692" y="9954"/>
                  </a:cubicBezTo>
                  <a:cubicBezTo>
                    <a:pt x="6573" y="10228"/>
                    <a:pt x="6454" y="10502"/>
                    <a:pt x="6347" y="10788"/>
                  </a:cubicBezTo>
                  <a:cubicBezTo>
                    <a:pt x="6251" y="11014"/>
                    <a:pt x="6168" y="11252"/>
                    <a:pt x="6085" y="11478"/>
                  </a:cubicBezTo>
                  <a:lnTo>
                    <a:pt x="5823" y="11598"/>
                  </a:lnTo>
                  <a:cubicBezTo>
                    <a:pt x="5537" y="11728"/>
                    <a:pt x="5251" y="11883"/>
                    <a:pt x="4977" y="12050"/>
                  </a:cubicBezTo>
                  <a:cubicBezTo>
                    <a:pt x="4954" y="12074"/>
                    <a:pt x="4918" y="12086"/>
                    <a:pt x="4882" y="12109"/>
                  </a:cubicBezTo>
                  <a:lnTo>
                    <a:pt x="4751" y="12181"/>
                  </a:lnTo>
                  <a:cubicBezTo>
                    <a:pt x="4739" y="12205"/>
                    <a:pt x="4715" y="12217"/>
                    <a:pt x="4692" y="12229"/>
                  </a:cubicBezTo>
                  <a:cubicBezTo>
                    <a:pt x="4430" y="12419"/>
                    <a:pt x="4168" y="12621"/>
                    <a:pt x="3918" y="12824"/>
                  </a:cubicBezTo>
                  <a:lnTo>
                    <a:pt x="3763" y="12967"/>
                  </a:lnTo>
                  <a:cubicBezTo>
                    <a:pt x="3549" y="13157"/>
                    <a:pt x="3346" y="13372"/>
                    <a:pt x="3144" y="13586"/>
                  </a:cubicBezTo>
                  <a:cubicBezTo>
                    <a:pt x="3108" y="13622"/>
                    <a:pt x="3072" y="13645"/>
                    <a:pt x="3037" y="13681"/>
                  </a:cubicBezTo>
                  <a:cubicBezTo>
                    <a:pt x="3013" y="13717"/>
                    <a:pt x="3013" y="13717"/>
                    <a:pt x="2989" y="13741"/>
                  </a:cubicBezTo>
                  <a:cubicBezTo>
                    <a:pt x="2787" y="13979"/>
                    <a:pt x="2584" y="14217"/>
                    <a:pt x="2394" y="14479"/>
                  </a:cubicBezTo>
                  <a:cubicBezTo>
                    <a:pt x="2382" y="14491"/>
                    <a:pt x="2370" y="14503"/>
                    <a:pt x="2358" y="14515"/>
                  </a:cubicBezTo>
                  <a:cubicBezTo>
                    <a:pt x="2310" y="14574"/>
                    <a:pt x="2275" y="14646"/>
                    <a:pt x="2227" y="14705"/>
                  </a:cubicBezTo>
                  <a:cubicBezTo>
                    <a:pt x="2120" y="14860"/>
                    <a:pt x="2013" y="15015"/>
                    <a:pt x="1906" y="15181"/>
                  </a:cubicBezTo>
                  <a:cubicBezTo>
                    <a:pt x="1894" y="15217"/>
                    <a:pt x="1870" y="15241"/>
                    <a:pt x="1846" y="15265"/>
                  </a:cubicBezTo>
                  <a:cubicBezTo>
                    <a:pt x="1798" y="15348"/>
                    <a:pt x="1751" y="15431"/>
                    <a:pt x="1715" y="15503"/>
                  </a:cubicBezTo>
                  <a:cubicBezTo>
                    <a:pt x="1632" y="15634"/>
                    <a:pt x="1560" y="15753"/>
                    <a:pt x="1501" y="15872"/>
                  </a:cubicBezTo>
                  <a:cubicBezTo>
                    <a:pt x="1477" y="15908"/>
                    <a:pt x="1453" y="15943"/>
                    <a:pt x="1441" y="15979"/>
                  </a:cubicBezTo>
                  <a:cubicBezTo>
                    <a:pt x="1394" y="16062"/>
                    <a:pt x="1346" y="16158"/>
                    <a:pt x="1310" y="16241"/>
                  </a:cubicBezTo>
                  <a:cubicBezTo>
                    <a:pt x="1251" y="16348"/>
                    <a:pt x="1191" y="16467"/>
                    <a:pt x="1144" y="16574"/>
                  </a:cubicBezTo>
                  <a:cubicBezTo>
                    <a:pt x="1120" y="16610"/>
                    <a:pt x="1108" y="16646"/>
                    <a:pt x="1084" y="16681"/>
                  </a:cubicBezTo>
                  <a:cubicBezTo>
                    <a:pt x="1036" y="16777"/>
                    <a:pt x="1001" y="16884"/>
                    <a:pt x="965" y="16979"/>
                  </a:cubicBezTo>
                  <a:cubicBezTo>
                    <a:pt x="917" y="17074"/>
                    <a:pt x="870" y="17193"/>
                    <a:pt x="822" y="17301"/>
                  </a:cubicBezTo>
                  <a:lnTo>
                    <a:pt x="786" y="17396"/>
                  </a:lnTo>
                  <a:cubicBezTo>
                    <a:pt x="751" y="17503"/>
                    <a:pt x="715" y="17610"/>
                    <a:pt x="667" y="17717"/>
                  </a:cubicBezTo>
                  <a:cubicBezTo>
                    <a:pt x="632" y="17824"/>
                    <a:pt x="596" y="17944"/>
                    <a:pt x="560" y="18051"/>
                  </a:cubicBezTo>
                  <a:cubicBezTo>
                    <a:pt x="548" y="18075"/>
                    <a:pt x="536" y="18098"/>
                    <a:pt x="524" y="18122"/>
                  </a:cubicBezTo>
                  <a:cubicBezTo>
                    <a:pt x="501" y="18229"/>
                    <a:pt x="477" y="18336"/>
                    <a:pt x="441" y="18444"/>
                  </a:cubicBezTo>
                  <a:cubicBezTo>
                    <a:pt x="405" y="18575"/>
                    <a:pt x="370" y="18706"/>
                    <a:pt x="334" y="18837"/>
                  </a:cubicBezTo>
                  <a:cubicBezTo>
                    <a:pt x="334" y="18860"/>
                    <a:pt x="322" y="18884"/>
                    <a:pt x="310" y="18908"/>
                  </a:cubicBezTo>
                  <a:cubicBezTo>
                    <a:pt x="286" y="18991"/>
                    <a:pt x="274" y="19075"/>
                    <a:pt x="263" y="19158"/>
                  </a:cubicBezTo>
                  <a:cubicBezTo>
                    <a:pt x="227" y="19325"/>
                    <a:pt x="191" y="19503"/>
                    <a:pt x="155" y="19670"/>
                  </a:cubicBezTo>
                  <a:cubicBezTo>
                    <a:pt x="155" y="19718"/>
                    <a:pt x="143" y="19753"/>
                    <a:pt x="132" y="19789"/>
                  </a:cubicBezTo>
                  <a:cubicBezTo>
                    <a:pt x="132" y="19825"/>
                    <a:pt x="120" y="19908"/>
                    <a:pt x="120" y="19956"/>
                  </a:cubicBezTo>
                  <a:cubicBezTo>
                    <a:pt x="84" y="20206"/>
                    <a:pt x="60" y="20444"/>
                    <a:pt x="36" y="20682"/>
                  </a:cubicBezTo>
                  <a:cubicBezTo>
                    <a:pt x="36" y="20742"/>
                    <a:pt x="24" y="20801"/>
                    <a:pt x="12" y="20861"/>
                  </a:cubicBezTo>
                  <a:cubicBezTo>
                    <a:pt x="12" y="20920"/>
                    <a:pt x="12" y="20932"/>
                    <a:pt x="12" y="20968"/>
                  </a:cubicBezTo>
                  <a:cubicBezTo>
                    <a:pt x="1" y="21289"/>
                    <a:pt x="1" y="21611"/>
                    <a:pt x="12" y="21920"/>
                  </a:cubicBezTo>
                  <a:cubicBezTo>
                    <a:pt x="143" y="24432"/>
                    <a:pt x="1263" y="26218"/>
                    <a:pt x="2870" y="26921"/>
                  </a:cubicBezTo>
                  <a:lnTo>
                    <a:pt x="5287" y="27957"/>
                  </a:lnTo>
                  <a:cubicBezTo>
                    <a:pt x="3680" y="27254"/>
                    <a:pt x="2560" y="25480"/>
                    <a:pt x="2429" y="22968"/>
                  </a:cubicBezTo>
                  <a:cubicBezTo>
                    <a:pt x="2418" y="22647"/>
                    <a:pt x="2418" y="22325"/>
                    <a:pt x="2429" y="22004"/>
                  </a:cubicBezTo>
                  <a:cubicBezTo>
                    <a:pt x="2429" y="21908"/>
                    <a:pt x="2441" y="21825"/>
                    <a:pt x="2453" y="21730"/>
                  </a:cubicBezTo>
                  <a:cubicBezTo>
                    <a:pt x="2465" y="21480"/>
                    <a:pt x="2501" y="21242"/>
                    <a:pt x="2525" y="21003"/>
                  </a:cubicBezTo>
                  <a:cubicBezTo>
                    <a:pt x="2549" y="20908"/>
                    <a:pt x="2560" y="20813"/>
                    <a:pt x="2572" y="20718"/>
                  </a:cubicBezTo>
                  <a:cubicBezTo>
                    <a:pt x="2596" y="20539"/>
                    <a:pt x="2644" y="20372"/>
                    <a:pt x="2679" y="20206"/>
                  </a:cubicBezTo>
                  <a:cubicBezTo>
                    <a:pt x="2703" y="20099"/>
                    <a:pt x="2715" y="19991"/>
                    <a:pt x="2751" y="19884"/>
                  </a:cubicBezTo>
                  <a:cubicBezTo>
                    <a:pt x="2775" y="19741"/>
                    <a:pt x="2822" y="19610"/>
                    <a:pt x="2858" y="19479"/>
                  </a:cubicBezTo>
                  <a:cubicBezTo>
                    <a:pt x="2894" y="19348"/>
                    <a:pt x="2930" y="19218"/>
                    <a:pt x="2965" y="19098"/>
                  </a:cubicBezTo>
                  <a:cubicBezTo>
                    <a:pt x="3013" y="18967"/>
                    <a:pt x="3049" y="18872"/>
                    <a:pt x="3084" y="18765"/>
                  </a:cubicBezTo>
                  <a:cubicBezTo>
                    <a:pt x="3132" y="18622"/>
                    <a:pt x="3180" y="18479"/>
                    <a:pt x="3239" y="18348"/>
                  </a:cubicBezTo>
                  <a:cubicBezTo>
                    <a:pt x="3275" y="18241"/>
                    <a:pt x="3322" y="18134"/>
                    <a:pt x="3370" y="18015"/>
                  </a:cubicBezTo>
                  <a:cubicBezTo>
                    <a:pt x="3430" y="17884"/>
                    <a:pt x="3489" y="17753"/>
                    <a:pt x="3549" y="17622"/>
                  </a:cubicBezTo>
                  <a:cubicBezTo>
                    <a:pt x="3608" y="17491"/>
                    <a:pt x="3656" y="17396"/>
                    <a:pt x="3715" y="17289"/>
                  </a:cubicBezTo>
                  <a:cubicBezTo>
                    <a:pt x="3775" y="17170"/>
                    <a:pt x="3846" y="17039"/>
                    <a:pt x="3906" y="16920"/>
                  </a:cubicBezTo>
                  <a:cubicBezTo>
                    <a:pt x="3977" y="16801"/>
                    <a:pt x="4049" y="16670"/>
                    <a:pt x="4120" y="16551"/>
                  </a:cubicBezTo>
                  <a:cubicBezTo>
                    <a:pt x="4192" y="16431"/>
                    <a:pt x="4251" y="16336"/>
                    <a:pt x="4323" y="16229"/>
                  </a:cubicBezTo>
                  <a:cubicBezTo>
                    <a:pt x="4418" y="16062"/>
                    <a:pt x="4537" y="15908"/>
                    <a:pt x="4644" y="15753"/>
                  </a:cubicBezTo>
                  <a:cubicBezTo>
                    <a:pt x="4692" y="15681"/>
                    <a:pt x="4751" y="15598"/>
                    <a:pt x="4787" y="15527"/>
                  </a:cubicBezTo>
                  <a:cubicBezTo>
                    <a:pt x="4989" y="15265"/>
                    <a:pt x="5192" y="15027"/>
                    <a:pt x="5394" y="14788"/>
                  </a:cubicBezTo>
                  <a:cubicBezTo>
                    <a:pt x="5442" y="14729"/>
                    <a:pt x="5489" y="14681"/>
                    <a:pt x="5549" y="14634"/>
                  </a:cubicBezTo>
                  <a:cubicBezTo>
                    <a:pt x="5751" y="14419"/>
                    <a:pt x="5954" y="14205"/>
                    <a:pt x="6168" y="14014"/>
                  </a:cubicBezTo>
                  <a:cubicBezTo>
                    <a:pt x="6228" y="13967"/>
                    <a:pt x="6275" y="13919"/>
                    <a:pt x="6323" y="13884"/>
                  </a:cubicBezTo>
                  <a:cubicBezTo>
                    <a:pt x="6573" y="13669"/>
                    <a:pt x="6835" y="13467"/>
                    <a:pt x="7097" y="13288"/>
                  </a:cubicBezTo>
                  <a:cubicBezTo>
                    <a:pt x="7192" y="13217"/>
                    <a:pt x="7287" y="13157"/>
                    <a:pt x="7394" y="13098"/>
                  </a:cubicBezTo>
                  <a:cubicBezTo>
                    <a:pt x="7656" y="12931"/>
                    <a:pt x="7942" y="12776"/>
                    <a:pt x="8240" y="12645"/>
                  </a:cubicBezTo>
                  <a:lnTo>
                    <a:pt x="8502" y="12526"/>
                  </a:lnTo>
                  <a:cubicBezTo>
                    <a:pt x="8680" y="12014"/>
                    <a:pt x="8883" y="11502"/>
                    <a:pt x="9097" y="11002"/>
                  </a:cubicBezTo>
                  <a:cubicBezTo>
                    <a:pt x="9133" y="10907"/>
                    <a:pt x="9168" y="10812"/>
                    <a:pt x="9216" y="10705"/>
                  </a:cubicBezTo>
                  <a:cubicBezTo>
                    <a:pt x="9442" y="10204"/>
                    <a:pt x="9692" y="9716"/>
                    <a:pt x="9954" y="9228"/>
                  </a:cubicBezTo>
                  <a:cubicBezTo>
                    <a:pt x="10038" y="9097"/>
                    <a:pt x="10109" y="8966"/>
                    <a:pt x="10192" y="8835"/>
                  </a:cubicBezTo>
                  <a:cubicBezTo>
                    <a:pt x="10383" y="8490"/>
                    <a:pt x="10597" y="8145"/>
                    <a:pt x="10823" y="7811"/>
                  </a:cubicBezTo>
                  <a:cubicBezTo>
                    <a:pt x="10942" y="7633"/>
                    <a:pt x="11061" y="7454"/>
                    <a:pt x="11192" y="7276"/>
                  </a:cubicBezTo>
                  <a:cubicBezTo>
                    <a:pt x="11371" y="7014"/>
                    <a:pt x="11562" y="6764"/>
                    <a:pt x="11764" y="6514"/>
                  </a:cubicBezTo>
                  <a:cubicBezTo>
                    <a:pt x="11954" y="6264"/>
                    <a:pt x="12157" y="6014"/>
                    <a:pt x="12359" y="5763"/>
                  </a:cubicBezTo>
                  <a:cubicBezTo>
                    <a:pt x="12550" y="5549"/>
                    <a:pt x="12728" y="5347"/>
                    <a:pt x="12919" y="5144"/>
                  </a:cubicBezTo>
                  <a:cubicBezTo>
                    <a:pt x="13169" y="4894"/>
                    <a:pt x="13419" y="4644"/>
                    <a:pt x="13681" y="4406"/>
                  </a:cubicBezTo>
                  <a:cubicBezTo>
                    <a:pt x="13871" y="4228"/>
                    <a:pt x="14062" y="4049"/>
                    <a:pt x="14264" y="3882"/>
                  </a:cubicBezTo>
                  <a:cubicBezTo>
                    <a:pt x="14538" y="3656"/>
                    <a:pt x="14812" y="3454"/>
                    <a:pt x="15086" y="3251"/>
                  </a:cubicBezTo>
                  <a:cubicBezTo>
                    <a:pt x="15372" y="3049"/>
                    <a:pt x="15622" y="2846"/>
                    <a:pt x="15907" y="2680"/>
                  </a:cubicBezTo>
                  <a:cubicBezTo>
                    <a:pt x="15955" y="2644"/>
                    <a:pt x="16003" y="2620"/>
                    <a:pt x="16050" y="2585"/>
                  </a:cubicBezTo>
                  <a:cubicBezTo>
                    <a:pt x="16491" y="2323"/>
                    <a:pt x="16943" y="2084"/>
                    <a:pt x="17408" y="1870"/>
                  </a:cubicBezTo>
                  <a:cubicBezTo>
                    <a:pt x="17681" y="1751"/>
                    <a:pt x="17955" y="1644"/>
                    <a:pt x="18229" y="1549"/>
                  </a:cubicBezTo>
                  <a:cubicBezTo>
                    <a:pt x="18312" y="1525"/>
                    <a:pt x="18408" y="1501"/>
                    <a:pt x="18491" y="1465"/>
                  </a:cubicBezTo>
                  <a:cubicBezTo>
                    <a:pt x="18670" y="1418"/>
                    <a:pt x="18824" y="1370"/>
                    <a:pt x="18991" y="1322"/>
                  </a:cubicBezTo>
                  <a:cubicBezTo>
                    <a:pt x="19396" y="1215"/>
                    <a:pt x="19801" y="1144"/>
                    <a:pt x="20217" y="1096"/>
                  </a:cubicBezTo>
                  <a:cubicBezTo>
                    <a:pt x="20313" y="1096"/>
                    <a:pt x="20396" y="1084"/>
                    <a:pt x="20491" y="1072"/>
                  </a:cubicBezTo>
                  <a:cubicBezTo>
                    <a:pt x="20676" y="1064"/>
                    <a:pt x="20856" y="1056"/>
                    <a:pt x="21037" y="1056"/>
                  </a:cubicBezTo>
                  <a:cubicBezTo>
                    <a:pt x="21113" y="1056"/>
                    <a:pt x="21188" y="1057"/>
                    <a:pt x="21265" y="1061"/>
                  </a:cubicBezTo>
                  <a:lnTo>
                    <a:pt x="21515" y="1061"/>
                  </a:lnTo>
                  <a:cubicBezTo>
                    <a:pt x="21813" y="1072"/>
                    <a:pt x="22099" y="1108"/>
                    <a:pt x="22396" y="1156"/>
                  </a:cubicBezTo>
                  <a:cubicBezTo>
                    <a:pt x="22420" y="1156"/>
                    <a:pt x="22444" y="1168"/>
                    <a:pt x="22468" y="1180"/>
                  </a:cubicBezTo>
                  <a:cubicBezTo>
                    <a:pt x="22932" y="1275"/>
                    <a:pt x="23396" y="1418"/>
                    <a:pt x="23837" y="1596"/>
                  </a:cubicBezTo>
                  <a:lnTo>
                    <a:pt x="21420" y="560"/>
                  </a:lnTo>
                  <a:cubicBezTo>
                    <a:pt x="21241" y="477"/>
                    <a:pt x="21063" y="406"/>
                    <a:pt x="20872" y="346"/>
                  </a:cubicBezTo>
                  <a:cubicBezTo>
                    <a:pt x="20848" y="334"/>
                    <a:pt x="20825" y="334"/>
                    <a:pt x="20801" y="334"/>
                  </a:cubicBezTo>
                  <a:cubicBezTo>
                    <a:pt x="20551" y="251"/>
                    <a:pt x="20313" y="179"/>
                    <a:pt x="20051" y="132"/>
                  </a:cubicBezTo>
                  <a:lnTo>
                    <a:pt x="19991" y="120"/>
                  </a:lnTo>
                  <a:lnTo>
                    <a:pt x="19979" y="120"/>
                  </a:lnTo>
                  <a:cubicBezTo>
                    <a:pt x="19694" y="60"/>
                    <a:pt x="19396" y="37"/>
                    <a:pt x="19098" y="13"/>
                  </a:cubicBezTo>
                  <a:lnTo>
                    <a:pt x="19027"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6"/>
            <p:cNvSpPr/>
            <p:nvPr/>
          </p:nvSpPr>
          <p:spPr>
            <a:xfrm>
              <a:off x="1566497" y="2401547"/>
              <a:ext cx="288750" cy="169400"/>
            </a:xfrm>
            <a:custGeom>
              <a:avLst/>
              <a:gdLst/>
              <a:ahLst/>
              <a:cxnLst/>
              <a:rect l="l" t="t" r="r" b="b"/>
              <a:pathLst>
                <a:path w="11550" h="6776" extrusionOk="0">
                  <a:moveTo>
                    <a:pt x="11507" y="1387"/>
                  </a:moveTo>
                  <a:lnTo>
                    <a:pt x="11549" y="1406"/>
                  </a:lnTo>
                  <a:cubicBezTo>
                    <a:pt x="11535" y="1399"/>
                    <a:pt x="11521" y="1393"/>
                    <a:pt x="11507" y="1387"/>
                  </a:cubicBezTo>
                  <a:close/>
                  <a:moveTo>
                    <a:pt x="7596" y="1"/>
                  </a:moveTo>
                  <a:cubicBezTo>
                    <a:pt x="7513" y="1"/>
                    <a:pt x="7430" y="12"/>
                    <a:pt x="7334" y="12"/>
                  </a:cubicBezTo>
                  <a:lnTo>
                    <a:pt x="6894" y="12"/>
                  </a:lnTo>
                  <a:cubicBezTo>
                    <a:pt x="6727" y="24"/>
                    <a:pt x="6549" y="72"/>
                    <a:pt x="6382" y="108"/>
                  </a:cubicBezTo>
                  <a:cubicBezTo>
                    <a:pt x="6275" y="120"/>
                    <a:pt x="6179" y="132"/>
                    <a:pt x="6072" y="167"/>
                  </a:cubicBezTo>
                  <a:cubicBezTo>
                    <a:pt x="6048" y="167"/>
                    <a:pt x="6013" y="167"/>
                    <a:pt x="5989" y="179"/>
                  </a:cubicBezTo>
                  <a:cubicBezTo>
                    <a:pt x="5656" y="263"/>
                    <a:pt x="5334" y="382"/>
                    <a:pt x="5025" y="524"/>
                  </a:cubicBezTo>
                  <a:cubicBezTo>
                    <a:pt x="4715" y="655"/>
                    <a:pt x="4417" y="822"/>
                    <a:pt x="4132" y="1001"/>
                  </a:cubicBezTo>
                  <a:cubicBezTo>
                    <a:pt x="4108" y="1025"/>
                    <a:pt x="4072" y="1036"/>
                    <a:pt x="4036" y="1048"/>
                  </a:cubicBezTo>
                  <a:cubicBezTo>
                    <a:pt x="3941" y="1108"/>
                    <a:pt x="3858" y="1167"/>
                    <a:pt x="3762" y="1239"/>
                  </a:cubicBezTo>
                  <a:cubicBezTo>
                    <a:pt x="3727" y="1251"/>
                    <a:pt x="3703" y="1286"/>
                    <a:pt x="3667" y="1310"/>
                  </a:cubicBezTo>
                  <a:cubicBezTo>
                    <a:pt x="3381" y="1501"/>
                    <a:pt x="3096" y="1727"/>
                    <a:pt x="2834" y="1953"/>
                  </a:cubicBezTo>
                  <a:cubicBezTo>
                    <a:pt x="2572" y="2191"/>
                    <a:pt x="2310" y="2453"/>
                    <a:pt x="2060" y="2727"/>
                  </a:cubicBezTo>
                  <a:cubicBezTo>
                    <a:pt x="2036" y="2751"/>
                    <a:pt x="2012" y="2775"/>
                    <a:pt x="1988" y="2799"/>
                  </a:cubicBezTo>
                  <a:cubicBezTo>
                    <a:pt x="1929" y="2858"/>
                    <a:pt x="1893" y="2918"/>
                    <a:pt x="1834" y="2977"/>
                  </a:cubicBezTo>
                  <a:cubicBezTo>
                    <a:pt x="1667" y="3168"/>
                    <a:pt x="1512" y="3370"/>
                    <a:pt x="1345" y="3572"/>
                  </a:cubicBezTo>
                  <a:cubicBezTo>
                    <a:pt x="1310" y="3632"/>
                    <a:pt x="1262" y="3680"/>
                    <a:pt x="1226" y="3739"/>
                  </a:cubicBezTo>
                  <a:cubicBezTo>
                    <a:pt x="1179" y="3787"/>
                    <a:pt x="1143" y="3846"/>
                    <a:pt x="1107" y="3894"/>
                  </a:cubicBezTo>
                  <a:cubicBezTo>
                    <a:pt x="1012" y="4037"/>
                    <a:pt x="917" y="4180"/>
                    <a:pt x="810" y="4323"/>
                  </a:cubicBezTo>
                  <a:cubicBezTo>
                    <a:pt x="762" y="4406"/>
                    <a:pt x="703" y="4477"/>
                    <a:pt x="655" y="4561"/>
                  </a:cubicBezTo>
                  <a:cubicBezTo>
                    <a:pt x="619" y="4620"/>
                    <a:pt x="595" y="4668"/>
                    <a:pt x="560" y="4727"/>
                  </a:cubicBezTo>
                  <a:cubicBezTo>
                    <a:pt x="488" y="4846"/>
                    <a:pt x="405" y="4977"/>
                    <a:pt x="345" y="5096"/>
                  </a:cubicBezTo>
                  <a:cubicBezTo>
                    <a:pt x="298" y="5180"/>
                    <a:pt x="238" y="5263"/>
                    <a:pt x="191" y="5346"/>
                  </a:cubicBezTo>
                  <a:cubicBezTo>
                    <a:pt x="131" y="5477"/>
                    <a:pt x="60" y="5608"/>
                    <a:pt x="0" y="5727"/>
                  </a:cubicBezTo>
                  <a:lnTo>
                    <a:pt x="2417" y="6775"/>
                  </a:lnTo>
                  <a:cubicBezTo>
                    <a:pt x="2524" y="6561"/>
                    <a:pt x="2631" y="6359"/>
                    <a:pt x="2750" y="6144"/>
                  </a:cubicBezTo>
                  <a:cubicBezTo>
                    <a:pt x="2822" y="6025"/>
                    <a:pt x="2893" y="5894"/>
                    <a:pt x="2977" y="5775"/>
                  </a:cubicBezTo>
                  <a:cubicBezTo>
                    <a:pt x="3048" y="5656"/>
                    <a:pt x="3131" y="5513"/>
                    <a:pt x="3227" y="5382"/>
                  </a:cubicBezTo>
                  <a:cubicBezTo>
                    <a:pt x="3310" y="5239"/>
                    <a:pt x="3417" y="5096"/>
                    <a:pt x="3524" y="4954"/>
                  </a:cubicBezTo>
                  <a:cubicBezTo>
                    <a:pt x="3596" y="4846"/>
                    <a:pt x="3679" y="4739"/>
                    <a:pt x="3762" y="4632"/>
                  </a:cubicBezTo>
                  <a:cubicBezTo>
                    <a:pt x="3905" y="4430"/>
                    <a:pt x="4084" y="4227"/>
                    <a:pt x="4239" y="4037"/>
                  </a:cubicBezTo>
                  <a:cubicBezTo>
                    <a:pt x="4322" y="3953"/>
                    <a:pt x="4393" y="3858"/>
                    <a:pt x="4465" y="3775"/>
                  </a:cubicBezTo>
                  <a:cubicBezTo>
                    <a:pt x="4715" y="3513"/>
                    <a:pt x="4977" y="3251"/>
                    <a:pt x="5239" y="3013"/>
                  </a:cubicBezTo>
                  <a:cubicBezTo>
                    <a:pt x="5513" y="2775"/>
                    <a:pt x="5787" y="2560"/>
                    <a:pt x="6072" y="2358"/>
                  </a:cubicBezTo>
                  <a:cubicBezTo>
                    <a:pt x="6227" y="2251"/>
                    <a:pt x="6382" y="2156"/>
                    <a:pt x="6537" y="2060"/>
                  </a:cubicBezTo>
                  <a:cubicBezTo>
                    <a:pt x="6822" y="1882"/>
                    <a:pt x="7120" y="1715"/>
                    <a:pt x="7430" y="1572"/>
                  </a:cubicBezTo>
                  <a:cubicBezTo>
                    <a:pt x="7775" y="1429"/>
                    <a:pt x="8120" y="1310"/>
                    <a:pt x="8477" y="1215"/>
                  </a:cubicBezTo>
                  <a:cubicBezTo>
                    <a:pt x="8573" y="1191"/>
                    <a:pt x="8680" y="1179"/>
                    <a:pt x="8775" y="1167"/>
                  </a:cubicBezTo>
                  <a:cubicBezTo>
                    <a:pt x="9013" y="1108"/>
                    <a:pt x="9251" y="1084"/>
                    <a:pt x="9489" y="1060"/>
                  </a:cubicBezTo>
                  <a:lnTo>
                    <a:pt x="9739" y="1060"/>
                  </a:lnTo>
                  <a:cubicBezTo>
                    <a:pt x="10025" y="1060"/>
                    <a:pt x="10311" y="1072"/>
                    <a:pt x="10597" y="1132"/>
                  </a:cubicBezTo>
                  <a:lnTo>
                    <a:pt x="10620" y="1132"/>
                  </a:lnTo>
                  <a:cubicBezTo>
                    <a:pt x="10927" y="1177"/>
                    <a:pt x="11222" y="1266"/>
                    <a:pt x="11507" y="1387"/>
                  </a:cubicBezTo>
                  <a:lnTo>
                    <a:pt x="11507" y="1387"/>
                  </a:lnTo>
                  <a:lnTo>
                    <a:pt x="9132" y="358"/>
                  </a:lnTo>
                  <a:cubicBezTo>
                    <a:pt x="9013" y="310"/>
                    <a:pt x="8894" y="263"/>
                    <a:pt x="8775" y="227"/>
                  </a:cubicBezTo>
                  <a:cubicBezTo>
                    <a:pt x="8596" y="167"/>
                    <a:pt x="8406" y="108"/>
                    <a:pt x="8215" y="72"/>
                  </a:cubicBezTo>
                  <a:lnTo>
                    <a:pt x="8192" y="72"/>
                  </a:lnTo>
                  <a:cubicBezTo>
                    <a:pt x="8001" y="36"/>
                    <a:pt x="7799" y="12"/>
                    <a:pt x="7596"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6"/>
            <p:cNvSpPr/>
            <p:nvPr/>
          </p:nvSpPr>
          <p:spPr>
            <a:xfrm>
              <a:off x="1015300" y="2426475"/>
              <a:ext cx="1059075" cy="766950"/>
            </a:xfrm>
            <a:custGeom>
              <a:avLst/>
              <a:gdLst/>
              <a:ahLst/>
              <a:cxnLst/>
              <a:rect l="l" t="t" r="r" b="b"/>
              <a:pathLst>
                <a:path w="42363" h="30678" extrusionOk="0">
                  <a:moveTo>
                    <a:pt x="31771" y="1"/>
                  </a:moveTo>
                  <a:cubicBezTo>
                    <a:pt x="31030" y="1"/>
                    <a:pt x="30238" y="171"/>
                    <a:pt x="29421" y="530"/>
                  </a:cubicBezTo>
                  <a:cubicBezTo>
                    <a:pt x="27361" y="1447"/>
                    <a:pt x="25563" y="3400"/>
                    <a:pt x="24396" y="5745"/>
                  </a:cubicBezTo>
                  <a:cubicBezTo>
                    <a:pt x="23026" y="3983"/>
                    <a:pt x="21089" y="3004"/>
                    <a:pt x="18867" y="3004"/>
                  </a:cubicBezTo>
                  <a:cubicBezTo>
                    <a:pt x="17711" y="3004"/>
                    <a:pt x="16476" y="3270"/>
                    <a:pt x="15205" y="3828"/>
                  </a:cubicBezTo>
                  <a:cubicBezTo>
                    <a:pt x="11240" y="5590"/>
                    <a:pt x="7930" y="9746"/>
                    <a:pt x="6299" y="14484"/>
                  </a:cubicBezTo>
                  <a:lnTo>
                    <a:pt x="6037" y="14591"/>
                  </a:lnTo>
                  <a:cubicBezTo>
                    <a:pt x="2608" y="16103"/>
                    <a:pt x="0" y="20735"/>
                    <a:pt x="215" y="24914"/>
                  </a:cubicBezTo>
                  <a:cubicBezTo>
                    <a:pt x="383" y="28200"/>
                    <a:pt x="2241" y="30241"/>
                    <a:pt x="4683" y="30241"/>
                  </a:cubicBezTo>
                  <a:cubicBezTo>
                    <a:pt x="5356" y="30241"/>
                    <a:pt x="6073" y="30087"/>
                    <a:pt x="6811" y="29760"/>
                  </a:cubicBezTo>
                  <a:lnTo>
                    <a:pt x="8418" y="29046"/>
                  </a:lnTo>
                  <a:cubicBezTo>
                    <a:pt x="9660" y="30103"/>
                    <a:pt x="11193" y="30678"/>
                    <a:pt x="12894" y="30678"/>
                  </a:cubicBezTo>
                  <a:cubicBezTo>
                    <a:pt x="14048" y="30678"/>
                    <a:pt x="15280" y="30413"/>
                    <a:pt x="16550" y="29855"/>
                  </a:cubicBezTo>
                  <a:cubicBezTo>
                    <a:pt x="19693" y="28462"/>
                    <a:pt x="22420" y="25545"/>
                    <a:pt x="24229" y="22057"/>
                  </a:cubicBezTo>
                  <a:lnTo>
                    <a:pt x="36338" y="16711"/>
                  </a:lnTo>
                  <a:cubicBezTo>
                    <a:pt x="39755" y="15199"/>
                    <a:pt x="42363" y="10579"/>
                    <a:pt x="42148" y="6388"/>
                  </a:cubicBezTo>
                  <a:cubicBezTo>
                    <a:pt x="41980" y="3112"/>
                    <a:pt x="40122" y="1072"/>
                    <a:pt x="37681" y="1072"/>
                  </a:cubicBezTo>
                  <a:cubicBezTo>
                    <a:pt x="37008" y="1072"/>
                    <a:pt x="36291" y="1227"/>
                    <a:pt x="35552" y="1554"/>
                  </a:cubicBezTo>
                  <a:lnTo>
                    <a:pt x="35255" y="1685"/>
                  </a:lnTo>
                  <a:cubicBezTo>
                    <a:pt x="34384" y="604"/>
                    <a:pt x="33167" y="1"/>
                    <a:pt x="31771" y="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6"/>
            <p:cNvSpPr/>
            <p:nvPr/>
          </p:nvSpPr>
          <p:spPr>
            <a:xfrm>
              <a:off x="2165072" y="2660222"/>
              <a:ext cx="68200" cy="17275"/>
            </a:xfrm>
            <a:custGeom>
              <a:avLst/>
              <a:gdLst/>
              <a:ahLst/>
              <a:cxnLst/>
              <a:rect l="l" t="t" r="r" b="b"/>
              <a:pathLst>
                <a:path w="2728" h="691" extrusionOk="0">
                  <a:moveTo>
                    <a:pt x="834" y="0"/>
                  </a:moveTo>
                  <a:cubicBezTo>
                    <a:pt x="774" y="0"/>
                    <a:pt x="715" y="24"/>
                    <a:pt x="643" y="36"/>
                  </a:cubicBezTo>
                  <a:lnTo>
                    <a:pt x="524" y="48"/>
                  </a:lnTo>
                  <a:lnTo>
                    <a:pt x="489" y="60"/>
                  </a:lnTo>
                  <a:cubicBezTo>
                    <a:pt x="370" y="95"/>
                    <a:pt x="239" y="143"/>
                    <a:pt x="120" y="191"/>
                  </a:cubicBezTo>
                  <a:lnTo>
                    <a:pt x="1" y="250"/>
                  </a:lnTo>
                  <a:lnTo>
                    <a:pt x="1024" y="691"/>
                  </a:lnTo>
                  <a:lnTo>
                    <a:pt x="1144" y="643"/>
                  </a:lnTo>
                  <a:cubicBezTo>
                    <a:pt x="1275" y="584"/>
                    <a:pt x="1405" y="536"/>
                    <a:pt x="1548" y="500"/>
                  </a:cubicBezTo>
                  <a:cubicBezTo>
                    <a:pt x="1584" y="488"/>
                    <a:pt x="1632" y="488"/>
                    <a:pt x="1667" y="476"/>
                  </a:cubicBezTo>
                  <a:cubicBezTo>
                    <a:pt x="1763" y="464"/>
                    <a:pt x="1846" y="453"/>
                    <a:pt x="1941" y="441"/>
                  </a:cubicBezTo>
                  <a:lnTo>
                    <a:pt x="2037" y="441"/>
                  </a:lnTo>
                  <a:cubicBezTo>
                    <a:pt x="2144" y="441"/>
                    <a:pt x="2263" y="453"/>
                    <a:pt x="2370" y="464"/>
                  </a:cubicBezTo>
                  <a:cubicBezTo>
                    <a:pt x="2489" y="488"/>
                    <a:pt x="2608" y="524"/>
                    <a:pt x="2727" y="572"/>
                  </a:cubicBezTo>
                  <a:lnTo>
                    <a:pt x="1703" y="131"/>
                  </a:lnTo>
                  <a:cubicBezTo>
                    <a:pt x="1656" y="107"/>
                    <a:pt x="1608" y="95"/>
                    <a:pt x="1572" y="83"/>
                  </a:cubicBezTo>
                  <a:cubicBezTo>
                    <a:pt x="1501" y="60"/>
                    <a:pt x="1417" y="36"/>
                    <a:pt x="1346" y="24"/>
                  </a:cubicBezTo>
                  <a:cubicBezTo>
                    <a:pt x="1263" y="12"/>
                    <a:pt x="1191" y="0"/>
                    <a:pt x="112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6"/>
            <p:cNvSpPr/>
            <p:nvPr/>
          </p:nvSpPr>
          <p:spPr>
            <a:xfrm>
              <a:off x="2050472" y="2648897"/>
              <a:ext cx="121775" cy="71775"/>
            </a:xfrm>
            <a:custGeom>
              <a:avLst/>
              <a:gdLst/>
              <a:ahLst/>
              <a:cxnLst/>
              <a:rect l="l" t="t" r="r" b="b"/>
              <a:pathLst>
                <a:path w="4871" h="2871" extrusionOk="0">
                  <a:moveTo>
                    <a:pt x="4780" y="556"/>
                  </a:moveTo>
                  <a:lnTo>
                    <a:pt x="4870" y="596"/>
                  </a:lnTo>
                  <a:cubicBezTo>
                    <a:pt x="4841" y="581"/>
                    <a:pt x="4811" y="568"/>
                    <a:pt x="4780" y="556"/>
                  </a:cubicBezTo>
                  <a:close/>
                  <a:moveTo>
                    <a:pt x="2906" y="1"/>
                  </a:moveTo>
                  <a:cubicBezTo>
                    <a:pt x="2846" y="1"/>
                    <a:pt x="2763" y="24"/>
                    <a:pt x="2691" y="36"/>
                  </a:cubicBezTo>
                  <a:cubicBezTo>
                    <a:pt x="2656" y="48"/>
                    <a:pt x="2608" y="48"/>
                    <a:pt x="2572" y="60"/>
                  </a:cubicBezTo>
                  <a:cubicBezTo>
                    <a:pt x="2549" y="60"/>
                    <a:pt x="2537" y="60"/>
                    <a:pt x="2537" y="72"/>
                  </a:cubicBezTo>
                  <a:cubicBezTo>
                    <a:pt x="2394" y="108"/>
                    <a:pt x="2251" y="155"/>
                    <a:pt x="2120" y="215"/>
                  </a:cubicBezTo>
                  <a:cubicBezTo>
                    <a:pt x="1989" y="275"/>
                    <a:pt x="1870" y="346"/>
                    <a:pt x="1739" y="417"/>
                  </a:cubicBezTo>
                  <a:lnTo>
                    <a:pt x="1703" y="441"/>
                  </a:lnTo>
                  <a:cubicBezTo>
                    <a:pt x="1668" y="465"/>
                    <a:pt x="1620" y="489"/>
                    <a:pt x="1584" y="513"/>
                  </a:cubicBezTo>
                  <a:lnTo>
                    <a:pt x="1548" y="548"/>
                  </a:lnTo>
                  <a:cubicBezTo>
                    <a:pt x="1429" y="632"/>
                    <a:pt x="1310" y="727"/>
                    <a:pt x="1191" y="822"/>
                  </a:cubicBezTo>
                  <a:cubicBezTo>
                    <a:pt x="1084" y="929"/>
                    <a:pt x="977" y="1037"/>
                    <a:pt x="870" y="1144"/>
                  </a:cubicBezTo>
                  <a:cubicBezTo>
                    <a:pt x="858" y="1156"/>
                    <a:pt x="846" y="1167"/>
                    <a:pt x="834" y="1179"/>
                  </a:cubicBezTo>
                  <a:cubicBezTo>
                    <a:pt x="822" y="1191"/>
                    <a:pt x="798" y="1227"/>
                    <a:pt x="775" y="1251"/>
                  </a:cubicBezTo>
                  <a:cubicBezTo>
                    <a:pt x="703" y="1334"/>
                    <a:pt x="632" y="1418"/>
                    <a:pt x="572" y="1501"/>
                  </a:cubicBezTo>
                  <a:cubicBezTo>
                    <a:pt x="548" y="1525"/>
                    <a:pt x="536" y="1548"/>
                    <a:pt x="513" y="1572"/>
                  </a:cubicBezTo>
                  <a:lnTo>
                    <a:pt x="465" y="1644"/>
                  </a:lnTo>
                  <a:cubicBezTo>
                    <a:pt x="429" y="1703"/>
                    <a:pt x="382" y="1763"/>
                    <a:pt x="346" y="1822"/>
                  </a:cubicBezTo>
                  <a:cubicBezTo>
                    <a:pt x="322" y="1858"/>
                    <a:pt x="298" y="1894"/>
                    <a:pt x="274" y="1918"/>
                  </a:cubicBezTo>
                  <a:cubicBezTo>
                    <a:pt x="251" y="1953"/>
                    <a:pt x="251" y="1965"/>
                    <a:pt x="239" y="1989"/>
                  </a:cubicBezTo>
                  <a:cubicBezTo>
                    <a:pt x="203" y="2049"/>
                    <a:pt x="179" y="2096"/>
                    <a:pt x="144" y="2156"/>
                  </a:cubicBezTo>
                  <a:cubicBezTo>
                    <a:pt x="120" y="2203"/>
                    <a:pt x="96" y="2227"/>
                    <a:pt x="84" y="2263"/>
                  </a:cubicBezTo>
                  <a:cubicBezTo>
                    <a:pt x="60" y="2299"/>
                    <a:pt x="24" y="2370"/>
                    <a:pt x="1" y="2418"/>
                  </a:cubicBezTo>
                  <a:lnTo>
                    <a:pt x="1025" y="2870"/>
                  </a:lnTo>
                  <a:cubicBezTo>
                    <a:pt x="1060" y="2775"/>
                    <a:pt x="1120" y="2680"/>
                    <a:pt x="1167" y="2596"/>
                  </a:cubicBezTo>
                  <a:cubicBezTo>
                    <a:pt x="1203" y="2549"/>
                    <a:pt x="1227" y="2489"/>
                    <a:pt x="1263" y="2441"/>
                  </a:cubicBezTo>
                  <a:cubicBezTo>
                    <a:pt x="1287" y="2382"/>
                    <a:pt x="1322" y="2322"/>
                    <a:pt x="1358" y="2275"/>
                  </a:cubicBezTo>
                  <a:cubicBezTo>
                    <a:pt x="1406" y="2203"/>
                    <a:pt x="1441" y="2144"/>
                    <a:pt x="1489" y="2084"/>
                  </a:cubicBezTo>
                  <a:cubicBezTo>
                    <a:pt x="1525" y="2025"/>
                    <a:pt x="1548" y="2001"/>
                    <a:pt x="1584" y="1953"/>
                  </a:cubicBezTo>
                  <a:cubicBezTo>
                    <a:pt x="1656" y="1870"/>
                    <a:pt x="1715" y="1787"/>
                    <a:pt x="1787" y="1703"/>
                  </a:cubicBezTo>
                  <a:cubicBezTo>
                    <a:pt x="1822" y="1668"/>
                    <a:pt x="1858" y="1620"/>
                    <a:pt x="1882" y="1596"/>
                  </a:cubicBezTo>
                  <a:cubicBezTo>
                    <a:pt x="1989" y="1477"/>
                    <a:pt x="2096" y="1370"/>
                    <a:pt x="2215" y="1263"/>
                  </a:cubicBezTo>
                  <a:cubicBezTo>
                    <a:pt x="2322" y="1167"/>
                    <a:pt x="2441" y="1072"/>
                    <a:pt x="2560" y="989"/>
                  </a:cubicBezTo>
                  <a:cubicBezTo>
                    <a:pt x="2632" y="953"/>
                    <a:pt x="2691" y="906"/>
                    <a:pt x="2763" y="858"/>
                  </a:cubicBezTo>
                  <a:cubicBezTo>
                    <a:pt x="2882" y="786"/>
                    <a:pt x="3013" y="715"/>
                    <a:pt x="3144" y="656"/>
                  </a:cubicBezTo>
                  <a:cubicBezTo>
                    <a:pt x="3287" y="596"/>
                    <a:pt x="3430" y="548"/>
                    <a:pt x="3584" y="513"/>
                  </a:cubicBezTo>
                  <a:cubicBezTo>
                    <a:pt x="3632" y="501"/>
                    <a:pt x="3668" y="501"/>
                    <a:pt x="3715" y="489"/>
                  </a:cubicBezTo>
                  <a:cubicBezTo>
                    <a:pt x="3811" y="465"/>
                    <a:pt x="3918" y="453"/>
                    <a:pt x="4013" y="441"/>
                  </a:cubicBezTo>
                  <a:lnTo>
                    <a:pt x="4120" y="441"/>
                  </a:lnTo>
                  <a:cubicBezTo>
                    <a:pt x="4239" y="441"/>
                    <a:pt x="4358" y="453"/>
                    <a:pt x="4477" y="477"/>
                  </a:cubicBezTo>
                  <a:cubicBezTo>
                    <a:pt x="4585" y="495"/>
                    <a:pt x="4686" y="520"/>
                    <a:pt x="4780" y="556"/>
                  </a:cubicBezTo>
                  <a:lnTo>
                    <a:pt x="4780" y="556"/>
                  </a:lnTo>
                  <a:lnTo>
                    <a:pt x="3846" y="144"/>
                  </a:lnTo>
                  <a:cubicBezTo>
                    <a:pt x="3799" y="132"/>
                    <a:pt x="3751" y="108"/>
                    <a:pt x="3703" y="84"/>
                  </a:cubicBezTo>
                  <a:cubicBezTo>
                    <a:pt x="3620" y="60"/>
                    <a:pt x="3549" y="48"/>
                    <a:pt x="3465" y="24"/>
                  </a:cubicBezTo>
                  <a:cubicBezTo>
                    <a:pt x="3382" y="13"/>
                    <a:pt x="3299" y="1"/>
                    <a:pt x="3215"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6"/>
            <p:cNvSpPr/>
            <p:nvPr/>
          </p:nvSpPr>
          <p:spPr>
            <a:xfrm>
              <a:off x="1879975" y="2954350"/>
              <a:ext cx="43500" cy="22350"/>
            </a:xfrm>
            <a:custGeom>
              <a:avLst/>
              <a:gdLst/>
              <a:ahLst/>
              <a:cxnLst/>
              <a:rect l="l" t="t" r="r" b="b"/>
              <a:pathLst>
                <a:path w="1740" h="894" extrusionOk="0">
                  <a:moveTo>
                    <a:pt x="1" y="1"/>
                  </a:moveTo>
                  <a:cubicBezTo>
                    <a:pt x="215" y="180"/>
                    <a:pt x="465" y="334"/>
                    <a:pt x="727" y="453"/>
                  </a:cubicBezTo>
                  <a:lnTo>
                    <a:pt x="1646" y="853"/>
                  </a:lnTo>
                  <a:lnTo>
                    <a:pt x="1646" y="853"/>
                  </a:lnTo>
                  <a:cubicBezTo>
                    <a:pt x="1420" y="749"/>
                    <a:pt x="1213" y="611"/>
                    <a:pt x="1025" y="453"/>
                  </a:cubicBezTo>
                  <a:lnTo>
                    <a:pt x="1" y="1"/>
                  </a:lnTo>
                  <a:close/>
                  <a:moveTo>
                    <a:pt x="1646" y="853"/>
                  </a:moveTo>
                  <a:cubicBezTo>
                    <a:pt x="1676" y="867"/>
                    <a:pt x="1708" y="881"/>
                    <a:pt x="1739" y="894"/>
                  </a:cubicBezTo>
                  <a:lnTo>
                    <a:pt x="1646" y="85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6"/>
            <p:cNvSpPr/>
            <p:nvPr/>
          </p:nvSpPr>
          <p:spPr>
            <a:xfrm>
              <a:off x="1794797" y="2680447"/>
              <a:ext cx="251825" cy="295300"/>
            </a:xfrm>
            <a:custGeom>
              <a:avLst/>
              <a:gdLst/>
              <a:ahLst/>
              <a:cxnLst/>
              <a:rect l="l" t="t" r="r" b="b"/>
              <a:pathLst>
                <a:path w="10073" h="11812" extrusionOk="0">
                  <a:moveTo>
                    <a:pt x="7965" y="1"/>
                  </a:moveTo>
                  <a:cubicBezTo>
                    <a:pt x="7858" y="1"/>
                    <a:pt x="7751" y="1"/>
                    <a:pt x="7632" y="13"/>
                  </a:cubicBezTo>
                  <a:lnTo>
                    <a:pt x="7573" y="13"/>
                  </a:lnTo>
                  <a:cubicBezTo>
                    <a:pt x="7549" y="13"/>
                    <a:pt x="7537" y="13"/>
                    <a:pt x="7525" y="25"/>
                  </a:cubicBezTo>
                  <a:cubicBezTo>
                    <a:pt x="7346" y="36"/>
                    <a:pt x="7180" y="72"/>
                    <a:pt x="7001" y="108"/>
                  </a:cubicBezTo>
                  <a:lnTo>
                    <a:pt x="6965" y="108"/>
                  </a:lnTo>
                  <a:cubicBezTo>
                    <a:pt x="6918" y="132"/>
                    <a:pt x="6858" y="156"/>
                    <a:pt x="6799" y="167"/>
                  </a:cubicBezTo>
                  <a:lnTo>
                    <a:pt x="6680" y="203"/>
                  </a:lnTo>
                  <a:cubicBezTo>
                    <a:pt x="6572" y="239"/>
                    <a:pt x="6453" y="286"/>
                    <a:pt x="6334" y="346"/>
                  </a:cubicBezTo>
                  <a:cubicBezTo>
                    <a:pt x="6144" y="429"/>
                    <a:pt x="5953" y="525"/>
                    <a:pt x="5763" y="644"/>
                  </a:cubicBezTo>
                  <a:lnTo>
                    <a:pt x="5703" y="679"/>
                  </a:lnTo>
                  <a:lnTo>
                    <a:pt x="5656" y="703"/>
                  </a:lnTo>
                  <a:lnTo>
                    <a:pt x="5525" y="787"/>
                  </a:lnTo>
                  <a:cubicBezTo>
                    <a:pt x="5465" y="822"/>
                    <a:pt x="5418" y="870"/>
                    <a:pt x="5358" y="918"/>
                  </a:cubicBezTo>
                  <a:cubicBezTo>
                    <a:pt x="5239" y="1001"/>
                    <a:pt x="5120" y="1096"/>
                    <a:pt x="5013" y="1191"/>
                  </a:cubicBezTo>
                  <a:cubicBezTo>
                    <a:pt x="4929" y="1263"/>
                    <a:pt x="4846" y="1334"/>
                    <a:pt x="4763" y="1406"/>
                  </a:cubicBezTo>
                  <a:cubicBezTo>
                    <a:pt x="4656" y="1513"/>
                    <a:pt x="4548" y="1620"/>
                    <a:pt x="4441" y="1727"/>
                  </a:cubicBezTo>
                  <a:cubicBezTo>
                    <a:pt x="4394" y="1763"/>
                    <a:pt x="4358" y="1799"/>
                    <a:pt x="4310" y="1846"/>
                  </a:cubicBezTo>
                  <a:cubicBezTo>
                    <a:pt x="4275" y="1894"/>
                    <a:pt x="4239" y="1941"/>
                    <a:pt x="4203" y="1989"/>
                  </a:cubicBezTo>
                  <a:cubicBezTo>
                    <a:pt x="4120" y="2084"/>
                    <a:pt x="4036" y="2191"/>
                    <a:pt x="3953" y="2299"/>
                  </a:cubicBezTo>
                  <a:cubicBezTo>
                    <a:pt x="3905" y="2346"/>
                    <a:pt x="3858" y="2394"/>
                    <a:pt x="3822" y="2453"/>
                  </a:cubicBezTo>
                  <a:cubicBezTo>
                    <a:pt x="3774" y="2513"/>
                    <a:pt x="3751" y="2561"/>
                    <a:pt x="3703" y="2620"/>
                  </a:cubicBezTo>
                  <a:lnTo>
                    <a:pt x="3560" y="2846"/>
                  </a:lnTo>
                  <a:cubicBezTo>
                    <a:pt x="3524" y="2894"/>
                    <a:pt x="3489" y="2942"/>
                    <a:pt x="3453" y="3001"/>
                  </a:cubicBezTo>
                  <a:cubicBezTo>
                    <a:pt x="3405" y="3084"/>
                    <a:pt x="3346" y="3180"/>
                    <a:pt x="3286" y="3275"/>
                  </a:cubicBezTo>
                  <a:cubicBezTo>
                    <a:pt x="3262" y="3334"/>
                    <a:pt x="3227" y="3394"/>
                    <a:pt x="3191" y="3442"/>
                  </a:cubicBezTo>
                  <a:cubicBezTo>
                    <a:pt x="3179" y="3465"/>
                    <a:pt x="3167" y="3489"/>
                    <a:pt x="3155" y="3513"/>
                  </a:cubicBezTo>
                  <a:cubicBezTo>
                    <a:pt x="3072" y="3680"/>
                    <a:pt x="2977" y="3846"/>
                    <a:pt x="2905" y="4025"/>
                  </a:cubicBezTo>
                  <a:cubicBezTo>
                    <a:pt x="2893" y="4037"/>
                    <a:pt x="2893" y="4061"/>
                    <a:pt x="2881" y="4073"/>
                  </a:cubicBezTo>
                  <a:cubicBezTo>
                    <a:pt x="2870" y="4108"/>
                    <a:pt x="2846" y="4156"/>
                    <a:pt x="2834" y="4192"/>
                  </a:cubicBezTo>
                  <a:cubicBezTo>
                    <a:pt x="2786" y="4311"/>
                    <a:pt x="2727" y="4430"/>
                    <a:pt x="2679" y="4549"/>
                  </a:cubicBezTo>
                  <a:cubicBezTo>
                    <a:pt x="2643" y="4644"/>
                    <a:pt x="2608" y="4739"/>
                    <a:pt x="2572" y="4847"/>
                  </a:cubicBezTo>
                  <a:lnTo>
                    <a:pt x="2465" y="4894"/>
                  </a:lnTo>
                  <a:cubicBezTo>
                    <a:pt x="2346" y="4942"/>
                    <a:pt x="2215" y="5013"/>
                    <a:pt x="2108" y="5085"/>
                  </a:cubicBezTo>
                  <a:lnTo>
                    <a:pt x="2060" y="5108"/>
                  </a:lnTo>
                  <a:lnTo>
                    <a:pt x="2012" y="5144"/>
                  </a:lnTo>
                  <a:lnTo>
                    <a:pt x="1989" y="5156"/>
                  </a:lnTo>
                  <a:cubicBezTo>
                    <a:pt x="1869" y="5239"/>
                    <a:pt x="1762" y="5323"/>
                    <a:pt x="1655" y="5406"/>
                  </a:cubicBezTo>
                  <a:lnTo>
                    <a:pt x="1596" y="5466"/>
                  </a:lnTo>
                  <a:cubicBezTo>
                    <a:pt x="1500" y="5549"/>
                    <a:pt x="1417" y="5644"/>
                    <a:pt x="1322" y="5728"/>
                  </a:cubicBezTo>
                  <a:lnTo>
                    <a:pt x="1286" y="5775"/>
                  </a:lnTo>
                  <a:cubicBezTo>
                    <a:pt x="1274" y="5775"/>
                    <a:pt x="1274" y="5787"/>
                    <a:pt x="1262" y="5799"/>
                  </a:cubicBezTo>
                  <a:cubicBezTo>
                    <a:pt x="1179" y="5894"/>
                    <a:pt x="1096" y="6001"/>
                    <a:pt x="1012" y="6109"/>
                  </a:cubicBezTo>
                  <a:lnTo>
                    <a:pt x="1000" y="6121"/>
                  </a:lnTo>
                  <a:cubicBezTo>
                    <a:pt x="976" y="6144"/>
                    <a:pt x="965" y="6180"/>
                    <a:pt x="941" y="6204"/>
                  </a:cubicBezTo>
                  <a:cubicBezTo>
                    <a:pt x="893" y="6275"/>
                    <a:pt x="846" y="6335"/>
                    <a:pt x="810" y="6406"/>
                  </a:cubicBezTo>
                  <a:lnTo>
                    <a:pt x="774" y="6442"/>
                  </a:lnTo>
                  <a:cubicBezTo>
                    <a:pt x="762" y="6478"/>
                    <a:pt x="738" y="6513"/>
                    <a:pt x="726" y="6537"/>
                  </a:cubicBezTo>
                  <a:cubicBezTo>
                    <a:pt x="703" y="6573"/>
                    <a:pt x="655" y="6644"/>
                    <a:pt x="631" y="6692"/>
                  </a:cubicBezTo>
                  <a:lnTo>
                    <a:pt x="607" y="6740"/>
                  </a:lnTo>
                  <a:cubicBezTo>
                    <a:pt x="584" y="6775"/>
                    <a:pt x="572" y="6811"/>
                    <a:pt x="548" y="6847"/>
                  </a:cubicBezTo>
                  <a:cubicBezTo>
                    <a:pt x="524" y="6883"/>
                    <a:pt x="500" y="6942"/>
                    <a:pt x="476" y="6990"/>
                  </a:cubicBezTo>
                  <a:lnTo>
                    <a:pt x="453" y="7037"/>
                  </a:lnTo>
                  <a:cubicBezTo>
                    <a:pt x="441" y="7085"/>
                    <a:pt x="417" y="7121"/>
                    <a:pt x="405" y="7168"/>
                  </a:cubicBezTo>
                  <a:cubicBezTo>
                    <a:pt x="381" y="7204"/>
                    <a:pt x="369" y="7252"/>
                    <a:pt x="345" y="7299"/>
                  </a:cubicBezTo>
                  <a:cubicBezTo>
                    <a:pt x="345" y="7311"/>
                    <a:pt x="334" y="7323"/>
                    <a:pt x="334" y="7335"/>
                  </a:cubicBezTo>
                  <a:cubicBezTo>
                    <a:pt x="310" y="7383"/>
                    <a:pt x="298" y="7430"/>
                    <a:pt x="286" y="7478"/>
                  </a:cubicBezTo>
                  <a:cubicBezTo>
                    <a:pt x="262" y="7525"/>
                    <a:pt x="250" y="7573"/>
                    <a:pt x="226" y="7621"/>
                  </a:cubicBezTo>
                  <a:cubicBezTo>
                    <a:pt x="226" y="7633"/>
                    <a:pt x="226" y="7633"/>
                    <a:pt x="226" y="7645"/>
                  </a:cubicBezTo>
                  <a:cubicBezTo>
                    <a:pt x="214" y="7692"/>
                    <a:pt x="203" y="7740"/>
                    <a:pt x="179" y="7775"/>
                  </a:cubicBezTo>
                  <a:cubicBezTo>
                    <a:pt x="167" y="7823"/>
                    <a:pt x="155" y="7895"/>
                    <a:pt x="143" y="7954"/>
                  </a:cubicBezTo>
                  <a:lnTo>
                    <a:pt x="131" y="7978"/>
                  </a:lnTo>
                  <a:cubicBezTo>
                    <a:pt x="119" y="8014"/>
                    <a:pt x="119" y="8049"/>
                    <a:pt x="107" y="8085"/>
                  </a:cubicBezTo>
                  <a:cubicBezTo>
                    <a:pt x="95" y="8156"/>
                    <a:pt x="72" y="8228"/>
                    <a:pt x="60" y="8299"/>
                  </a:cubicBezTo>
                  <a:lnTo>
                    <a:pt x="60" y="8347"/>
                  </a:lnTo>
                  <a:cubicBezTo>
                    <a:pt x="60" y="8371"/>
                    <a:pt x="60" y="8407"/>
                    <a:pt x="48" y="8430"/>
                  </a:cubicBezTo>
                  <a:cubicBezTo>
                    <a:pt x="36" y="8526"/>
                    <a:pt x="24" y="8633"/>
                    <a:pt x="12" y="8728"/>
                  </a:cubicBezTo>
                  <a:cubicBezTo>
                    <a:pt x="12" y="8752"/>
                    <a:pt x="0" y="8776"/>
                    <a:pt x="0" y="8799"/>
                  </a:cubicBezTo>
                  <a:cubicBezTo>
                    <a:pt x="0" y="8835"/>
                    <a:pt x="0" y="8835"/>
                    <a:pt x="0" y="8847"/>
                  </a:cubicBezTo>
                  <a:cubicBezTo>
                    <a:pt x="0" y="8990"/>
                    <a:pt x="0" y="9121"/>
                    <a:pt x="0" y="9252"/>
                  </a:cubicBezTo>
                  <a:cubicBezTo>
                    <a:pt x="60" y="10312"/>
                    <a:pt x="524" y="11074"/>
                    <a:pt x="1215" y="11371"/>
                  </a:cubicBezTo>
                  <a:lnTo>
                    <a:pt x="2227" y="11812"/>
                  </a:lnTo>
                  <a:cubicBezTo>
                    <a:pt x="1548" y="11514"/>
                    <a:pt x="1084" y="10776"/>
                    <a:pt x="1024" y="9704"/>
                  </a:cubicBezTo>
                  <a:cubicBezTo>
                    <a:pt x="1012" y="9573"/>
                    <a:pt x="1024" y="9430"/>
                    <a:pt x="1024" y="9299"/>
                  </a:cubicBezTo>
                  <a:lnTo>
                    <a:pt x="1036" y="9180"/>
                  </a:lnTo>
                  <a:cubicBezTo>
                    <a:pt x="1036" y="9073"/>
                    <a:pt x="1048" y="8978"/>
                    <a:pt x="1072" y="8871"/>
                  </a:cubicBezTo>
                  <a:lnTo>
                    <a:pt x="1084" y="8752"/>
                  </a:lnTo>
                  <a:cubicBezTo>
                    <a:pt x="1096" y="8680"/>
                    <a:pt x="1107" y="8609"/>
                    <a:pt x="1131" y="8537"/>
                  </a:cubicBezTo>
                  <a:cubicBezTo>
                    <a:pt x="1143" y="8490"/>
                    <a:pt x="1143" y="8442"/>
                    <a:pt x="1155" y="8395"/>
                  </a:cubicBezTo>
                  <a:cubicBezTo>
                    <a:pt x="1167" y="8347"/>
                    <a:pt x="1191" y="8287"/>
                    <a:pt x="1203" y="8228"/>
                  </a:cubicBezTo>
                  <a:lnTo>
                    <a:pt x="1250" y="8061"/>
                  </a:lnTo>
                  <a:cubicBezTo>
                    <a:pt x="1274" y="8014"/>
                    <a:pt x="1286" y="7966"/>
                    <a:pt x="1298" y="7918"/>
                  </a:cubicBezTo>
                  <a:cubicBezTo>
                    <a:pt x="1322" y="7859"/>
                    <a:pt x="1346" y="7799"/>
                    <a:pt x="1369" y="7740"/>
                  </a:cubicBezTo>
                  <a:cubicBezTo>
                    <a:pt x="1393" y="7680"/>
                    <a:pt x="1405" y="7645"/>
                    <a:pt x="1429" y="7597"/>
                  </a:cubicBezTo>
                  <a:cubicBezTo>
                    <a:pt x="1441" y="7561"/>
                    <a:pt x="1477" y="7490"/>
                    <a:pt x="1500" y="7430"/>
                  </a:cubicBezTo>
                  <a:cubicBezTo>
                    <a:pt x="1524" y="7383"/>
                    <a:pt x="1548" y="7335"/>
                    <a:pt x="1572" y="7287"/>
                  </a:cubicBezTo>
                  <a:cubicBezTo>
                    <a:pt x="1596" y="7252"/>
                    <a:pt x="1619" y="7192"/>
                    <a:pt x="1655" y="7133"/>
                  </a:cubicBezTo>
                  <a:cubicBezTo>
                    <a:pt x="1679" y="7085"/>
                    <a:pt x="1715" y="7037"/>
                    <a:pt x="1738" y="6990"/>
                  </a:cubicBezTo>
                  <a:cubicBezTo>
                    <a:pt x="1774" y="6942"/>
                    <a:pt x="1798" y="6894"/>
                    <a:pt x="1822" y="6847"/>
                  </a:cubicBezTo>
                  <a:cubicBezTo>
                    <a:pt x="1869" y="6775"/>
                    <a:pt x="1917" y="6716"/>
                    <a:pt x="1965" y="6644"/>
                  </a:cubicBezTo>
                  <a:lnTo>
                    <a:pt x="2024" y="6549"/>
                  </a:lnTo>
                  <a:cubicBezTo>
                    <a:pt x="2108" y="6442"/>
                    <a:pt x="2191" y="6347"/>
                    <a:pt x="2286" y="6240"/>
                  </a:cubicBezTo>
                  <a:cubicBezTo>
                    <a:pt x="2310" y="6216"/>
                    <a:pt x="2322" y="6204"/>
                    <a:pt x="2346" y="6180"/>
                  </a:cubicBezTo>
                  <a:cubicBezTo>
                    <a:pt x="2429" y="6085"/>
                    <a:pt x="2524" y="6001"/>
                    <a:pt x="2608" y="5918"/>
                  </a:cubicBezTo>
                  <a:lnTo>
                    <a:pt x="2679" y="5859"/>
                  </a:lnTo>
                  <a:cubicBezTo>
                    <a:pt x="2786" y="5763"/>
                    <a:pt x="2893" y="5680"/>
                    <a:pt x="3001" y="5609"/>
                  </a:cubicBezTo>
                  <a:lnTo>
                    <a:pt x="3132" y="5525"/>
                  </a:lnTo>
                  <a:cubicBezTo>
                    <a:pt x="3239" y="5454"/>
                    <a:pt x="3358" y="5394"/>
                    <a:pt x="3489" y="5335"/>
                  </a:cubicBezTo>
                  <a:lnTo>
                    <a:pt x="3596" y="5287"/>
                  </a:lnTo>
                  <a:cubicBezTo>
                    <a:pt x="3667" y="5073"/>
                    <a:pt x="3763" y="4858"/>
                    <a:pt x="3846" y="4644"/>
                  </a:cubicBezTo>
                  <a:cubicBezTo>
                    <a:pt x="3870" y="4597"/>
                    <a:pt x="3882" y="4561"/>
                    <a:pt x="3905" y="4513"/>
                  </a:cubicBezTo>
                  <a:cubicBezTo>
                    <a:pt x="4001" y="4311"/>
                    <a:pt x="4108" y="4096"/>
                    <a:pt x="4215" y="3894"/>
                  </a:cubicBezTo>
                  <a:cubicBezTo>
                    <a:pt x="4251" y="3835"/>
                    <a:pt x="4286" y="3787"/>
                    <a:pt x="4310" y="3727"/>
                  </a:cubicBezTo>
                  <a:cubicBezTo>
                    <a:pt x="4394" y="3573"/>
                    <a:pt x="4489" y="3430"/>
                    <a:pt x="4584" y="3299"/>
                  </a:cubicBezTo>
                  <a:cubicBezTo>
                    <a:pt x="4632" y="3215"/>
                    <a:pt x="4679" y="3144"/>
                    <a:pt x="4739" y="3061"/>
                  </a:cubicBezTo>
                  <a:cubicBezTo>
                    <a:pt x="4810" y="2953"/>
                    <a:pt x="4894" y="2846"/>
                    <a:pt x="4977" y="2739"/>
                  </a:cubicBezTo>
                  <a:cubicBezTo>
                    <a:pt x="5060" y="2644"/>
                    <a:pt x="5144" y="2537"/>
                    <a:pt x="5227" y="2430"/>
                  </a:cubicBezTo>
                  <a:cubicBezTo>
                    <a:pt x="5322" y="2334"/>
                    <a:pt x="5382" y="2251"/>
                    <a:pt x="5465" y="2168"/>
                  </a:cubicBezTo>
                  <a:cubicBezTo>
                    <a:pt x="5572" y="2060"/>
                    <a:pt x="5679" y="1953"/>
                    <a:pt x="5787" y="1858"/>
                  </a:cubicBezTo>
                  <a:cubicBezTo>
                    <a:pt x="5870" y="1775"/>
                    <a:pt x="5953" y="1703"/>
                    <a:pt x="6037" y="1632"/>
                  </a:cubicBezTo>
                  <a:cubicBezTo>
                    <a:pt x="6156" y="1537"/>
                    <a:pt x="6263" y="1453"/>
                    <a:pt x="6382" y="1370"/>
                  </a:cubicBezTo>
                  <a:cubicBezTo>
                    <a:pt x="6501" y="1275"/>
                    <a:pt x="6608" y="1191"/>
                    <a:pt x="6727" y="1120"/>
                  </a:cubicBezTo>
                  <a:lnTo>
                    <a:pt x="6787" y="1084"/>
                  </a:lnTo>
                  <a:cubicBezTo>
                    <a:pt x="6977" y="977"/>
                    <a:pt x="7168" y="870"/>
                    <a:pt x="7370" y="787"/>
                  </a:cubicBezTo>
                  <a:cubicBezTo>
                    <a:pt x="7477" y="739"/>
                    <a:pt x="7596" y="691"/>
                    <a:pt x="7715" y="656"/>
                  </a:cubicBezTo>
                  <a:cubicBezTo>
                    <a:pt x="7751" y="644"/>
                    <a:pt x="7787" y="632"/>
                    <a:pt x="7823" y="620"/>
                  </a:cubicBezTo>
                  <a:cubicBezTo>
                    <a:pt x="7894" y="608"/>
                    <a:pt x="7954" y="584"/>
                    <a:pt x="8025" y="560"/>
                  </a:cubicBezTo>
                  <a:cubicBezTo>
                    <a:pt x="8192" y="525"/>
                    <a:pt x="8370" y="489"/>
                    <a:pt x="8549" y="465"/>
                  </a:cubicBezTo>
                  <a:lnTo>
                    <a:pt x="8656" y="453"/>
                  </a:lnTo>
                  <a:lnTo>
                    <a:pt x="9097" y="453"/>
                  </a:lnTo>
                  <a:cubicBezTo>
                    <a:pt x="9216" y="453"/>
                    <a:pt x="9347" y="477"/>
                    <a:pt x="9466" y="489"/>
                  </a:cubicBezTo>
                  <a:lnTo>
                    <a:pt x="9489" y="501"/>
                  </a:lnTo>
                  <a:cubicBezTo>
                    <a:pt x="9597" y="525"/>
                    <a:pt x="9704" y="548"/>
                    <a:pt x="9811" y="584"/>
                  </a:cubicBezTo>
                  <a:cubicBezTo>
                    <a:pt x="9894" y="608"/>
                    <a:pt x="9990" y="644"/>
                    <a:pt x="10073" y="679"/>
                  </a:cubicBezTo>
                  <a:lnTo>
                    <a:pt x="9049" y="239"/>
                  </a:lnTo>
                  <a:cubicBezTo>
                    <a:pt x="8977" y="203"/>
                    <a:pt x="8906" y="167"/>
                    <a:pt x="8823" y="144"/>
                  </a:cubicBezTo>
                  <a:lnTo>
                    <a:pt x="8787" y="132"/>
                  </a:lnTo>
                  <a:cubicBezTo>
                    <a:pt x="8680" y="108"/>
                    <a:pt x="8585" y="72"/>
                    <a:pt x="8477" y="60"/>
                  </a:cubicBezTo>
                  <a:lnTo>
                    <a:pt x="8442" y="48"/>
                  </a:lnTo>
                  <a:cubicBezTo>
                    <a:pt x="8323" y="25"/>
                    <a:pt x="8192" y="13"/>
                    <a:pt x="8073"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6"/>
            <p:cNvSpPr/>
            <p:nvPr/>
          </p:nvSpPr>
          <p:spPr>
            <a:xfrm>
              <a:off x="1816575" y="2658350"/>
              <a:ext cx="447700" cy="324350"/>
            </a:xfrm>
            <a:custGeom>
              <a:avLst/>
              <a:gdLst/>
              <a:ahLst/>
              <a:cxnLst/>
              <a:rect l="l" t="t" r="r" b="b"/>
              <a:pathLst>
                <a:path w="17908" h="12974" extrusionOk="0">
                  <a:moveTo>
                    <a:pt x="13433" y="0"/>
                  </a:moveTo>
                  <a:cubicBezTo>
                    <a:pt x="13120" y="0"/>
                    <a:pt x="12787" y="71"/>
                    <a:pt x="12443" y="221"/>
                  </a:cubicBezTo>
                  <a:cubicBezTo>
                    <a:pt x="11562" y="613"/>
                    <a:pt x="10812" y="1435"/>
                    <a:pt x="10312" y="2435"/>
                  </a:cubicBezTo>
                  <a:cubicBezTo>
                    <a:pt x="9734" y="1686"/>
                    <a:pt x="8921" y="1274"/>
                    <a:pt x="7987" y="1274"/>
                  </a:cubicBezTo>
                  <a:cubicBezTo>
                    <a:pt x="7496" y="1274"/>
                    <a:pt x="6971" y="1388"/>
                    <a:pt x="6430" y="1625"/>
                  </a:cubicBezTo>
                  <a:cubicBezTo>
                    <a:pt x="4751" y="2364"/>
                    <a:pt x="3358" y="4126"/>
                    <a:pt x="2656" y="6126"/>
                  </a:cubicBezTo>
                  <a:lnTo>
                    <a:pt x="2549" y="6174"/>
                  </a:lnTo>
                  <a:cubicBezTo>
                    <a:pt x="1096" y="6817"/>
                    <a:pt x="1" y="8769"/>
                    <a:pt x="84" y="10543"/>
                  </a:cubicBezTo>
                  <a:cubicBezTo>
                    <a:pt x="159" y="11923"/>
                    <a:pt x="942" y="12785"/>
                    <a:pt x="1975" y="12785"/>
                  </a:cubicBezTo>
                  <a:cubicBezTo>
                    <a:pt x="2262" y="12785"/>
                    <a:pt x="2567" y="12719"/>
                    <a:pt x="2882" y="12579"/>
                  </a:cubicBezTo>
                  <a:lnTo>
                    <a:pt x="3561" y="12282"/>
                  </a:lnTo>
                  <a:cubicBezTo>
                    <a:pt x="4087" y="12729"/>
                    <a:pt x="4736" y="12973"/>
                    <a:pt x="5454" y="12973"/>
                  </a:cubicBezTo>
                  <a:cubicBezTo>
                    <a:pt x="5940" y="12973"/>
                    <a:pt x="6457" y="12862"/>
                    <a:pt x="6990" y="12627"/>
                  </a:cubicBezTo>
                  <a:cubicBezTo>
                    <a:pt x="8323" y="12043"/>
                    <a:pt x="9478" y="10805"/>
                    <a:pt x="10240" y="9329"/>
                  </a:cubicBezTo>
                  <a:lnTo>
                    <a:pt x="15360" y="7067"/>
                  </a:lnTo>
                  <a:cubicBezTo>
                    <a:pt x="16812" y="6424"/>
                    <a:pt x="17908" y="4471"/>
                    <a:pt x="17825" y="2709"/>
                  </a:cubicBezTo>
                  <a:cubicBezTo>
                    <a:pt x="17750" y="1319"/>
                    <a:pt x="16967" y="456"/>
                    <a:pt x="15933" y="456"/>
                  </a:cubicBezTo>
                  <a:cubicBezTo>
                    <a:pt x="15647" y="456"/>
                    <a:pt x="15341" y="522"/>
                    <a:pt x="15027" y="661"/>
                  </a:cubicBezTo>
                  <a:lnTo>
                    <a:pt x="14907" y="709"/>
                  </a:lnTo>
                  <a:cubicBezTo>
                    <a:pt x="14535" y="251"/>
                    <a:pt x="14020" y="0"/>
                    <a:pt x="13433" y="0"/>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4" name="Google Shape;3184;p36"/>
          <p:cNvGrpSpPr/>
          <p:nvPr/>
        </p:nvGrpSpPr>
        <p:grpSpPr>
          <a:xfrm>
            <a:off x="7185053" y="1318700"/>
            <a:ext cx="357794" cy="340354"/>
            <a:chOff x="-6690625" y="3631325"/>
            <a:chExt cx="307225" cy="292225"/>
          </a:xfrm>
        </p:grpSpPr>
        <p:sp>
          <p:nvSpPr>
            <p:cNvPr id="3185" name="Google Shape;3185;p36"/>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6"/>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6"/>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6"/>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6"/>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0" name="Google Shape;3190;p36"/>
          <p:cNvGrpSpPr/>
          <p:nvPr/>
        </p:nvGrpSpPr>
        <p:grpSpPr>
          <a:xfrm>
            <a:off x="7164378" y="3088129"/>
            <a:ext cx="357813" cy="355645"/>
            <a:chOff x="-6689825" y="3992050"/>
            <a:chExt cx="293025" cy="291250"/>
          </a:xfrm>
        </p:grpSpPr>
        <p:sp>
          <p:nvSpPr>
            <p:cNvPr id="3191" name="Google Shape;3191;p36"/>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6"/>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6"/>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6"/>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6"/>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6"/>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6"/>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6"/>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6"/>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6"/>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6"/>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6"/>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7" name="Google Shape;3207;p36"/>
          <p:cNvGrpSpPr/>
          <p:nvPr/>
        </p:nvGrpSpPr>
        <p:grpSpPr>
          <a:xfrm>
            <a:off x="1621885" y="3087045"/>
            <a:ext cx="357812" cy="357813"/>
            <a:chOff x="-6329875" y="3992050"/>
            <a:chExt cx="291425" cy="291450"/>
          </a:xfrm>
        </p:grpSpPr>
        <p:sp>
          <p:nvSpPr>
            <p:cNvPr id="3208" name="Google Shape;3208;p36"/>
            <p:cNvSpPr/>
            <p:nvPr/>
          </p:nvSpPr>
          <p:spPr>
            <a:xfrm>
              <a:off x="-6090450" y="4077900"/>
              <a:ext cx="52000" cy="34675"/>
            </a:xfrm>
            <a:custGeom>
              <a:avLst/>
              <a:gdLst/>
              <a:ahLst/>
              <a:cxnLst/>
              <a:rect l="l" t="t" r="r" b="b"/>
              <a:pathLst>
                <a:path w="2080" h="1387" extrusionOk="0">
                  <a:moveTo>
                    <a:pt x="1" y="1"/>
                  </a:moveTo>
                  <a:lnTo>
                    <a:pt x="1" y="1387"/>
                  </a:lnTo>
                  <a:lnTo>
                    <a:pt x="2080" y="1387"/>
                  </a:lnTo>
                  <a:lnTo>
                    <a:pt x="2080" y="1040"/>
                  </a:lnTo>
                  <a:cubicBezTo>
                    <a:pt x="2080" y="473"/>
                    <a:pt x="1607" y="1"/>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6"/>
            <p:cNvSpPr/>
            <p:nvPr/>
          </p:nvSpPr>
          <p:spPr>
            <a:xfrm>
              <a:off x="-6262925" y="3992050"/>
              <a:ext cx="154400" cy="155200"/>
            </a:xfrm>
            <a:custGeom>
              <a:avLst/>
              <a:gdLst/>
              <a:ahLst/>
              <a:cxnLst/>
              <a:rect l="l" t="t" r="r" b="b"/>
              <a:pathLst>
                <a:path w="6176" h="6208" extrusionOk="0">
                  <a:moveTo>
                    <a:pt x="5167" y="1387"/>
                  </a:moveTo>
                  <a:cubicBezTo>
                    <a:pt x="5608" y="1387"/>
                    <a:pt x="5639" y="2048"/>
                    <a:pt x="5167" y="2048"/>
                  </a:cubicBezTo>
                  <a:lnTo>
                    <a:pt x="1071" y="2048"/>
                  </a:lnTo>
                  <a:cubicBezTo>
                    <a:pt x="1053" y="2051"/>
                    <a:pt x="1035" y="2052"/>
                    <a:pt x="1018" y="2052"/>
                  </a:cubicBezTo>
                  <a:cubicBezTo>
                    <a:pt x="628" y="2052"/>
                    <a:pt x="618" y="1387"/>
                    <a:pt x="1071" y="1387"/>
                  </a:cubicBezTo>
                  <a:close/>
                  <a:moveTo>
                    <a:pt x="5167" y="2773"/>
                  </a:moveTo>
                  <a:cubicBezTo>
                    <a:pt x="5608" y="2773"/>
                    <a:pt x="5639" y="3435"/>
                    <a:pt x="5167" y="3435"/>
                  </a:cubicBezTo>
                  <a:lnTo>
                    <a:pt x="1071" y="3435"/>
                  </a:lnTo>
                  <a:cubicBezTo>
                    <a:pt x="630" y="3435"/>
                    <a:pt x="599" y="2773"/>
                    <a:pt x="1071" y="2773"/>
                  </a:cubicBezTo>
                  <a:close/>
                  <a:moveTo>
                    <a:pt x="5167" y="4159"/>
                  </a:moveTo>
                  <a:cubicBezTo>
                    <a:pt x="5608" y="4159"/>
                    <a:pt x="5639" y="4821"/>
                    <a:pt x="5167" y="4821"/>
                  </a:cubicBezTo>
                  <a:lnTo>
                    <a:pt x="1071" y="4821"/>
                  </a:lnTo>
                  <a:cubicBezTo>
                    <a:pt x="630" y="4821"/>
                    <a:pt x="599" y="4159"/>
                    <a:pt x="1071" y="4159"/>
                  </a:cubicBezTo>
                  <a:close/>
                  <a:moveTo>
                    <a:pt x="347" y="1"/>
                  </a:moveTo>
                  <a:cubicBezTo>
                    <a:pt x="158" y="1"/>
                    <a:pt x="0" y="158"/>
                    <a:pt x="0" y="379"/>
                  </a:cubicBezTo>
                  <a:lnTo>
                    <a:pt x="0" y="6207"/>
                  </a:lnTo>
                  <a:lnTo>
                    <a:pt x="4726" y="6207"/>
                  </a:lnTo>
                  <a:cubicBezTo>
                    <a:pt x="5041" y="6207"/>
                    <a:pt x="5198" y="5672"/>
                    <a:pt x="5356" y="5420"/>
                  </a:cubicBezTo>
                  <a:cubicBezTo>
                    <a:pt x="5513" y="5104"/>
                    <a:pt x="5828" y="4884"/>
                    <a:pt x="6175" y="4852"/>
                  </a:cubicBezTo>
                  <a:lnTo>
                    <a:pt x="6175" y="379"/>
                  </a:lnTo>
                  <a:cubicBezTo>
                    <a:pt x="6175" y="158"/>
                    <a:pt x="6018" y="1"/>
                    <a:pt x="5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6"/>
            <p:cNvSpPr/>
            <p:nvPr/>
          </p:nvSpPr>
          <p:spPr>
            <a:xfrm>
              <a:off x="-6329875" y="4044825"/>
              <a:ext cx="51200" cy="102425"/>
            </a:xfrm>
            <a:custGeom>
              <a:avLst/>
              <a:gdLst/>
              <a:ahLst/>
              <a:cxnLst/>
              <a:rect l="l" t="t" r="r" b="b"/>
              <a:pathLst>
                <a:path w="2048" h="4097" extrusionOk="0">
                  <a:moveTo>
                    <a:pt x="1040" y="0"/>
                  </a:moveTo>
                  <a:cubicBezTo>
                    <a:pt x="473" y="0"/>
                    <a:pt x="0" y="473"/>
                    <a:pt x="0" y="1009"/>
                  </a:cubicBezTo>
                  <a:lnTo>
                    <a:pt x="0" y="4096"/>
                  </a:lnTo>
                  <a:lnTo>
                    <a:pt x="2048" y="4096"/>
                  </a:lnTo>
                  <a:lnTo>
                    <a:pt x="2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6"/>
            <p:cNvSpPr/>
            <p:nvPr/>
          </p:nvSpPr>
          <p:spPr>
            <a:xfrm>
              <a:off x="-6329875" y="4129900"/>
              <a:ext cx="291425" cy="153600"/>
            </a:xfrm>
            <a:custGeom>
              <a:avLst/>
              <a:gdLst/>
              <a:ahLst/>
              <a:cxnLst/>
              <a:rect l="l" t="t" r="r" b="b"/>
              <a:pathLst>
                <a:path w="11657" h="6144" extrusionOk="0">
                  <a:moveTo>
                    <a:pt x="8948" y="0"/>
                  </a:moveTo>
                  <a:cubicBezTo>
                    <a:pt x="8664" y="0"/>
                    <a:pt x="8506" y="473"/>
                    <a:pt x="8349" y="788"/>
                  </a:cubicBezTo>
                  <a:cubicBezTo>
                    <a:pt x="8191" y="1166"/>
                    <a:pt x="7845" y="1355"/>
                    <a:pt x="7467" y="1355"/>
                  </a:cubicBezTo>
                  <a:lnTo>
                    <a:pt x="0" y="1355"/>
                  </a:lnTo>
                  <a:lnTo>
                    <a:pt x="0" y="5135"/>
                  </a:lnTo>
                  <a:cubicBezTo>
                    <a:pt x="0" y="5671"/>
                    <a:pt x="473" y="6143"/>
                    <a:pt x="1040" y="6143"/>
                  </a:cubicBezTo>
                  <a:lnTo>
                    <a:pt x="10649" y="6143"/>
                  </a:lnTo>
                  <a:cubicBezTo>
                    <a:pt x="11184" y="6143"/>
                    <a:pt x="11657" y="5671"/>
                    <a:pt x="11657" y="5135"/>
                  </a:cubicBez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2" name="Google Shape;3212;p36"/>
          <p:cNvGrpSpPr/>
          <p:nvPr/>
        </p:nvGrpSpPr>
        <p:grpSpPr>
          <a:xfrm>
            <a:off x="987554" y="3501856"/>
            <a:ext cx="929208" cy="900963"/>
            <a:chOff x="6330300" y="991275"/>
            <a:chExt cx="1926218" cy="1867668"/>
          </a:xfrm>
        </p:grpSpPr>
        <p:sp>
          <p:nvSpPr>
            <p:cNvPr id="3213" name="Google Shape;3213;p36"/>
            <p:cNvSpPr/>
            <p:nvPr/>
          </p:nvSpPr>
          <p:spPr>
            <a:xfrm>
              <a:off x="6330300" y="992515"/>
              <a:ext cx="1167739" cy="1393496"/>
            </a:xfrm>
            <a:custGeom>
              <a:avLst/>
              <a:gdLst/>
              <a:ahLst/>
              <a:cxnLst/>
              <a:rect l="l" t="t" r="r" b="b"/>
              <a:pathLst>
                <a:path w="47091" h="56195" extrusionOk="0">
                  <a:moveTo>
                    <a:pt x="46352" y="1"/>
                  </a:moveTo>
                  <a:cubicBezTo>
                    <a:pt x="46138" y="1"/>
                    <a:pt x="45890" y="72"/>
                    <a:pt x="45626" y="224"/>
                  </a:cubicBezTo>
                  <a:lnTo>
                    <a:pt x="24659" y="12333"/>
                  </a:lnTo>
                  <a:lnTo>
                    <a:pt x="1465" y="25727"/>
                  </a:lnTo>
                  <a:cubicBezTo>
                    <a:pt x="656" y="26179"/>
                    <a:pt x="1" y="27227"/>
                    <a:pt x="1" y="28025"/>
                  </a:cubicBezTo>
                  <a:lnTo>
                    <a:pt x="1" y="55350"/>
                  </a:lnTo>
                  <a:cubicBezTo>
                    <a:pt x="1" y="55893"/>
                    <a:pt x="295" y="56195"/>
                    <a:pt x="734" y="56195"/>
                  </a:cubicBezTo>
                  <a:cubicBezTo>
                    <a:pt x="949" y="56195"/>
                    <a:pt x="1199" y="56122"/>
                    <a:pt x="1465" y="55969"/>
                  </a:cubicBezTo>
                  <a:lnTo>
                    <a:pt x="16491" y="47301"/>
                  </a:lnTo>
                  <a:lnTo>
                    <a:pt x="45626" y="30478"/>
                  </a:lnTo>
                  <a:cubicBezTo>
                    <a:pt x="46435" y="30013"/>
                    <a:pt x="47090" y="28977"/>
                    <a:pt x="47090" y="28168"/>
                  </a:cubicBezTo>
                  <a:lnTo>
                    <a:pt x="47090" y="843"/>
                  </a:lnTo>
                  <a:cubicBezTo>
                    <a:pt x="47090" y="306"/>
                    <a:pt x="46793" y="1"/>
                    <a:pt x="46352"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6"/>
            <p:cNvSpPr/>
            <p:nvPr/>
          </p:nvSpPr>
          <p:spPr>
            <a:xfrm>
              <a:off x="6335929" y="991275"/>
              <a:ext cx="1167714" cy="1405374"/>
            </a:xfrm>
            <a:custGeom>
              <a:avLst/>
              <a:gdLst/>
              <a:ahLst/>
              <a:cxnLst/>
              <a:rect l="l" t="t" r="r" b="b"/>
              <a:pathLst>
                <a:path w="47090" h="56674" extrusionOk="0">
                  <a:moveTo>
                    <a:pt x="0" y="28265"/>
                  </a:moveTo>
                  <a:lnTo>
                    <a:pt x="0" y="55590"/>
                  </a:lnTo>
                  <a:cubicBezTo>
                    <a:pt x="0" y="56388"/>
                    <a:pt x="655" y="56674"/>
                    <a:pt x="1465" y="56209"/>
                  </a:cubicBezTo>
                  <a:lnTo>
                    <a:pt x="16490" y="47530"/>
                  </a:lnTo>
                  <a:lnTo>
                    <a:pt x="45625" y="30718"/>
                  </a:lnTo>
                  <a:cubicBezTo>
                    <a:pt x="46435" y="30254"/>
                    <a:pt x="47089" y="29206"/>
                    <a:pt x="47089" y="28408"/>
                  </a:cubicBezTo>
                  <a:lnTo>
                    <a:pt x="47089" y="1084"/>
                  </a:lnTo>
                  <a:cubicBezTo>
                    <a:pt x="47089" y="274"/>
                    <a:pt x="46435" y="0"/>
                    <a:pt x="45625" y="464"/>
                  </a:cubicBezTo>
                  <a:lnTo>
                    <a:pt x="24658" y="12573"/>
                  </a:lnTo>
                  <a:lnTo>
                    <a:pt x="1465" y="25968"/>
                  </a:lnTo>
                  <a:cubicBezTo>
                    <a:pt x="655" y="26420"/>
                    <a:pt x="0" y="27456"/>
                    <a:pt x="0" y="2826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6"/>
            <p:cNvSpPr/>
            <p:nvPr/>
          </p:nvSpPr>
          <p:spPr>
            <a:xfrm>
              <a:off x="6341533" y="995986"/>
              <a:ext cx="1167714" cy="1405398"/>
            </a:xfrm>
            <a:custGeom>
              <a:avLst/>
              <a:gdLst/>
              <a:ahLst/>
              <a:cxnLst/>
              <a:rect l="l" t="t" r="r" b="b"/>
              <a:pathLst>
                <a:path w="47090" h="56675" extrusionOk="0">
                  <a:moveTo>
                    <a:pt x="0" y="28266"/>
                  </a:moveTo>
                  <a:lnTo>
                    <a:pt x="0" y="55591"/>
                  </a:lnTo>
                  <a:cubicBezTo>
                    <a:pt x="0" y="56388"/>
                    <a:pt x="655" y="56674"/>
                    <a:pt x="1465" y="56210"/>
                  </a:cubicBezTo>
                  <a:lnTo>
                    <a:pt x="16502" y="47530"/>
                  </a:lnTo>
                  <a:lnTo>
                    <a:pt x="45625" y="30707"/>
                  </a:lnTo>
                  <a:cubicBezTo>
                    <a:pt x="46435" y="30242"/>
                    <a:pt x="47090" y="29207"/>
                    <a:pt x="47090" y="28409"/>
                  </a:cubicBezTo>
                  <a:lnTo>
                    <a:pt x="47090" y="1084"/>
                  </a:lnTo>
                  <a:cubicBezTo>
                    <a:pt x="47090" y="274"/>
                    <a:pt x="46435" y="1"/>
                    <a:pt x="45625" y="465"/>
                  </a:cubicBezTo>
                  <a:lnTo>
                    <a:pt x="24658" y="12562"/>
                  </a:lnTo>
                  <a:lnTo>
                    <a:pt x="1465" y="25956"/>
                  </a:lnTo>
                  <a:cubicBezTo>
                    <a:pt x="655" y="26420"/>
                    <a:pt x="0" y="27456"/>
                    <a:pt x="0" y="2826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6"/>
            <p:cNvSpPr/>
            <p:nvPr/>
          </p:nvSpPr>
          <p:spPr>
            <a:xfrm>
              <a:off x="6374289" y="1060060"/>
              <a:ext cx="1108374" cy="1293785"/>
            </a:xfrm>
            <a:custGeom>
              <a:avLst/>
              <a:gdLst/>
              <a:ahLst/>
              <a:cxnLst/>
              <a:rect l="l" t="t" r="r" b="b"/>
              <a:pathLst>
                <a:path w="44697" h="52174" extrusionOk="0">
                  <a:moveTo>
                    <a:pt x="44697" y="0"/>
                  </a:moveTo>
                  <a:lnTo>
                    <a:pt x="1" y="25837"/>
                  </a:lnTo>
                  <a:lnTo>
                    <a:pt x="1" y="52173"/>
                  </a:lnTo>
                  <a:lnTo>
                    <a:pt x="44673" y="26194"/>
                  </a:lnTo>
                  <a:lnTo>
                    <a:pt x="44697"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6"/>
            <p:cNvSpPr/>
            <p:nvPr/>
          </p:nvSpPr>
          <p:spPr>
            <a:xfrm>
              <a:off x="6374289" y="1062713"/>
              <a:ext cx="1108671" cy="1284932"/>
            </a:xfrm>
            <a:custGeom>
              <a:avLst/>
              <a:gdLst/>
              <a:ahLst/>
              <a:cxnLst/>
              <a:rect l="l" t="t" r="r" b="b"/>
              <a:pathLst>
                <a:path w="44709" h="51817" extrusionOk="0">
                  <a:moveTo>
                    <a:pt x="1" y="25801"/>
                  </a:moveTo>
                  <a:lnTo>
                    <a:pt x="1" y="51661"/>
                  </a:lnTo>
                  <a:cubicBezTo>
                    <a:pt x="1" y="51757"/>
                    <a:pt x="108" y="51816"/>
                    <a:pt x="203" y="51769"/>
                  </a:cubicBezTo>
                  <a:lnTo>
                    <a:pt x="44637" y="26075"/>
                  </a:lnTo>
                  <a:cubicBezTo>
                    <a:pt x="44685" y="26063"/>
                    <a:pt x="44709" y="26015"/>
                    <a:pt x="44709" y="25968"/>
                  </a:cubicBezTo>
                  <a:lnTo>
                    <a:pt x="44673" y="167"/>
                  </a:lnTo>
                  <a:cubicBezTo>
                    <a:pt x="44673" y="60"/>
                    <a:pt x="44566" y="0"/>
                    <a:pt x="44471" y="48"/>
                  </a:cubicBezTo>
                  <a:lnTo>
                    <a:pt x="72" y="25682"/>
                  </a:lnTo>
                  <a:cubicBezTo>
                    <a:pt x="25" y="25706"/>
                    <a:pt x="1" y="25754"/>
                    <a:pt x="1" y="2580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6"/>
            <p:cNvSpPr/>
            <p:nvPr/>
          </p:nvSpPr>
          <p:spPr>
            <a:xfrm>
              <a:off x="6370470" y="1739083"/>
              <a:ext cx="1886048" cy="1095678"/>
            </a:xfrm>
            <a:custGeom>
              <a:avLst/>
              <a:gdLst/>
              <a:ahLst/>
              <a:cxnLst/>
              <a:rect l="l" t="t" r="r" b="b"/>
              <a:pathLst>
                <a:path w="76058" h="44185" extrusionOk="0">
                  <a:moveTo>
                    <a:pt x="0" y="26885"/>
                  </a:moveTo>
                  <a:lnTo>
                    <a:pt x="0" y="26968"/>
                  </a:lnTo>
                  <a:cubicBezTo>
                    <a:pt x="12" y="27313"/>
                    <a:pt x="238" y="27659"/>
                    <a:pt x="691" y="27921"/>
                  </a:cubicBezTo>
                  <a:lnTo>
                    <a:pt x="27932" y="43649"/>
                  </a:lnTo>
                  <a:cubicBezTo>
                    <a:pt x="28873" y="44185"/>
                    <a:pt x="30397" y="44185"/>
                    <a:pt x="31337" y="43649"/>
                  </a:cubicBezTo>
                  <a:lnTo>
                    <a:pt x="75355" y="18229"/>
                  </a:lnTo>
                  <a:cubicBezTo>
                    <a:pt x="75819" y="17967"/>
                    <a:pt x="76045" y="17634"/>
                    <a:pt x="76057" y="17288"/>
                  </a:cubicBezTo>
                  <a:lnTo>
                    <a:pt x="76057" y="17205"/>
                  </a:lnTo>
                  <a:cubicBezTo>
                    <a:pt x="76045" y="16872"/>
                    <a:pt x="75807" y="16526"/>
                    <a:pt x="75355" y="16264"/>
                  </a:cubicBezTo>
                  <a:lnTo>
                    <a:pt x="48125" y="548"/>
                  </a:lnTo>
                  <a:cubicBezTo>
                    <a:pt x="47185" y="1"/>
                    <a:pt x="45661" y="1"/>
                    <a:pt x="44720" y="548"/>
                  </a:cubicBezTo>
                  <a:lnTo>
                    <a:pt x="691" y="25956"/>
                  </a:lnTo>
                  <a:cubicBezTo>
                    <a:pt x="250" y="26218"/>
                    <a:pt x="12" y="26551"/>
                    <a:pt x="0" y="2688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6"/>
            <p:cNvSpPr/>
            <p:nvPr/>
          </p:nvSpPr>
          <p:spPr>
            <a:xfrm>
              <a:off x="6515428" y="1816720"/>
              <a:ext cx="1422806" cy="824071"/>
            </a:xfrm>
            <a:custGeom>
              <a:avLst/>
              <a:gdLst/>
              <a:ahLst/>
              <a:cxnLst/>
              <a:rect l="l" t="t" r="r" b="b"/>
              <a:pathLst>
                <a:path w="57377" h="33232" extrusionOk="0">
                  <a:moveTo>
                    <a:pt x="60" y="23468"/>
                  </a:moveTo>
                  <a:cubicBezTo>
                    <a:pt x="119" y="23670"/>
                    <a:pt x="262" y="23837"/>
                    <a:pt x="464" y="23932"/>
                  </a:cubicBezTo>
                  <a:lnTo>
                    <a:pt x="16014" y="32910"/>
                  </a:lnTo>
                  <a:cubicBezTo>
                    <a:pt x="16633" y="33231"/>
                    <a:pt x="17383" y="33231"/>
                    <a:pt x="18002" y="32910"/>
                  </a:cubicBezTo>
                  <a:lnTo>
                    <a:pt x="56924" y="10443"/>
                  </a:lnTo>
                  <a:cubicBezTo>
                    <a:pt x="57114" y="10347"/>
                    <a:pt x="57257" y="10181"/>
                    <a:pt x="57317" y="9966"/>
                  </a:cubicBezTo>
                  <a:cubicBezTo>
                    <a:pt x="57376" y="9728"/>
                    <a:pt x="57245" y="9478"/>
                    <a:pt x="56924" y="9288"/>
                  </a:cubicBezTo>
                  <a:lnTo>
                    <a:pt x="41374" y="310"/>
                  </a:lnTo>
                  <a:cubicBezTo>
                    <a:pt x="40743" y="1"/>
                    <a:pt x="40005" y="1"/>
                    <a:pt x="39386" y="310"/>
                  </a:cubicBezTo>
                  <a:lnTo>
                    <a:pt x="464" y="22789"/>
                  </a:lnTo>
                  <a:cubicBezTo>
                    <a:pt x="143" y="22968"/>
                    <a:pt x="0" y="23218"/>
                    <a:pt x="60" y="23468"/>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6"/>
            <p:cNvSpPr/>
            <p:nvPr/>
          </p:nvSpPr>
          <p:spPr>
            <a:xfrm>
              <a:off x="7288918" y="2266650"/>
              <a:ext cx="544751" cy="315350"/>
            </a:xfrm>
            <a:custGeom>
              <a:avLst/>
              <a:gdLst/>
              <a:ahLst/>
              <a:cxnLst/>
              <a:rect l="l" t="t" r="r" b="b"/>
              <a:pathLst>
                <a:path w="21968" h="12717" extrusionOk="0">
                  <a:moveTo>
                    <a:pt x="36" y="7835"/>
                  </a:moveTo>
                  <a:cubicBezTo>
                    <a:pt x="60" y="7931"/>
                    <a:pt x="131" y="8002"/>
                    <a:pt x="215" y="8038"/>
                  </a:cubicBezTo>
                  <a:lnTo>
                    <a:pt x="8073" y="12574"/>
                  </a:lnTo>
                  <a:cubicBezTo>
                    <a:pt x="8359" y="12717"/>
                    <a:pt x="8692" y="12717"/>
                    <a:pt x="8978" y="12574"/>
                  </a:cubicBezTo>
                  <a:lnTo>
                    <a:pt x="21753" y="5204"/>
                  </a:lnTo>
                  <a:cubicBezTo>
                    <a:pt x="21837" y="5156"/>
                    <a:pt x="21896" y="5085"/>
                    <a:pt x="21932" y="5002"/>
                  </a:cubicBezTo>
                  <a:cubicBezTo>
                    <a:pt x="21968" y="4883"/>
                    <a:pt x="21908" y="4763"/>
                    <a:pt x="21753" y="4680"/>
                  </a:cubicBezTo>
                  <a:lnTo>
                    <a:pt x="13895" y="144"/>
                  </a:lnTo>
                  <a:cubicBezTo>
                    <a:pt x="13609" y="1"/>
                    <a:pt x="13276" y="1"/>
                    <a:pt x="12990" y="144"/>
                  </a:cubicBezTo>
                  <a:lnTo>
                    <a:pt x="215" y="7514"/>
                  </a:lnTo>
                  <a:cubicBezTo>
                    <a:pt x="60" y="7609"/>
                    <a:pt x="1" y="7728"/>
                    <a:pt x="36" y="7835"/>
                  </a:cubicBezTo>
                  <a:close/>
                </a:path>
              </a:pathLst>
            </a:custGeom>
            <a:solidFill>
              <a:srgbClr val="2D1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6"/>
            <p:cNvSpPr/>
            <p:nvPr/>
          </p:nvSpPr>
          <p:spPr>
            <a:xfrm>
              <a:off x="7289811" y="2269625"/>
              <a:ext cx="544156" cy="312374"/>
            </a:xfrm>
            <a:custGeom>
              <a:avLst/>
              <a:gdLst/>
              <a:ahLst/>
              <a:cxnLst/>
              <a:rect l="l" t="t" r="r" b="b"/>
              <a:pathLst>
                <a:path w="21944" h="12597" extrusionOk="0">
                  <a:moveTo>
                    <a:pt x="0" y="7715"/>
                  </a:moveTo>
                  <a:cubicBezTo>
                    <a:pt x="24" y="7811"/>
                    <a:pt x="95" y="7882"/>
                    <a:pt x="179" y="7918"/>
                  </a:cubicBezTo>
                  <a:lnTo>
                    <a:pt x="8037" y="12454"/>
                  </a:lnTo>
                  <a:cubicBezTo>
                    <a:pt x="8323" y="12597"/>
                    <a:pt x="8656" y="12597"/>
                    <a:pt x="8942" y="12454"/>
                  </a:cubicBezTo>
                  <a:lnTo>
                    <a:pt x="21717" y="5084"/>
                  </a:lnTo>
                  <a:cubicBezTo>
                    <a:pt x="21943" y="5048"/>
                    <a:pt x="21943" y="4715"/>
                    <a:pt x="21717" y="4679"/>
                  </a:cubicBezTo>
                  <a:lnTo>
                    <a:pt x="13859" y="143"/>
                  </a:lnTo>
                  <a:cubicBezTo>
                    <a:pt x="13573" y="0"/>
                    <a:pt x="13240" y="0"/>
                    <a:pt x="12954" y="143"/>
                  </a:cubicBezTo>
                  <a:lnTo>
                    <a:pt x="179" y="7513"/>
                  </a:lnTo>
                  <a:cubicBezTo>
                    <a:pt x="95" y="7560"/>
                    <a:pt x="24" y="7632"/>
                    <a:pt x="0" y="7715"/>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6"/>
            <p:cNvSpPr/>
            <p:nvPr/>
          </p:nvSpPr>
          <p:spPr>
            <a:xfrm>
              <a:off x="6540819" y="1834152"/>
              <a:ext cx="1385312" cy="781543"/>
            </a:xfrm>
            <a:custGeom>
              <a:avLst/>
              <a:gdLst/>
              <a:ahLst/>
              <a:cxnLst/>
              <a:rect l="l" t="t" r="r" b="b"/>
              <a:pathLst>
                <a:path w="55865" h="31517" extrusionOk="0">
                  <a:moveTo>
                    <a:pt x="4584" y="25456"/>
                  </a:moveTo>
                  <a:cubicBezTo>
                    <a:pt x="4441" y="25527"/>
                    <a:pt x="4274" y="25527"/>
                    <a:pt x="4132" y="25456"/>
                  </a:cubicBezTo>
                  <a:lnTo>
                    <a:pt x="2238" y="24360"/>
                  </a:lnTo>
                  <a:cubicBezTo>
                    <a:pt x="2119" y="24313"/>
                    <a:pt x="2119" y="24146"/>
                    <a:pt x="2238" y="24110"/>
                  </a:cubicBezTo>
                  <a:lnTo>
                    <a:pt x="4560" y="22765"/>
                  </a:lnTo>
                  <a:cubicBezTo>
                    <a:pt x="4703" y="22694"/>
                    <a:pt x="4870" y="22694"/>
                    <a:pt x="5013" y="22765"/>
                  </a:cubicBezTo>
                  <a:lnTo>
                    <a:pt x="6906" y="23860"/>
                  </a:lnTo>
                  <a:cubicBezTo>
                    <a:pt x="7025" y="23908"/>
                    <a:pt x="7025" y="24075"/>
                    <a:pt x="6906" y="24122"/>
                  </a:cubicBezTo>
                  <a:close/>
                  <a:moveTo>
                    <a:pt x="44089" y="2655"/>
                  </a:moveTo>
                  <a:cubicBezTo>
                    <a:pt x="44208" y="2608"/>
                    <a:pt x="44208" y="2441"/>
                    <a:pt x="44089" y="2394"/>
                  </a:cubicBezTo>
                  <a:lnTo>
                    <a:pt x="42196" y="1298"/>
                  </a:lnTo>
                  <a:cubicBezTo>
                    <a:pt x="42053" y="1227"/>
                    <a:pt x="41886" y="1227"/>
                    <a:pt x="41743" y="1298"/>
                  </a:cubicBezTo>
                  <a:lnTo>
                    <a:pt x="36778" y="4168"/>
                  </a:lnTo>
                  <a:cubicBezTo>
                    <a:pt x="36659" y="4203"/>
                    <a:pt x="36659" y="4382"/>
                    <a:pt x="36778" y="4418"/>
                  </a:cubicBezTo>
                  <a:lnTo>
                    <a:pt x="38672" y="5513"/>
                  </a:lnTo>
                  <a:cubicBezTo>
                    <a:pt x="38814" y="5584"/>
                    <a:pt x="38981" y="5584"/>
                    <a:pt x="39124" y="5513"/>
                  </a:cubicBezTo>
                  <a:close/>
                  <a:moveTo>
                    <a:pt x="46684" y="4144"/>
                  </a:moveTo>
                  <a:cubicBezTo>
                    <a:pt x="46804" y="4108"/>
                    <a:pt x="46804" y="3929"/>
                    <a:pt x="46684" y="3894"/>
                  </a:cubicBezTo>
                  <a:lnTo>
                    <a:pt x="44791" y="2798"/>
                  </a:lnTo>
                  <a:cubicBezTo>
                    <a:pt x="44649" y="2727"/>
                    <a:pt x="44482" y="2727"/>
                    <a:pt x="44339" y="2798"/>
                  </a:cubicBezTo>
                  <a:lnTo>
                    <a:pt x="40684" y="4918"/>
                  </a:lnTo>
                  <a:cubicBezTo>
                    <a:pt x="40553" y="4953"/>
                    <a:pt x="40553" y="5132"/>
                    <a:pt x="40684" y="5180"/>
                  </a:cubicBezTo>
                  <a:lnTo>
                    <a:pt x="42577" y="6263"/>
                  </a:lnTo>
                  <a:cubicBezTo>
                    <a:pt x="42720" y="6334"/>
                    <a:pt x="42874" y="6334"/>
                    <a:pt x="43017" y="6263"/>
                  </a:cubicBezTo>
                  <a:close/>
                  <a:moveTo>
                    <a:pt x="49375" y="5703"/>
                  </a:moveTo>
                  <a:cubicBezTo>
                    <a:pt x="49494" y="5656"/>
                    <a:pt x="49494" y="5489"/>
                    <a:pt x="49375" y="5441"/>
                  </a:cubicBezTo>
                  <a:lnTo>
                    <a:pt x="47470" y="4346"/>
                  </a:lnTo>
                  <a:cubicBezTo>
                    <a:pt x="47327" y="4275"/>
                    <a:pt x="47173" y="4275"/>
                    <a:pt x="47030" y="4346"/>
                  </a:cubicBezTo>
                  <a:lnTo>
                    <a:pt x="41398" y="7597"/>
                  </a:lnTo>
                  <a:cubicBezTo>
                    <a:pt x="41267" y="7644"/>
                    <a:pt x="41267" y="7811"/>
                    <a:pt x="41398" y="7858"/>
                  </a:cubicBezTo>
                  <a:lnTo>
                    <a:pt x="43291" y="8954"/>
                  </a:lnTo>
                  <a:cubicBezTo>
                    <a:pt x="43434" y="9025"/>
                    <a:pt x="43589" y="9025"/>
                    <a:pt x="43732" y="8954"/>
                  </a:cubicBezTo>
                  <a:close/>
                  <a:moveTo>
                    <a:pt x="52054" y="7251"/>
                  </a:moveTo>
                  <a:cubicBezTo>
                    <a:pt x="52173" y="7216"/>
                    <a:pt x="52173" y="7037"/>
                    <a:pt x="52054" y="6989"/>
                  </a:cubicBezTo>
                  <a:lnTo>
                    <a:pt x="50149" y="5894"/>
                  </a:lnTo>
                  <a:cubicBezTo>
                    <a:pt x="50006" y="5822"/>
                    <a:pt x="49852" y="5822"/>
                    <a:pt x="49709" y="5894"/>
                  </a:cubicBezTo>
                  <a:lnTo>
                    <a:pt x="42744" y="9918"/>
                  </a:lnTo>
                  <a:cubicBezTo>
                    <a:pt x="42624" y="9954"/>
                    <a:pt x="42624" y="10133"/>
                    <a:pt x="42744" y="10168"/>
                  </a:cubicBezTo>
                  <a:lnTo>
                    <a:pt x="44637" y="11264"/>
                  </a:lnTo>
                  <a:cubicBezTo>
                    <a:pt x="44779" y="11335"/>
                    <a:pt x="44946" y="11335"/>
                    <a:pt x="45089" y="11264"/>
                  </a:cubicBezTo>
                  <a:close/>
                  <a:moveTo>
                    <a:pt x="10823" y="24849"/>
                  </a:moveTo>
                  <a:cubicBezTo>
                    <a:pt x="10942" y="24801"/>
                    <a:pt x="10942" y="24634"/>
                    <a:pt x="10823" y="24587"/>
                  </a:cubicBezTo>
                  <a:lnTo>
                    <a:pt x="8930" y="23491"/>
                  </a:lnTo>
                  <a:cubicBezTo>
                    <a:pt x="8787" y="23420"/>
                    <a:pt x="8620" y="23420"/>
                    <a:pt x="8477" y="23491"/>
                  </a:cubicBezTo>
                  <a:lnTo>
                    <a:pt x="4834" y="25611"/>
                  </a:lnTo>
                  <a:cubicBezTo>
                    <a:pt x="4715" y="25646"/>
                    <a:pt x="4715" y="25813"/>
                    <a:pt x="4834" y="25861"/>
                  </a:cubicBezTo>
                  <a:lnTo>
                    <a:pt x="6727" y="26956"/>
                  </a:lnTo>
                  <a:cubicBezTo>
                    <a:pt x="6870" y="27027"/>
                    <a:pt x="7037" y="27027"/>
                    <a:pt x="7180" y="26956"/>
                  </a:cubicBezTo>
                  <a:close/>
                  <a:moveTo>
                    <a:pt x="14085" y="25968"/>
                  </a:moveTo>
                  <a:cubicBezTo>
                    <a:pt x="14204" y="25920"/>
                    <a:pt x="14204" y="25754"/>
                    <a:pt x="14085" y="25706"/>
                  </a:cubicBezTo>
                  <a:lnTo>
                    <a:pt x="12180" y="24611"/>
                  </a:lnTo>
                  <a:cubicBezTo>
                    <a:pt x="12037" y="24539"/>
                    <a:pt x="11883" y="24539"/>
                    <a:pt x="11740" y="24611"/>
                  </a:cubicBezTo>
                  <a:lnTo>
                    <a:pt x="7418" y="27099"/>
                  </a:lnTo>
                  <a:cubicBezTo>
                    <a:pt x="7299" y="27147"/>
                    <a:pt x="7299" y="27313"/>
                    <a:pt x="7418" y="27361"/>
                  </a:cubicBezTo>
                  <a:lnTo>
                    <a:pt x="9323" y="28456"/>
                  </a:lnTo>
                  <a:cubicBezTo>
                    <a:pt x="9454" y="28528"/>
                    <a:pt x="9620" y="28528"/>
                    <a:pt x="9763" y="28456"/>
                  </a:cubicBezTo>
                  <a:close/>
                  <a:moveTo>
                    <a:pt x="17967" y="26706"/>
                  </a:moveTo>
                  <a:cubicBezTo>
                    <a:pt x="18086" y="26658"/>
                    <a:pt x="18086" y="26492"/>
                    <a:pt x="17967" y="26444"/>
                  </a:cubicBezTo>
                  <a:lnTo>
                    <a:pt x="16074" y="25349"/>
                  </a:lnTo>
                  <a:cubicBezTo>
                    <a:pt x="15931" y="25289"/>
                    <a:pt x="15764" y="25289"/>
                    <a:pt x="15633" y="25349"/>
                  </a:cubicBezTo>
                  <a:lnTo>
                    <a:pt x="10013" y="28599"/>
                  </a:lnTo>
                  <a:cubicBezTo>
                    <a:pt x="9894" y="28635"/>
                    <a:pt x="9894" y="28813"/>
                    <a:pt x="10013" y="28849"/>
                  </a:cubicBezTo>
                  <a:lnTo>
                    <a:pt x="11930" y="29956"/>
                  </a:lnTo>
                  <a:cubicBezTo>
                    <a:pt x="12061" y="30028"/>
                    <a:pt x="12228" y="30028"/>
                    <a:pt x="12371" y="29956"/>
                  </a:cubicBezTo>
                  <a:close/>
                  <a:moveTo>
                    <a:pt x="17919" y="29730"/>
                  </a:moveTo>
                  <a:cubicBezTo>
                    <a:pt x="18038" y="29683"/>
                    <a:pt x="18038" y="29516"/>
                    <a:pt x="17919" y="29468"/>
                  </a:cubicBezTo>
                  <a:lnTo>
                    <a:pt x="16026" y="28373"/>
                  </a:lnTo>
                  <a:cubicBezTo>
                    <a:pt x="15883" y="28313"/>
                    <a:pt x="15716" y="28313"/>
                    <a:pt x="15573" y="28373"/>
                  </a:cubicBezTo>
                  <a:lnTo>
                    <a:pt x="12597" y="30087"/>
                  </a:lnTo>
                  <a:cubicBezTo>
                    <a:pt x="12478" y="30135"/>
                    <a:pt x="12478" y="30302"/>
                    <a:pt x="12597" y="30349"/>
                  </a:cubicBezTo>
                  <a:lnTo>
                    <a:pt x="14502" y="31445"/>
                  </a:lnTo>
                  <a:cubicBezTo>
                    <a:pt x="14633" y="31516"/>
                    <a:pt x="14800" y="31516"/>
                    <a:pt x="14942" y="31445"/>
                  </a:cubicBezTo>
                  <a:close/>
                  <a:moveTo>
                    <a:pt x="38850" y="17657"/>
                  </a:moveTo>
                  <a:cubicBezTo>
                    <a:pt x="38969" y="17610"/>
                    <a:pt x="38969" y="17443"/>
                    <a:pt x="38850" y="17395"/>
                  </a:cubicBezTo>
                  <a:lnTo>
                    <a:pt x="36957" y="16300"/>
                  </a:lnTo>
                  <a:cubicBezTo>
                    <a:pt x="36814" y="16229"/>
                    <a:pt x="36648" y="16229"/>
                    <a:pt x="36505" y="16300"/>
                  </a:cubicBezTo>
                  <a:lnTo>
                    <a:pt x="24098" y="23468"/>
                  </a:lnTo>
                  <a:cubicBezTo>
                    <a:pt x="23979" y="23515"/>
                    <a:pt x="23979" y="23682"/>
                    <a:pt x="24098" y="23729"/>
                  </a:cubicBezTo>
                  <a:lnTo>
                    <a:pt x="26003" y="24825"/>
                  </a:lnTo>
                  <a:cubicBezTo>
                    <a:pt x="26134" y="24884"/>
                    <a:pt x="26301" y="24884"/>
                    <a:pt x="26444" y="24825"/>
                  </a:cubicBezTo>
                  <a:close/>
                  <a:moveTo>
                    <a:pt x="3751" y="22944"/>
                  </a:moveTo>
                  <a:cubicBezTo>
                    <a:pt x="3870" y="22896"/>
                    <a:pt x="3870" y="22729"/>
                    <a:pt x="3751" y="22682"/>
                  </a:cubicBezTo>
                  <a:lnTo>
                    <a:pt x="2322" y="21860"/>
                  </a:lnTo>
                  <a:cubicBezTo>
                    <a:pt x="2179" y="21789"/>
                    <a:pt x="2024" y="21789"/>
                    <a:pt x="1881" y="21860"/>
                  </a:cubicBezTo>
                  <a:lnTo>
                    <a:pt x="119" y="22884"/>
                  </a:lnTo>
                  <a:cubicBezTo>
                    <a:pt x="0" y="22920"/>
                    <a:pt x="0" y="23098"/>
                    <a:pt x="119" y="23134"/>
                  </a:cubicBezTo>
                  <a:lnTo>
                    <a:pt x="1536" y="23968"/>
                  </a:lnTo>
                  <a:cubicBezTo>
                    <a:pt x="1679" y="24027"/>
                    <a:pt x="1846" y="24027"/>
                    <a:pt x="1988" y="23968"/>
                  </a:cubicBezTo>
                  <a:close/>
                  <a:moveTo>
                    <a:pt x="6215" y="21527"/>
                  </a:moveTo>
                  <a:cubicBezTo>
                    <a:pt x="6334" y="21479"/>
                    <a:pt x="6334" y="21301"/>
                    <a:pt x="6215" y="21265"/>
                  </a:cubicBezTo>
                  <a:lnTo>
                    <a:pt x="4786" y="20443"/>
                  </a:lnTo>
                  <a:cubicBezTo>
                    <a:pt x="4644" y="20372"/>
                    <a:pt x="4477" y="20372"/>
                    <a:pt x="4334" y="20443"/>
                  </a:cubicBezTo>
                  <a:lnTo>
                    <a:pt x="2572" y="21467"/>
                  </a:lnTo>
                  <a:cubicBezTo>
                    <a:pt x="2453" y="21503"/>
                    <a:pt x="2453" y="21670"/>
                    <a:pt x="2572" y="21717"/>
                  </a:cubicBezTo>
                  <a:lnTo>
                    <a:pt x="4001" y="22539"/>
                  </a:lnTo>
                  <a:cubicBezTo>
                    <a:pt x="4132" y="22610"/>
                    <a:pt x="4298" y="22610"/>
                    <a:pt x="4441" y="22539"/>
                  </a:cubicBezTo>
                  <a:close/>
                  <a:moveTo>
                    <a:pt x="8549" y="20169"/>
                  </a:moveTo>
                  <a:cubicBezTo>
                    <a:pt x="8668" y="20134"/>
                    <a:pt x="8668" y="19955"/>
                    <a:pt x="8549" y="19919"/>
                  </a:cubicBezTo>
                  <a:lnTo>
                    <a:pt x="7120" y="19098"/>
                  </a:lnTo>
                  <a:cubicBezTo>
                    <a:pt x="6977" y="19015"/>
                    <a:pt x="6822" y="19015"/>
                    <a:pt x="6679" y="19098"/>
                  </a:cubicBezTo>
                  <a:lnTo>
                    <a:pt x="4917" y="20110"/>
                  </a:lnTo>
                  <a:cubicBezTo>
                    <a:pt x="4786" y="20146"/>
                    <a:pt x="4786" y="20324"/>
                    <a:pt x="4917" y="20372"/>
                  </a:cubicBezTo>
                  <a:lnTo>
                    <a:pt x="6334" y="21193"/>
                  </a:lnTo>
                  <a:cubicBezTo>
                    <a:pt x="6477" y="21265"/>
                    <a:pt x="6644" y="21265"/>
                    <a:pt x="6787" y="21193"/>
                  </a:cubicBezTo>
                  <a:close/>
                  <a:moveTo>
                    <a:pt x="10882" y="18824"/>
                  </a:moveTo>
                  <a:cubicBezTo>
                    <a:pt x="11001" y="18776"/>
                    <a:pt x="11001" y="18610"/>
                    <a:pt x="10882" y="18562"/>
                  </a:cubicBezTo>
                  <a:lnTo>
                    <a:pt x="9454" y="17741"/>
                  </a:lnTo>
                  <a:cubicBezTo>
                    <a:pt x="9311" y="17669"/>
                    <a:pt x="9156" y="17669"/>
                    <a:pt x="9013" y="17741"/>
                  </a:cubicBezTo>
                  <a:lnTo>
                    <a:pt x="7251" y="18765"/>
                  </a:lnTo>
                  <a:cubicBezTo>
                    <a:pt x="7132" y="18800"/>
                    <a:pt x="7132" y="18967"/>
                    <a:pt x="7251" y="19015"/>
                  </a:cubicBezTo>
                  <a:lnTo>
                    <a:pt x="8680" y="19836"/>
                  </a:lnTo>
                  <a:cubicBezTo>
                    <a:pt x="8823" y="19908"/>
                    <a:pt x="8989" y="19908"/>
                    <a:pt x="9120" y="19836"/>
                  </a:cubicBezTo>
                  <a:close/>
                  <a:moveTo>
                    <a:pt x="13216" y="17467"/>
                  </a:moveTo>
                  <a:cubicBezTo>
                    <a:pt x="13347" y="17431"/>
                    <a:pt x="13347" y="17252"/>
                    <a:pt x="13216" y="17217"/>
                  </a:cubicBezTo>
                  <a:lnTo>
                    <a:pt x="11799" y="16395"/>
                  </a:lnTo>
                  <a:cubicBezTo>
                    <a:pt x="11656" y="16324"/>
                    <a:pt x="11490" y="16324"/>
                    <a:pt x="11347" y="16395"/>
                  </a:cubicBezTo>
                  <a:lnTo>
                    <a:pt x="9585" y="17407"/>
                  </a:lnTo>
                  <a:cubicBezTo>
                    <a:pt x="9466" y="17455"/>
                    <a:pt x="9466" y="17622"/>
                    <a:pt x="9585" y="17669"/>
                  </a:cubicBezTo>
                  <a:lnTo>
                    <a:pt x="11013" y="18491"/>
                  </a:lnTo>
                  <a:cubicBezTo>
                    <a:pt x="11156" y="18562"/>
                    <a:pt x="11323" y="18562"/>
                    <a:pt x="11454" y="18491"/>
                  </a:cubicBezTo>
                  <a:close/>
                  <a:moveTo>
                    <a:pt x="15562" y="16121"/>
                  </a:moveTo>
                  <a:cubicBezTo>
                    <a:pt x="15681" y="16074"/>
                    <a:pt x="15681" y="15907"/>
                    <a:pt x="15562" y="15859"/>
                  </a:cubicBezTo>
                  <a:lnTo>
                    <a:pt x="14145" y="15038"/>
                  </a:lnTo>
                  <a:cubicBezTo>
                    <a:pt x="14002" y="14966"/>
                    <a:pt x="13835" y="14966"/>
                    <a:pt x="13692" y="15038"/>
                  </a:cubicBezTo>
                  <a:lnTo>
                    <a:pt x="11930" y="16062"/>
                  </a:lnTo>
                  <a:cubicBezTo>
                    <a:pt x="11811" y="16098"/>
                    <a:pt x="11811" y="16276"/>
                    <a:pt x="11930" y="16312"/>
                  </a:cubicBezTo>
                  <a:lnTo>
                    <a:pt x="13359" y="17133"/>
                  </a:lnTo>
                  <a:cubicBezTo>
                    <a:pt x="13502" y="17205"/>
                    <a:pt x="13657" y="17205"/>
                    <a:pt x="13799" y="17133"/>
                  </a:cubicBezTo>
                  <a:close/>
                  <a:moveTo>
                    <a:pt x="17895" y="14764"/>
                  </a:moveTo>
                  <a:cubicBezTo>
                    <a:pt x="18014" y="14728"/>
                    <a:pt x="18014" y="14562"/>
                    <a:pt x="17895" y="14514"/>
                  </a:cubicBezTo>
                  <a:lnTo>
                    <a:pt x="16478" y="13693"/>
                  </a:lnTo>
                  <a:cubicBezTo>
                    <a:pt x="16335" y="13621"/>
                    <a:pt x="16169" y="13621"/>
                    <a:pt x="16026" y="13693"/>
                  </a:cubicBezTo>
                  <a:lnTo>
                    <a:pt x="14264" y="14705"/>
                  </a:lnTo>
                  <a:cubicBezTo>
                    <a:pt x="14145" y="14752"/>
                    <a:pt x="14145" y="14919"/>
                    <a:pt x="14264" y="14966"/>
                  </a:cubicBezTo>
                  <a:lnTo>
                    <a:pt x="15693" y="15788"/>
                  </a:lnTo>
                  <a:cubicBezTo>
                    <a:pt x="15823" y="15859"/>
                    <a:pt x="15990" y="15859"/>
                    <a:pt x="16133" y="15788"/>
                  </a:cubicBezTo>
                  <a:close/>
                  <a:moveTo>
                    <a:pt x="20241" y="13419"/>
                  </a:moveTo>
                  <a:cubicBezTo>
                    <a:pt x="20360" y="13371"/>
                    <a:pt x="20360" y="13204"/>
                    <a:pt x="20241" y="13157"/>
                  </a:cubicBezTo>
                  <a:lnTo>
                    <a:pt x="18812" y="12335"/>
                  </a:lnTo>
                  <a:cubicBezTo>
                    <a:pt x="18669" y="12264"/>
                    <a:pt x="18502" y="12264"/>
                    <a:pt x="18371" y="12335"/>
                  </a:cubicBezTo>
                  <a:lnTo>
                    <a:pt x="16597" y="13359"/>
                  </a:lnTo>
                  <a:cubicBezTo>
                    <a:pt x="16478" y="13407"/>
                    <a:pt x="16478" y="13573"/>
                    <a:pt x="16597" y="13609"/>
                  </a:cubicBezTo>
                  <a:lnTo>
                    <a:pt x="18026" y="14443"/>
                  </a:lnTo>
                  <a:cubicBezTo>
                    <a:pt x="18169" y="14514"/>
                    <a:pt x="18336" y="14514"/>
                    <a:pt x="18479" y="14443"/>
                  </a:cubicBezTo>
                  <a:close/>
                  <a:moveTo>
                    <a:pt x="22574" y="12073"/>
                  </a:moveTo>
                  <a:cubicBezTo>
                    <a:pt x="22693" y="12026"/>
                    <a:pt x="22693" y="11859"/>
                    <a:pt x="22574" y="11811"/>
                  </a:cubicBezTo>
                  <a:lnTo>
                    <a:pt x="21157" y="10990"/>
                  </a:lnTo>
                  <a:cubicBezTo>
                    <a:pt x="21015" y="10918"/>
                    <a:pt x="20848" y="10918"/>
                    <a:pt x="20705" y="10990"/>
                  </a:cubicBezTo>
                  <a:lnTo>
                    <a:pt x="18943" y="12002"/>
                  </a:lnTo>
                  <a:cubicBezTo>
                    <a:pt x="18824" y="12049"/>
                    <a:pt x="18824" y="12216"/>
                    <a:pt x="18943" y="12264"/>
                  </a:cubicBezTo>
                  <a:lnTo>
                    <a:pt x="20372" y="13085"/>
                  </a:lnTo>
                  <a:cubicBezTo>
                    <a:pt x="20515" y="13157"/>
                    <a:pt x="20669" y="13157"/>
                    <a:pt x="20812" y="13085"/>
                  </a:cubicBezTo>
                  <a:close/>
                  <a:moveTo>
                    <a:pt x="24920" y="10728"/>
                  </a:moveTo>
                  <a:cubicBezTo>
                    <a:pt x="25039" y="10680"/>
                    <a:pt x="25039" y="10514"/>
                    <a:pt x="24920" y="10466"/>
                  </a:cubicBezTo>
                  <a:lnTo>
                    <a:pt x="23503" y="9644"/>
                  </a:lnTo>
                  <a:cubicBezTo>
                    <a:pt x="23360" y="9573"/>
                    <a:pt x="23193" y="9573"/>
                    <a:pt x="23051" y="9644"/>
                  </a:cubicBezTo>
                  <a:lnTo>
                    <a:pt x="21288" y="10656"/>
                  </a:lnTo>
                  <a:cubicBezTo>
                    <a:pt x="21169" y="10704"/>
                    <a:pt x="21169" y="10871"/>
                    <a:pt x="21288" y="10918"/>
                  </a:cubicBezTo>
                  <a:lnTo>
                    <a:pt x="22717" y="11740"/>
                  </a:lnTo>
                  <a:cubicBezTo>
                    <a:pt x="22860" y="11811"/>
                    <a:pt x="23015" y="11811"/>
                    <a:pt x="23158" y="11740"/>
                  </a:cubicBezTo>
                  <a:close/>
                  <a:moveTo>
                    <a:pt x="27265" y="9371"/>
                  </a:moveTo>
                  <a:cubicBezTo>
                    <a:pt x="27384" y="9323"/>
                    <a:pt x="27384" y="9156"/>
                    <a:pt x="27265" y="9109"/>
                  </a:cubicBezTo>
                  <a:lnTo>
                    <a:pt x="25837" y="8287"/>
                  </a:lnTo>
                  <a:cubicBezTo>
                    <a:pt x="25694" y="8216"/>
                    <a:pt x="25527" y="8216"/>
                    <a:pt x="25396" y="8287"/>
                  </a:cubicBezTo>
                  <a:lnTo>
                    <a:pt x="23622" y="9311"/>
                  </a:lnTo>
                  <a:cubicBezTo>
                    <a:pt x="23503" y="9359"/>
                    <a:pt x="23503" y="9525"/>
                    <a:pt x="23622" y="9573"/>
                  </a:cubicBezTo>
                  <a:lnTo>
                    <a:pt x="25051" y="10394"/>
                  </a:lnTo>
                  <a:cubicBezTo>
                    <a:pt x="25194" y="10466"/>
                    <a:pt x="25360" y="10466"/>
                    <a:pt x="25503" y="10394"/>
                  </a:cubicBezTo>
                  <a:close/>
                  <a:moveTo>
                    <a:pt x="29599" y="8025"/>
                  </a:moveTo>
                  <a:cubicBezTo>
                    <a:pt x="29718" y="7978"/>
                    <a:pt x="29718" y="7811"/>
                    <a:pt x="29599" y="7763"/>
                  </a:cubicBezTo>
                  <a:lnTo>
                    <a:pt x="28182" y="6942"/>
                  </a:lnTo>
                  <a:cubicBezTo>
                    <a:pt x="28039" y="6870"/>
                    <a:pt x="27873" y="6870"/>
                    <a:pt x="27730" y="6942"/>
                  </a:cubicBezTo>
                  <a:lnTo>
                    <a:pt x="25968" y="7954"/>
                  </a:lnTo>
                  <a:cubicBezTo>
                    <a:pt x="25849" y="8001"/>
                    <a:pt x="25849" y="8168"/>
                    <a:pt x="25968" y="8216"/>
                  </a:cubicBezTo>
                  <a:lnTo>
                    <a:pt x="27396" y="9037"/>
                  </a:lnTo>
                  <a:cubicBezTo>
                    <a:pt x="27527" y="9109"/>
                    <a:pt x="27694" y="9109"/>
                    <a:pt x="27837" y="9037"/>
                  </a:cubicBezTo>
                  <a:close/>
                  <a:moveTo>
                    <a:pt x="31945" y="6668"/>
                  </a:moveTo>
                  <a:cubicBezTo>
                    <a:pt x="32064" y="6632"/>
                    <a:pt x="32064" y="6454"/>
                    <a:pt x="31945" y="6418"/>
                  </a:cubicBezTo>
                  <a:lnTo>
                    <a:pt x="30516" y="5584"/>
                  </a:lnTo>
                  <a:cubicBezTo>
                    <a:pt x="30373" y="5525"/>
                    <a:pt x="30206" y="5525"/>
                    <a:pt x="30075" y="5584"/>
                  </a:cubicBezTo>
                  <a:lnTo>
                    <a:pt x="28301" y="6608"/>
                  </a:lnTo>
                  <a:cubicBezTo>
                    <a:pt x="28182" y="6656"/>
                    <a:pt x="28182" y="6823"/>
                    <a:pt x="28301" y="6870"/>
                  </a:cubicBezTo>
                  <a:lnTo>
                    <a:pt x="29730" y="7692"/>
                  </a:lnTo>
                  <a:cubicBezTo>
                    <a:pt x="29873" y="7763"/>
                    <a:pt x="30040" y="7763"/>
                    <a:pt x="30182" y="7692"/>
                  </a:cubicBezTo>
                  <a:close/>
                  <a:moveTo>
                    <a:pt x="34469" y="5203"/>
                  </a:moveTo>
                  <a:cubicBezTo>
                    <a:pt x="34600" y="5168"/>
                    <a:pt x="34600" y="4989"/>
                    <a:pt x="34469" y="4953"/>
                  </a:cubicBezTo>
                  <a:lnTo>
                    <a:pt x="33064" y="4120"/>
                  </a:lnTo>
                  <a:cubicBezTo>
                    <a:pt x="32921" y="4048"/>
                    <a:pt x="32754" y="4048"/>
                    <a:pt x="32611" y="4120"/>
                  </a:cubicBezTo>
                  <a:lnTo>
                    <a:pt x="30849" y="5144"/>
                  </a:lnTo>
                  <a:cubicBezTo>
                    <a:pt x="30730" y="5180"/>
                    <a:pt x="30730" y="5358"/>
                    <a:pt x="30849" y="5394"/>
                  </a:cubicBezTo>
                  <a:lnTo>
                    <a:pt x="32278" y="6227"/>
                  </a:lnTo>
                  <a:cubicBezTo>
                    <a:pt x="32409" y="6299"/>
                    <a:pt x="32576" y="6299"/>
                    <a:pt x="32718" y="6227"/>
                  </a:cubicBezTo>
                  <a:close/>
                  <a:moveTo>
                    <a:pt x="36814" y="3858"/>
                  </a:moveTo>
                  <a:cubicBezTo>
                    <a:pt x="36933" y="3810"/>
                    <a:pt x="36933" y="3644"/>
                    <a:pt x="36814" y="3596"/>
                  </a:cubicBezTo>
                  <a:lnTo>
                    <a:pt x="35385" y="2775"/>
                  </a:lnTo>
                  <a:cubicBezTo>
                    <a:pt x="35243" y="2703"/>
                    <a:pt x="35076" y="2703"/>
                    <a:pt x="34945" y="2775"/>
                  </a:cubicBezTo>
                  <a:lnTo>
                    <a:pt x="33171" y="3798"/>
                  </a:lnTo>
                  <a:cubicBezTo>
                    <a:pt x="33052" y="3834"/>
                    <a:pt x="33052" y="4013"/>
                    <a:pt x="33171" y="4048"/>
                  </a:cubicBezTo>
                  <a:lnTo>
                    <a:pt x="34600" y="4870"/>
                  </a:lnTo>
                  <a:cubicBezTo>
                    <a:pt x="34743" y="4941"/>
                    <a:pt x="34909" y="4941"/>
                    <a:pt x="35052" y="4870"/>
                  </a:cubicBezTo>
                  <a:close/>
                  <a:moveTo>
                    <a:pt x="39160" y="2501"/>
                  </a:moveTo>
                  <a:cubicBezTo>
                    <a:pt x="39279" y="2453"/>
                    <a:pt x="39279" y="2286"/>
                    <a:pt x="39160" y="2251"/>
                  </a:cubicBezTo>
                  <a:lnTo>
                    <a:pt x="37731" y="1417"/>
                  </a:lnTo>
                  <a:cubicBezTo>
                    <a:pt x="37588" y="1346"/>
                    <a:pt x="37433" y="1346"/>
                    <a:pt x="37290" y="1417"/>
                  </a:cubicBezTo>
                  <a:lnTo>
                    <a:pt x="35528" y="2441"/>
                  </a:lnTo>
                  <a:cubicBezTo>
                    <a:pt x="35397" y="2489"/>
                    <a:pt x="35397" y="2655"/>
                    <a:pt x="35528" y="2703"/>
                  </a:cubicBezTo>
                  <a:lnTo>
                    <a:pt x="36945" y="3525"/>
                  </a:lnTo>
                  <a:cubicBezTo>
                    <a:pt x="37088" y="3596"/>
                    <a:pt x="37255" y="3596"/>
                    <a:pt x="37398" y="3525"/>
                  </a:cubicBezTo>
                  <a:close/>
                  <a:moveTo>
                    <a:pt x="41505" y="1155"/>
                  </a:moveTo>
                  <a:cubicBezTo>
                    <a:pt x="41624" y="1108"/>
                    <a:pt x="41624" y="941"/>
                    <a:pt x="41505" y="893"/>
                  </a:cubicBezTo>
                  <a:lnTo>
                    <a:pt x="40077" y="72"/>
                  </a:lnTo>
                  <a:cubicBezTo>
                    <a:pt x="39934" y="0"/>
                    <a:pt x="39767" y="0"/>
                    <a:pt x="39624" y="72"/>
                  </a:cubicBezTo>
                  <a:lnTo>
                    <a:pt x="37862" y="1096"/>
                  </a:lnTo>
                  <a:cubicBezTo>
                    <a:pt x="37743" y="1131"/>
                    <a:pt x="37743" y="1298"/>
                    <a:pt x="37862" y="1346"/>
                  </a:cubicBezTo>
                  <a:lnTo>
                    <a:pt x="39291" y="2167"/>
                  </a:lnTo>
                  <a:cubicBezTo>
                    <a:pt x="39434" y="2239"/>
                    <a:pt x="39600" y="2239"/>
                    <a:pt x="39731" y="2167"/>
                  </a:cubicBezTo>
                  <a:close/>
                  <a:moveTo>
                    <a:pt x="9513" y="22610"/>
                  </a:moveTo>
                  <a:cubicBezTo>
                    <a:pt x="9632" y="22575"/>
                    <a:pt x="9632" y="22396"/>
                    <a:pt x="9513" y="22360"/>
                  </a:cubicBezTo>
                  <a:lnTo>
                    <a:pt x="7620" y="21265"/>
                  </a:lnTo>
                  <a:cubicBezTo>
                    <a:pt x="7477" y="21193"/>
                    <a:pt x="7311" y="21193"/>
                    <a:pt x="7168" y="21265"/>
                  </a:cubicBezTo>
                  <a:lnTo>
                    <a:pt x="5275" y="22360"/>
                  </a:lnTo>
                  <a:cubicBezTo>
                    <a:pt x="5155" y="22396"/>
                    <a:pt x="5155" y="22563"/>
                    <a:pt x="5275" y="22610"/>
                  </a:cubicBezTo>
                  <a:lnTo>
                    <a:pt x="7168" y="23706"/>
                  </a:lnTo>
                  <a:cubicBezTo>
                    <a:pt x="7311" y="23777"/>
                    <a:pt x="7477" y="23777"/>
                    <a:pt x="7620" y="23706"/>
                  </a:cubicBezTo>
                  <a:close/>
                  <a:moveTo>
                    <a:pt x="14776" y="19574"/>
                  </a:moveTo>
                  <a:cubicBezTo>
                    <a:pt x="14895" y="19527"/>
                    <a:pt x="14895" y="19360"/>
                    <a:pt x="14776" y="19312"/>
                  </a:cubicBezTo>
                  <a:lnTo>
                    <a:pt x="12883" y="18217"/>
                  </a:lnTo>
                  <a:cubicBezTo>
                    <a:pt x="12740" y="18145"/>
                    <a:pt x="12573" y="18145"/>
                    <a:pt x="12430" y="18217"/>
                  </a:cubicBezTo>
                  <a:lnTo>
                    <a:pt x="10537" y="19312"/>
                  </a:lnTo>
                  <a:cubicBezTo>
                    <a:pt x="10406" y="19360"/>
                    <a:pt x="10406" y="19527"/>
                    <a:pt x="10537" y="19574"/>
                  </a:cubicBezTo>
                  <a:lnTo>
                    <a:pt x="12430" y="20670"/>
                  </a:lnTo>
                  <a:cubicBezTo>
                    <a:pt x="12573" y="20741"/>
                    <a:pt x="12740" y="20741"/>
                    <a:pt x="12883" y="20670"/>
                  </a:cubicBezTo>
                  <a:close/>
                  <a:moveTo>
                    <a:pt x="12144" y="21098"/>
                  </a:moveTo>
                  <a:cubicBezTo>
                    <a:pt x="12264" y="21051"/>
                    <a:pt x="12264" y="20872"/>
                    <a:pt x="12144" y="20836"/>
                  </a:cubicBezTo>
                  <a:lnTo>
                    <a:pt x="10251" y="19741"/>
                  </a:lnTo>
                  <a:cubicBezTo>
                    <a:pt x="10108" y="19669"/>
                    <a:pt x="9942" y="19669"/>
                    <a:pt x="9799" y="19741"/>
                  </a:cubicBezTo>
                  <a:lnTo>
                    <a:pt x="7906" y="20848"/>
                  </a:lnTo>
                  <a:cubicBezTo>
                    <a:pt x="7787" y="20884"/>
                    <a:pt x="7787" y="21062"/>
                    <a:pt x="7906" y="21098"/>
                  </a:cubicBezTo>
                  <a:lnTo>
                    <a:pt x="9799" y="22182"/>
                  </a:lnTo>
                  <a:cubicBezTo>
                    <a:pt x="9942" y="22253"/>
                    <a:pt x="10108" y="22253"/>
                    <a:pt x="10251" y="22182"/>
                  </a:cubicBezTo>
                  <a:close/>
                  <a:moveTo>
                    <a:pt x="17407" y="18050"/>
                  </a:moveTo>
                  <a:cubicBezTo>
                    <a:pt x="17526" y="18014"/>
                    <a:pt x="17526" y="17836"/>
                    <a:pt x="17407" y="17800"/>
                  </a:cubicBezTo>
                  <a:lnTo>
                    <a:pt x="15514" y="16705"/>
                  </a:lnTo>
                  <a:cubicBezTo>
                    <a:pt x="15371" y="16633"/>
                    <a:pt x="15204" y="16633"/>
                    <a:pt x="15061" y="16705"/>
                  </a:cubicBezTo>
                  <a:lnTo>
                    <a:pt x="13168" y="17800"/>
                  </a:lnTo>
                  <a:cubicBezTo>
                    <a:pt x="13049" y="17836"/>
                    <a:pt x="13049" y="18014"/>
                    <a:pt x="13168" y="18050"/>
                  </a:cubicBezTo>
                  <a:lnTo>
                    <a:pt x="15061" y="19146"/>
                  </a:lnTo>
                  <a:cubicBezTo>
                    <a:pt x="15204" y="19217"/>
                    <a:pt x="15371" y="19217"/>
                    <a:pt x="15514" y="19146"/>
                  </a:cubicBezTo>
                  <a:close/>
                  <a:moveTo>
                    <a:pt x="20038" y="16538"/>
                  </a:moveTo>
                  <a:cubicBezTo>
                    <a:pt x="20157" y="16490"/>
                    <a:pt x="20157" y="16324"/>
                    <a:pt x="20038" y="16276"/>
                  </a:cubicBezTo>
                  <a:lnTo>
                    <a:pt x="18145" y="15193"/>
                  </a:lnTo>
                  <a:cubicBezTo>
                    <a:pt x="18002" y="15109"/>
                    <a:pt x="17836" y="15109"/>
                    <a:pt x="17693" y="15193"/>
                  </a:cubicBezTo>
                  <a:lnTo>
                    <a:pt x="15800" y="16276"/>
                  </a:lnTo>
                  <a:cubicBezTo>
                    <a:pt x="15669" y="16324"/>
                    <a:pt x="15669" y="16490"/>
                    <a:pt x="15800" y="16538"/>
                  </a:cubicBezTo>
                  <a:lnTo>
                    <a:pt x="17693" y="17633"/>
                  </a:lnTo>
                  <a:cubicBezTo>
                    <a:pt x="17836" y="17705"/>
                    <a:pt x="17990" y="17705"/>
                    <a:pt x="18133" y="17633"/>
                  </a:cubicBezTo>
                  <a:close/>
                  <a:moveTo>
                    <a:pt x="22670" y="15014"/>
                  </a:moveTo>
                  <a:cubicBezTo>
                    <a:pt x="22789" y="14966"/>
                    <a:pt x="22789" y="14800"/>
                    <a:pt x="22670" y="14764"/>
                  </a:cubicBezTo>
                  <a:lnTo>
                    <a:pt x="20776" y="13669"/>
                  </a:lnTo>
                  <a:cubicBezTo>
                    <a:pt x="20634" y="13585"/>
                    <a:pt x="20467" y="13585"/>
                    <a:pt x="20324" y="13669"/>
                  </a:cubicBezTo>
                  <a:lnTo>
                    <a:pt x="18431" y="14764"/>
                  </a:lnTo>
                  <a:cubicBezTo>
                    <a:pt x="18312" y="14800"/>
                    <a:pt x="18312" y="14966"/>
                    <a:pt x="18431" y="15014"/>
                  </a:cubicBezTo>
                  <a:lnTo>
                    <a:pt x="20324" y="16109"/>
                  </a:lnTo>
                  <a:cubicBezTo>
                    <a:pt x="20467" y="16181"/>
                    <a:pt x="20634" y="16181"/>
                    <a:pt x="20776" y="16109"/>
                  </a:cubicBezTo>
                  <a:close/>
                  <a:moveTo>
                    <a:pt x="25301" y="13502"/>
                  </a:moveTo>
                  <a:cubicBezTo>
                    <a:pt x="25420" y="13454"/>
                    <a:pt x="25420" y="13288"/>
                    <a:pt x="25301" y="13240"/>
                  </a:cubicBezTo>
                  <a:lnTo>
                    <a:pt x="23408" y="12145"/>
                  </a:lnTo>
                  <a:cubicBezTo>
                    <a:pt x="23265" y="12073"/>
                    <a:pt x="23098" y="12073"/>
                    <a:pt x="22955" y="12145"/>
                  </a:cubicBezTo>
                  <a:lnTo>
                    <a:pt x="21062" y="13240"/>
                  </a:lnTo>
                  <a:cubicBezTo>
                    <a:pt x="20943" y="13276"/>
                    <a:pt x="20943" y="13454"/>
                    <a:pt x="21062" y="13502"/>
                  </a:cubicBezTo>
                  <a:lnTo>
                    <a:pt x="22955" y="14597"/>
                  </a:lnTo>
                  <a:cubicBezTo>
                    <a:pt x="23098" y="14669"/>
                    <a:pt x="23265" y="14669"/>
                    <a:pt x="23408" y="14597"/>
                  </a:cubicBezTo>
                  <a:close/>
                  <a:moveTo>
                    <a:pt x="27932" y="11978"/>
                  </a:moveTo>
                  <a:cubicBezTo>
                    <a:pt x="28051" y="11930"/>
                    <a:pt x="28051" y="11764"/>
                    <a:pt x="27932" y="11716"/>
                  </a:cubicBezTo>
                  <a:lnTo>
                    <a:pt x="26039" y="10621"/>
                  </a:lnTo>
                  <a:cubicBezTo>
                    <a:pt x="25896" y="10549"/>
                    <a:pt x="25729" y="10549"/>
                    <a:pt x="25587" y="10621"/>
                  </a:cubicBezTo>
                  <a:lnTo>
                    <a:pt x="23694" y="11716"/>
                  </a:lnTo>
                  <a:cubicBezTo>
                    <a:pt x="23574" y="11764"/>
                    <a:pt x="23574" y="11930"/>
                    <a:pt x="23694" y="11978"/>
                  </a:cubicBezTo>
                  <a:lnTo>
                    <a:pt x="25587" y="13073"/>
                  </a:lnTo>
                  <a:cubicBezTo>
                    <a:pt x="25729" y="13145"/>
                    <a:pt x="25896" y="13145"/>
                    <a:pt x="26039" y="13073"/>
                  </a:cubicBezTo>
                  <a:close/>
                  <a:moveTo>
                    <a:pt x="30563" y="10454"/>
                  </a:moveTo>
                  <a:cubicBezTo>
                    <a:pt x="30682" y="10418"/>
                    <a:pt x="30682" y="10240"/>
                    <a:pt x="30563" y="10204"/>
                  </a:cubicBezTo>
                  <a:lnTo>
                    <a:pt x="28670" y="9109"/>
                  </a:lnTo>
                  <a:cubicBezTo>
                    <a:pt x="28527" y="9037"/>
                    <a:pt x="28361" y="9037"/>
                    <a:pt x="28218" y="9109"/>
                  </a:cubicBezTo>
                  <a:lnTo>
                    <a:pt x="26325" y="10204"/>
                  </a:lnTo>
                  <a:cubicBezTo>
                    <a:pt x="26206" y="10240"/>
                    <a:pt x="26206" y="10418"/>
                    <a:pt x="26325" y="10454"/>
                  </a:cubicBezTo>
                  <a:lnTo>
                    <a:pt x="28218" y="11549"/>
                  </a:lnTo>
                  <a:cubicBezTo>
                    <a:pt x="28361" y="11621"/>
                    <a:pt x="28527" y="11621"/>
                    <a:pt x="28670" y="11549"/>
                  </a:cubicBezTo>
                  <a:close/>
                  <a:moveTo>
                    <a:pt x="33195" y="8942"/>
                  </a:moveTo>
                  <a:cubicBezTo>
                    <a:pt x="33326" y="8894"/>
                    <a:pt x="33326" y="8716"/>
                    <a:pt x="33195" y="8680"/>
                  </a:cubicBezTo>
                  <a:lnTo>
                    <a:pt x="31302" y="7585"/>
                  </a:lnTo>
                  <a:cubicBezTo>
                    <a:pt x="31159" y="7513"/>
                    <a:pt x="30992" y="7513"/>
                    <a:pt x="30849" y="7585"/>
                  </a:cubicBezTo>
                  <a:lnTo>
                    <a:pt x="28956" y="8680"/>
                  </a:lnTo>
                  <a:cubicBezTo>
                    <a:pt x="28837" y="8728"/>
                    <a:pt x="28837" y="8894"/>
                    <a:pt x="28956" y="8942"/>
                  </a:cubicBezTo>
                  <a:lnTo>
                    <a:pt x="30849" y="10037"/>
                  </a:lnTo>
                  <a:cubicBezTo>
                    <a:pt x="30992" y="10097"/>
                    <a:pt x="31159" y="10097"/>
                    <a:pt x="31302" y="10037"/>
                  </a:cubicBezTo>
                  <a:close/>
                  <a:moveTo>
                    <a:pt x="35826" y="7418"/>
                  </a:moveTo>
                  <a:cubicBezTo>
                    <a:pt x="35945" y="7370"/>
                    <a:pt x="35945" y="7204"/>
                    <a:pt x="35826" y="7156"/>
                  </a:cubicBezTo>
                  <a:lnTo>
                    <a:pt x="33933" y="6061"/>
                  </a:lnTo>
                  <a:cubicBezTo>
                    <a:pt x="33790" y="5989"/>
                    <a:pt x="33623" y="5989"/>
                    <a:pt x="33480" y="6061"/>
                  </a:cubicBezTo>
                  <a:lnTo>
                    <a:pt x="31587" y="7156"/>
                  </a:lnTo>
                  <a:cubicBezTo>
                    <a:pt x="31468" y="7204"/>
                    <a:pt x="31468" y="7370"/>
                    <a:pt x="31587" y="7418"/>
                  </a:cubicBezTo>
                  <a:lnTo>
                    <a:pt x="33480" y="8513"/>
                  </a:lnTo>
                  <a:cubicBezTo>
                    <a:pt x="33623" y="8585"/>
                    <a:pt x="33790" y="8585"/>
                    <a:pt x="33933" y="8513"/>
                  </a:cubicBezTo>
                  <a:close/>
                  <a:moveTo>
                    <a:pt x="38457" y="5894"/>
                  </a:moveTo>
                  <a:cubicBezTo>
                    <a:pt x="38576" y="5858"/>
                    <a:pt x="38576" y="5680"/>
                    <a:pt x="38457" y="5644"/>
                  </a:cubicBezTo>
                  <a:lnTo>
                    <a:pt x="36564" y="4549"/>
                  </a:lnTo>
                  <a:cubicBezTo>
                    <a:pt x="36421" y="4477"/>
                    <a:pt x="36255" y="4477"/>
                    <a:pt x="36112" y="4549"/>
                  </a:cubicBezTo>
                  <a:lnTo>
                    <a:pt x="34219" y="5644"/>
                  </a:lnTo>
                  <a:cubicBezTo>
                    <a:pt x="34100" y="5680"/>
                    <a:pt x="34100" y="5858"/>
                    <a:pt x="34219" y="5894"/>
                  </a:cubicBezTo>
                  <a:lnTo>
                    <a:pt x="36124" y="7001"/>
                  </a:lnTo>
                  <a:cubicBezTo>
                    <a:pt x="36255" y="7073"/>
                    <a:pt x="36421" y="7073"/>
                    <a:pt x="36564" y="7001"/>
                  </a:cubicBezTo>
                  <a:close/>
                  <a:moveTo>
                    <a:pt x="13418" y="23360"/>
                  </a:moveTo>
                  <a:cubicBezTo>
                    <a:pt x="13537" y="23313"/>
                    <a:pt x="13537" y="23146"/>
                    <a:pt x="13418" y="23098"/>
                  </a:cubicBezTo>
                  <a:lnTo>
                    <a:pt x="11513" y="22003"/>
                  </a:lnTo>
                  <a:cubicBezTo>
                    <a:pt x="11371" y="21932"/>
                    <a:pt x="11204" y="21932"/>
                    <a:pt x="11073" y="22003"/>
                  </a:cubicBezTo>
                  <a:lnTo>
                    <a:pt x="9168" y="23098"/>
                  </a:lnTo>
                  <a:cubicBezTo>
                    <a:pt x="9049" y="23146"/>
                    <a:pt x="9049" y="23313"/>
                    <a:pt x="9168" y="23360"/>
                  </a:cubicBezTo>
                  <a:lnTo>
                    <a:pt x="11073" y="24456"/>
                  </a:lnTo>
                  <a:cubicBezTo>
                    <a:pt x="11204" y="24527"/>
                    <a:pt x="11371" y="24527"/>
                    <a:pt x="11513" y="24456"/>
                  </a:cubicBezTo>
                  <a:close/>
                  <a:moveTo>
                    <a:pt x="16050" y="21836"/>
                  </a:moveTo>
                  <a:cubicBezTo>
                    <a:pt x="16169" y="21801"/>
                    <a:pt x="16169" y="21622"/>
                    <a:pt x="16050" y="21586"/>
                  </a:cubicBezTo>
                  <a:lnTo>
                    <a:pt x="14145" y="20491"/>
                  </a:lnTo>
                  <a:cubicBezTo>
                    <a:pt x="14002" y="20420"/>
                    <a:pt x="13847" y="20420"/>
                    <a:pt x="13704" y="20491"/>
                  </a:cubicBezTo>
                  <a:lnTo>
                    <a:pt x="11799" y="21586"/>
                  </a:lnTo>
                  <a:cubicBezTo>
                    <a:pt x="11680" y="21634"/>
                    <a:pt x="11680" y="21801"/>
                    <a:pt x="11799" y="21848"/>
                  </a:cubicBezTo>
                  <a:lnTo>
                    <a:pt x="13692" y="22944"/>
                  </a:lnTo>
                  <a:cubicBezTo>
                    <a:pt x="13835" y="23015"/>
                    <a:pt x="14002" y="23015"/>
                    <a:pt x="14145" y="22944"/>
                  </a:cubicBezTo>
                  <a:close/>
                  <a:moveTo>
                    <a:pt x="18681" y="20324"/>
                  </a:moveTo>
                  <a:cubicBezTo>
                    <a:pt x="18800" y="20277"/>
                    <a:pt x="18800" y="20110"/>
                    <a:pt x="18681" y="20062"/>
                  </a:cubicBezTo>
                  <a:lnTo>
                    <a:pt x="16776" y="18967"/>
                  </a:lnTo>
                  <a:cubicBezTo>
                    <a:pt x="16633" y="18896"/>
                    <a:pt x="16478" y="18896"/>
                    <a:pt x="16335" y="18967"/>
                  </a:cubicBezTo>
                  <a:lnTo>
                    <a:pt x="14430" y="20062"/>
                  </a:lnTo>
                  <a:cubicBezTo>
                    <a:pt x="14311" y="20110"/>
                    <a:pt x="14311" y="20277"/>
                    <a:pt x="14430" y="20324"/>
                  </a:cubicBezTo>
                  <a:lnTo>
                    <a:pt x="16335" y="21420"/>
                  </a:lnTo>
                  <a:cubicBezTo>
                    <a:pt x="16478" y="21491"/>
                    <a:pt x="16633" y="21491"/>
                    <a:pt x="16776" y="21420"/>
                  </a:cubicBezTo>
                  <a:close/>
                  <a:moveTo>
                    <a:pt x="21300" y="18800"/>
                  </a:moveTo>
                  <a:cubicBezTo>
                    <a:pt x="21419" y="18765"/>
                    <a:pt x="21419" y="18586"/>
                    <a:pt x="21300" y="18550"/>
                  </a:cubicBezTo>
                  <a:lnTo>
                    <a:pt x="19407" y="17455"/>
                  </a:lnTo>
                  <a:cubicBezTo>
                    <a:pt x="19264" y="17372"/>
                    <a:pt x="19098" y="17372"/>
                    <a:pt x="18955" y="17455"/>
                  </a:cubicBezTo>
                  <a:lnTo>
                    <a:pt x="17062" y="18550"/>
                  </a:lnTo>
                  <a:cubicBezTo>
                    <a:pt x="16943" y="18586"/>
                    <a:pt x="16943" y="18753"/>
                    <a:pt x="17062" y="18800"/>
                  </a:cubicBezTo>
                  <a:lnTo>
                    <a:pt x="18955" y="19896"/>
                  </a:lnTo>
                  <a:cubicBezTo>
                    <a:pt x="19098" y="19967"/>
                    <a:pt x="19264" y="19967"/>
                    <a:pt x="19407" y="19896"/>
                  </a:cubicBezTo>
                  <a:close/>
                  <a:moveTo>
                    <a:pt x="23932" y="17288"/>
                  </a:moveTo>
                  <a:cubicBezTo>
                    <a:pt x="24051" y="17241"/>
                    <a:pt x="24051" y="17074"/>
                    <a:pt x="23932" y="17026"/>
                  </a:cubicBezTo>
                  <a:lnTo>
                    <a:pt x="22039" y="15931"/>
                  </a:lnTo>
                  <a:cubicBezTo>
                    <a:pt x="21896" y="15859"/>
                    <a:pt x="21729" y="15859"/>
                    <a:pt x="21586" y="15931"/>
                  </a:cubicBezTo>
                  <a:lnTo>
                    <a:pt x="19693" y="17026"/>
                  </a:lnTo>
                  <a:cubicBezTo>
                    <a:pt x="19574" y="17062"/>
                    <a:pt x="19574" y="17241"/>
                    <a:pt x="19693" y="17288"/>
                  </a:cubicBezTo>
                  <a:lnTo>
                    <a:pt x="21598" y="18372"/>
                  </a:lnTo>
                  <a:cubicBezTo>
                    <a:pt x="21741" y="18443"/>
                    <a:pt x="21908" y="18443"/>
                    <a:pt x="22050" y="18372"/>
                  </a:cubicBezTo>
                  <a:close/>
                  <a:moveTo>
                    <a:pt x="26563" y="15764"/>
                  </a:moveTo>
                  <a:cubicBezTo>
                    <a:pt x="26682" y="15717"/>
                    <a:pt x="26682" y="15550"/>
                    <a:pt x="26563" y="15502"/>
                  </a:cubicBezTo>
                  <a:lnTo>
                    <a:pt x="24670" y="14407"/>
                  </a:lnTo>
                  <a:cubicBezTo>
                    <a:pt x="24527" y="14335"/>
                    <a:pt x="24360" y="14335"/>
                    <a:pt x="24217" y="14407"/>
                  </a:cubicBezTo>
                  <a:lnTo>
                    <a:pt x="22324" y="15502"/>
                  </a:lnTo>
                  <a:cubicBezTo>
                    <a:pt x="22205" y="15550"/>
                    <a:pt x="22205" y="15717"/>
                    <a:pt x="22324" y="15764"/>
                  </a:cubicBezTo>
                  <a:lnTo>
                    <a:pt x="24217" y="16860"/>
                  </a:lnTo>
                  <a:cubicBezTo>
                    <a:pt x="24360" y="16931"/>
                    <a:pt x="24527" y="16931"/>
                    <a:pt x="24670" y="16860"/>
                  </a:cubicBezTo>
                  <a:close/>
                  <a:moveTo>
                    <a:pt x="29194" y="14240"/>
                  </a:moveTo>
                  <a:cubicBezTo>
                    <a:pt x="29313" y="14204"/>
                    <a:pt x="29313" y="14026"/>
                    <a:pt x="29194" y="13990"/>
                  </a:cubicBezTo>
                  <a:lnTo>
                    <a:pt x="27301" y="12895"/>
                  </a:lnTo>
                  <a:cubicBezTo>
                    <a:pt x="27158" y="12823"/>
                    <a:pt x="26992" y="12823"/>
                    <a:pt x="26849" y="12895"/>
                  </a:cubicBezTo>
                  <a:lnTo>
                    <a:pt x="24956" y="13990"/>
                  </a:lnTo>
                  <a:cubicBezTo>
                    <a:pt x="24837" y="14026"/>
                    <a:pt x="24837" y="14204"/>
                    <a:pt x="24956" y="14240"/>
                  </a:cubicBezTo>
                  <a:lnTo>
                    <a:pt x="26849" y="15336"/>
                  </a:lnTo>
                  <a:cubicBezTo>
                    <a:pt x="26992" y="15407"/>
                    <a:pt x="27158" y="15407"/>
                    <a:pt x="27301" y="15336"/>
                  </a:cubicBezTo>
                  <a:close/>
                  <a:moveTo>
                    <a:pt x="31825" y="12728"/>
                  </a:moveTo>
                  <a:cubicBezTo>
                    <a:pt x="31956" y="12680"/>
                    <a:pt x="31956" y="12502"/>
                    <a:pt x="31825" y="12466"/>
                  </a:cubicBezTo>
                  <a:lnTo>
                    <a:pt x="29932" y="11371"/>
                  </a:lnTo>
                  <a:cubicBezTo>
                    <a:pt x="29790" y="11299"/>
                    <a:pt x="29623" y="11299"/>
                    <a:pt x="29492" y="11371"/>
                  </a:cubicBezTo>
                  <a:lnTo>
                    <a:pt x="27587" y="12466"/>
                  </a:lnTo>
                  <a:cubicBezTo>
                    <a:pt x="27468" y="12514"/>
                    <a:pt x="27468" y="12680"/>
                    <a:pt x="27587" y="12728"/>
                  </a:cubicBezTo>
                  <a:lnTo>
                    <a:pt x="29492" y="13823"/>
                  </a:lnTo>
                  <a:cubicBezTo>
                    <a:pt x="29623" y="13895"/>
                    <a:pt x="29790" y="13895"/>
                    <a:pt x="29932" y="13823"/>
                  </a:cubicBezTo>
                  <a:close/>
                  <a:moveTo>
                    <a:pt x="34457" y="11204"/>
                  </a:moveTo>
                  <a:cubicBezTo>
                    <a:pt x="34576" y="11156"/>
                    <a:pt x="34576" y="10990"/>
                    <a:pt x="34457" y="10942"/>
                  </a:cubicBezTo>
                  <a:lnTo>
                    <a:pt x="32564" y="9847"/>
                  </a:lnTo>
                  <a:cubicBezTo>
                    <a:pt x="32421" y="9775"/>
                    <a:pt x="32254" y="9775"/>
                    <a:pt x="32111" y="9847"/>
                  </a:cubicBezTo>
                  <a:lnTo>
                    <a:pt x="30218" y="10942"/>
                  </a:lnTo>
                  <a:cubicBezTo>
                    <a:pt x="30099" y="10990"/>
                    <a:pt x="30099" y="11168"/>
                    <a:pt x="30218" y="11204"/>
                  </a:cubicBezTo>
                  <a:lnTo>
                    <a:pt x="32111" y="12299"/>
                  </a:lnTo>
                  <a:cubicBezTo>
                    <a:pt x="32254" y="12371"/>
                    <a:pt x="32421" y="12371"/>
                    <a:pt x="32564" y="12299"/>
                  </a:cubicBezTo>
                  <a:close/>
                  <a:moveTo>
                    <a:pt x="37088" y="9680"/>
                  </a:moveTo>
                  <a:cubicBezTo>
                    <a:pt x="37207" y="9632"/>
                    <a:pt x="37207" y="9466"/>
                    <a:pt x="37088" y="9418"/>
                  </a:cubicBezTo>
                  <a:lnTo>
                    <a:pt x="35195" y="8347"/>
                  </a:lnTo>
                  <a:cubicBezTo>
                    <a:pt x="35052" y="8263"/>
                    <a:pt x="34885" y="8263"/>
                    <a:pt x="34743" y="8347"/>
                  </a:cubicBezTo>
                  <a:lnTo>
                    <a:pt x="32849" y="9430"/>
                  </a:lnTo>
                  <a:cubicBezTo>
                    <a:pt x="32730" y="9478"/>
                    <a:pt x="32730" y="9644"/>
                    <a:pt x="32849" y="9692"/>
                  </a:cubicBezTo>
                  <a:lnTo>
                    <a:pt x="34743" y="10787"/>
                  </a:lnTo>
                  <a:cubicBezTo>
                    <a:pt x="34885" y="10859"/>
                    <a:pt x="35052" y="10859"/>
                    <a:pt x="35195" y="10787"/>
                  </a:cubicBezTo>
                  <a:close/>
                  <a:moveTo>
                    <a:pt x="39719" y="8156"/>
                  </a:moveTo>
                  <a:cubicBezTo>
                    <a:pt x="39838" y="8120"/>
                    <a:pt x="39838" y="7942"/>
                    <a:pt x="39719" y="7906"/>
                  </a:cubicBezTo>
                  <a:lnTo>
                    <a:pt x="37826" y="6811"/>
                  </a:lnTo>
                  <a:cubicBezTo>
                    <a:pt x="37683" y="6739"/>
                    <a:pt x="37517" y="6739"/>
                    <a:pt x="37374" y="6811"/>
                  </a:cubicBezTo>
                  <a:lnTo>
                    <a:pt x="35481" y="7906"/>
                  </a:lnTo>
                  <a:cubicBezTo>
                    <a:pt x="35362" y="7954"/>
                    <a:pt x="35362" y="8120"/>
                    <a:pt x="35481" y="8168"/>
                  </a:cubicBezTo>
                  <a:lnTo>
                    <a:pt x="37374" y="9263"/>
                  </a:lnTo>
                  <a:cubicBezTo>
                    <a:pt x="37517" y="9335"/>
                    <a:pt x="37683" y="9335"/>
                    <a:pt x="37826" y="9263"/>
                  </a:cubicBezTo>
                  <a:close/>
                  <a:moveTo>
                    <a:pt x="42351" y="6644"/>
                  </a:moveTo>
                  <a:cubicBezTo>
                    <a:pt x="42482" y="6596"/>
                    <a:pt x="42482" y="6430"/>
                    <a:pt x="42351" y="6382"/>
                  </a:cubicBezTo>
                  <a:lnTo>
                    <a:pt x="40458" y="5287"/>
                  </a:lnTo>
                  <a:cubicBezTo>
                    <a:pt x="40315" y="5215"/>
                    <a:pt x="40148" y="5215"/>
                    <a:pt x="40017" y="5287"/>
                  </a:cubicBezTo>
                  <a:lnTo>
                    <a:pt x="38124" y="6394"/>
                  </a:lnTo>
                  <a:cubicBezTo>
                    <a:pt x="37993" y="6430"/>
                    <a:pt x="37993" y="6608"/>
                    <a:pt x="38124" y="6644"/>
                  </a:cubicBezTo>
                  <a:lnTo>
                    <a:pt x="40017" y="7751"/>
                  </a:lnTo>
                  <a:cubicBezTo>
                    <a:pt x="40148" y="7823"/>
                    <a:pt x="40315" y="7823"/>
                    <a:pt x="40458" y="7751"/>
                  </a:cubicBezTo>
                  <a:close/>
                  <a:moveTo>
                    <a:pt x="16657" y="24587"/>
                  </a:moveTo>
                  <a:cubicBezTo>
                    <a:pt x="16776" y="24551"/>
                    <a:pt x="16776" y="24372"/>
                    <a:pt x="16657" y="24337"/>
                  </a:cubicBezTo>
                  <a:lnTo>
                    <a:pt x="14752" y="23241"/>
                  </a:lnTo>
                  <a:cubicBezTo>
                    <a:pt x="14609" y="23170"/>
                    <a:pt x="14442" y="23170"/>
                    <a:pt x="14311" y="23241"/>
                  </a:cubicBezTo>
                  <a:lnTo>
                    <a:pt x="12406" y="24337"/>
                  </a:lnTo>
                  <a:cubicBezTo>
                    <a:pt x="12287" y="24372"/>
                    <a:pt x="12287" y="24551"/>
                    <a:pt x="12406" y="24587"/>
                  </a:cubicBezTo>
                  <a:lnTo>
                    <a:pt x="14311" y="25682"/>
                  </a:lnTo>
                  <a:cubicBezTo>
                    <a:pt x="14442" y="25754"/>
                    <a:pt x="14609" y="25754"/>
                    <a:pt x="14752" y="25682"/>
                  </a:cubicBezTo>
                  <a:close/>
                  <a:moveTo>
                    <a:pt x="19288" y="23075"/>
                  </a:moveTo>
                  <a:cubicBezTo>
                    <a:pt x="19407" y="23027"/>
                    <a:pt x="19407" y="22860"/>
                    <a:pt x="19288" y="22813"/>
                  </a:cubicBezTo>
                  <a:lnTo>
                    <a:pt x="17383" y="21717"/>
                  </a:lnTo>
                  <a:cubicBezTo>
                    <a:pt x="17240" y="21658"/>
                    <a:pt x="17086" y="21658"/>
                    <a:pt x="16943" y="21717"/>
                  </a:cubicBezTo>
                  <a:lnTo>
                    <a:pt x="15050" y="22813"/>
                  </a:lnTo>
                  <a:cubicBezTo>
                    <a:pt x="14931" y="22860"/>
                    <a:pt x="14931" y="23027"/>
                    <a:pt x="15050" y="23075"/>
                  </a:cubicBezTo>
                  <a:lnTo>
                    <a:pt x="16943" y="24170"/>
                  </a:lnTo>
                  <a:cubicBezTo>
                    <a:pt x="17086" y="24230"/>
                    <a:pt x="17252" y="24230"/>
                    <a:pt x="17395" y="24170"/>
                  </a:cubicBezTo>
                  <a:close/>
                  <a:moveTo>
                    <a:pt x="21919" y="21551"/>
                  </a:moveTo>
                  <a:cubicBezTo>
                    <a:pt x="22039" y="21515"/>
                    <a:pt x="22039" y="21336"/>
                    <a:pt x="21919" y="21301"/>
                  </a:cubicBezTo>
                  <a:lnTo>
                    <a:pt x="20014" y="20205"/>
                  </a:lnTo>
                  <a:cubicBezTo>
                    <a:pt x="19872" y="20134"/>
                    <a:pt x="19717" y="20134"/>
                    <a:pt x="19574" y="20205"/>
                  </a:cubicBezTo>
                  <a:lnTo>
                    <a:pt x="17681" y="21289"/>
                  </a:lnTo>
                  <a:cubicBezTo>
                    <a:pt x="17550" y="21336"/>
                    <a:pt x="17550" y="21503"/>
                    <a:pt x="17681" y="21551"/>
                  </a:cubicBezTo>
                  <a:lnTo>
                    <a:pt x="19574" y="22646"/>
                  </a:lnTo>
                  <a:cubicBezTo>
                    <a:pt x="19717" y="22706"/>
                    <a:pt x="19872" y="22706"/>
                    <a:pt x="20014" y="22646"/>
                  </a:cubicBezTo>
                  <a:close/>
                  <a:moveTo>
                    <a:pt x="24551" y="20039"/>
                  </a:moveTo>
                  <a:cubicBezTo>
                    <a:pt x="24670" y="19991"/>
                    <a:pt x="24670" y="19824"/>
                    <a:pt x="24551" y="19777"/>
                  </a:cubicBezTo>
                  <a:lnTo>
                    <a:pt x="22646" y="18681"/>
                  </a:lnTo>
                  <a:cubicBezTo>
                    <a:pt x="22503" y="18610"/>
                    <a:pt x="22348" y="18610"/>
                    <a:pt x="22205" y="18681"/>
                  </a:cubicBezTo>
                  <a:lnTo>
                    <a:pt x="20300" y="19777"/>
                  </a:lnTo>
                  <a:cubicBezTo>
                    <a:pt x="20181" y="19824"/>
                    <a:pt x="20181" y="19991"/>
                    <a:pt x="20300" y="20039"/>
                  </a:cubicBezTo>
                  <a:lnTo>
                    <a:pt x="22205" y="21134"/>
                  </a:lnTo>
                  <a:cubicBezTo>
                    <a:pt x="22348" y="21205"/>
                    <a:pt x="22503" y="21205"/>
                    <a:pt x="22646" y="21134"/>
                  </a:cubicBezTo>
                  <a:close/>
                  <a:moveTo>
                    <a:pt x="27182" y="18515"/>
                  </a:moveTo>
                  <a:cubicBezTo>
                    <a:pt x="27301" y="18467"/>
                    <a:pt x="27301" y="18300"/>
                    <a:pt x="27182" y="18253"/>
                  </a:cubicBezTo>
                  <a:lnTo>
                    <a:pt x="25277" y="17169"/>
                  </a:lnTo>
                  <a:cubicBezTo>
                    <a:pt x="25134" y="17098"/>
                    <a:pt x="24979" y="17098"/>
                    <a:pt x="24837" y="17169"/>
                  </a:cubicBezTo>
                  <a:lnTo>
                    <a:pt x="22943" y="18253"/>
                  </a:lnTo>
                  <a:cubicBezTo>
                    <a:pt x="22812" y="18300"/>
                    <a:pt x="22812" y="18467"/>
                    <a:pt x="22943" y="18515"/>
                  </a:cubicBezTo>
                  <a:lnTo>
                    <a:pt x="24837" y="19610"/>
                  </a:lnTo>
                  <a:cubicBezTo>
                    <a:pt x="24979" y="19681"/>
                    <a:pt x="25134" y="19681"/>
                    <a:pt x="25277" y="19610"/>
                  </a:cubicBezTo>
                  <a:close/>
                  <a:moveTo>
                    <a:pt x="29813" y="16991"/>
                  </a:moveTo>
                  <a:cubicBezTo>
                    <a:pt x="29932" y="16955"/>
                    <a:pt x="29932" y="16788"/>
                    <a:pt x="29813" y="16741"/>
                  </a:cubicBezTo>
                  <a:lnTo>
                    <a:pt x="27908" y="15645"/>
                  </a:lnTo>
                  <a:cubicBezTo>
                    <a:pt x="27765" y="15574"/>
                    <a:pt x="27611" y="15574"/>
                    <a:pt x="27468" y="15645"/>
                  </a:cubicBezTo>
                  <a:lnTo>
                    <a:pt x="25575" y="16741"/>
                  </a:lnTo>
                  <a:cubicBezTo>
                    <a:pt x="25444" y="16788"/>
                    <a:pt x="25444" y="16955"/>
                    <a:pt x="25575" y="16991"/>
                  </a:cubicBezTo>
                  <a:lnTo>
                    <a:pt x="27468" y="18086"/>
                  </a:lnTo>
                  <a:cubicBezTo>
                    <a:pt x="27611" y="18157"/>
                    <a:pt x="27765" y="18157"/>
                    <a:pt x="27908" y="18086"/>
                  </a:cubicBezTo>
                  <a:close/>
                  <a:moveTo>
                    <a:pt x="32445" y="15478"/>
                  </a:moveTo>
                  <a:cubicBezTo>
                    <a:pt x="32564" y="15431"/>
                    <a:pt x="32564" y="15264"/>
                    <a:pt x="32445" y="15217"/>
                  </a:cubicBezTo>
                  <a:lnTo>
                    <a:pt x="30540" y="14121"/>
                  </a:lnTo>
                  <a:cubicBezTo>
                    <a:pt x="30409" y="14050"/>
                    <a:pt x="30242" y="14050"/>
                    <a:pt x="30099" y="14121"/>
                  </a:cubicBezTo>
                  <a:lnTo>
                    <a:pt x="28206" y="15217"/>
                  </a:lnTo>
                  <a:cubicBezTo>
                    <a:pt x="28075" y="15264"/>
                    <a:pt x="28075" y="15431"/>
                    <a:pt x="28206" y="15478"/>
                  </a:cubicBezTo>
                  <a:lnTo>
                    <a:pt x="30099" y="16574"/>
                  </a:lnTo>
                  <a:cubicBezTo>
                    <a:pt x="30242" y="16645"/>
                    <a:pt x="30409" y="16645"/>
                    <a:pt x="30540" y="16574"/>
                  </a:cubicBezTo>
                  <a:close/>
                  <a:moveTo>
                    <a:pt x="35076" y="13954"/>
                  </a:moveTo>
                  <a:cubicBezTo>
                    <a:pt x="35195" y="13919"/>
                    <a:pt x="35195" y="13740"/>
                    <a:pt x="35076" y="13704"/>
                  </a:cubicBezTo>
                  <a:lnTo>
                    <a:pt x="33171" y="12609"/>
                  </a:lnTo>
                  <a:cubicBezTo>
                    <a:pt x="33040" y="12538"/>
                    <a:pt x="32873" y="12538"/>
                    <a:pt x="32730" y="12609"/>
                  </a:cubicBezTo>
                  <a:lnTo>
                    <a:pt x="30837" y="13704"/>
                  </a:lnTo>
                  <a:cubicBezTo>
                    <a:pt x="30706" y="13740"/>
                    <a:pt x="30706" y="13907"/>
                    <a:pt x="30837" y="13954"/>
                  </a:cubicBezTo>
                  <a:lnTo>
                    <a:pt x="32730" y="15050"/>
                  </a:lnTo>
                  <a:cubicBezTo>
                    <a:pt x="32873" y="15121"/>
                    <a:pt x="33040" y="15121"/>
                    <a:pt x="33183" y="15050"/>
                  </a:cubicBezTo>
                  <a:close/>
                  <a:moveTo>
                    <a:pt x="37707" y="12442"/>
                  </a:moveTo>
                  <a:cubicBezTo>
                    <a:pt x="37826" y="12395"/>
                    <a:pt x="37826" y="12228"/>
                    <a:pt x="37707" y="12180"/>
                  </a:cubicBezTo>
                  <a:lnTo>
                    <a:pt x="35802" y="11085"/>
                  </a:lnTo>
                  <a:cubicBezTo>
                    <a:pt x="35671" y="11014"/>
                    <a:pt x="35505" y="11014"/>
                    <a:pt x="35362" y="11085"/>
                  </a:cubicBezTo>
                  <a:lnTo>
                    <a:pt x="33469" y="12180"/>
                  </a:lnTo>
                  <a:cubicBezTo>
                    <a:pt x="33338" y="12228"/>
                    <a:pt x="33338" y="12395"/>
                    <a:pt x="33469" y="12442"/>
                  </a:cubicBezTo>
                  <a:lnTo>
                    <a:pt x="35362" y="13538"/>
                  </a:lnTo>
                  <a:cubicBezTo>
                    <a:pt x="35505" y="13609"/>
                    <a:pt x="35671" y="13609"/>
                    <a:pt x="35802" y="13538"/>
                  </a:cubicBezTo>
                  <a:close/>
                  <a:moveTo>
                    <a:pt x="40338" y="10918"/>
                  </a:moveTo>
                  <a:cubicBezTo>
                    <a:pt x="40458" y="10871"/>
                    <a:pt x="40458" y="10704"/>
                    <a:pt x="40338" y="10656"/>
                  </a:cubicBezTo>
                  <a:lnTo>
                    <a:pt x="38433" y="9561"/>
                  </a:lnTo>
                  <a:cubicBezTo>
                    <a:pt x="38302" y="9490"/>
                    <a:pt x="38136" y="9490"/>
                    <a:pt x="37993" y="9561"/>
                  </a:cubicBezTo>
                  <a:lnTo>
                    <a:pt x="36100" y="10656"/>
                  </a:lnTo>
                  <a:cubicBezTo>
                    <a:pt x="35969" y="10704"/>
                    <a:pt x="35969" y="10871"/>
                    <a:pt x="36100" y="10918"/>
                  </a:cubicBezTo>
                  <a:lnTo>
                    <a:pt x="37993" y="12014"/>
                  </a:lnTo>
                  <a:cubicBezTo>
                    <a:pt x="38136" y="12085"/>
                    <a:pt x="38302" y="12085"/>
                    <a:pt x="38433" y="12014"/>
                  </a:cubicBezTo>
                  <a:close/>
                  <a:moveTo>
                    <a:pt x="42970" y="9394"/>
                  </a:moveTo>
                  <a:cubicBezTo>
                    <a:pt x="43089" y="9347"/>
                    <a:pt x="43089" y="9180"/>
                    <a:pt x="42970" y="9132"/>
                  </a:cubicBezTo>
                  <a:lnTo>
                    <a:pt x="41077" y="8049"/>
                  </a:lnTo>
                  <a:cubicBezTo>
                    <a:pt x="40934" y="7978"/>
                    <a:pt x="40767" y="7978"/>
                    <a:pt x="40624" y="8049"/>
                  </a:cubicBezTo>
                  <a:lnTo>
                    <a:pt x="38731" y="9144"/>
                  </a:lnTo>
                  <a:cubicBezTo>
                    <a:pt x="38612" y="9180"/>
                    <a:pt x="38612" y="9347"/>
                    <a:pt x="38731" y="9394"/>
                  </a:cubicBezTo>
                  <a:lnTo>
                    <a:pt x="40624" y="10490"/>
                  </a:lnTo>
                  <a:cubicBezTo>
                    <a:pt x="40767" y="10561"/>
                    <a:pt x="40934" y="10561"/>
                    <a:pt x="41077" y="10490"/>
                  </a:cubicBezTo>
                  <a:close/>
                  <a:moveTo>
                    <a:pt x="23217" y="23682"/>
                  </a:moveTo>
                  <a:cubicBezTo>
                    <a:pt x="23336" y="23646"/>
                    <a:pt x="23336" y="23468"/>
                    <a:pt x="23217" y="23420"/>
                  </a:cubicBezTo>
                  <a:lnTo>
                    <a:pt x="21312" y="22336"/>
                  </a:lnTo>
                  <a:cubicBezTo>
                    <a:pt x="21181" y="22265"/>
                    <a:pt x="21015" y="22265"/>
                    <a:pt x="20872" y="22336"/>
                  </a:cubicBezTo>
                  <a:lnTo>
                    <a:pt x="18979" y="23432"/>
                  </a:lnTo>
                  <a:cubicBezTo>
                    <a:pt x="18848" y="23468"/>
                    <a:pt x="18848" y="23634"/>
                    <a:pt x="18979" y="23682"/>
                  </a:cubicBezTo>
                  <a:lnTo>
                    <a:pt x="20872" y="24777"/>
                  </a:lnTo>
                  <a:cubicBezTo>
                    <a:pt x="21015" y="24849"/>
                    <a:pt x="21181" y="24849"/>
                    <a:pt x="21312" y="24777"/>
                  </a:cubicBezTo>
                  <a:close/>
                  <a:moveTo>
                    <a:pt x="25849" y="22158"/>
                  </a:moveTo>
                  <a:cubicBezTo>
                    <a:pt x="25968" y="22122"/>
                    <a:pt x="25968" y="21944"/>
                    <a:pt x="25849" y="21908"/>
                  </a:cubicBezTo>
                  <a:lnTo>
                    <a:pt x="23944" y="20812"/>
                  </a:lnTo>
                  <a:cubicBezTo>
                    <a:pt x="23813" y="20741"/>
                    <a:pt x="23646" y="20741"/>
                    <a:pt x="23503" y="20812"/>
                  </a:cubicBezTo>
                  <a:lnTo>
                    <a:pt x="21610" y="21908"/>
                  </a:lnTo>
                  <a:cubicBezTo>
                    <a:pt x="21479" y="21944"/>
                    <a:pt x="21479" y="22122"/>
                    <a:pt x="21610" y="22158"/>
                  </a:cubicBezTo>
                  <a:lnTo>
                    <a:pt x="23503" y="23253"/>
                  </a:lnTo>
                  <a:cubicBezTo>
                    <a:pt x="23646" y="23325"/>
                    <a:pt x="23813" y="23325"/>
                    <a:pt x="23944" y="23253"/>
                  </a:cubicBezTo>
                  <a:close/>
                  <a:moveTo>
                    <a:pt x="20443" y="28290"/>
                  </a:moveTo>
                  <a:cubicBezTo>
                    <a:pt x="20562" y="28242"/>
                    <a:pt x="20562" y="28075"/>
                    <a:pt x="20443" y="28028"/>
                  </a:cubicBezTo>
                  <a:lnTo>
                    <a:pt x="18550" y="26932"/>
                  </a:lnTo>
                  <a:cubicBezTo>
                    <a:pt x="18407" y="26861"/>
                    <a:pt x="18240" y="26861"/>
                    <a:pt x="18109" y="26932"/>
                  </a:cubicBezTo>
                  <a:lnTo>
                    <a:pt x="16204" y="28028"/>
                  </a:lnTo>
                  <a:cubicBezTo>
                    <a:pt x="16085" y="28063"/>
                    <a:pt x="16085" y="28242"/>
                    <a:pt x="16204" y="28290"/>
                  </a:cubicBezTo>
                  <a:lnTo>
                    <a:pt x="18109" y="29373"/>
                  </a:lnTo>
                  <a:cubicBezTo>
                    <a:pt x="18240" y="29444"/>
                    <a:pt x="18407" y="29444"/>
                    <a:pt x="18550" y="29373"/>
                  </a:cubicBezTo>
                  <a:close/>
                  <a:moveTo>
                    <a:pt x="23086" y="26766"/>
                  </a:moveTo>
                  <a:cubicBezTo>
                    <a:pt x="23205" y="26718"/>
                    <a:pt x="23205" y="26551"/>
                    <a:pt x="23086" y="26504"/>
                  </a:cubicBezTo>
                  <a:lnTo>
                    <a:pt x="21193" y="25408"/>
                  </a:lnTo>
                  <a:cubicBezTo>
                    <a:pt x="21050" y="25337"/>
                    <a:pt x="20884" y="25337"/>
                    <a:pt x="20741" y="25408"/>
                  </a:cubicBezTo>
                  <a:lnTo>
                    <a:pt x="18848" y="26504"/>
                  </a:lnTo>
                  <a:cubicBezTo>
                    <a:pt x="18729" y="26551"/>
                    <a:pt x="18729" y="26718"/>
                    <a:pt x="18848" y="26766"/>
                  </a:cubicBezTo>
                  <a:lnTo>
                    <a:pt x="20741" y="27861"/>
                  </a:lnTo>
                  <a:cubicBezTo>
                    <a:pt x="20884" y="27932"/>
                    <a:pt x="21050" y="27932"/>
                    <a:pt x="21193" y="27861"/>
                  </a:cubicBezTo>
                  <a:close/>
                  <a:moveTo>
                    <a:pt x="25718" y="25242"/>
                  </a:moveTo>
                  <a:cubicBezTo>
                    <a:pt x="25837" y="25194"/>
                    <a:pt x="25837" y="25027"/>
                    <a:pt x="25718" y="24980"/>
                  </a:cubicBezTo>
                  <a:lnTo>
                    <a:pt x="23824" y="23884"/>
                  </a:lnTo>
                  <a:cubicBezTo>
                    <a:pt x="23682" y="23825"/>
                    <a:pt x="23515" y="23825"/>
                    <a:pt x="23372" y="23884"/>
                  </a:cubicBezTo>
                  <a:lnTo>
                    <a:pt x="21479" y="24980"/>
                  </a:lnTo>
                  <a:cubicBezTo>
                    <a:pt x="21360" y="25027"/>
                    <a:pt x="21360" y="25194"/>
                    <a:pt x="21479" y="25242"/>
                  </a:cubicBezTo>
                  <a:lnTo>
                    <a:pt x="23372" y="26337"/>
                  </a:lnTo>
                  <a:cubicBezTo>
                    <a:pt x="23515" y="26408"/>
                    <a:pt x="23682" y="26408"/>
                    <a:pt x="23824" y="26337"/>
                  </a:cubicBezTo>
                  <a:close/>
                  <a:moveTo>
                    <a:pt x="41601" y="16074"/>
                  </a:moveTo>
                  <a:cubicBezTo>
                    <a:pt x="41720" y="16026"/>
                    <a:pt x="41720" y="15859"/>
                    <a:pt x="41601" y="15812"/>
                  </a:cubicBezTo>
                  <a:lnTo>
                    <a:pt x="39707" y="14716"/>
                  </a:lnTo>
                  <a:cubicBezTo>
                    <a:pt x="39565" y="14645"/>
                    <a:pt x="39398" y="14645"/>
                    <a:pt x="39267" y="14716"/>
                  </a:cubicBezTo>
                  <a:lnTo>
                    <a:pt x="37362" y="15812"/>
                  </a:lnTo>
                  <a:cubicBezTo>
                    <a:pt x="37243" y="15859"/>
                    <a:pt x="37243" y="16026"/>
                    <a:pt x="37362" y="16074"/>
                  </a:cubicBezTo>
                  <a:lnTo>
                    <a:pt x="39267" y="17169"/>
                  </a:lnTo>
                  <a:cubicBezTo>
                    <a:pt x="39398" y="17241"/>
                    <a:pt x="39565" y="17241"/>
                    <a:pt x="39707" y="17169"/>
                  </a:cubicBezTo>
                  <a:close/>
                  <a:moveTo>
                    <a:pt x="44232" y="14550"/>
                  </a:moveTo>
                  <a:cubicBezTo>
                    <a:pt x="44351" y="14502"/>
                    <a:pt x="44351" y="14335"/>
                    <a:pt x="44232" y="14288"/>
                  </a:cubicBezTo>
                  <a:lnTo>
                    <a:pt x="42339" y="13192"/>
                  </a:lnTo>
                  <a:cubicBezTo>
                    <a:pt x="42196" y="13133"/>
                    <a:pt x="42029" y="13133"/>
                    <a:pt x="41898" y="13192"/>
                  </a:cubicBezTo>
                  <a:lnTo>
                    <a:pt x="39993" y="14300"/>
                  </a:lnTo>
                  <a:cubicBezTo>
                    <a:pt x="39874" y="14335"/>
                    <a:pt x="39874" y="14502"/>
                    <a:pt x="39993" y="14550"/>
                  </a:cubicBezTo>
                  <a:lnTo>
                    <a:pt x="41886" y="15645"/>
                  </a:lnTo>
                  <a:cubicBezTo>
                    <a:pt x="42029" y="15717"/>
                    <a:pt x="42196" y="15717"/>
                    <a:pt x="42339" y="15645"/>
                  </a:cubicBezTo>
                  <a:close/>
                  <a:moveTo>
                    <a:pt x="46863" y="13026"/>
                  </a:moveTo>
                  <a:cubicBezTo>
                    <a:pt x="46994" y="12990"/>
                    <a:pt x="46994" y="12811"/>
                    <a:pt x="46863" y="12776"/>
                  </a:cubicBezTo>
                  <a:lnTo>
                    <a:pt x="44970" y="11680"/>
                  </a:lnTo>
                  <a:cubicBezTo>
                    <a:pt x="44827" y="11609"/>
                    <a:pt x="44660" y="11609"/>
                    <a:pt x="44518" y="11680"/>
                  </a:cubicBezTo>
                  <a:lnTo>
                    <a:pt x="42624" y="12776"/>
                  </a:lnTo>
                  <a:cubicBezTo>
                    <a:pt x="42505" y="12823"/>
                    <a:pt x="42505" y="12990"/>
                    <a:pt x="42624" y="13038"/>
                  </a:cubicBezTo>
                  <a:lnTo>
                    <a:pt x="44518" y="14133"/>
                  </a:lnTo>
                  <a:cubicBezTo>
                    <a:pt x="44660" y="14193"/>
                    <a:pt x="44827" y="14193"/>
                    <a:pt x="44970" y="14133"/>
                  </a:cubicBezTo>
                  <a:close/>
                  <a:moveTo>
                    <a:pt x="51483" y="9835"/>
                  </a:moveTo>
                  <a:cubicBezTo>
                    <a:pt x="51602" y="9799"/>
                    <a:pt x="51602" y="9621"/>
                    <a:pt x="51483" y="9585"/>
                  </a:cubicBezTo>
                  <a:lnTo>
                    <a:pt x="50042" y="8751"/>
                  </a:lnTo>
                  <a:cubicBezTo>
                    <a:pt x="49899" y="8680"/>
                    <a:pt x="49732" y="8680"/>
                    <a:pt x="49590" y="8751"/>
                  </a:cubicBezTo>
                  <a:lnTo>
                    <a:pt x="47697" y="9847"/>
                  </a:lnTo>
                  <a:cubicBezTo>
                    <a:pt x="47577" y="9894"/>
                    <a:pt x="47577" y="10061"/>
                    <a:pt x="47697" y="10109"/>
                  </a:cubicBezTo>
                  <a:lnTo>
                    <a:pt x="49137" y="10930"/>
                  </a:lnTo>
                  <a:cubicBezTo>
                    <a:pt x="49280" y="11002"/>
                    <a:pt x="49447" y="11002"/>
                    <a:pt x="49590" y="10930"/>
                  </a:cubicBezTo>
                  <a:close/>
                  <a:moveTo>
                    <a:pt x="53209" y="10835"/>
                  </a:moveTo>
                  <a:cubicBezTo>
                    <a:pt x="53328" y="10799"/>
                    <a:pt x="53328" y="10621"/>
                    <a:pt x="53209" y="10585"/>
                  </a:cubicBezTo>
                  <a:lnTo>
                    <a:pt x="51768" y="9752"/>
                  </a:lnTo>
                  <a:cubicBezTo>
                    <a:pt x="51626" y="9680"/>
                    <a:pt x="51471" y="9680"/>
                    <a:pt x="51328" y="9752"/>
                  </a:cubicBezTo>
                  <a:lnTo>
                    <a:pt x="49435" y="10847"/>
                  </a:lnTo>
                  <a:cubicBezTo>
                    <a:pt x="49304" y="10895"/>
                    <a:pt x="49304" y="11061"/>
                    <a:pt x="49435" y="11109"/>
                  </a:cubicBezTo>
                  <a:lnTo>
                    <a:pt x="50875" y="11930"/>
                  </a:lnTo>
                  <a:cubicBezTo>
                    <a:pt x="51006" y="12002"/>
                    <a:pt x="51173" y="12002"/>
                    <a:pt x="51316" y="11930"/>
                  </a:cubicBezTo>
                  <a:close/>
                  <a:moveTo>
                    <a:pt x="50685" y="12299"/>
                  </a:moveTo>
                  <a:cubicBezTo>
                    <a:pt x="50804" y="12264"/>
                    <a:pt x="50804" y="12085"/>
                    <a:pt x="50685" y="12049"/>
                  </a:cubicBezTo>
                  <a:lnTo>
                    <a:pt x="49244" y="11216"/>
                  </a:lnTo>
                  <a:cubicBezTo>
                    <a:pt x="49101" y="11145"/>
                    <a:pt x="48935" y="11145"/>
                    <a:pt x="48792" y="11216"/>
                  </a:cubicBezTo>
                  <a:lnTo>
                    <a:pt x="46899" y="12311"/>
                  </a:lnTo>
                  <a:cubicBezTo>
                    <a:pt x="46780" y="12359"/>
                    <a:pt x="46780" y="12526"/>
                    <a:pt x="46899" y="12561"/>
                  </a:cubicBezTo>
                  <a:lnTo>
                    <a:pt x="48339" y="13395"/>
                  </a:lnTo>
                  <a:cubicBezTo>
                    <a:pt x="48482" y="13466"/>
                    <a:pt x="48649" y="13466"/>
                    <a:pt x="48792" y="13395"/>
                  </a:cubicBezTo>
                  <a:close/>
                  <a:moveTo>
                    <a:pt x="55745" y="9382"/>
                  </a:moveTo>
                  <a:cubicBezTo>
                    <a:pt x="55864" y="9335"/>
                    <a:pt x="55864" y="9168"/>
                    <a:pt x="55745" y="9132"/>
                  </a:cubicBezTo>
                  <a:lnTo>
                    <a:pt x="54304" y="8287"/>
                  </a:lnTo>
                  <a:cubicBezTo>
                    <a:pt x="54162" y="8228"/>
                    <a:pt x="53995" y="8228"/>
                    <a:pt x="53852" y="8287"/>
                  </a:cubicBezTo>
                  <a:lnTo>
                    <a:pt x="51959" y="9382"/>
                  </a:lnTo>
                  <a:cubicBezTo>
                    <a:pt x="51840" y="9430"/>
                    <a:pt x="51840" y="9597"/>
                    <a:pt x="51959" y="9644"/>
                  </a:cubicBezTo>
                  <a:lnTo>
                    <a:pt x="53400" y="10478"/>
                  </a:lnTo>
                  <a:cubicBezTo>
                    <a:pt x="53542" y="10537"/>
                    <a:pt x="53709" y="10537"/>
                    <a:pt x="53852" y="10478"/>
                  </a:cubicBezTo>
                  <a:close/>
                  <a:moveTo>
                    <a:pt x="28480" y="20658"/>
                  </a:moveTo>
                  <a:cubicBezTo>
                    <a:pt x="28599" y="20610"/>
                    <a:pt x="28599" y="20443"/>
                    <a:pt x="28480" y="20396"/>
                  </a:cubicBezTo>
                  <a:lnTo>
                    <a:pt x="26575" y="19300"/>
                  </a:lnTo>
                  <a:cubicBezTo>
                    <a:pt x="26444" y="19229"/>
                    <a:pt x="26277" y="19229"/>
                    <a:pt x="26134" y="19300"/>
                  </a:cubicBezTo>
                  <a:lnTo>
                    <a:pt x="24241" y="20396"/>
                  </a:lnTo>
                  <a:cubicBezTo>
                    <a:pt x="24110" y="20431"/>
                    <a:pt x="24110" y="20610"/>
                    <a:pt x="24241" y="20658"/>
                  </a:cubicBezTo>
                  <a:lnTo>
                    <a:pt x="26134" y="21753"/>
                  </a:lnTo>
                  <a:cubicBezTo>
                    <a:pt x="26277" y="21824"/>
                    <a:pt x="26444" y="21824"/>
                    <a:pt x="26587" y="21753"/>
                  </a:cubicBezTo>
                  <a:close/>
                  <a:moveTo>
                    <a:pt x="31111" y="19134"/>
                  </a:moveTo>
                  <a:cubicBezTo>
                    <a:pt x="31230" y="19086"/>
                    <a:pt x="31230" y="18919"/>
                    <a:pt x="31111" y="18872"/>
                  </a:cubicBezTo>
                  <a:lnTo>
                    <a:pt x="29218" y="17776"/>
                  </a:lnTo>
                  <a:cubicBezTo>
                    <a:pt x="29075" y="17705"/>
                    <a:pt x="28908" y="17705"/>
                    <a:pt x="28766" y="17776"/>
                  </a:cubicBezTo>
                  <a:lnTo>
                    <a:pt x="26872" y="18872"/>
                  </a:lnTo>
                  <a:cubicBezTo>
                    <a:pt x="26753" y="18919"/>
                    <a:pt x="26753" y="19086"/>
                    <a:pt x="26872" y="19134"/>
                  </a:cubicBezTo>
                  <a:lnTo>
                    <a:pt x="28766" y="20229"/>
                  </a:lnTo>
                  <a:cubicBezTo>
                    <a:pt x="28908" y="20300"/>
                    <a:pt x="29075" y="20300"/>
                    <a:pt x="29218" y="20229"/>
                  </a:cubicBezTo>
                  <a:close/>
                  <a:moveTo>
                    <a:pt x="33742" y="17610"/>
                  </a:moveTo>
                  <a:cubicBezTo>
                    <a:pt x="33861" y="17562"/>
                    <a:pt x="33861" y="17395"/>
                    <a:pt x="33742" y="17360"/>
                  </a:cubicBezTo>
                  <a:lnTo>
                    <a:pt x="31849" y="16264"/>
                  </a:lnTo>
                  <a:cubicBezTo>
                    <a:pt x="31706" y="16193"/>
                    <a:pt x="31540" y="16193"/>
                    <a:pt x="31397" y="16264"/>
                  </a:cubicBezTo>
                  <a:lnTo>
                    <a:pt x="29504" y="17360"/>
                  </a:lnTo>
                  <a:cubicBezTo>
                    <a:pt x="29385" y="17395"/>
                    <a:pt x="29385" y="17562"/>
                    <a:pt x="29504" y="17610"/>
                  </a:cubicBezTo>
                  <a:lnTo>
                    <a:pt x="31397" y="18705"/>
                  </a:lnTo>
                  <a:cubicBezTo>
                    <a:pt x="31540" y="18776"/>
                    <a:pt x="31706" y="18776"/>
                    <a:pt x="31849" y="18705"/>
                  </a:cubicBezTo>
                  <a:close/>
                  <a:moveTo>
                    <a:pt x="36374" y="16098"/>
                  </a:moveTo>
                  <a:cubicBezTo>
                    <a:pt x="36493" y="16050"/>
                    <a:pt x="36493" y="15871"/>
                    <a:pt x="36374" y="15836"/>
                  </a:cubicBezTo>
                  <a:lnTo>
                    <a:pt x="34481" y="14740"/>
                  </a:lnTo>
                  <a:cubicBezTo>
                    <a:pt x="34338" y="14669"/>
                    <a:pt x="34171" y="14669"/>
                    <a:pt x="34028" y="14740"/>
                  </a:cubicBezTo>
                  <a:lnTo>
                    <a:pt x="32135" y="15836"/>
                  </a:lnTo>
                  <a:cubicBezTo>
                    <a:pt x="32016" y="15883"/>
                    <a:pt x="32016" y="16050"/>
                    <a:pt x="32135" y="16098"/>
                  </a:cubicBezTo>
                  <a:lnTo>
                    <a:pt x="34028" y="17193"/>
                  </a:lnTo>
                  <a:cubicBezTo>
                    <a:pt x="34171" y="17264"/>
                    <a:pt x="34338" y="17264"/>
                    <a:pt x="34481" y="17193"/>
                  </a:cubicBezTo>
                  <a:close/>
                  <a:moveTo>
                    <a:pt x="39017" y="14574"/>
                  </a:moveTo>
                  <a:cubicBezTo>
                    <a:pt x="39136" y="14526"/>
                    <a:pt x="39136" y="14359"/>
                    <a:pt x="39017" y="14312"/>
                  </a:cubicBezTo>
                  <a:lnTo>
                    <a:pt x="37112" y="13216"/>
                  </a:lnTo>
                  <a:cubicBezTo>
                    <a:pt x="36969" y="13145"/>
                    <a:pt x="36802" y="13145"/>
                    <a:pt x="36671" y="13216"/>
                  </a:cubicBezTo>
                  <a:lnTo>
                    <a:pt x="34766" y="14312"/>
                  </a:lnTo>
                  <a:cubicBezTo>
                    <a:pt x="34647" y="14359"/>
                    <a:pt x="34647" y="14526"/>
                    <a:pt x="34766" y="14574"/>
                  </a:cubicBezTo>
                  <a:lnTo>
                    <a:pt x="36671" y="15669"/>
                  </a:lnTo>
                  <a:cubicBezTo>
                    <a:pt x="36802" y="15740"/>
                    <a:pt x="36969" y="15740"/>
                    <a:pt x="37112" y="15669"/>
                  </a:cubicBezTo>
                  <a:close/>
                  <a:moveTo>
                    <a:pt x="41648" y="13050"/>
                  </a:moveTo>
                  <a:cubicBezTo>
                    <a:pt x="41767" y="13014"/>
                    <a:pt x="41767" y="12835"/>
                    <a:pt x="41648" y="12800"/>
                  </a:cubicBezTo>
                  <a:lnTo>
                    <a:pt x="39743" y="11704"/>
                  </a:lnTo>
                  <a:cubicBezTo>
                    <a:pt x="39600" y="11633"/>
                    <a:pt x="39445" y="11633"/>
                    <a:pt x="39303" y="11704"/>
                  </a:cubicBezTo>
                  <a:lnTo>
                    <a:pt x="37410" y="12800"/>
                  </a:lnTo>
                  <a:cubicBezTo>
                    <a:pt x="37279" y="12835"/>
                    <a:pt x="37279" y="13014"/>
                    <a:pt x="37410" y="13050"/>
                  </a:cubicBezTo>
                  <a:lnTo>
                    <a:pt x="39291" y="14145"/>
                  </a:lnTo>
                  <a:cubicBezTo>
                    <a:pt x="39434" y="14216"/>
                    <a:pt x="39600" y="14216"/>
                    <a:pt x="39743" y="14145"/>
                  </a:cubicBezTo>
                  <a:close/>
                  <a:moveTo>
                    <a:pt x="44279" y="11537"/>
                  </a:moveTo>
                  <a:cubicBezTo>
                    <a:pt x="44398" y="11490"/>
                    <a:pt x="44398" y="11323"/>
                    <a:pt x="44279" y="11276"/>
                  </a:cubicBezTo>
                  <a:lnTo>
                    <a:pt x="42374" y="10180"/>
                  </a:lnTo>
                  <a:cubicBezTo>
                    <a:pt x="42232" y="10109"/>
                    <a:pt x="42077" y="10109"/>
                    <a:pt x="41934" y="10180"/>
                  </a:cubicBezTo>
                  <a:lnTo>
                    <a:pt x="40041" y="11276"/>
                  </a:lnTo>
                  <a:cubicBezTo>
                    <a:pt x="39910" y="11323"/>
                    <a:pt x="39910" y="11490"/>
                    <a:pt x="40041" y="11537"/>
                  </a:cubicBezTo>
                  <a:lnTo>
                    <a:pt x="41934" y="12633"/>
                  </a:lnTo>
                  <a:cubicBezTo>
                    <a:pt x="42077" y="12704"/>
                    <a:pt x="42232" y="12704"/>
                    <a:pt x="42374" y="12633"/>
                  </a:cubicBezTo>
                  <a:close/>
                  <a:moveTo>
                    <a:pt x="20586" y="25206"/>
                  </a:moveTo>
                  <a:cubicBezTo>
                    <a:pt x="20705" y="25170"/>
                    <a:pt x="20705" y="24992"/>
                    <a:pt x="20586" y="24956"/>
                  </a:cubicBezTo>
                  <a:lnTo>
                    <a:pt x="18681" y="23860"/>
                  </a:lnTo>
                  <a:cubicBezTo>
                    <a:pt x="18550" y="23789"/>
                    <a:pt x="18383" y="23789"/>
                    <a:pt x="18240" y="23860"/>
                  </a:cubicBezTo>
                  <a:lnTo>
                    <a:pt x="16347" y="24956"/>
                  </a:lnTo>
                  <a:cubicBezTo>
                    <a:pt x="16228" y="24992"/>
                    <a:pt x="16228" y="25170"/>
                    <a:pt x="16347" y="25206"/>
                  </a:cubicBezTo>
                  <a:lnTo>
                    <a:pt x="18240" y="26301"/>
                  </a:lnTo>
                  <a:cubicBezTo>
                    <a:pt x="18383" y="26373"/>
                    <a:pt x="18550" y="26373"/>
                    <a:pt x="18681" y="26301"/>
                  </a:cubicBezTo>
                  <a:close/>
                  <a:moveTo>
                    <a:pt x="5013" y="22765"/>
                  </a:moveTo>
                  <a:cubicBezTo>
                    <a:pt x="4870" y="22694"/>
                    <a:pt x="4703" y="22694"/>
                    <a:pt x="4560" y="22765"/>
                  </a:cubicBezTo>
                  <a:lnTo>
                    <a:pt x="2405" y="24027"/>
                  </a:lnTo>
                  <a:cubicBezTo>
                    <a:pt x="2274" y="24063"/>
                    <a:pt x="2274" y="24241"/>
                    <a:pt x="2405" y="24277"/>
                  </a:cubicBezTo>
                  <a:lnTo>
                    <a:pt x="4143" y="25289"/>
                  </a:lnTo>
                  <a:cubicBezTo>
                    <a:pt x="4274" y="25361"/>
                    <a:pt x="4441" y="25361"/>
                    <a:pt x="4584" y="25289"/>
                  </a:cubicBezTo>
                  <a:lnTo>
                    <a:pt x="6763" y="24027"/>
                  </a:lnTo>
                  <a:cubicBezTo>
                    <a:pt x="6882" y="23991"/>
                    <a:pt x="6882" y="23813"/>
                    <a:pt x="6763" y="23777"/>
                  </a:cubicBezTo>
                  <a:close/>
                  <a:moveTo>
                    <a:pt x="42196" y="1298"/>
                  </a:moveTo>
                  <a:cubicBezTo>
                    <a:pt x="42053" y="1239"/>
                    <a:pt x="41886" y="1239"/>
                    <a:pt x="41743" y="1298"/>
                  </a:cubicBezTo>
                  <a:lnTo>
                    <a:pt x="36933" y="4084"/>
                  </a:lnTo>
                  <a:cubicBezTo>
                    <a:pt x="36814" y="4120"/>
                    <a:pt x="36814" y="4298"/>
                    <a:pt x="36933" y="4334"/>
                  </a:cubicBezTo>
                  <a:lnTo>
                    <a:pt x="38672" y="5346"/>
                  </a:lnTo>
                  <a:cubicBezTo>
                    <a:pt x="38814" y="5418"/>
                    <a:pt x="38981" y="5418"/>
                    <a:pt x="39124" y="5346"/>
                  </a:cubicBezTo>
                  <a:lnTo>
                    <a:pt x="43934" y="2560"/>
                  </a:lnTo>
                  <a:cubicBezTo>
                    <a:pt x="44053" y="2524"/>
                    <a:pt x="44053" y="2346"/>
                    <a:pt x="43934" y="2310"/>
                  </a:cubicBezTo>
                  <a:close/>
                  <a:moveTo>
                    <a:pt x="44791" y="2798"/>
                  </a:moveTo>
                  <a:cubicBezTo>
                    <a:pt x="44649" y="2727"/>
                    <a:pt x="44482" y="2727"/>
                    <a:pt x="44339" y="2798"/>
                  </a:cubicBezTo>
                  <a:lnTo>
                    <a:pt x="40839" y="4822"/>
                  </a:lnTo>
                  <a:cubicBezTo>
                    <a:pt x="40708" y="4870"/>
                    <a:pt x="40708" y="5037"/>
                    <a:pt x="40839" y="5084"/>
                  </a:cubicBezTo>
                  <a:lnTo>
                    <a:pt x="42577" y="6084"/>
                  </a:lnTo>
                  <a:cubicBezTo>
                    <a:pt x="42720" y="6156"/>
                    <a:pt x="42874" y="6156"/>
                    <a:pt x="43017" y="6084"/>
                  </a:cubicBezTo>
                  <a:lnTo>
                    <a:pt x="46530" y="4060"/>
                  </a:lnTo>
                  <a:cubicBezTo>
                    <a:pt x="46649" y="4025"/>
                    <a:pt x="46649" y="3846"/>
                    <a:pt x="46530" y="3810"/>
                  </a:cubicBezTo>
                  <a:close/>
                  <a:moveTo>
                    <a:pt x="47470" y="4358"/>
                  </a:moveTo>
                  <a:cubicBezTo>
                    <a:pt x="47327" y="4287"/>
                    <a:pt x="47173" y="4287"/>
                    <a:pt x="47030" y="4358"/>
                  </a:cubicBezTo>
                  <a:lnTo>
                    <a:pt x="41541" y="7525"/>
                  </a:lnTo>
                  <a:cubicBezTo>
                    <a:pt x="41422" y="7561"/>
                    <a:pt x="41422" y="7727"/>
                    <a:pt x="41541" y="7775"/>
                  </a:cubicBezTo>
                  <a:lnTo>
                    <a:pt x="43279" y="8787"/>
                  </a:lnTo>
                  <a:cubicBezTo>
                    <a:pt x="43422" y="8859"/>
                    <a:pt x="43589" y="8859"/>
                    <a:pt x="43732" y="8787"/>
                  </a:cubicBezTo>
                  <a:lnTo>
                    <a:pt x="49221" y="5620"/>
                  </a:lnTo>
                  <a:cubicBezTo>
                    <a:pt x="49340" y="5572"/>
                    <a:pt x="49340" y="5406"/>
                    <a:pt x="49221" y="5370"/>
                  </a:cubicBezTo>
                  <a:close/>
                  <a:moveTo>
                    <a:pt x="50161" y="5906"/>
                  </a:moveTo>
                  <a:cubicBezTo>
                    <a:pt x="50018" y="5834"/>
                    <a:pt x="49852" y="5834"/>
                    <a:pt x="49709" y="5906"/>
                  </a:cubicBezTo>
                  <a:lnTo>
                    <a:pt x="42910" y="9835"/>
                  </a:lnTo>
                  <a:cubicBezTo>
                    <a:pt x="42791" y="9871"/>
                    <a:pt x="42791" y="10037"/>
                    <a:pt x="42910" y="10085"/>
                  </a:cubicBezTo>
                  <a:lnTo>
                    <a:pt x="44649" y="11097"/>
                  </a:lnTo>
                  <a:cubicBezTo>
                    <a:pt x="44791" y="11156"/>
                    <a:pt x="44958" y="11156"/>
                    <a:pt x="45101" y="11097"/>
                  </a:cubicBezTo>
                  <a:lnTo>
                    <a:pt x="51899" y="7168"/>
                  </a:lnTo>
                  <a:cubicBezTo>
                    <a:pt x="52018" y="7120"/>
                    <a:pt x="52018" y="6954"/>
                    <a:pt x="51899" y="6906"/>
                  </a:cubicBezTo>
                  <a:close/>
                  <a:moveTo>
                    <a:pt x="8930" y="23503"/>
                  </a:moveTo>
                  <a:cubicBezTo>
                    <a:pt x="8799" y="23432"/>
                    <a:pt x="8632" y="23432"/>
                    <a:pt x="8489" y="23503"/>
                  </a:cubicBezTo>
                  <a:lnTo>
                    <a:pt x="4989" y="25515"/>
                  </a:lnTo>
                  <a:cubicBezTo>
                    <a:pt x="4870" y="25563"/>
                    <a:pt x="4870" y="25742"/>
                    <a:pt x="4989" y="25777"/>
                  </a:cubicBezTo>
                  <a:lnTo>
                    <a:pt x="6727" y="26777"/>
                  </a:lnTo>
                  <a:cubicBezTo>
                    <a:pt x="6870" y="26849"/>
                    <a:pt x="7037" y="26849"/>
                    <a:pt x="7180" y="26777"/>
                  </a:cubicBezTo>
                  <a:lnTo>
                    <a:pt x="10680" y="24765"/>
                  </a:lnTo>
                  <a:cubicBezTo>
                    <a:pt x="10799" y="24718"/>
                    <a:pt x="10799" y="24551"/>
                    <a:pt x="10680" y="24503"/>
                  </a:cubicBezTo>
                  <a:close/>
                  <a:moveTo>
                    <a:pt x="12192" y="24611"/>
                  </a:moveTo>
                  <a:cubicBezTo>
                    <a:pt x="12049" y="24539"/>
                    <a:pt x="11883" y="24539"/>
                    <a:pt x="11752" y="24611"/>
                  </a:cubicBezTo>
                  <a:lnTo>
                    <a:pt x="7584" y="27016"/>
                  </a:lnTo>
                  <a:cubicBezTo>
                    <a:pt x="7453" y="27063"/>
                    <a:pt x="7453" y="27230"/>
                    <a:pt x="7584" y="27278"/>
                  </a:cubicBezTo>
                  <a:lnTo>
                    <a:pt x="9323" y="28278"/>
                  </a:lnTo>
                  <a:cubicBezTo>
                    <a:pt x="9466" y="28349"/>
                    <a:pt x="9620" y="28349"/>
                    <a:pt x="9763" y="28278"/>
                  </a:cubicBezTo>
                  <a:lnTo>
                    <a:pt x="13930" y="25873"/>
                  </a:lnTo>
                  <a:cubicBezTo>
                    <a:pt x="14049" y="25837"/>
                    <a:pt x="14049" y="25658"/>
                    <a:pt x="13930" y="25623"/>
                  </a:cubicBezTo>
                  <a:close/>
                  <a:moveTo>
                    <a:pt x="16085" y="25361"/>
                  </a:moveTo>
                  <a:cubicBezTo>
                    <a:pt x="15943" y="25289"/>
                    <a:pt x="15776" y="25289"/>
                    <a:pt x="15633" y="25361"/>
                  </a:cubicBezTo>
                  <a:lnTo>
                    <a:pt x="10180" y="28516"/>
                  </a:lnTo>
                  <a:cubicBezTo>
                    <a:pt x="10061" y="28551"/>
                    <a:pt x="10061" y="28718"/>
                    <a:pt x="10180" y="28766"/>
                  </a:cubicBezTo>
                  <a:lnTo>
                    <a:pt x="11930" y="29778"/>
                  </a:lnTo>
                  <a:cubicBezTo>
                    <a:pt x="12061" y="29849"/>
                    <a:pt x="12228" y="29849"/>
                    <a:pt x="12371" y="29778"/>
                  </a:cubicBezTo>
                  <a:lnTo>
                    <a:pt x="17824" y="26623"/>
                  </a:lnTo>
                  <a:cubicBezTo>
                    <a:pt x="17943" y="26575"/>
                    <a:pt x="17943" y="26408"/>
                    <a:pt x="17824" y="26361"/>
                  </a:cubicBezTo>
                  <a:close/>
                  <a:moveTo>
                    <a:pt x="16038" y="28385"/>
                  </a:moveTo>
                  <a:cubicBezTo>
                    <a:pt x="15895" y="28313"/>
                    <a:pt x="15728" y="28313"/>
                    <a:pt x="15585" y="28385"/>
                  </a:cubicBezTo>
                  <a:lnTo>
                    <a:pt x="12775" y="30004"/>
                  </a:lnTo>
                  <a:cubicBezTo>
                    <a:pt x="12645" y="30052"/>
                    <a:pt x="12645" y="30230"/>
                    <a:pt x="12775" y="30266"/>
                  </a:cubicBezTo>
                  <a:lnTo>
                    <a:pt x="14514" y="31266"/>
                  </a:lnTo>
                  <a:cubicBezTo>
                    <a:pt x="14657" y="31338"/>
                    <a:pt x="14823" y="31338"/>
                    <a:pt x="14966" y="31266"/>
                  </a:cubicBezTo>
                  <a:lnTo>
                    <a:pt x="17776" y="29647"/>
                  </a:lnTo>
                  <a:cubicBezTo>
                    <a:pt x="17895" y="29599"/>
                    <a:pt x="17895" y="29433"/>
                    <a:pt x="17776" y="29385"/>
                  </a:cubicBezTo>
                  <a:close/>
                  <a:moveTo>
                    <a:pt x="36957" y="16300"/>
                  </a:moveTo>
                  <a:cubicBezTo>
                    <a:pt x="36814" y="16229"/>
                    <a:pt x="36648" y="16229"/>
                    <a:pt x="36505" y="16300"/>
                  </a:cubicBezTo>
                  <a:lnTo>
                    <a:pt x="24265" y="23372"/>
                  </a:lnTo>
                  <a:cubicBezTo>
                    <a:pt x="24134" y="23420"/>
                    <a:pt x="24134" y="23598"/>
                    <a:pt x="24265" y="23634"/>
                  </a:cubicBezTo>
                  <a:lnTo>
                    <a:pt x="26003" y="24634"/>
                  </a:lnTo>
                  <a:cubicBezTo>
                    <a:pt x="26134" y="24706"/>
                    <a:pt x="26301" y="24706"/>
                    <a:pt x="26444" y="24634"/>
                  </a:cubicBezTo>
                  <a:lnTo>
                    <a:pt x="38695" y="17574"/>
                  </a:lnTo>
                  <a:cubicBezTo>
                    <a:pt x="38814" y="17526"/>
                    <a:pt x="38814" y="17360"/>
                    <a:pt x="38695" y="17312"/>
                  </a:cubicBezTo>
                  <a:close/>
                  <a:moveTo>
                    <a:pt x="2322" y="21872"/>
                  </a:moveTo>
                  <a:cubicBezTo>
                    <a:pt x="2179" y="21801"/>
                    <a:pt x="2024" y="21801"/>
                    <a:pt x="1881" y="21872"/>
                  </a:cubicBezTo>
                  <a:lnTo>
                    <a:pt x="274" y="22801"/>
                  </a:lnTo>
                  <a:cubicBezTo>
                    <a:pt x="155" y="22836"/>
                    <a:pt x="155" y="23015"/>
                    <a:pt x="274" y="23051"/>
                  </a:cubicBezTo>
                  <a:lnTo>
                    <a:pt x="1536" y="23789"/>
                  </a:lnTo>
                  <a:cubicBezTo>
                    <a:pt x="1679" y="23860"/>
                    <a:pt x="1846" y="23860"/>
                    <a:pt x="1988" y="23789"/>
                  </a:cubicBezTo>
                  <a:lnTo>
                    <a:pt x="3596" y="22860"/>
                  </a:lnTo>
                  <a:cubicBezTo>
                    <a:pt x="3715" y="22813"/>
                    <a:pt x="3715" y="22646"/>
                    <a:pt x="3596" y="22598"/>
                  </a:cubicBezTo>
                  <a:close/>
                  <a:moveTo>
                    <a:pt x="4786" y="20443"/>
                  </a:moveTo>
                  <a:cubicBezTo>
                    <a:pt x="4644" y="20372"/>
                    <a:pt x="4477" y="20372"/>
                    <a:pt x="4334" y="20443"/>
                  </a:cubicBezTo>
                  <a:lnTo>
                    <a:pt x="2727" y="21372"/>
                  </a:lnTo>
                  <a:cubicBezTo>
                    <a:pt x="2608" y="21420"/>
                    <a:pt x="2608" y="21598"/>
                    <a:pt x="2727" y="21634"/>
                  </a:cubicBezTo>
                  <a:lnTo>
                    <a:pt x="4001" y="22372"/>
                  </a:lnTo>
                  <a:cubicBezTo>
                    <a:pt x="4132" y="22444"/>
                    <a:pt x="4298" y="22444"/>
                    <a:pt x="4441" y="22372"/>
                  </a:cubicBezTo>
                  <a:lnTo>
                    <a:pt x="6048" y="21443"/>
                  </a:lnTo>
                  <a:cubicBezTo>
                    <a:pt x="6179" y="21396"/>
                    <a:pt x="6179" y="21217"/>
                    <a:pt x="6048" y="21182"/>
                  </a:cubicBezTo>
                  <a:close/>
                  <a:moveTo>
                    <a:pt x="7120" y="19098"/>
                  </a:moveTo>
                  <a:cubicBezTo>
                    <a:pt x="6977" y="19027"/>
                    <a:pt x="6810" y="19027"/>
                    <a:pt x="6679" y="19098"/>
                  </a:cubicBezTo>
                  <a:lnTo>
                    <a:pt x="5060" y="20027"/>
                  </a:lnTo>
                  <a:cubicBezTo>
                    <a:pt x="4941" y="20074"/>
                    <a:pt x="4941" y="20241"/>
                    <a:pt x="5060" y="20289"/>
                  </a:cubicBezTo>
                  <a:lnTo>
                    <a:pt x="6334" y="21015"/>
                  </a:lnTo>
                  <a:cubicBezTo>
                    <a:pt x="6477" y="21086"/>
                    <a:pt x="6644" y="21086"/>
                    <a:pt x="6787" y="21015"/>
                  </a:cubicBezTo>
                  <a:lnTo>
                    <a:pt x="8394" y="20086"/>
                  </a:lnTo>
                  <a:cubicBezTo>
                    <a:pt x="8513" y="20039"/>
                    <a:pt x="8513" y="19872"/>
                    <a:pt x="8394" y="19836"/>
                  </a:cubicBezTo>
                  <a:close/>
                  <a:moveTo>
                    <a:pt x="9466" y="17753"/>
                  </a:moveTo>
                  <a:cubicBezTo>
                    <a:pt x="9323" y="17681"/>
                    <a:pt x="9156" y="17681"/>
                    <a:pt x="9013" y="17753"/>
                  </a:cubicBezTo>
                  <a:lnTo>
                    <a:pt x="7406" y="18681"/>
                  </a:lnTo>
                  <a:cubicBezTo>
                    <a:pt x="7287" y="18717"/>
                    <a:pt x="7287" y="18884"/>
                    <a:pt x="7406" y="18931"/>
                  </a:cubicBezTo>
                  <a:lnTo>
                    <a:pt x="8680" y="19669"/>
                  </a:lnTo>
                  <a:cubicBezTo>
                    <a:pt x="8811" y="19741"/>
                    <a:pt x="8977" y="19741"/>
                    <a:pt x="9120" y="19669"/>
                  </a:cubicBezTo>
                  <a:lnTo>
                    <a:pt x="10740" y="18741"/>
                  </a:lnTo>
                  <a:cubicBezTo>
                    <a:pt x="10859" y="18693"/>
                    <a:pt x="10859" y="18526"/>
                    <a:pt x="10740" y="18479"/>
                  </a:cubicBezTo>
                  <a:close/>
                  <a:moveTo>
                    <a:pt x="11799" y="16395"/>
                  </a:moveTo>
                  <a:cubicBezTo>
                    <a:pt x="11656" y="16324"/>
                    <a:pt x="11490" y="16324"/>
                    <a:pt x="11359" y="16395"/>
                  </a:cubicBezTo>
                  <a:lnTo>
                    <a:pt x="9751" y="17324"/>
                  </a:lnTo>
                  <a:cubicBezTo>
                    <a:pt x="9620" y="17372"/>
                    <a:pt x="9620" y="17538"/>
                    <a:pt x="9751" y="17586"/>
                  </a:cubicBezTo>
                  <a:lnTo>
                    <a:pt x="11013" y="18312"/>
                  </a:lnTo>
                  <a:cubicBezTo>
                    <a:pt x="11156" y="18384"/>
                    <a:pt x="11323" y="18384"/>
                    <a:pt x="11466" y="18312"/>
                  </a:cubicBezTo>
                  <a:lnTo>
                    <a:pt x="13073" y="17383"/>
                  </a:lnTo>
                  <a:cubicBezTo>
                    <a:pt x="13192" y="17348"/>
                    <a:pt x="13192" y="17169"/>
                    <a:pt x="13073" y="17133"/>
                  </a:cubicBezTo>
                  <a:close/>
                  <a:moveTo>
                    <a:pt x="14145" y="15050"/>
                  </a:moveTo>
                  <a:cubicBezTo>
                    <a:pt x="14002" y="14978"/>
                    <a:pt x="13835" y="14978"/>
                    <a:pt x="13692" y="15050"/>
                  </a:cubicBezTo>
                  <a:lnTo>
                    <a:pt x="12085" y="15979"/>
                  </a:lnTo>
                  <a:cubicBezTo>
                    <a:pt x="11966" y="16014"/>
                    <a:pt x="11966" y="16193"/>
                    <a:pt x="12085" y="16229"/>
                  </a:cubicBezTo>
                  <a:lnTo>
                    <a:pt x="13359" y="16967"/>
                  </a:lnTo>
                  <a:cubicBezTo>
                    <a:pt x="13490" y="17038"/>
                    <a:pt x="13657" y="17038"/>
                    <a:pt x="13799" y="16967"/>
                  </a:cubicBezTo>
                  <a:lnTo>
                    <a:pt x="15407" y="16038"/>
                  </a:lnTo>
                  <a:cubicBezTo>
                    <a:pt x="15538" y="15990"/>
                    <a:pt x="15538" y="15824"/>
                    <a:pt x="15407" y="15776"/>
                  </a:cubicBezTo>
                  <a:close/>
                  <a:moveTo>
                    <a:pt x="16478" y="13704"/>
                  </a:moveTo>
                  <a:cubicBezTo>
                    <a:pt x="16335" y="13621"/>
                    <a:pt x="16169" y="13621"/>
                    <a:pt x="16038" y="13704"/>
                  </a:cubicBezTo>
                  <a:lnTo>
                    <a:pt x="14430" y="14633"/>
                  </a:lnTo>
                  <a:cubicBezTo>
                    <a:pt x="14299" y="14669"/>
                    <a:pt x="14299" y="14836"/>
                    <a:pt x="14430" y="14883"/>
                  </a:cubicBezTo>
                  <a:lnTo>
                    <a:pt x="15693" y="15621"/>
                  </a:lnTo>
                  <a:cubicBezTo>
                    <a:pt x="15835" y="15681"/>
                    <a:pt x="16002" y="15681"/>
                    <a:pt x="16145" y="15621"/>
                  </a:cubicBezTo>
                  <a:lnTo>
                    <a:pt x="17752" y="14693"/>
                  </a:lnTo>
                  <a:cubicBezTo>
                    <a:pt x="17871" y="14645"/>
                    <a:pt x="17871" y="14478"/>
                    <a:pt x="17752" y="14431"/>
                  </a:cubicBezTo>
                  <a:close/>
                  <a:moveTo>
                    <a:pt x="18824" y="12347"/>
                  </a:moveTo>
                  <a:cubicBezTo>
                    <a:pt x="18681" y="12276"/>
                    <a:pt x="18514" y="12276"/>
                    <a:pt x="18371" y="12347"/>
                  </a:cubicBezTo>
                  <a:lnTo>
                    <a:pt x="16764" y="13276"/>
                  </a:lnTo>
                  <a:cubicBezTo>
                    <a:pt x="16645" y="13323"/>
                    <a:pt x="16645" y="13490"/>
                    <a:pt x="16764" y="13538"/>
                  </a:cubicBezTo>
                  <a:lnTo>
                    <a:pt x="18038" y="14264"/>
                  </a:lnTo>
                  <a:cubicBezTo>
                    <a:pt x="18169" y="14335"/>
                    <a:pt x="18336" y="14335"/>
                    <a:pt x="18479" y="14264"/>
                  </a:cubicBezTo>
                  <a:lnTo>
                    <a:pt x="20086" y="13335"/>
                  </a:lnTo>
                  <a:cubicBezTo>
                    <a:pt x="20205" y="13300"/>
                    <a:pt x="20205" y="13121"/>
                    <a:pt x="20086" y="13085"/>
                  </a:cubicBezTo>
                  <a:close/>
                  <a:moveTo>
                    <a:pt x="21157" y="11002"/>
                  </a:moveTo>
                  <a:cubicBezTo>
                    <a:pt x="21015" y="10930"/>
                    <a:pt x="20848" y="10930"/>
                    <a:pt x="20717" y="11002"/>
                  </a:cubicBezTo>
                  <a:lnTo>
                    <a:pt x="19110" y="11930"/>
                  </a:lnTo>
                  <a:cubicBezTo>
                    <a:pt x="18991" y="11966"/>
                    <a:pt x="18991" y="12145"/>
                    <a:pt x="19110" y="12180"/>
                  </a:cubicBezTo>
                  <a:lnTo>
                    <a:pt x="20372" y="12919"/>
                  </a:lnTo>
                  <a:cubicBezTo>
                    <a:pt x="20515" y="12990"/>
                    <a:pt x="20681" y="12990"/>
                    <a:pt x="20824" y="12919"/>
                  </a:cubicBezTo>
                  <a:lnTo>
                    <a:pt x="22431" y="11990"/>
                  </a:lnTo>
                  <a:cubicBezTo>
                    <a:pt x="22551" y="11942"/>
                    <a:pt x="22551" y="11776"/>
                    <a:pt x="22431" y="11728"/>
                  </a:cubicBezTo>
                  <a:close/>
                  <a:moveTo>
                    <a:pt x="23503" y="9644"/>
                  </a:moveTo>
                  <a:cubicBezTo>
                    <a:pt x="23360" y="9573"/>
                    <a:pt x="23193" y="9573"/>
                    <a:pt x="23051" y="9644"/>
                  </a:cubicBezTo>
                  <a:lnTo>
                    <a:pt x="21455" y="10573"/>
                  </a:lnTo>
                  <a:cubicBezTo>
                    <a:pt x="21324" y="10609"/>
                    <a:pt x="21324" y="10787"/>
                    <a:pt x="21455" y="10835"/>
                  </a:cubicBezTo>
                  <a:lnTo>
                    <a:pt x="22717" y="11561"/>
                  </a:lnTo>
                  <a:cubicBezTo>
                    <a:pt x="22860" y="11633"/>
                    <a:pt x="23027" y="11633"/>
                    <a:pt x="23170" y="11561"/>
                  </a:cubicBezTo>
                  <a:lnTo>
                    <a:pt x="24777" y="10633"/>
                  </a:lnTo>
                  <a:cubicBezTo>
                    <a:pt x="24896" y="10597"/>
                    <a:pt x="24896" y="10418"/>
                    <a:pt x="24777" y="10383"/>
                  </a:cubicBezTo>
                  <a:close/>
                  <a:moveTo>
                    <a:pt x="25837" y="8299"/>
                  </a:moveTo>
                  <a:cubicBezTo>
                    <a:pt x="25694" y="8228"/>
                    <a:pt x="25527" y="8228"/>
                    <a:pt x="25396" y="8299"/>
                  </a:cubicBezTo>
                  <a:lnTo>
                    <a:pt x="23789" y="9228"/>
                  </a:lnTo>
                  <a:cubicBezTo>
                    <a:pt x="23658" y="9263"/>
                    <a:pt x="23658" y="9442"/>
                    <a:pt x="23789" y="9478"/>
                  </a:cubicBezTo>
                  <a:lnTo>
                    <a:pt x="25051" y="10216"/>
                  </a:lnTo>
                  <a:cubicBezTo>
                    <a:pt x="25194" y="10287"/>
                    <a:pt x="25360" y="10287"/>
                    <a:pt x="25503" y="10216"/>
                  </a:cubicBezTo>
                  <a:lnTo>
                    <a:pt x="27111" y="9287"/>
                  </a:lnTo>
                  <a:cubicBezTo>
                    <a:pt x="27230" y="9240"/>
                    <a:pt x="27230" y="9073"/>
                    <a:pt x="27111" y="9025"/>
                  </a:cubicBezTo>
                  <a:close/>
                  <a:moveTo>
                    <a:pt x="28182" y="6942"/>
                  </a:moveTo>
                  <a:cubicBezTo>
                    <a:pt x="28039" y="6870"/>
                    <a:pt x="27873" y="6870"/>
                    <a:pt x="27730" y="6942"/>
                  </a:cubicBezTo>
                  <a:lnTo>
                    <a:pt x="26122" y="7870"/>
                  </a:lnTo>
                  <a:cubicBezTo>
                    <a:pt x="26003" y="7918"/>
                    <a:pt x="26003" y="8085"/>
                    <a:pt x="26122" y="8132"/>
                  </a:cubicBezTo>
                  <a:lnTo>
                    <a:pt x="27396" y="8859"/>
                  </a:lnTo>
                  <a:cubicBezTo>
                    <a:pt x="27527" y="8930"/>
                    <a:pt x="27694" y="8930"/>
                    <a:pt x="27837" y="8859"/>
                  </a:cubicBezTo>
                  <a:lnTo>
                    <a:pt x="29444" y="7930"/>
                  </a:lnTo>
                  <a:cubicBezTo>
                    <a:pt x="29563" y="7894"/>
                    <a:pt x="29563" y="7727"/>
                    <a:pt x="29444" y="7680"/>
                  </a:cubicBezTo>
                  <a:close/>
                  <a:moveTo>
                    <a:pt x="30516" y="5596"/>
                  </a:moveTo>
                  <a:cubicBezTo>
                    <a:pt x="30373" y="5525"/>
                    <a:pt x="30206" y="5525"/>
                    <a:pt x="30075" y="5596"/>
                  </a:cubicBezTo>
                  <a:lnTo>
                    <a:pt x="28468" y="6525"/>
                  </a:lnTo>
                  <a:cubicBezTo>
                    <a:pt x="28337" y="6573"/>
                    <a:pt x="28337" y="6739"/>
                    <a:pt x="28468" y="6775"/>
                  </a:cubicBezTo>
                  <a:lnTo>
                    <a:pt x="29730" y="7513"/>
                  </a:lnTo>
                  <a:cubicBezTo>
                    <a:pt x="29873" y="7585"/>
                    <a:pt x="30040" y="7585"/>
                    <a:pt x="30182" y="7513"/>
                  </a:cubicBezTo>
                  <a:lnTo>
                    <a:pt x="31790" y="6584"/>
                  </a:lnTo>
                  <a:cubicBezTo>
                    <a:pt x="31909" y="6537"/>
                    <a:pt x="31909" y="6370"/>
                    <a:pt x="31790" y="6323"/>
                  </a:cubicBezTo>
                  <a:close/>
                  <a:moveTo>
                    <a:pt x="33052" y="4132"/>
                  </a:moveTo>
                  <a:cubicBezTo>
                    <a:pt x="32909" y="4060"/>
                    <a:pt x="32742" y="4060"/>
                    <a:pt x="32599" y="4132"/>
                  </a:cubicBezTo>
                  <a:lnTo>
                    <a:pt x="30992" y="5060"/>
                  </a:lnTo>
                  <a:cubicBezTo>
                    <a:pt x="30873" y="5096"/>
                    <a:pt x="30873" y="5275"/>
                    <a:pt x="30992" y="5322"/>
                  </a:cubicBezTo>
                  <a:lnTo>
                    <a:pt x="32266" y="6049"/>
                  </a:lnTo>
                  <a:cubicBezTo>
                    <a:pt x="32397" y="6120"/>
                    <a:pt x="32564" y="6120"/>
                    <a:pt x="32707" y="6049"/>
                  </a:cubicBezTo>
                  <a:lnTo>
                    <a:pt x="34314" y="5120"/>
                  </a:lnTo>
                  <a:cubicBezTo>
                    <a:pt x="34433" y="5084"/>
                    <a:pt x="34433" y="4906"/>
                    <a:pt x="34314" y="4870"/>
                  </a:cubicBezTo>
                  <a:close/>
                  <a:moveTo>
                    <a:pt x="35385" y="2786"/>
                  </a:moveTo>
                  <a:cubicBezTo>
                    <a:pt x="35243" y="2715"/>
                    <a:pt x="35076" y="2715"/>
                    <a:pt x="34933" y="2786"/>
                  </a:cubicBezTo>
                  <a:lnTo>
                    <a:pt x="33326" y="3703"/>
                  </a:lnTo>
                  <a:cubicBezTo>
                    <a:pt x="33207" y="3751"/>
                    <a:pt x="33207" y="3929"/>
                    <a:pt x="33326" y="3965"/>
                  </a:cubicBezTo>
                  <a:lnTo>
                    <a:pt x="34600" y="4703"/>
                  </a:lnTo>
                  <a:cubicBezTo>
                    <a:pt x="34743" y="4775"/>
                    <a:pt x="34909" y="4775"/>
                    <a:pt x="35040" y="4703"/>
                  </a:cubicBezTo>
                  <a:lnTo>
                    <a:pt x="36648" y="3775"/>
                  </a:lnTo>
                  <a:cubicBezTo>
                    <a:pt x="36778" y="3727"/>
                    <a:pt x="36778" y="3560"/>
                    <a:pt x="36648" y="3513"/>
                  </a:cubicBezTo>
                  <a:close/>
                  <a:moveTo>
                    <a:pt x="37719" y="1429"/>
                  </a:moveTo>
                  <a:cubicBezTo>
                    <a:pt x="37588" y="1358"/>
                    <a:pt x="37421" y="1358"/>
                    <a:pt x="37279" y="1429"/>
                  </a:cubicBezTo>
                  <a:lnTo>
                    <a:pt x="35671" y="2358"/>
                  </a:lnTo>
                  <a:cubicBezTo>
                    <a:pt x="35552" y="2405"/>
                    <a:pt x="35552" y="2572"/>
                    <a:pt x="35671" y="2620"/>
                  </a:cubicBezTo>
                  <a:lnTo>
                    <a:pt x="36933" y="3346"/>
                  </a:lnTo>
                  <a:cubicBezTo>
                    <a:pt x="37076" y="3417"/>
                    <a:pt x="37243" y="3417"/>
                    <a:pt x="37386" y="3346"/>
                  </a:cubicBezTo>
                  <a:lnTo>
                    <a:pt x="38993" y="2417"/>
                  </a:lnTo>
                  <a:cubicBezTo>
                    <a:pt x="39112" y="2382"/>
                    <a:pt x="39112" y="2203"/>
                    <a:pt x="38993" y="2167"/>
                  </a:cubicBezTo>
                  <a:close/>
                  <a:moveTo>
                    <a:pt x="40065" y="84"/>
                  </a:moveTo>
                  <a:cubicBezTo>
                    <a:pt x="39922" y="12"/>
                    <a:pt x="39755" y="12"/>
                    <a:pt x="39612" y="84"/>
                  </a:cubicBezTo>
                  <a:lnTo>
                    <a:pt x="38005" y="1012"/>
                  </a:lnTo>
                  <a:cubicBezTo>
                    <a:pt x="37886" y="1048"/>
                    <a:pt x="37886" y="1227"/>
                    <a:pt x="38005" y="1262"/>
                  </a:cubicBezTo>
                  <a:lnTo>
                    <a:pt x="39279" y="2001"/>
                  </a:lnTo>
                  <a:cubicBezTo>
                    <a:pt x="39422" y="2072"/>
                    <a:pt x="39588" y="2072"/>
                    <a:pt x="39731" y="2001"/>
                  </a:cubicBezTo>
                  <a:lnTo>
                    <a:pt x="41339" y="1072"/>
                  </a:lnTo>
                  <a:cubicBezTo>
                    <a:pt x="41458" y="1024"/>
                    <a:pt x="41458" y="858"/>
                    <a:pt x="41339" y="810"/>
                  </a:cubicBezTo>
                  <a:close/>
                  <a:moveTo>
                    <a:pt x="7620" y="21265"/>
                  </a:moveTo>
                  <a:cubicBezTo>
                    <a:pt x="7477" y="21193"/>
                    <a:pt x="7311" y="21193"/>
                    <a:pt x="7168" y="21265"/>
                  </a:cubicBezTo>
                  <a:lnTo>
                    <a:pt x="5429" y="22277"/>
                  </a:lnTo>
                  <a:cubicBezTo>
                    <a:pt x="5310" y="22313"/>
                    <a:pt x="5310" y="22491"/>
                    <a:pt x="5429" y="22527"/>
                  </a:cubicBezTo>
                  <a:lnTo>
                    <a:pt x="7168" y="23539"/>
                  </a:lnTo>
                  <a:cubicBezTo>
                    <a:pt x="7311" y="23610"/>
                    <a:pt x="7477" y="23610"/>
                    <a:pt x="7620" y="23539"/>
                  </a:cubicBezTo>
                  <a:lnTo>
                    <a:pt x="9358" y="22527"/>
                  </a:lnTo>
                  <a:cubicBezTo>
                    <a:pt x="9477" y="22491"/>
                    <a:pt x="9477" y="22313"/>
                    <a:pt x="9358" y="22277"/>
                  </a:cubicBezTo>
                  <a:close/>
                  <a:moveTo>
                    <a:pt x="12883" y="18229"/>
                  </a:moveTo>
                  <a:cubicBezTo>
                    <a:pt x="12740" y="18157"/>
                    <a:pt x="12573" y="18157"/>
                    <a:pt x="12430" y="18229"/>
                  </a:cubicBezTo>
                  <a:lnTo>
                    <a:pt x="10692" y="19229"/>
                  </a:lnTo>
                  <a:cubicBezTo>
                    <a:pt x="10573" y="19277"/>
                    <a:pt x="10573" y="19443"/>
                    <a:pt x="10692" y="19491"/>
                  </a:cubicBezTo>
                  <a:lnTo>
                    <a:pt x="12430" y="20491"/>
                  </a:lnTo>
                  <a:cubicBezTo>
                    <a:pt x="12573" y="20562"/>
                    <a:pt x="12740" y="20562"/>
                    <a:pt x="12883" y="20491"/>
                  </a:cubicBezTo>
                  <a:lnTo>
                    <a:pt x="14621" y="19491"/>
                  </a:lnTo>
                  <a:cubicBezTo>
                    <a:pt x="14740" y="19443"/>
                    <a:pt x="14740" y="19277"/>
                    <a:pt x="14621" y="19229"/>
                  </a:cubicBezTo>
                  <a:close/>
                  <a:moveTo>
                    <a:pt x="10251" y="19753"/>
                  </a:moveTo>
                  <a:cubicBezTo>
                    <a:pt x="10108" y="19681"/>
                    <a:pt x="9942" y="19681"/>
                    <a:pt x="9799" y="19753"/>
                  </a:cubicBezTo>
                  <a:lnTo>
                    <a:pt x="8061" y="20753"/>
                  </a:lnTo>
                  <a:cubicBezTo>
                    <a:pt x="7930" y="20789"/>
                    <a:pt x="7930" y="20967"/>
                    <a:pt x="8061" y="21003"/>
                  </a:cubicBezTo>
                  <a:lnTo>
                    <a:pt x="9799" y="22015"/>
                  </a:lnTo>
                  <a:cubicBezTo>
                    <a:pt x="9942" y="22086"/>
                    <a:pt x="10097" y="22086"/>
                    <a:pt x="10239" y="22015"/>
                  </a:cubicBezTo>
                  <a:lnTo>
                    <a:pt x="11978" y="21003"/>
                  </a:lnTo>
                  <a:cubicBezTo>
                    <a:pt x="12109" y="20967"/>
                    <a:pt x="12109" y="20789"/>
                    <a:pt x="11978" y="20753"/>
                  </a:cubicBezTo>
                  <a:close/>
                  <a:moveTo>
                    <a:pt x="15514" y="16705"/>
                  </a:moveTo>
                  <a:cubicBezTo>
                    <a:pt x="15371" y="16645"/>
                    <a:pt x="15204" y="16645"/>
                    <a:pt x="15073" y="16705"/>
                  </a:cubicBezTo>
                  <a:lnTo>
                    <a:pt x="13323" y="17717"/>
                  </a:lnTo>
                  <a:cubicBezTo>
                    <a:pt x="13204" y="17753"/>
                    <a:pt x="13204" y="17931"/>
                    <a:pt x="13323" y="17979"/>
                  </a:cubicBezTo>
                  <a:lnTo>
                    <a:pt x="15061" y="18979"/>
                  </a:lnTo>
                  <a:cubicBezTo>
                    <a:pt x="15204" y="19050"/>
                    <a:pt x="15371" y="19050"/>
                    <a:pt x="15514" y="18979"/>
                  </a:cubicBezTo>
                  <a:lnTo>
                    <a:pt x="17252" y="17979"/>
                  </a:lnTo>
                  <a:cubicBezTo>
                    <a:pt x="17371" y="17931"/>
                    <a:pt x="17371" y="17764"/>
                    <a:pt x="17252" y="17717"/>
                  </a:cubicBezTo>
                  <a:close/>
                  <a:moveTo>
                    <a:pt x="18145" y="15193"/>
                  </a:moveTo>
                  <a:cubicBezTo>
                    <a:pt x="18002" y="15109"/>
                    <a:pt x="17836" y="15109"/>
                    <a:pt x="17693" y="15193"/>
                  </a:cubicBezTo>
                  <a:lnTo>
                    <a:pt x="15954" y="16193"/>
                  </a:lnTo>
                  <a:cubicBezTo>
                    <a:pt x="15835" y="16240"/>
                    <a:pt x="15835" y="16407"/>
                    <a:pt x="15954" y="16455"/>
                  </a:cubicBezTo>
                  <a:lnTo>
                    <a:pt x="17693" y="17455"/>
                  </a:lnTo>
                  <a:cubicBezTo>
                    <a:pt x="17836" y="17526"/>
                    <a:pt x="18002" y="17526"/>
                    <a:pt x="18145" y="17455"/>
                  </a:cubicBezTo>
                  <a:lnTo>
                    <a:pt x="19884" y="16455"/>
                  </a:lnTo>
                  <a:cubicBezTo>
                    <a:pt x="20003" y="16407"/>
                    <a:pt x="20003" y="16229"/>
                    <a:pt x="19884" y="16193"/>
                  </a:cubicBezTo>
                  <a:close/>
                  <a:moveTo>
                    <a:pt x="20776" y="13669"/>
                  </a:moveTo>
                  <a:cubicBezTo>
                    <a:pt x="20634" y="13597"/>
                    <a:pt x="20467" y="13597"/>
                    <a:pt x="20324" y="13669"/>
                  </a:cubicBezTo>
                  <a:lnTo>
                    <a:pt x="18586" y="14669"/>
                  </a:lnTo>
                  <a:cubicBezTo>
                    <a:pt x="18467" y="14716"/>
                    <a:pt x="18467" y="14883"/>
                    <a:pt x="18586" y="14931"/>
                  </a:cubicBezTo>
                  <a:lnTo>
                    <a:pt x="20324" y="15931"/>
                  </a:lnTo>
                  <a:cubicBezTo>
                    <a:pt x="20467" y="16002"/>
                    <a:pt x="20634" y="16002"/>
                    <a:pt x="20776" y="15931"/>
                  </a:cubicBezTo>
                  <a:lnTo>
                    <a:pt x="22515" y="14931"/>
                  </a:lnTo>
                  <a:cubicBezTo>
                    <a:pt x="22634" y="14883"/>
                    <a:pt x="22634" y="14716"/>
                    <a:pt x="22515" y="14669"/>
                  </a:cubicBezTo>
                  <a:close/>
                  <a:moveTo>
                    <a:pt x="23408" y="12145"/>
                  </a:moveTo>
                  <a:cubicBezTo>
                    <a:pt x="23265" y="12073"/>
                    <a:pt x="23098" y="12073"/>
                    <a:pt x="22955" y="12145"/>
                  </a:cubicBezTo>
                  <a:lnTo>
                    <a:pt x="21217" y="13157"/>
                  </a:lnTo>
                  <a:cubicBezTo>
                    <a:pt x="21098" y="13192"/>
                    <a:pt x="21098" y="13371"/>
                    <a:pt x="21217" y="13407"/>
                  </a:cubicBezTo>
                  <a:lnTo>
                    <a:pt x="22955" y="14419"/>
                  </a:lnTo>
                  <a:cubicBezTo>
                    <a:pt x="23098" y="14490"/>
                    <a:pt x="23265" y="14490"/>
                    <a:pt x="23408" y="14419"/>
                  </a:cubicBezTo>
                  <a:lnTo>
                    <a:pt x="25146" y="13407"/>
                  </a:lnTo>
                  <a:cubicBezTo>
                    <a:pt x="25265" y="13371"/>
                    <a:pt x="25265" y="13192"/>
                    <a:pt x="25146" y="13157"/>
                  </a:cubicBezTo>
                  <a:close/>
                  <a:moveTo>
                    <a:pt x="26039" y="10633"/>
                  </a:moveTo>
                  <a:cubicBezTo>
                    <a:pt x="25896" y="10561"/>
                    <a:pt x="25729" y="10561"/>
                    <a:pt x="25587" y="10633"/>
                  </a:cubicBezTo>
                  <a:lnTo>
                    <a:pt x="23848" y="11633"/>
                  </a:lnTo>
                  <a:cubicBezTo>
                    <a:pt x="23729" y="11668"/>
                    <a:pt x="23729" y="11847"/>
                    <a:pt x="23848" y="11895"/>
                  </a:cubicBezTo>
                  <a:lnTo>
                    <a:pt x="25587" y="12895"/>
                  </a:lnTo>
                  <a:cubicBezTo>
                    <a:pt x="25729" y="12966"/>
                    <a:pt x="25896" y="12966"/>
                    <a:pt x="26039" y="12895"/>
                  </a:cubicBezTo>
                  <a:lnTo>
                    <a:pt x="27777" y="11895"/>
                  </a:lnTo>
                  <a:cubicBezTo>
                    <a:pt x="27896" y="11847"/>
                    <a:pt x="27896" y="11680"/>
                    <a:pt x="27777" y="11633"/>
                  </a:cubicBezTo>
                  <a:close/>
                  <a:moveTo>
                    <a:pt x="28670" y="9109"/>
                  </a:moveTo>
                  <a:cubicBezTo>
                    <a:pt x="28527" y="9037"/>
                    <a:pt x="28361" y="9037"/>
                    <a:pt x="28218" y="9109"/>
                  </a:cubicBezTo>
                  <a:lnTo>
                    <a:pt x="26480" y="10109"/>
                  </a:lnTo>
                  <a:cubicBezTo>
                    <a:pt x="26361" y="10156"/>
                    <a:pt x="26361" y="10323"/>
                    <a:pt x="26480" y="10371"/>
                  </a:cubicBezTo>
                  <a:lnTo>
                    <a:pt x="28218" y="11371"/>
                  </a:lnTo>
                  <a:cubicBezTo>
                    <a:pt x="28361" y="11442"/>
                    <a:pt x="28527" y="11442"/>
                    <a:pt x="28670" y="11371"/>
                  </a:cubicBezTo>
                  <a:lnTo>
                    <a:pt x="30409" y="10371"/>
                  </a:lnTo>
                  <a:cubicBezTo>
                    <a:pt x="30528" y="10335"/>
                    <a:pt x="30528" y="10156"/>
                    <a:pt x="30409" y="10109"/>
                  </a:cubicBezTo>
                  <a:close/>
                  <a:moveTo>
                    <a:pt x="31302" y="7597"/>
                  </a:moveTo>
                  <a:cubicBezTo>
                    <a:pt x="31159" y="7525"/>
                    <a:pt x="30992" y="7525"/>
                    <a:pt x="30849" y="7597"/>
                  </a:cubicBezTo>
                  <a:lnTo>
                    <a:pt x="29111" y="8597"/>
                  </a:lnTo>
                  <a:cubicBezTo>
                    <a:pt x="28992" y="8644"/>
                    <a:pt x="28992" y="8811"/>
                    <a:pt x="29111" y="8859"/>
                  </a:cubicBezTo>
                  <a:lnTo>
                    <a:pt x="30849" y="9859"/>
                  </a:lnTo>
                  <a:cubicBezTo>
                    <a:pt x="30992" y="9930"/>
                    <a:pt x="31159" y="9930"/>
                    <a:pt x="31302" y="9859"/>
                  </a:cubicBezTo>
                  <a:lnTo>
                    <a:pt x="33040" y="8859"/>
                  </a:lnTo>
                  <a:cubicBezTo>
                    <a:pt x="33159" y="8823"/>
                    <a:pt x="33159" y="8644"/>
                    <a:pt x="33040" y="8597"/>
                  </a:cubicBezTo>
                  <a:close/>
                  <a:moveTo>
                    <a:pt x="33933" y="6073"/>
                  </a:moveTo>
                  <a:cubicBezTo>
                    <a:pt x="33790" y="6001"/>
                    <a:pt x="33623" y="6001"/>
                    <a:pt x="33480" y="6073"/>
                  </a:cubicBezTo>
                  <a:lnTo>
                    <a:pt x="31742" y="7085"/>
                  </a:lnTo>
                  <a:cubicBezTo>
                    <a:pt x="31623" y="7120"/>
                    <a:pt x="31623" y="7299"/>
                    <a:pt x="31742" y="7335"/>
                  </a:cubicBezTo>
                  <a:lnTo>
                    <a:pt x="33480" y="8347"/>
                  </a:lnTo>
                  <a:cubicBezTo>
                    <a:pt x="33623" y="8418"/>
                    <a:pt x="33790" y="8418"/>
                    <a:pt x="33933" y="8347"/>
                  </a:cubicBezTo>
                  <a:lnTo>
                    <a:pt x="35671" y="7335"/>
                  </a:lnTo>
                  <a:cubicBezTo>
                    <a:pt x="35790" y="7299"/>
                    <a:pt x="35790" y="7120"/>
                    <a:pt x="35671" y="7085"/>
                  </a:cubicBezTo>
                  <a:close/>
                  <a:moveTo>
                    <a:pt x="36564" y="4560"/>
                  </a:moveTo>
                  <a:cubicBezTo>
                    <a:pt x="36421" y="4489"/>
                    <a:pt x="36255" y="4489"/>
                    <a:pt x="36112" y="4560"/>
                  </a:cubicBezTo>
                  <a:lnTo>
                    <a:pt x="34373" y="5561"/>
                  </a:lnTo>
                  <a:cubicBezTo>
                    <a:pt x="34254" y="5608"/>
                    <a:pt x="34254" y="5775"/>
                    <a:pt x="34373" y="5822"/>
                  </a:cubicBezTo>
                  <a:lnTo>
                    <a:pt x="36112" y="6823"/>
                  </a:lnTo>
                  <a:cubicBezTo>
                    <a:pt x="36255" y="6894"/>
                    <a:pt x="36421" y="6894"/>
                    <a:pt x="36564" y="6823"/>
                  </a:cubicBezTo>
                  <a:lnTo>
                    <a:pt x="38302" y="5822"/>
                  </a:lnTo>
                  <a:cubicBezTo>
                    <a:pt x="38422" y="5775"/>
                    <a:pt x="38422" y="5608"/>
                    <a:pt x="38302" y="5561"/>
                  </a:cubicBezTo>
                  <a:close/>
                  <a:moveTo>
                    <a:pt x="11513" y="22015"/>
                  </a:moveTo>
                  <a:cubicBezTo>
                    <a:pt x="11371" y="21944"/>
                    <a:pt x="11204" y="21944"/>
                    <a:pt x="11061" y="22015"/>
                  </a:cubicBezTo>
                  <a:lnTo>
                    <a:pt x="9323" y="23015"/>
                  </a:lnTo>
                  <a:cubicBezTo>
                    <a:pt x="9204" y="23063"/>
                    <a:pt x="9204" y="23229"/>
                    <a:pt x="9323" y="23277"/>
                  </a:cubicBezTo>
                  <a:lnTo>
                    <a:pt x="11061" y="24277"/>
                  </a:lnTo>
                  <a:cubicBezTo>
                    <a:pt x="11204" y="24349"/>
                    <a:pt x="11371" y="24349"/>
                    <a:pt x="11513" y="24277"/>
                  </a:cubicBezTo>
                  <a:lnTo>
                    <a:pt x="13252" y="23277"/>
                  </a:lnTo>
                  <a:cubicBezTo>
                    <a:pt x="13371" y="23229"/>
                    <a:pt x="13371" y="23063"/>
                    <a:pt x="13252" y="23015"/>
                  </a:cubicBezTo>
                  <a:close/>
                  <a:moveTo>
                    <a:pt x="14145" y="20491"/>
                  </a:moveTo>
                  <a:cubicBezTo>
                    <a:pt x="14002" y="20420"/>
                    <a:pt x="13835" y="20420"/>
                    <a:pt x="13692" y="20491"/>
                  </a:cubicBezTo>
                  <a:lnTo>
                    <a:pt x="11954" y="21503"/>
                  </a:lnTo>
                  <a:cubicBezTo>
                    <a:pt x="11835" y="21539"/>
                    <a:pt x="11835" y="21717"/>
                    <a:pt x="11954" y="21753"/>
                  </a:cubicBezTo>
                  <a:lnTo>
                    <a:pt x="13692" y="22765"/>
                  </a:lnTo>
                  <a:cubicBezTo>
                    <a:pt x="13835" y="22825"/>
                    <a:pt x="14002" y="22825"/>
                    <a:pt x="14145" y="22765"/>
                  </a:cubicBezTo>
                  <a:lnTo>
                    <a:pt x="15883" y="21753"/>
                  </a:lnTo>
                  <a:cubicBezTo>
                    <a:pt x="16002" y="21717"/>
                    <a:pt x="16002" y="21539"/>
                    <a:pt x="15883" y="21503"/>
                  </a:cubicBezTo>
                  <a:close/>
                  <a:moveTo>
                    <a:pt x="16776" y="18979"/>
                  </a:moveTo>
                  <a:cubicBezTo>
                    <a:pt x="16633" y="18907"/>
                    <a:pt x="16466" y="18907"/>
                    <a:pt x="16324" y="18979"/>
                  </a:cubicBezTo>
                  <a:lnTo>
                    <a:pt x="14585" y="19979"/>
                  </a:lnTo>
                  <a:cubicBezTo>
                    <a:pt x="14466" y="20027"/>
                    <a:pt x="14466" y="20193"/>
                    <a:pt x="14585" y="20241"/>
                  </a:cubicBezTo>
                  <a:lnTo>
                    <a:pt x="16324" y="21241"/>
                  </a:lnTo>
                  <a:cubicBezTo>
                    <a:pt x="16466" y="21312"/>
                    <a:pt x="16633" y="21312"/>
                    <a:pt x="16776" y="21241"/>
                  </a:cubicBezTo>
                  <a:lnTo>
                    <a:pt x="18514" y="20241"/>
                  </a:lnTo>
                  <a:cubicBezTo>
                    <a:pt x="18633" y="20193"/>
                    <a:pt x="18633" y="20015"/>
                    <a:pt x="18514" y="19979"/>
                  </a:cubicBezTo>
                  <a:close/>
                  <a:moveTo>
                    <a:pt x="19407" y="17455"/>
                  </a:moveTo>
                  <a:cubicBezTo>
                    <a:pt x="19264" y="17383"/>
                    <a:pt x="19098" y="17383"/>
                    <a:pt x="18955" y="17455"/>
                  </a:cubicBezTo>
                  <a:lnTo>
                    <a:pt x="17217" y="18467"/>
                  </a:lnTo>
                  <a:cubicBezTo>
                    <a:pt x="17097" y="18503"/>
                    <a:pt x="17097" y="18669"/>
                    <a:pt x="17217" y="18717"/>
                  </a:cubicBezTo>
                  <a:lnTo>
                    <a:pt x="18955" y="19729"/>
                  </a:lnTo>
                  <a:cubicBezTo>
                    <a:pt x="19098" y="19800"/>
                    <a:pt x="19264" y="19800"/>
                    <a:pt x="19407" y="19729"/>
                  </a:cubicBezTo>
                  <a:lnTo>
                    <a:pt x="21146" y="18717"/>
                  </a:lnTo>
                  <a:cubicBezTo>
                    <a:pt x="21265" y="18669"/>
                    <a:pt x="21265" y="18503"/>
                    <a:pt x="21146" y="18467"/>
                  </a:cubicBezTo>
                  <a:close/>
                  <a:moveTo>
                    <a:pt x="22039" y="15931"/>
                  </a:moveTo>
                  <a:cubicBezTo>
                    <a:pt x="21896" y="15859"/>
                    <a:pt x="21729" y="15859"/>
                    <a:pt x="21586" y="15931"/>
                  </a:cubicBezTo>
                  <a:lnTo>
                    <a:pt x="19848" y="16931"/>
                  </a:lnTo>
                  <a:cubicBezTo>
                    <a:pt x="19729" y="16979"/>
                    <a:pt x="19729" y="17145"/>
                    <a:pt x="19848" y="17193"/>
                  </a:cubicBezTo>
                  <a:lnTo>
                    <a:pt x="21586" y="18193"/>
                  </a:lnTo>
                  <a:cubicBezTo>
                    <a:pt x="21729" y="18265"/>
                    <a:pt x="21896" y="18265"/>
                    <a:pt x="22039" y="18193"/>
                  </a:cubicBezTo>
                  <a:lnTo>
                    <a:pt x="23777" y="17193"/>
                  </a:lnTo>
                  <a:cubicBezTo>
                    <a:pt x="23896" y="17145"/>
                    <a:pt x="23896" y="16979"/>
                    <a:pt x="23777" y="16931"/>
                  </a:cubicBezTo>
                  <a:close/>
                  <a:moveTo>
                    <a:pt x="24670" y="14407"/>
                  </a:moveTo>
                  <a:cubicBezTo>
                    <a:pt x="24527" y="14347"/>
                    <a:pt x="24360" y="14347"/>
                    <a:pt x="24217" y="14407"/>
                  </a:cubicBezTo>
                  <a:lnTo>
                    <a:pt x="22479" y="15419"/>
                  </a:lnTo>
                  <a:cubicBezTo>
                    <a:pt x="22360" y="15455"/>
                    <a:pt x="22360" y="15633"/>
                    <a:pt x="22479" y="15669"/>
                  </a:cubicBezTo>
                  <a:lnTo>
                    <a:pt x="24217" y="16681"/>
                  </a:lnTo>
                  <a:cubicBezTo>
                    <a:pt x="24360" y="16752"/>
                    <a:pt x="24527" y="16752"/>
                    <a:pt x="24670" y="16681"/>
                  </a:cubicBezTo>
                  <a:lnTo>
                    <a:pt x="26408" y="15669"/>
                  </a:lnTo>
                  <a:cubicBezTo>
                    <a:pt x="26527" y="15633"/>
                    <a:pt x="26527" y="15455"/>
                    <a:pt x="26408" y="15419"/>
                  </a:cubicBezTo>
                  <a:close/>
                  <a:moveTo>
                    <a:pt x="27301" y="12895"/>
                  </a:moveTo>
                  <a:cubicBezTo>
                    <a:pt x="27158" y="12823"/>
                    <a:pt x="26992" y="12823"/>
                    <a:pt x="26849" y="12895"/>
                  </a:cubicBezTo>
                  <a:lnTo>
                    <a:pt x="25110" y="13895"/>
                  </a:lnTo>
                  <a:cubicBezTo>
                    <a:pt x="24991" y="13943"/>
                    <a:pt x="24991" y="14109"/>
                    <a:pt x="25110" y="14157"/>
                  </a:cubicBezTo>
                  <a:lnTo>
                    <a:pt x="26849" y="15157"/>
                  </a:lnTo>
                  <a:cubicBezTo>
                    <a:pt x="26992" y="15228"/>
                    <a:pt x="27158" y="15228"/>
                    <a:pt x="27301" y="15157"/>
                  </a:cubicBezTo>
                  <a:lnTo>
                    <a:pt x="29039" y="14157"/>
                  </a:lnTo>
                  <a:cubicBezTo>
                    <a:pt x="29158" y="14121"/>
                    <a:pt x="29158" y="13943"/>
                    <a:pt x="29039" y="13907"/>
                  </a:cubicBezTo>
                  <a:close/>
                  <a:moveTo>
                    <a:pt x="29932" y="11383"/>
                  </a:moveTo>
                  <a:cubicBezTo>
                    <a:pt x="29790" y="11311"/>
                    <a:pt x="29623" y="11311"/>
                    <a:pt x="29492" y="11383"/>
                  </a:cubicBezTo>
                  <a:lnTo>
                    <a:pt x="27742" y="12383"/>
                  </a:lnTo>
                  <a:cubicBezTo>
                    <a:pt x="27623" y="12430"/>
                    <a:pt x="27623" y="12597"/>
                    <a:pt x="27742" y="12645"/>
                  </a:cubicBezTo>
                  <a:lnTo>
                    <a:pt x="29492" y="13645"/>
                  </a:lnTo>
                  <a:cubicBezTo>
                    <a:pt x="29623" y="13716"/>
                    <a:pt x="29790" y="13716"/>
                    <a:pt x="29932" y="13645"/>
                  </a:cubicBezTo>
                  <a:lnTo>
                    <a:pt x="31671" y="12645"/>
                  </a:lnTo>
                  <a:cubicBezTo>
                    <a:pt x="31802" y="12597"/>
                    <a:pt x="31802" y="12419"/>
                    <a:pt x="31671" y="12383"/>
                  </a:cubicBezTo>
                  <a:close/>
                  <a:moveTo>
                    <a:pt x="32564" y="9859"/>
                  </a:moveTo>
                  <a:cubicBezTo>
                    <a:pt x="32421" y="9787"/>
                    <a:pt x="32254" y="9787"/>
                    <a:pt x="32123" y="9859"/>
                  </a:cubicBezTo>
                  <a:lnTo>
                    <a:pt x="30385" y="10871"/>
                  </a:lnTo>
                  <a:cubicBezTo>
                    <a:pt x="30254" y="10918"/>
                    <a:pt x="30254" y="11085"/>
                    <a:pt x="30385" y="11133"/>
                  </a:cubicBezTo>
                  <a:lnTo>
                    <a:pt x="32123" y="12133"/>
                  </a:lnTo>
                  <a:cubicBezTo>
                    <a:pt x="32266" y="12204"/>
                    <a:pt x="32421" y="12204"/>
                    <a:pt x="32564" y="12133"/>
                  </a:cubicBezTo>
                  <a:lnTo>
                    <a:pt x="34314" y="11133"/>
                  </a:lnTo>
                  <a:cubicBezTo>
                    <a:pt x="34433" y="11085"/>
                    <a:pt x="34433" y="10918"/>
                    <a:pt x="34314" y="10871"/>
                  </a:cubicBezTo>
                  <a:close/>
                  <a:moveTo>
                    <a:pt x="35195" y="8347"/>
                  </a:moveTo>
                  <a:cubicBezTo>
                    <a:pt x="35052" y="8263"/>
                    <a:pt x="34885" y="8263"/>
                    <a:pt x="34743" y="8347"/>
                  </a:cubicBezTo>
                  <a:lnTo>
                    <a:pt x="33004" y="9347"/>
                  </a:lnTo>
                  <a:cubicBezTo>
                    <a:pt x="32885" y="9382"/>
                    <a:pt x="32885" y="9561"/>
                    <a:pt x="33004" y="9609"/>
                  </a:cubicBezTo>
                  <a:lnTo>
                    <a:pt x="34743" y="10609"/>
                  </a:lnTo>
                  <a:cubicBezTo>
                    <a:pt x="34885" y="10680"/>
                    <a:pt x="35052" y="10680"/>
                    <a:pt x="35195" y="10609"/>
                  </a:cubicBezTo>
                  <a:lnTo>
                    <a:pt x="36933" y="9609"/>
                  </a:lnTo>
                  <a:cubicBezTo>
                    <a:pt x="37052" y="9561"/>
                    <a:pt x="37052" y="9394"/>
                    <a:pt x="36933" y="9347"/>
                  </a:cubicBezTo>
                  <a:close/>
                  <a:moveTo>
                    <a:pt x="37826" y="6823"/>
                  </a:moveTo>
                  <a:cubicBezTo>
                    <a:pt x="37683" y="6751"/>
                    <a:pt x="37517" y="6751"/>
                    <a:pt x="37374" y="6823"/>
                  </a:cubicBezTo>
                  <a:lnTo>
                    <a:pt x="35635" y="7823"/>
                  </a:lnTo>
                  <a:cubicBezTo>
                    <a:pt x="35516" y="7870"/>
                    <a:pt x="35516" y="8037"/>
                    <a:pt x="35635" y="8085"/>
                  </a:cubicBezTo>
                  <a:lnTo>
                    <a:pt x="37374" y="9085"/>
                  </a:lnTo>
                  <a:cubicBezTo>
                    <a:pt x="37517" y="9156"/>
                    <a:pt x="37683" y="9156"/>
                    <a:pt x="37826" y="9085"/>
                  </a:cubicBezTo>
                  <a:lnTo>
                    <a:pt x="39565" y="8085"/>
                  </a:lnTo>
                  <a:cubicBezTo>
                    <a:pt x="39684" y="8037"/>
                    <a:pt x="39684" y="7870"/>
                    <a:pt x="39565" y="7823"/>
                  </a:cubicBezTo>
                  <a:close/>
                  <a:moveTo>
                    <a:pt x="40458" y="5299"/>
                  </a:moveTo>
                  <a:cubicBezTo>
                    <a:pt x="40315" y="5227"/>
                    <a:pt x="40148" y="5227"/>
                    <a:pt x="40005" y="5299"/>
                  </a:cubicBezTo>
                  <a:lnTo>
                    <a:pt x="38267" y="6311"/>
                  </a:lnTo>
                  <a:cubicBezTo>
                    <a:pt x="38148" y="6346"/>
                    <a:pt x="38148" y="6513"/>
                    <a:pt x="38267" y="6561"/>
                  </a:cubicBezTo>
                  <a:lnTo>
                    <a:pt x="40005" y="7573"/>
                  </a:lnTo>
                  <a:cubicBezTo>
                    <a:pt x="40148" y="7644"/>
                    <a:pt x="40315" y="7644"/>
                    <a:pt x="40458" y="7573"/>
                  </a:cubicBezTo>
                  <a:lnTo>
                    <a:pt x="42196" y="6561"/>
                  </a:lnTo>
                  <a:cubicBezTo>
                    <a:pt x="42315" y="6525"/>
                    <a:pt x="42315" y="6346"/>
                    <a:pt x="42196" y="6311"/>
                  </a:cubicBezTo>
                  <a:close/>
                  <a:moveTo>
                    <a:pt x="14752" y="23241"/>
                  </a:moveTo>
                  <a:cubicBezTo>
                    <a:pt x="14609" y="23170"/>
                    <a:pt x="14442" y="23170"/>
                    <a:pt x="14311" y="23241"/>
                  </a:cubicBezTo>
                  <a:lnTo>
                    <a:pt x="12561" y="24253"/>
                  </a:lnTo>
                  <a:cubicBezTo>
                    <a:pt x="12442" y="24289"/>
                    <a:pt x="12442" y="24456"/>
                    <a:pt x="12561" y="24503"/>
                  </a:cubicBezTo>
                  <a:lnTo>
                    <a:pt x="14311" y="25515"/>
                  </a:lnTo>
                  <a:cubicBezTo>
                    <a:pt x="14442" y="25587"/>
                    <a:pt x="14609" y="25587"/>
                    <a:pt x="14752" y="25515"/>
                  </a:cubicBezTo>
                  <a:lnTo>
                    <a:pt x="16490" y="24503"/>
                  </a:lnTo>
                  <a:cubicBezTo>
                    <a:pt x="16609" y="24456"/>
                    <a:pt x="16609" y="24289"/>
                    <a:pt x="16490" y="24253"/>
                  </a:cubicBezTo>
                  <a:close/>
                  <a:moveTo>
                    <a:pt x="17383" y="21729"/>
                  </a:moveTo>
                  <a:cubicBezTo>
                    <a:pt x="17240" y="21646"/>
                    <a:pt x="17074" y="21646"/>
                    <a:pt x="16943" y="21729"/>
                  </a:cubicBezTo>
                  <a:lnTo>
                    <a:pt x="15204" y="22729"/>
                  </a:lnTo>
                  <a:cubicBezTo>
                    <a:pt x="15073" y="22765"/>
                    <a:pt x="15073" y="22944"/>
                    <a:pt x="15204" y="22991"/>
                  </a:cubicBezTo>
                  <a:lnTo>
                    <a:pt x="16943" y="23991"/>
                  </a:lnTo>
                  <a:cubicBezTo>
                    <a:pt x="17074" y="24063"/>
                    <a:pt x="17240" y="24063"/>
                    <a:pt x="17383" y="23991"/>
                  </a:cubicBezTo>
                  <a:lnTo>
                    <a:pt x="19122" y="22991"/>
                  </a:lnTo>
                  <a:cubicBezTo>
                    <a:pt x="19241" y="22944"/>
                    <a:pt x="19241" y="22777"/>
                    <a:pt x="19122" y="22729"/>
                  </a:cubicBezTo>
                  <a:close/>
                  <a:moveTo>
                    <a:pt x="20014" y="20205"/>
                  </a:moveTo>
                  <a:cubicBezTo>
                    <a:pt x="19872" y="20134"/>
                    <a:pt x="19705" y="20134"/>
                    <a:pt x="19574" y="20205"/>
                  </a:cubicBezTo>
                  <a:lnTo>
                    <a:pt x="17836" y="21205"/>
                  </a:lnTo>
                  <a:cubicBezTo>
                    <a:pt x="17705" y="21253"/>
                    <a:pt x="17705" y="21420"/>
                    <a:pt x="17836" y="21467"/>
                  </a:cubicBezTo>
                  <a:lnTo>
                    <a:pt x="19574" y="22467"/>
                  </a:lnTo>
                  <a:cubicBezTo>
                    <a:pt x="19705" y="22539"/>
                    <a:pt x="19872" y="22539"/>
                    <a:pt x="20014" y="22467"/>
                  </a:cubicBezTo>
                  <a:lnTo>
                    <a:pt x="21753" y="21467"/>
                  </a:lnTo>
                  <a:cubicBezTo>
                    <a:pt x="21884" y="21420"/>
                    <a:pt x="21884" y="21253"/>
                    <a:pt x="21753" y="21205"/>
                  </a:cubicBezTo>
                  <a:close/>
                  <a:moveTo>
                    <a:pt x="22646" y="18681"/>
                  </a:moveTo>
                  <a:cubicBezTo>
                    <a:pt x="22503" y="18610"/>
                    <a:pt x="22336" y="18610"/>
                    <a:pt x="22205" y="18681"/>
                  </a:cubicBezTo>
                  <a:lnTo>
                    <a:pt x="20455" y="19693"/>
                  </a:lnTo>
                  <a:cubicBezTo>
                    <a:pt x="20336" y="19729"/>
                    <a:pt x="20336" y="19908"/>
                    <a:pt x="20455" y="19943"/>
                  </a:cubicBezTo>
                  <a:lnTo>
                    <a:pt x="22205" y="20955"/>
                  </a:lnTo>
                  <a:cubicBezTo>
                    <a:pt x="22336" y="21027"/>
                    <a:pt x="22503" y="21027"/>
                    <a:pt x="22646" y="20955"/>
                  </a:cubicBezTo>
                  <a:lnTo>
                    <a:pt x="24384" y="19955"/>
                  </a:lnTo>
                  <a:cubicBezTo>
                    <a:pt x="24515" y="19908"/>
                    <a:pt x="24515" y="19729"/>
                    <a:pt x="24384" y="19693"/>
                  </a:cubicBezTo>
                  <a:close/>
                  <a:moveTo>
                    <a:pt x="25277" y="17169"/>
                  </a:moveTo>
                  <a:cubicBezTo>
                    <a:pt x="25134" y="17098"/>
                    <a:pt x="24967" y="17098"/>
                    <a:pt x="24837" y="17169"/>
                  </a:cubicBezTo>
                  <a:lnTo>
                    <a:pt x="23086" y="18169"/>
                  </a:lnTo>
                  <a:cubicBezTo>
                    <a:pt x="22967" y="18217"/>
                    <a:pt x="22967" y="18384"/>
                    <a:pt x="23086" y="18431"/>
                  </a:cubicBezTo>
                  <a:lnTo>
                    <a:pt x="24837" y="19431"/>
                  </a:lnTo>
                  <a:cubicBezTo>
                    <a:pt x="24967" y="19503"/>
                    <a:pt x="25134" y="19503"/>
                    <a:pt x="25277" y="19431"/>
                  </a:cubicBezTo>
                  <a:lnTo>
                    <a:pt x="27015" y="18431"/>
                  </a:lnTo>
                  <a:cubicBezTo>
                    <a:pt x="27146" y="18384"/>
                    <a:pt x="27146" y="18217"/>
                    <a:pt x="27015" y="18169"/>
                  </a:cubicBezTo>
                  <a:close/>
                  <a:moveTo>
                    <a:pt x="27908" y="15645"/>
                  </a:moveTo>
                  <a:cubicBezTo>
                    <a:pt x="27765" y="15574"/>
                    <a:pt x="27599" y="15574"/>
                    <a:pt x="27468" y="15645"/>
                  </a:cubicBezTo>
                  <a:lnTo>
                    <a:pt x="25729" y="16645"/>
                  </a:lnTo>
                  <a:cubicBezTo>
                    <a:pt x="25599" y="16693"/>
                    <a:pt x="25599" y="16860"/>
                    <a:pt x="25729" y="16907"/>
                  </a:cubicBezTo>
                  <a:lnTo>
                    <a:pt x="27468" y="17907"/>
                  </a:lnTo>
                  <a:cubicBezTo>
                    <a:pt x="27599" y="17979"/>
                    <a:pt x="27765" y="17979"/>
                    <a:pt x="27908" y="17907"/>
                  </a:cubicBezTo>
                  <a:lnTo>
                    <a:pt x="29647" y="16907"/>
                  </a:lnTo>
                  <a:cubicBezTo>
                    <a:pt x="29778" y="16860"/>
                    <a:pt x="29778" y="16693"/>
                    <a:pt x="29647" y="16645"/>
                  </a:cubicBezTo>
                  <a:close/>
                  <a:moveTo>
                    <a:pt x="30540" y="14121"/>
                  </a:moveTo>
                  <a:cubicBezTo>
                    <a:pt x="30397" y="14062"/>
                    <a:pt x="30242" y="14062"/>
                    <a:pt x="30099" y="14121"/>
                  </a:cubicBezTo>
                  <a:lnTo>
                    <a:pt x="28361" y="15133"/>
                  </a:lnTo>
                  <a:cubicBezTo>
                    <a:pt x="28230" y="15169"/>
                    <a:pt x="28230" y="15347"/>
                    <a:pt x="28361" y="15383"/>
                  </a:cubicBezTo>
                  <a:lnTo>
                    <a:pt x="30099" y="16395"/>
                  </a:lnTo>
                  <a:cubicBezTo>
                    <a:pt x="30242" y="16467"/>
                    <a:pt x="30397" y="16467"/>
                    <a:pt x="30540" y="16395"/>
                  </a:cubicBezTo>
                  <a:lnTo>
                    <a:pt x="32278" y="15383"/>
                  </a:lnTo>
                  <a:cubicBezTo>
                    <a:pt x="32397" y="15347"/>
                    <a:pt x="32397" y="15181"/>
                    <a:pt x="32278" y="15133"/>
                  </a:cubicBezTo>
                  <a:close/>
                  <a:moveTo>
                    <a:pt x="33171" y="12609"/>
                  </a:moveTo>
                  <a:cubicBezTo>
                    <a:pt x="33028" y="12538"/>
                    <a:pt x="32873" y="12538"/>
                    <a:pt x="32730" y="12609"/>
                  </a:cubicBezTo>
                  <a:lnTo>
                    <a:pt x="30992" y="13609"/>
                  </a:lnTo>
                  <a:cubicBezTo>
                    <a:pt x="30861" y="13657"/>
                    <a:pt x="30861" y="13823"/>
                    <a:pt x="30992" y="13871"/>
                  </a:cubicBezTo>
                  <a:lnTo>
                    <a:pt x="32730" y="14871"/>
                  </a:lnTo>
                  <a:cubicBezTo>
                    <a:pt x="32873" y="14943"/>
                    <a:pt x="33028" y="14943"/>
                    <a:pt x="33171" y="14871"/>
                  </a:cubicBezTo>
                  <a:lnTo>
                    <a:pt x="34909" y="13871"/>
                  </a:lnTo>
                  <a:cubicBezTo>
                    <a:pt x="35040" y="13823"/>
                    <a:pt x="35040" y="13657"/>
                    <a:pt x="34909" y="13609"/>
                  </a:cubicBezTo>
                  <a:close/>
                  <a:moveTo>
                    <a:pt x="35802" y="11085"/>
                  </a:moveTo>
                  <a:cubicBezTo>
                    <a:pt x="35659" y="11014"/>
                    <a:pt x="35505" y="11014"/>
                    <a:pt x="35362" y="11085"/>
                  </a:cubicBezTo>
                  <a:lnTo>
                    <a:pt x="33623" y="12097"/>
                  </a:lnTo>
                  <a:cubicBezTo>
                    <a:pt x="33492" y="12133"/>
                    <a:pt x="33492" y="12311"/>
                    <a:pt x="33623" y="12347"/>
                  </a:cubicBezTo>
                  <a:lnTo>
                    <a:pt x="35362" y="13359"/>
                  </a:lnTo>
                  <a:cubicBezTo>
                    <a:pt x="35505" y="13431"/>
                    <a:pt x="35659" y="13431"/>
                    <a:pt x="35802" y="13359"/>
                  </a:cubicBezTo>
                  <a:lnTo>
                    <a:pt x="37552" y="12347"/>
                  </a:lnTo>
                  <a:cubicBezTo>
                    <a:pt x="37671" y="12311"/>
                    <a:pt x="37671" y="12133"/>
                    <a:pt x="37552" y="12097"/>
                  </a:cubicBezTo>
                  <a:close/>
                  <a:moveTo>
                    <a:pt x="38433" y="9573"/>
                  </a:moveTo>
                  <a:cubicBezTo>
                    <a:pt x="38291" y="9502"/>
                    <a:pt x="38136" y="9502"/>
                    <a:pt x="37993" y="9573"/>
                  </a:cubicBezTo>
                  <a:lnTo>
                    <a:pt x="36255" y="10573"/>
                  </a:lnTo>
                  <a:cubicBezTo>
                    <a:pt x="36124" y="10609"/>
                    <a:pt x="36124" y="10787"/>
                    <a:pt x="36255" y="10835"/>
                  </a:cubicBezTo>
                  <a:lnTo>
                    <a:pt x="37993" y="11835"/>
                  </a:lnTo>
                  <a:cubicBezTo>
                    <a:pt x="38136" y="11907"/>
                    <a:pt x="38302" y="11907"/>
                    <a:pt x="38445" y="11835"/>
                  </a:cubicBezTo>
                  <a:lnTo>
                    <a:pt x="40184" y="10835"/>
                  </a:lnTo>
                  <a:cubicBezTo>
                    <a:pt x="40303" y="10787"/>
                    <a:pt x="40303" y="10621"/>
                    <a:pt x="40184" y="10573"/>
                  </a:cubicBezTo>
                  <a:close/>
                  <a:moveTo>
                    <a:pt x="41077" y="8049"/>
                  </a:moveTo>
                  <a:cubicBezTo>
                    <a:pt x="40934" y="7978"/>
                    <a:pt x="40767" y="7978"/>
                    <a:pt x="40624" y="8049"/>
                  </a:cubicBezTo>
                  <a:lnTo>
                    <a:pt x="38886" y="9049"/>
                  </a:lnTo>
                  <a:cubicBezTo>
                    <a:pt x="38755" y="9085"/>
                    <a:pt x="38755" y="9263"/>
                    <a:pt x="38886" y="9311"/>
                  </a:cubicBezTo>
                  <a:lnTo>
                    <a:pt x="40624" y="10311"/>
                  </a:lnTo>
                  <a:cubicBezTo>
                    <a:pt x="40767" y="10383"/>
                    <a:pt x="40934" y="10383"/>
                    <a:pt x="41077" y="10311"/>
                  </a:cubicBezTo>
                  <a:lnTo>
                    <a:pt x="42815" y="9311"/>
                  </a:lnTo>
                  <a:cubicBezTo>
                    <a:pt x="42934" y="9263"/>
                    <a:pt x="42934" y="9097"/>
                    <a:pt x="42815" y="9049"/>
                  </a:cubicBezTo>
                  <a:close/>
                  <a:moveTo>
                    <a:pt x="21312" y="22336"/>
                  </a:moveTo>
                  <a:cubicBezTo>
                    <a:pt x="21181" y="22253"/>
                    <a:pt x="21015" y="22253"/>
                    <a:pt x="20872" y="22336"/>
                  </a:cubicBezTo>
                  <a:lnTo>
                    <a:pt x="19133" y="23337"/>
                  </a:lnTo>
                  <a:cubicBezTo>
                    <a:pt x="19014" y="23384"/>
                    <a:pt x="19014" y="23551"/>
                    <a:pt x="19133" y="23598"/>
                  </a:cubicBezTo>
                  <a:lnTo>
                    <a:pt x="20872" y="24599"/>
                  </a:lnTo>
                  <a:cubicBezTo>
                    <a:pt x="21015" y="24670"/>
                    <a:pt x="21181" y="24670"/>
                    <a:pt x="21312" y="24599"/>
                  </a:cubicBezTo>
                  <a:lnTo>
                    <a:pt x="23062" y="23598"/>
                  </a:lnTo>
                  <a:cubicBezTo>
                    <a:pt x="23182" y="23551"/>
                    <a:pt x="23182" y="23372"/>
                    <a:pt x="23062" y="23337"/>
                  </a:cubicBezTo>
                  <a:close/>
                  <a:moveTo>
                    <a:pt x="23944" y="20812"/>
                  </a:moveTo>
                  <a:cubicBezTo>
                    <a:pt x="23813" y="20741"/>
                    <a:pt x="23646" y="20741"/>
                    <a:pt x="23503" y="20812"/>
                  </a:cubicBezTo>
                  <a:lnTo>
                    <a:pt x="21765" y="21813"/>
                  </a:lnTo>
                  <a:cubicBezTo>
                    <a:pt x="21646" y="21860"/>
                    <a:pt x="21646" y="22027"/>
                    <a:pt x="21765" y="22074"/>
                  </a:cubicBezTo>
                  <a:lnTo>
                    <a:pt x="23503" y="23075"/>
                  </a:lnTo>
                  <a:cubicBezTo>
                    <a:pt x="23646" y="23146"/>
                    <a:pt x="23813" y="23146"/>
                    <a:pt x="23944" y="23075"/>
                  </a:cubicBezTo>
                  <a:lnTo>
                    <a:pt x="25694" y="22074"/>
                  </a:lnTo>
                  <a:cubicBezTo>
                    <a:pt x="25813" y="22027"/>
                    <a:pt x="25813" y="21860"/>
                    <a:pt x="25694" y="21813"/>
                  </a:cubicBezTo>
                  <a:close/>
                  <a:moveTo>
                    <a:pt x="18550" y="26920"/>
                  </a:moveTo>
                  <a:cubicBezTo>
                    <a:pt x="18407" y="26849"/>
                    <a:pt x="18240" y="26849"/>
                    <a:pt x="18109" y="26920"/>
                  </a:cubicBezTo>
                  <a:lnTo>
                    <a:pt x="16359" y="27932"/>
                  </a:lnTo>
                  <a:cubicBezTo>
                    <a:pt x="16240" y="27968"/>
                    <a:pt x="16240" y="28147"/>
                    <a:pt x="16359" y="28182"/>
                  </a:cubicBezTo>
                  <a:lnTo>
                    <a:pt x="18109" y="29194"/>
                  </a:lnTo>
                  <a:cubicBezTo>
                    <a:pt x="18240" y="29266"/>
                    <a:pt x="18407" y="29266"/>
                    <a:pt x="18550" y="29194"/>
                  </a:cubicBezTo>
                  <a:lnTo>
                    <a:pt x="20288" y="28182"/>
                  </a:lnTo>
                  <a:cubicBezTo>
                    <a:pt x="20407" y="28147"/>
                    <a:pt x="20407" y="27968"/>
                    <a:pt x="20288" y="27932"/>
                  </a:cubicBezTo>
                  <a:close/>
                  <a:moveTo>
                    <a:pt x="21181" y="25408"/>
                  </a:moveTo>
                  <a:cubicBezTo>
                    <a:pt x="21038" y="25337"/>
                    <a:pt x="20872" y="25337"/>
                    <a:pt x="20741" y="25408"/>
                  </a:cubicBezTo>
                  <a:lnTo>
                    <a:pt x="19002" y="26408"/>
                  </a:lnTo>
                  <a:cubicBezTo>
                    <a:pt x="18871" y="26444"/>
                    <a:pt x="18871" y="26623"/>
                    <a:pt x="19002" y="26670"/>
                  </a:cubicBezTo>
                  <a:lnTo>
                    <a:pt x="20741" y="27694"/>
                  </a:lnTo>
                  <a:cubicBezTo>
                    <a:pt x="20872" y="27766"/>
                    <a:pt x="21038" y="27766"/>
                    <a:pt x="21181" y="27694"/>
                  </a:cubicBezTo>
                  <a:lnTo>
                    <a:pt x="22920" y="26682"/>
                  </a:lnTo>
                  <a:cubicBezTo>
                    <a:pt x="23039" y="26635"/>
                    <a:pt x="23039" y="26468"/>
                    <a:pt x="22920" y="26432"/>
                  </a:cubicBezTo>
                  <a:close/>
                  <a:moveTo>
                    <a:pt x="23813" y="23884"/>
                  </a:moveTo>
                  <a:cubicBezTo>
                    <a:pt x="23670" y="23813"/>
                    <a:pt x="23503" y="23813"/>
                    <a:pt x="23372" y="23884"/>
                  </a:cubicBezTo>
                  <a:lnTo>
                    <a:pt x="21634" y="24884"/>
                  </a:lnTo>
                  <a:cubicBezTo>
                    <a:pt x="21503" y="24932"/>
                    <a:pt x="21503" y="25099"/>
                    <a:pt x="21634" y="25146"/>
                  </a:cubicBezTo>
                  <a:lnTo>
                    <a:pt x="23372" y="26146"/>
                  </a:lnTo>
                  <a:cubicBezTo>
                    <a:pt x="23503" y="26218"/>
                    <a:pt x="23670" y="26218"/>
                    <a:pt x="23813" y="26146"/>
                  </a:cubicBezTo>
                  <a:lnTo>
                    <a:pt x="25551" y="25158"/>
                  </a:lnTo>
                  <a:cubicBezTo>
                    <a:pt x="25682" y="25122"/>
                    <a:pt x="25682" y="24944"/>
                    <a:pt x="25551" y="24896"/>
                  </a:cubicBezTo>
                  <a:close/>
                  <a:moveTo>
                    <a:pt x="39707" y="14716"/>
                  </a:moveTo>
                  <a:cubicBezTo>
                    <a:pt x="39565" y="14645"/>
                    <a:pt x="39398" y="14645"/>
                    <a:pt x="39255" y="14716"/>
                  </a:cubicBezTo>
                  <a:lnTo>
                    <a:pt x="37529" y="15728"/>
                  </a:lnTo>
                  <a:cubicBezTo>
                    <a:pt x="37398" y="15764"/>
                    <a:pt x="37398" y="15943"/>
                    <a:pt x="37529" y="15990"/>
                  </a:cubicBezTo>
                  <a:lnTo>
                    <a:pt x="39267" y="16991"/>
                  </a:lnTo>
                  <a:cubicBezTo>
                    <a:pt x="39398" y="17062"/>
                    <a:pt x="39565" y="17062"/>
                    <a:pt x="39707" y="16991"/>
                  </a:cubicBezTo>
                  <a:lnTo>
                    <a:pt x="41446" y="15990"/>
                  </a:lnTo>
                  <a:cubicBezTo>
                    <a:pt x="41565" y="15943"/>
                    <a:pt x="41565" y="15776"/>
                    <a:pt x="41446" y="15728"/>
                  </a:cubicBezTo>
                  <a:close/>
                  <a:moveTo>
                    <a:pt x="42339" y="13192"/>
                  </a:moveTo>
                  <a:cubicBezTo>
                    <a:pt x="42196" y="13121"/>
                    <a:pt x="42029" y="13121"/>
                    <a:pt x="41886" y="13192"/>
                  </a:cubicBezTo>
                  <a:lnTo>
                    <a:pt x="40148" y="14193"/>
                  </a:lnTo>
                  <a:cubicBezTo>
                    <a:pt x="40029" y="14240"/>
                    <a:pt x="40029" y="14407"/>
                    <a:pt x="40148" y="14455"/>
                  </a:cubicBezTo>
                  <a:lnTo>
                    <a:pt x="41886" y="15455"/>
                  </a:lnTo>
                  <a:cubicBezTo>
                    <a:pt x="42029" y="15526"/>
                    <a:pt x="42196" y="15526"/>
                    <a:pt x="42339" y="15455"/>
                  </a:cubicBezTo>
                  <a:lnTo>
                    <a:pt x="44077" y="14466"/>
                  </a:lnTo>
                  <a:cubicBezTo>
                    <a:pt x="44196" y="14431"/>
                    <a:pt x="44196" y="14252"/>
                    <a:pt x="44077" y="14204"/>
                  </a:cubicBezTo>
                  <a:close/>
                  <a:moveTo>
                    <a:pt x="44970" y="11680"/>
                  </a:moveTo>
                  <a:cubicBezTo>
                    <a:pt x="44827" y="11609"/>
                    <a:pt x="44660" y="11609"/>
                    <a:pt x="44518" y="11680"/>
                  </a:cubicBezTo>
                  <a:lnTo>
                    <a:pt x="42779" y="12692"/>
                  </a:lnTo>
                  <a:cubicBezTo>
                    <a:pt x="42660" y="12728"/>
                    <a:pt x="42660" y="12907"/>
                    <a:pt x="42779" y="12942"/>
                  </a:cubicBezTo>
                  <a:lnTo>
                    <a:pt x="44518" y="13954"/>
                  </a:lnTo>
                  <a:cubicBezTo>
                    <a:pt x="44660" y="14026"/>
                    <a:pt x="44827" y="14026"/>
                    <a:pt x="44970" y="13954"/>
                  </a:cubicBezTo>
                  <a:lnTo>
                    <a:pt x="46708" y="12954"/>
                  </a:lnTo>
                  <a:cubicBezTo>
                    <a:pt x="46827" y="12907"/>
                    <a:pt x="46827" y="12740"/>
                    <a:pt x="46708" y="12704"/>
                  </a:cubicBezTo>
                  <a:close/>
                  <a:moveTo>
                    <a:pt x="47851" y="9763"/>
                  </a:moveTo>
                  <a:cubicBezTo>
                    <a:pt x="47732" y="9799"/>
                    <a:pt x="47732" y="9978"/>
                    <a:pt x="47851" y="10025"/>
                  </a:cubicBezTo>
                  <a:lnTo>
                    <a:pt x="49137" y="10764"/>
                  </a:lnTo>
                  <a:cubicBezTo>
                    <a:pt x="49280" y="10835"/>
                    <a:pt x="49447" y="10835"/>
                    <a:pt x="49578" y="10764"/>
                  </a:cubicBezTo>
                  <a:lnTo>
                    <a:pt x="51328" y="9763"/>
                  </a:lnTo>
                  <a:cubicBezTo>
                    <a:pt x="51447" y="9716"/>
                    <a:pt x="51447" y="9549"/>
                    <a:pt x="51328" y="9502"/>
                  </a:cubicBezTo>
                  <a:lnTo>
                    <a:pt x="50042" y="8751"/>
                  </a:lnTo>
                  <a:cubicBezTo>
                    <a:pt x="49899" y="8680"/>
                    <a:pt x="49732" y="8680"/>
                    <a:pt x="49590" y="8751"/>
                  </a:cubicBezTo>
                  <a:close/>
                  <a:moveTo>
                    <a:pt x="49578" y="10764"/>
                  </a:moveTo>
                  <a:cubicBezTo>
                    <a:pt x="49459" y="10799"/>
                    <a:pt x="49459" y="10978"/>
                    <a:pt x="49578" y="11014"/>
                  </a:cubicBezTo>
                  <a:lnTo>
                    <a:pt x="50864" y="11764"/>
                  </a:lnTo>
                  <a:cubicBezTo>
                    <a:pt x="51006" y="11835"/>
                    <a:pt x="51173" y="11835"/>
                    <a:pt x="51316" y="11764"/>
                  </a:cubicBezTo>
                  <a:lnTo>
                    <a:pt x="53054" y="10764"/>
                  </a:lnTo>
                  <a:cubicBezTo>
                    <a:pt x="53173" y="10716"/>
                    <a:pt x="53173" y="10549"/>
                    <a:pt x="53054" y="10502"/>
                  </a:cubicBezTo>
                  <a:lnTo>
                    <a:pt x="51768" y="9752"/>
                  </a:lnTo>
                  <a:cubicBezTo>
                    <a:pt x="51626" y="9680"/>
                    <a:pt x="51459" y="9680"/>
                    <a:pt x="51316" y="9752"/>
                  </a:cubicBezTo>
                  <a:close/>
                  <a:moveTo>
                    <a:pt x="49232" y="11216"/>
                  </a:moveTo>
                  <a:cubicBezTo>
                    <a:pt x="49090" y="11156"/>
                    <a:pt x="48923" y="11156"/>
                    <a:pt x="48780" y="11216"/>
                  </a:cubicBezTo>
                  <a:lnTo>
                    <a:pt x="47054" y="12228"/>
                  </a:lnTo>
                  <a:cubicBezTo>
                    <a:pt x="46923" y="12264"/>
                    <a:pt x="46923" y="12442"/>
                    <a:pt x="47054" y="12478"/>
                  </a:cubicBezTo>
                  <a:lnTo>
                    <a:pt x="48339" y="13228"/>
                  </a:lnTo>
                  <a:cubicBezTo>
                    <a:pt x="48470" y="13300"/>
                    <a:pt x="48637" y="13300"/>
                    <a:pt x="48780" y="13228"/>
                  </a:cubicBezTo>
                  <a:lnTo>
                    <a:pt x="50518" y="12228"/>
                  </a:lnTo>
                  <a:cubicBezTo>
                    <a:pt x="50637" y="12180"/>
                    <a:pt x="50637" y="12014"/>
                    <a:pt x="50518" y="11966"/>
                  </a:cubicBezTo>
                  <a:close/>
                  <a:moveTo>
                    <a:pt x="54293" y="8299"/>
                  </a:moveTo>
                  <a:cubicBezTo>
                    <a:pt x="54150" y="8228"/>
                    <a:pt x="53995" y="8228"/>
                    <a:pt x="53852" y="8299"/>
                  </a:cubicBezTo>
                  <a:lnTo>
                    <a:pt x="52114" y="9299"/>
                  </a:lnTo>
                  <a:cubicBezTo>
                    <a:pt x="51983" y="9347"/>
                    <a:pt x="51983" y="9513"/>
                    <a:pt x="52114" y="9561"/>
                  </a:cubicBezTo>
                  <a:lnTo>
                    <a:pt x="53400" y="10299"/>
                  </a:lnTo>
                  <a:cubicBezTo>
                    <a:pt x="53531" y="10371"/>
                    <a:pt x="53697" y="10371"/>
                    <a:pt x="53840" y="10299"/>
                  </a:cubicBezTo>
                  <a:lnTo>
                    <a:pt x="55578" y="9299"/>
                  </a:lnTo>
                  <a:cubicBezTo>
                    <a:pt x="55698" y="9251"/>
                    <a:pt x="55698" y="9085"/>
                    <a:pt x="55578" y="9037"/>
                  </a:cubicBezTo>
                  <a:close/>
                  <a:moveTo>
                    <a:pt x="26575" y="19312"/>
                  </a:moveTo>
                  <a:cubicBezTo>
                    <a:pt x="26432" y="19241"/>
                    <a:pt x="26265" y="19241"/>
                    <a:pt x="26122" y="19312"/>
                  </a:cubicBezTo>
                  <a:lnTo>
                    <a:pt x="24384" y="20312"/>
                  </a:lnTo>
                  <a:cubicBezTo>
                    <a:pt x="24265" y="20348"/>
                    <a:pt x="24265" y="20527"/>
                    <a:pt x="24384" y="20574"/>
                  </a:cubicBezTo>
                  <a:lnTo>
                    <a:pt x="26122" y="21574"/>
                  </a:lnTo>
                  <a:cubicBezTo>
                    <a:pt x="26265" y="21646"/>
                    <a:pt x="26432" y="21646"/>
                    <a:pt x="26575" y="21574"/>
                  </a:cubicBezTo>
                  <a:lnTo>
                    <a:pt x="28313" y="20574"/>
                  </a:lnTo>
                  <a:cubicBezTo>
                    <a:pt x="28432" y="20527"/>
                    <a:pt x="28432" y="20360"/>
                    <a:pt x="28313" y="20312"/>
                  </a:cubicBezTo>
                  <a:close/>
                  <a:moveTo>
                    <a:pt x="29206" y="17788"/>
                  </a:moveTo>
                  <a:cubicBezTo>
                    <a:pt x="29063" y="17717"/>
                    <a:pt x="28897" y="17717"/>
                    <a:pt x="28766" y="17788"/>
                  </a:cubicBezTo>
                  <a:lnTo>
                    <a:pt x="27015" y="18788"/>
                  </a:lnTo>
                  <a:cubicBezTo>
                    <a:pt x="26896" y="18836"/>
                    <a:pt x="26896" y="19015"/>
                    <a:pt x="27015" y="19050"/>
                  </a:cubicBezTo>
                  <a:lnTo>
                    <a:pt x="28766" y="20050"/>
                  </a:lnTo>
                  <a:cubicBezTo>
                    <a:pt x="28897" y="20122"/>
                    <a:pt x="29063" y="20122"/>
                    <a:pt x="29206" y="20050"/>
                  </a:cubicBezTo>
                  <a:lnTo>
                    <a:pt x="30944" y="19050"/>
                  </a:lnTo>
                  <a:cubicBezTo>
                    <a:pt x="31063" y="19003"/>
                    <a:pt x="31063" y="18836"/>
                    <a:pt x="30944" y="18788"/>
                  </a:cubicBezTo>
                  <a:close/>
                  <a:moveTo>
                    <a:pt x="31837" y="16264"/>
                  </a:moveTo>
                  <a:cubicBezTo>
                    <a:pt x="31695" y="16205"/>
                    <a:pt x="31528" y="16205"/>
                    <a:pt x="31397" y="16264"/>
                  </a:cubicBezTo>
                  <a:lnTo>
                    <a:pt x="29659" y="17276"/>
                  </a:lnTo>
                  <a:cubicBezTo>
                    <a:pt x="29539" y="17312"/>
                    <a:pt x="29539" y="17479"/>
                    <a:pt x="29659" y="17526"/>
                  </a:cubicBezTo>
                  <a:lnTo>
                    <a:pt x="31397" y="18538"/>
                  </a:lnTo>
                  <a:cubicBezTo>
                    <a:pt x="31540" y="18598"/>
                    <a:pt x="31706" y="18598"/>
                    <a:pt x="31849" y="18538"/>
                  </a:cubicBezTo>
                  <a:lnTo>
                    <a:pt x="33588" y="17526"/>
                  </a:lnTo>
                  <a:cubicBezTo>
                    <a:pt x="33707" y="17479"/>
                    <a:pt x="33707" y="17312"/>
                    <a:pt x="33588" y="17276"/>
                  </a:cubicBezTo>
                  <a:close/>
                  <a:moveTo>
                    <a:pt x="34481" y="14740"/>
                  </a:moveTo>
                  <a:cubicBezTo>
                    <a:pt x="34338" y="14669"/>
                    <a:pt x="34171" y="14669"/>
                    <a:pt x="34028" y="14740"/>
                  </a:cubicBezTo>
                  <a:lnTo>
                    <a:pt x="32290" y="15740"/>
                  </a:lnTo>
                  <a:cubicBezTo>
                    <a:pt x="32171" y="15788"/>
                    <a:pt x="32171" y="15955"/>
                    <a:pt x="32290" y="16002"/>
                  </a:cubicBezTo>
                  <a:lnTo>
                    <a:pt x="34028" y="17002"/>
                  </a:lnTo>
                  <a:cubicBezTo>
                    <a:pt x="34171" y="17074"/>
                    <a:pt x="34338" y="17074"/>
                    <a:pt x="34481" y="17002"/>
                  </a:cubicBezTo>
                  <a:lnTo>
                    <a:pt x="36219" y="16002"/>
                  </a:lnTo>
                  <a:cubicBezTo>
                    <a:pt x="36338" y="15955"/>
                    <a:pt x="36338" y="15788"/>
                    <a:pt x="36219" y="15740"/>
                  </a:cubicBezTo>
                  <a:close/>
                  <a:moveTo>
                    <a:pt x="37112" y="13216"/>
                  </a:moveTo>
                  <a:cubicBezTo>
                    <a:pt x="36969" y="13145"/>
                    <a:pt x="36802" y="13145"/>
                    <a:pt x="36659" y="13216"/>
                  </a:cubicBezTo>
                  <a:lnTo>
                    <a:pt x="34921" y="14228"/>
                  </a:lnTo>
                  <a:cubicBezTo>
                    <a:pt x="34802" y="14264"/>
                    <a:pt x="34802" y="14443"/>
                    <a:pt x="34921" y="14478"/>
                  </a:cubicBezTo>
                  <a:lnTo>
                    <a:pt x="36659" y="15490"/>
                  </a:lnTo>
                  <a:cubicBezTo>
                    <a:pt x="36802" y="15562"/>
                    <a:pt x="36969" y="15562"/>
                    <a:pt x="37112" y="15490"/>
                  </a:cubicBezTo>
                  <a:lnTo>
                    <a:pt x="38850" y="14478"/>
                  </a:lnTo>
                  <a:cubicBezTo>
                    <a:pt x="38969" y="14443"/>
                    <a:pt x="38969" y="14264"/>
                    <a:pt x="38850" y="14228"/>
                  </a:cubicBezTo>
                  <a:close/>
                  <a:moveTo>
                    <a:pt x="39743" y="11704"/>
                  </a:moveTo>
                  <a:cubicBezTo>
                    <a:pt x="39600" y="11633"/>
                    <a:pt x="39434" y="11633"/>
                    <a:pt x="39291" y="11704"/>
                  </a:cubicBezTo>
                  <a:lnTo>
                    <a:pt x="37552" y="12704"/>
                  </a:lnTo>
                  <a:cubicBezTo>
                    <a:pt x="37433" y="12752"/>
                    <a:pt x="37433" y="12919"/>
                    <a:pt x="37552" y="12966"/>
                  </a:cubicBezTo>
                  <a:lnTo>
                    <a:pt x="39291" y="13966"/>
                  </a:lnTo>
                  <a:cubicBezTo>
                    <a:pt x="39434" y="14038"/>
                    <a:pt x="39600" y="14038"/>
                    <a:pt x="39743" y="13966"/>
                  </a:cubicBezTo>
                  <a:lnTo>
                    <a:pt x="41481" y="12966"/>
                  </a:lnTo>
                  <a:cubicBezTo>
                    <a:pt x="41601" y="12919"/>
                    <a:pt x="41601" y="12752"/>
                    <a:pt x="41481" y="12704"/>
                  </a:cubicBezTo>
                  <a:close/>
                  <a:moveTo>
                    <a:pt x="42374" y="10180"/>
                  </a:moveTo>
                  <a:cubicBezTo>
                    <a:pt x="42232" y="10109"/>
                    <a:pt x="42065" y="10109"/>
                    <a:pt x="41922" y="10180"/>
                  </a:cubicBezTo>
                  <a:lnTo>
                    <a:pt x="40184" y="11180"/>
                  </a:lnTo>
                  <a:cubicBezTo>
                    <a:pt x="40065" y="11228"/>
                    <a:pt x="40065" y="11395"/>
                    <a:pt x="40184" y="11442"/>
                  </a:cubicBezTo>
                  <a:lnTo>
                    <a:pt x="41922" y="12442"/>
                  </a:lnTo>
                  <a:cubicBezTo>
                    <a:pt x="42065" y="12514"/>
                    <a:pt x="42232" y="12514"/>
                    <a:pt x="42374" y="12442"/>
                  </a:cubicBezTo>
                  <a:lnTo>
                    <a:pt x="44113" y="11442"/>
                  </a:lnTo>
                  <a:cubicBezTo>
                    <a:pt x="44232" y="11407"/>
                    <a:pt x="44232" y="11228"/>
                    <a:pt x="44113" y="11180"/>
                  </a:cubicBezTo>
                  <a:close/>
                  <a:moveTo>
                    <a:pt x="18681" y="23860"/>
                  </a:moveTo>
                  <a:cubicBezTo>
                    <a:pt x="18550" y="23789"/>
                    <a:pt x="18383" y="23789"/>
                    <a:pt x="18240" y="23860"/>
                  </a:cubicBezTo>
                  <a:lnTo>
                    <a:pt x="16502" y="24861"/>
                  </a:lnTo>
                  <a:cubicBezTo>
                    <a:pt x="16383" y="24908"/>
                    <a:pt x="16383" y="25075"/>
                    <a:pt x="16502" y="25122"/>
                  </a:cubicBezTo>
                  <a:lnTo>
                    <a:pt x="18240" y="26123"/>
                  </a:lnTo>
                  <a:cubicBezTo>
                    <a:pt x="18383" y="26194"/>
                    <a:pt x="18550" y="26194"/>
                    <a:pt x="18681" y="26123"/>
                  </a:cubicBezTo>
                  <a:lnTo>
                    <a:pt x="20431" y="25122"/>
                  </a:lnTo>
                  <a:cubicBezTo>
                    <a:pt x="20550" y="25075"/>
                    <a:pt x="20550" y="24896"/>
                    <a:pt x="20431" y="2486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6"/>
            <p:cNvSpPr/>
            <p:nvPr/>
          </p:nvSpPr>
          <p:spPr>
            <a:xfrm>
              <a:off x="7463979" y="1775112"/>
              <a:ext cx="49645" cy="28368"/>
            </a:xfrm>
            <a:custGeom>
              <a:avLst/>
              <a:gdLst/>
              <a:ahLst/>
              <a:cxnLst/>
              <a:rect l="l" t="t" r="r" b="b"/>
              <a:pathLst>
                <a:path w="2002" h="1144" extrusionOk="0">
                  <a:moveTo>
                    <a:pt x="1001" y="0"/>
                  </a:moveTo>
                  <a:cubicBezTo>
                    <a:pt x="441" y="0"/>
                    <a:pt x="1" y="250"/>
                    <a:pt x="1" y="572"/>
                  </a:cubicBezTo>
                  <a:cubicBezTo>
                    <a:pt x="1" y="881"/>
                    <a:pt x="441" y="1143"/>
                    <a:pt x="1001" y="1143"/>
                  </a:cubicBezTo>
                  <a:cubicBezTo>
                    <a:pt x="1549" y="1143"/>
                    <a:pt x="2001" y="881"/>
                    <a:pt x="2001" y="572"/>
                  </a:cubicBezTo>
                  <a:cubicBezTo>
                    <a:pt x="2001" y="250"/>
                    <a:pt x="1549" y="0"/>
                    <a:pt x="1001" y="0"/>
                  </a:cubicBezTo>
                  <a:close/>
                </a:path>
              </a:pathLst>
            </a:custGeom>
            <a:solidFill>
              <a:srgbClr val="131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6"/>
            <p:cNvSpPr/>
            <p:nvPr/>
          </p:nvSpPr>
          <p:spPr>
            <a:xfrm>
              <a:off x="7467524" y="1777170"/>
              <a:ext cx="42553" cy="24227"/>
            </a:xfrm>
            <a:custGeom>
              <a:avLst/>
              <a:gdLst/>
              <a:ahLst/>
              <a:cxnLst/>
              <a:rect l="l" t="t" r="r" b="b"/>
              <a:pathLst>
                <a:path w="1716" h="977" extrusionOk="0">
                  <a:moveTo>
                    <a:pt x="858" y="0"/>
                  </a:moveTo>
                  <a:cubicBezTo>
                    <a:pt x="382" y="0"/>
                    <a:pt x="1" y="215"/>
                    <a:pt x="1" y="489"/>
                  </a:cubicBezTo>
                  <a:cubicBezTo>
                    <a:pt x="1" y="751"/>
                    <a:pt x="382" y="977"/>
                    <a:pt x="858" y="977"/>
                  </a:cubicBezTo>
                  <a:cubicBezTo>
                    <a:pt x="1322" y="977"/>
                    <a:pt x="1715" y="751"/>
                    <a:pt x="1715" y="489"/>
                  </a:cubicBezTo>
                  <a:cubicBezTo>
                    <a:pt x="1715" y="227"/>
                    <a:pt x="1334" y="0"/>
                    <a:pt x="858"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6"/>
            <p:cNvSpPr/>
            <p:nvPr/>
          </p:nvSpPr>
          <p:spPr>
            <a:xfrm>
              <a:off x="6369875" y="2166572"/>
              <a:ext cx="1886643" cy="692371"/>
            </a:xfrm>
            <a:custGeom>
              <a:avLst/>
              <a:gdLst/>
              <a:ahLst/>
              <a:cxnLst/>
              <a:rect l="l" t="t" r="r" b="b"/>
              <a:pathLst>
                <a:path w="76082" h="27921" extrusionOk="0">
                  <a:moveTo>
                    <a:pt x="24" y="9681"/>
                  </a:moveTo>
                  <a:lnTo>
                    <a:pt x="24" y="10633"/>
                  </a:lnTo>
                  <a:cubicBezTo>
                    <a:pt x="0" y="11002"/>
                    <a:pt x="227" y="11371"/>
                    <a:pt x="715" y="11657"/>
                  </a:cubicBezTo>
                  <a:lnTo>
                    <a:pt x="27956" y="27385"/>
                  </a:lnTo>
                  <a:cubicBezTo>
                    <a:pt x="28897" y="27921"/>
                    <a:pt x="30421" y="27921"/>
                    <a:pt x="31361" y="27385"/>
                  </a:cubicBezTo>
                  <a:lnTo>
                    <a:pt x="75379" y="1965"/>
                  </a:lnTo>
                  <a:cubicBezTo>
                    <a:pt x="75617" y="1846"/>
                    <a:pt x="75819" y="1656"/>
                    <a:pt x="75962" y="1418"/>
                  </a:cubicBezTo>
                  <a:cubicBezTo>
                    <a:pt x="76022" y="1251"/>
                    <a:pt x="76057" y="1144"/>
                    <a:pt x="76081" y="1096"/>
                  </a:cubicBezTo>
                  <a:lnTo>
                    <a:pt x="76081" y="1096"/>
                  </a:lnTo>
                  <a:cubicBezTo>
                    <a:pt x="76081" y="1096"/>
                    <a:pt x="76081" y="1084"/>
                    <a:pt x="76081" y="1084"/>
                  </a:cubicBezTo>
                  <a:lnTo>
                    <a:pt x="76081" y="1"/>
                  </a:lnTo>
                  <a:cubicBezTo>
                    <a:pt x="76069" y="346"/>
                    <a:pt x="75831" y="679"/>
                    <a:pt x="75379" y="941"/>
                  </a:cubicBezTo>
                  <a:lnTo>
                    <a:pt x="31361" y="26361"/>
                  </a:lnTo>
                  <a:cubicBezTo>
                    <a:pt x="30421" y="26897"/>
                    <a:pt x="28897" y="26897"/>
                    <a:pt x="27956" y="26361"/>
                  </a:cubicBezTo>
                  <a:lnTo>
                    <a:pt x="727" y="10633"/>
                  </a:lnTo>
                  <a:cubicBezTo>
                    <a:pt x="262" y="10371"/>
                    <a:pt x="36" y="10026"/>
                    <a:pt x="24" y="96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6" name="Google Shape;3226;p36"/>
          <p:cNvGrpSpPr/>
          <p:nvPr/>
        </p:nvGrpSpPr>
        <p:grpSpPr>
          <a:xfrm>
            <a:off x="1093483" y="1496449"/>
            <a:ext cx="760148" cy="951555"/>
            <a:chOff x="4593366" y="1640515"/>
            <a:chExt cx="760148" cy="951555"/>
          </a:xfrm>
        </p:grpSpPr>
        <p:grpSp>
          <p:nvGrpSpPr>
            <p:cNvPr id="3227" name="Google Shape;3227;p36"/>
            <p:cNvGrpSpPr/>
            <p:nvPr/>
          </p:nvGrpSpPr>
          <p:grpSpPr>
            <a:xfrm>
              <a:off x="4593372" y="1640526"/>
              <a:ext cx="760141" cy="951544"/>
              <a:chOff x="2105900" y="3564700"/>
              <a:chExt cx="649525" cy="813075"/>
            </a:xfrm>
          </p:grpSpPr>
          <p:sp>
            <p:nvSpPr>
              <p:cNvPr id="3228" name="Google Shape;3228;p36"/>
              <p:cNvSpPr/>
              <p:nvPr/>
            </p:nvSpPr>
            <p:spPr>
              <a:xfrm>
                <a:off x="2105900" y="3564700"/>
                <a:ext cx="649525" cy="813075"/>
              </a:xfrm>
              <a:custGeom>
                <a:avLst/>
                <a:gdLst/>
                <a:ahLst/>
                <a:cxnLst/>
                <a:rect l="l" t="t" r="r" b="b"/>
                <a:pathLst>
                  <a:path w="25981" h="32523" extrusionOk="0">
                    <a:moveTo>
                      <a:pt x="16735" y="173"/>
                    </a:moveTo>
                    <a:cubicBezTo>
                      <a:pt x="18422" y="173"/>
                      <a:pt x="20082" y="695"/>
                      <a:pt x="21468" y="1674"/>
                    </a:cubicBezTo>
                    <a:cubicBezTo>
                      <a:pt x="24230" y="3626"/>
                      <a:pt x="25802" y="7281"/>
                      <a:pt x="25802" y="11710"/>
                    </a:cubicBezTo>
                    <a:cubicBezTo>
                      <a:pt x="25802" y="20235"/>
                      <a:pt x="20039" y="29201"/>
                      <a:pt x="12955" y="31701"/>
                    </a:cubicBezTo>
                    <a:cubicBezTo>
                      <a:pt x="11727" y="32134"/>
                      <a:pt x="10515" y="32349"/>
                      <a:pt x="9355" y="32349"/>
                    </a:cubicBezTo>
                    <a:cubicBezTo>
                      <a:pt x="7580" y="32349"/>
                      <a:pt x="5925" y="31845"/>
                      <a:pt x="4513" y="30844"/>
                    </a:cubicBezTo>
                    <a:cubicBezTo>
                      <a:pt x="1751" y="28891"/>
                      <a:pt x="167" y="25236"/>
                      <a:pt x="167" y="20807"/>
                    </a:cubicBezTo>
                    <a:cubicBezTo>
                      <a:pt x="167" y="12282"/>
                      <a:pt x="5930" y="3317"/>
                      <a:pt x="13014" y="816"/>
                    </a:cubicBezTo>
                    <a:cubicBezTo>
                      <a:pt x="14169" y="400"/>
                      <a:pt x="15396" y="185"/>
                      <a:pt x="16622" y="173"/>
                    </a:cubicBezTo>
                    <a:cubicBezTo>
                      <a:pt x="16659" y="173"/>
                      <a:pt x="16697" y="173"/>
                      <a:pt x="16735" y="173"/>
                    </a:cubicBezTo>
                    <a:close/>
                    <a:moveTo>
                      <a:pt x="16633" y="0"/>
                    </a:moveTo>
                    <a:cubicBezTo>
                      <a:pt x="15451" y="0"/>
                      <a:pt x="14217" y="220"/>
                      <a:pt x="12967" y="661"/>
                    </a:cubicBezTo>
                    <a:cubicBezTo>
                      <a:pt x="5811" y="3174"/>
                      <a:pt x="1" y="12211"/>
                      <a:pt x="1" y="20807"/>
                    </a:cubicBezTo>
                    <a:cubicBezTo>
                      <a:pt x="1" y="25284"/>
                      <a:pt x="1608" y="28998"/>
                      <a:pt x="4418" y="30975"/>
                    </a:cubicBezTo>
                    <a:cubicBezTo>
                      <a:pt x="5843" y="31988"/>
                      <a:pt x="7547" y="32523"/>
                      <a:pt x="9301" y="32523"/>
                    </a:cubicBezTo>
                    <a:cubicBezTo>
                      <a:pt x="9320" y="32523"/>
                      <a:pt x="9340" y="32523"/>
                      <a:pt x="9359" y="32523"/>
                    </a:cubicBezTo>
                    <a:cubicBezTo>
                      <a:pt x="10609" y="32511"/>
                      <a:pt x="11847" y="32284"/>
                      <a:pt x="13014" y="31856"/>
                    </a:cubicBezTo>
                    <a:cubicBezTo>
                      <a:pt x="20170" y="29344"/>
                      <a:pt x="25980" y="20307"/>
                      <a:pt x="25980" y="11710"/>
                    </a:cubicBezTo>
                    <a:cubicBezTo>
                      <a:pt x="25980" y="7234"/>
                      <a:pt x="24373" y="3519"/>
                      <a:pt x="21563" y="1531"/>
                    </a:cubicBezTo>
                    <a:cubicBezTo>
                      <a:pt x="20129" y="515"/>
                      <a:pt x="18443" y="0"/>
                      <a:pt x="16633" y="0"/>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6"/>
              <p:cNvSpPr/>
              <p:nvPr/>
            </p:nvSpPr>
            <p:spPr>
              <a:xfrm>
                <a:off x="2167825" y="3642400"/>
                <a:ext cx="525975" cy="657425"/>
              </a:xfrm>
              <a:custGeom>
                <a:avLst/>
                <a:gdLst/>
                <a:ahLst/>
                <a:cxnLst/>
                <a:rect l="l" t="t" r="r" b="b"/>
                <a:pathLst>
                  <a:path w="21039" h="26297" extrusionOk="0">
                    <a:moveTo>
                      <a:pt x="13488" y="280"/>
                    </a:moveTo>
                    <a:cubicBezTo>
                      <a:pt x="14849" y="280"/>
                      <a:pt x="16173" y="696"/>
                      <a:pt x="17288" y="1483"/>
                    </a:cubicBezTo>
                    <a:cubicBezTo>
                      <a:pt x="19491" y="3042"/>
                      <a:pt x="20753" y="5959"/>
                      <a:pt x="20753" y="9495"/>
                    </a:cubicBezTo>
                    <a:cubicBezTo>
                      <a:pt x="20753" y="16318"/>
                      <a:pt x="16133" y="23497"/>
                      <a:pt x="10466" y="25497"/>
                    </a:cubicBezTo>
                    <a:cubicBezTo>
                      <a:pt x="9480" y="25846"/>
                      <a:pt x="8511" y="26020"/>
                      <a:pt x="7585" y="26020"/>
                    </a:cubicBezTo>
                    <a:cubicBezTo>
                      <a:pt x="6173" y="26020"/>
                      <a:pt x="4860" y="25617"/>
                      <a:pt x="3739" y="24819"/>
                    </a:cubicBezTo>
                    <a:cubicBezTo>
                      <a:pt x="1536" y="23259"/>
                      <a:pt x="274" y="20342"/>
                      <a:pt x="274" y="16806"/>
                    </a:cubicBezTo>
                    <a:cubicBezTo>
                      <a:pt x="274" y="9984"/>
                      <a:pt x="4894" y="2804"/>
                      <a:pt x="10561" y="804"/>
                    </a:cubicBezTo>
                    <a:cubicBezTo>
                      <a:pt x="11478" y="471"/>
                      <a:pt x="12454" y="292"/>
                      <a:pt x="13430" y="280"/>
                    </a:cubicBezTo>
                    <a:cubicBezTo>
                      <a:pt x="13450" y="280"/>
                      <a:pt x="13469" y="280"/>
                      <a:pt x="13488" y="280"/>
                    </a:cubicBezTo>
                    <a:close/>
                    <a:moveTo>
                      <a:pt x="13433" y="0"/>
                    </a:moveTo>
                    <a:cubicBezTo>
                      <a:pt x="12479" y="0"/>
                      <a:pt x="11485" y="176"/>
                      <a:pt x="10478" y="530"/>
                    </a:cubicBezTo>
                    <a:cubicBezTo>
                      <a:pt x="4703" y="2566"/>
                      <a:pt x="0" y="9865"/>
                      <a:pt x="0" y="16806"/>
                    </a:cubicBezTo>
                    <a:cubicBezTo>
                      <a:pt x="0" y="20437"/>
                      <a:pt x="1298" y="23438"/>
                      <a:pt x="3572" y="25057"/>
                    </a:cubicBezTo>
                    <a:cubicBezTo>
                      <a:pt x="4721" y="25857"/>
                      <a:pt x="6084" y="26296"/>
                      <a:pt x="7485" y="26296"/>
                    </a:cubicBezTo>
                    <a:cubicBezTo>
                      <a:pt x="7522" y="26296"/>
                      <a:pt x="7559" y="26296"/>
                      <a:pt x="7596" y="26295"/>
                    </a:cubicBezTo>
                    <a:cubicBezTo>
                      <a:pt x="8608" y="26295"/>
                      <a:pt x="9609" y="26117"/>
                      <a:pt x="10561" y="25771"/>
                    </a:cubicBezTo>
                    <a:cubicBezTo>
                      <a:pt x="16336" y="23735"/>
                      <a:pt x="21039" y="16437"/>
                      <a:pt x="21039" y="9495"/>
                    </a:cubicBezTo>
                    <a:cubicBezTo>
                      <a:pt x="21039" y="5864"/>
                      <a:pt x="19741" y="2864"/>
                      <a:pt x="17467" y="1256"/>
                    </a:cubicBezTo>
                    <a:cubicBezTo>
                      <a:pt x="16293" y="423"/>
                      <a:pt x="14913" y="0"/>
                      <a:pt x="13433" y="0"/>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6"/>
              <p:cNvSpPr/>
              <p:nvPr/>
            </p:nvSpPr>
            <p:spPr>
              <a:xfrm>
                <a:off x="2229425" y="3720175"/>
                <a:ext cx="402475" cy="501925"/>
              </a:xfrm>
              <a:custGeom>
                <a:avLst/>
                <a:gdLst/>
                <a:ahLst/>
                <a:cxnLst/>
                <a:rect l="l" t="t" r="r" b="b"/>
                <a:pathLst>
                  <a:path w="16099" h="20077" extrusionOk="0">
                    <a:moveTo>
                      <a:pt x="10310" y="395"/>
                    </a:moveTo>
                    <a:cubicBezTo>
                      <a:pt x="11325" y="395"/>
                      <a:pt x="12304" y="704"/>
                      <a:pt x="13122" y="1289"/>
                    </a:cubicBezTo>
                    <a:cubicBezTo>
                      <a:pt x="14765" y="2443"/>
                      <a:pt x="15705" y="4622"/>
                      <a:pt x="15705" y="7277"/>
                    </a:cubicBezTo>
                    <a:cubicBezTo>
                      <a:pt x="15705" y="12409"/>
                      <a:pt x="12240" y="17803"/>
                      <a:pt x="7978" y="19303"/>
                    </a:cubicBezTo>
                    <a:cubicBezTo>
                      <a:pt x="7249" y="19561"/>
                      <a:pt x="6531" y="19690"/>
                      <a:pt x="5844" y="19690"/>
                    </a:cubicBezTo>
                    <a:cubicBezTo>
                      <a:pt x="4792" y="19690"/>
                      <a:pt x="3813" y="19389"/>
                      <a:pt x="2977" y="18791"/>
                    </a:cubicBezTo>
                    <a:cubicBezTo>
                      <a:pt x="1334" y="17636"/>
                      <a:pt x="394" y="15457"/>
                      <a:pt x="394" y="12802"/>
                    </a:cubicBezTo>
                    <a:cubicBezTo>
                      <a:pt x="394" y="7670"/>
                      <a:pt x="3858" y="2277"/>
                      <a:pt x="8109" y="777"/>
                    </a:cubicBezTo>
                    <a:cubicBezTo>
                      <a:pt x="8800" y="527"/>
                      <a:pt x="9526" y="396"/>
                      <a:pt x="10252" y="396"/>
                    </a:cubicBezTo>
                    <a:cubicBezTo>
                      <a:pt x="10271" y="395"/>
                      <a:pt x="10290" y="395"/>
                      <a:pt x="10310" y="395"/>
                    </a:cubicBezTo>
                    <a:close/>
                    <a:moveTo>
                      <a:pt x="10254" y="1"/>
                    </a:moveTo>
                    <a:cubicBezTo>
                      <a:pt x="9520" y="1"/>
                      <a:pt x="8755" y="136"/>
                      <a:pt x="7978" y="408"/>
                    </a:cubicBezTo>
                    <a:cubicBezTo>
                      <a:pt x="3585" y="1955"/>
                      <a:pt x="1" y="7527"/>
                      <a:pt x="1" y="12802"/>
                    </a:cubicBezTo>
                    <a:cubicBezTo>
                      <a:pt x="1" y="15588"/>
                      <a:pt x="1001" y="17886"/>
                      <a:pt x="2751" y="19112"/>
                    </a:cubicBezTo>
                    <a:cubicBezTo>
                      <a:pt x="3629" y="19744"/>
                      <a:pt x="4690" y="20077"/>
                      <a:pt x="5778" y="20077"/>
                    </a:cubicBezTo>
                    <a:cubicBezTo>
                      <a:pt x="5797" y="20077"/>
                      <a:pt x="5816" y="20077"/>
                      <a:pt x="5835" y="20077"/>
                    </a:cubicBezTo>
                    <a:cubicBezTo>
                      <a:pt x="6609" y="20077"/>
                      <a:pt x="7383" y="19934"/>
                      <a:pt x="8109" y="19672"/>
                    </a:cubicBezTo>
                    <a:cubicBezTo>
                      <a:pt x="12514" y="18124"/>
                      <a:pt x="16098" y="12564"/>
                      <a:pt x="16098" y="7277"/>
                    </a:cubicBezTo>
                    <a:cubicBezTo>
                      <a:pt x="16098" y="4491"/>
                      <a:pt x="15098" y="2193"/>
                      <a:pt x="13348" y="967"/>
                    </a:cubicBezTo>
                    <a:cubicBezTo>
                      <a:pt x="12444" y="324"/>
                      <a:pt x="11387" y="1"/>
                      <a:pt x="10254" y="1"/>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6"/>
              <p:cNvSpPr/>
              <p:nvPr/>
            </p:nvSpPr>
            <p:spPr>
              <a:xfrm>
                <a:off x="2291050" y="3797925"/>
                <a:ext cx="279225" cy="346500"/>
              </a:xfrm>
              <a:custGeom>
                <a:avLst/>
                <a:gdLst/>
                <a:ahLst/>
                <a:cxnLst/>
                <a:rect l="l" t="t" r="r" b="b"/>
                <a:pathLst>
                  <a:path w="11169" h="13860" extrusionOk="0">
                    <a:moveTo>
                      <a:pt x="7085" y="500"/>
                    </a:moveTo>
                    <a:cubicBezTo>
                      <a:pt x="7751" y="500"/>
                      <a:pt x="8406" y="703"/>
                      <a:pt x="8954" y="1084"/>
                    </a:cubicBezTo>
                    <a:cubicBezTo>
                      <a:pt x="10037" y="1846"/>
                      <a:pt x="10657" y="3298"/>
                      <a:pt x="10657" y="5048"/>
                    </a:cubicBezTo>
                    <a:cubicBezTo>
                      <a:pt x="10657" y="8489"/>
                      <a:pt x="8347" y="12097"/>
                      <a:pt x="5501" y="13097"/>
                    </a:cubicBezTo>
                    <a:cubicBezTo>
                      <a:pt x="5020" y="13267"/>
                      <a:pt x="4544" y="13351"/>
                      <a:pt x="4089" y="13351"/>
                    </a:cubicBezTo>
                    <a:cubicBezTo>
                      <a:pt x="3397" y="13351"/>
                      <a:pt x="2754" y="13156"/>
                      <a:pt x="2215" y="12776"/>
                    </a:cubicBezTo>
                    <a:cubicBezTo>
                      <a:pt x="1132" y="12014"/>
                      <a:pt x="512" y="10561"/>
                      <a:pt x="512" y="8811"/>
                    </a:cubicBezTo>
                    <a:cubicBezTo>
                      <a:pt x="512" y="5370"/>
                      <a:pt x="2822" y="1762"/>
                      <a:pt x="5668" y="762"/>
                    </a:cubicBezTo>
                    <a:cubicBezTo>
                      <a:pt x="6120" y="596"/>
                      <a:pt x="6596" y="512"/>
                      <a:pt x="7085" y="500"/>
                    </a:cubicBezTo>
                    <a:close/>
                    <a:moveTo>
                      <a:pt x="7082" y="1"/>
                    </a:moveTo>
                    <a:cubicBezTo>
                      <a:pt x="6572" y="1"/>
                      <a:pt x="6041" y="95"/>
                      <a:pt x="5501" y="286"/>
                    </a:cubicBezTo>
                    <a:cubicBezTo>
                      <a:pt x="2465" y="1358"/>
                      <a:pt x="0" y="5179"/>
                      <a:pt x="0" y="8811"/>
                    </a:cubicBezTo>
                    <a:cubicBezTo>
                      <a:pt x="0" y="10728"/>
                      <a:pt x="703" y="12323"/>
                      <a:pt x="1917" y="13180"/>
                    </a:cubicBezTo>
                    <a:cubicBezTo>
                      <a:pt x="2533" y="13622"/>
                      <a:pt x="3274" y="13859"/>
                      <a:pt x="4029" y="13859"/>
                    </a:cubicBezTo>
                    <a:cubicBezTo>
                      <a:pt x="4047" y="13859"/>
                      <a:pt x="4066" y="13859"/>
                      <a:pt x="4084" y="13859"/>
                    </a:cubicBezTo>
                    <a:cubicBezTo>
                      <a:pt x="4620" y="13859"/>
                      <a:pt x="5156" y="13764"/>
                      <a:pt x="5668" y="13573"/>
                    </a:cubicBezTo>
                    <a:cubicBezTo>
                      <a:pt x="8704" y="12514"/>
                      <a:pt x="11168" y="8680"/>
                      <a:pt x="11168" y="5048"/>
                    </a:cubicBezTo>
                    <a:cubicBezTo>
                      <a:pt x="11168" y="3132"/>
                      <a:pt x="10466" y="1536"/>
                      <a:pt x="9252" y="679"/>
                    </a:cubicBezTo>
                    <a:cubicBezTo>
                      <a:pt x="8614" y="229"/>
                      <a:pt x="7874" y="1"/>
                      <a:pt x="7082" y="1"/>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6"/>
              <p:cNvSpPr/>
              <p:nvPr/>
            </p:nvSpPr>
            <p:spPr>
              <a:xfrm>
                <a:off x="2352950" y="3875725"/>
                <a:ext cx="155700" cy="191000"/>
              </a:xfrm>
              <a:custGeom>
                <a:avLst/>
                <a:gdLst/>
                <a:ahLst/>
                <a:cxnLst/>
                <a:rect l="l" t="t" r="r" b="b"/>
                <a:pathLst>
                  <a:path w="6228" h="7640" extrusionOk="0">
                    <a:moveTo>
                      <a:pt x="3894" y="615"/>
                    </a:moveTo>
                    <a:cubicBezTo>
                      <a:pt x="4216" y="615"/>
                      <a:pt x="4513" y="710"/>
                      <a:pt x="4775" y="901"/>
                    </a:cubicBezTo>
                    <a:cubicBezTo>
                      <a:pt x="5299" y="1258"/>
                      <a:pt x="5597" y="1960"/>
                      <a:pt x="5597" y="2829"/>
                    </a:cubicBezTo>
                    <a:cubicBezTo>
                      <a:pt x="5597" y="4568"/>
                      <a:pt x="4442" y="6389"/>
                      <a:pt x="3001" y="6901"/>
                    </a:cubicBezTo>
                    <a:cubicBezTo>
                      <a:pt x="2772" y="6981"/>
                      <a:pt x="2546" y="7020"/>
                      <a:pt x="2330" y="7020"/>
                    </a:cubicBezTo>
                    <a:cubicBezTo>
                      <a:pt x="1998" y="7020"/>
                      <a:pt x="1690" y="6927"/>
                      <a:pt x="1430" y="6747"/>
                    </a:cubicBezTo>
                    <a:cubicBezTo>
                      <a:pt x="906" y="6377"/>
                      <a:pt x="608" y="5675"/>
                      <a:pt x="608" y="4806"/>
                    </a:cubicBezTo>
                    <a:cubicBezTo>
                      <a:pt x="608" y="3068"/>
                      <a:pt x="1775" y="1246"/>
                      <a:pt x="3204" y="734"/>
                    </a:cubicBezTo>
                    <a:cubicBezTo>
                      <a:pt x="3430" y="662"/>
                      <a:pt x="3656" y="615"/>
                      <a:pt x="3894" y="615"/>
                    </a:cubicBezTo>
                    <a:close/>
                    <a:moveTo>
                      <a:pt x="3913" y="0"/>
                    </a:moveTo>
                    <a:cubicBezTo>
                      <a:pt x="3621" y="0"/>
                      <a:pt x="3318" y="55"/>
                      <a:pt x="3013" y="162"/>
                    </a:cubicBezTo>
                    <a:cubicBezTo>
                      <a:pt x="1346" y="746"/>
                      <a:pt x="1" y="2829"/>
                      <a:pt x="1" y="4806"/>
                    </a:cubicBezTo>
                    <a:cubicBezTo>
                      <a:pt x="1" y="5877"/>
                      <a:pt x="394" y="6770"/>
                      <a:pt x="1084" y="7247"/>
                    </a:cubicBezTo>
                    <a:cubicBezTo>
                      <a:pt x="1442" y="7509"/>
                      <a:pt x="1882" y="7640"/>
                      <a:pt x="2323" y="7640"/>
                    </a:cubicBezTo>
                    <a:cubicBezTo>
                      <a:pt x="2632" y="7640"/>
                      <a:pt x="2930" y="7580"/>
                      <a:pt x="3216" y="7473"/>
                    </a:cubicBezTo>
                    <a:cubicBezTo>
                      <a:pt x="4871" y="6889"/>
                      <a:pt x="6228" y="4806"/>
                      <a:pt x="6228" y="2829"/>
                    </a:cubicBezTo>
                    <a:cubicBezTo>
                      <a:pt x="6228" y="1758"/>
                      <a:pt x="5835" y="865"/>
                      <a:pt x="5144" y="389"/>
                    </a:cubicBezTo>
                    <a:cubicBezTo>
                      <a:pt x="4784" y="129"/>
                      <a:pt x="4362" y="0"/>
                      <a:pt x="3913" y="0"/>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3" name="Google Shape;3233;p36"/>
            <p:cNvGrpSpPr/>
            <p:nvPr/>
          </p:nvGrpSpPr>
          <p:grpSpPr>
            <a:xfrm>
              <a:off x="4593366" y="1640515"/>
              <a:ext cx="760139" cy="951542"/>
              <a:chOff x="2105900" y="3564700"/>
              <a:chExt cx="649525" cy="813075"/>
            </a:xfrm>
          </p:grpSpPr>
          <p:sp>
            <p:nvSpPr>
              <p:cNvPr id="3234" name="Google Shape;3234;p36"/>
              <p:cNvSpPr/>
              <p:nvPr/>
            </p:nvSpPr>
            <p:spPr>
              <a:xfrm>
                <a:off x="2105900" y="3564700"/>
                <a:ext cx="649525" cy="813075"/>
              </a:xfrm>
              <a:custGeom>
                <a:avLst/>
                <a:gdLst/>
                <a:ahLst/>
                <a:cxnLst/>
                <a:rect l="l" t="t" r="r" b="b"/>
                <a:pathLst>
                  <a:path w="25981" h="32523" extrusionOk="0">
                    <a:moveTo>
                      <a:pt x="16735" y="173"/>
                    </a:moveTo>
                    <a:cubicBezTo>
                      <a:pt x="18422" y="173"/>
                      <a:pt x="20082" y="695"/>
                      <a:pt x="21468" y="1674"/>
                    </a:cubicBezTo>
                    <a:cubicBezTo>
                      <a:pt x="24230" y="3626"/>
                      <a:pt x="25802" y="7281"/>
                      <a:pt x="25802" y="11710"/>
                    </a:cubicBezTo>
                    <a:cubicBezTo>
                      <a:pt x="25802" y="20235"/>
                      <a:pt x="20039" y="29201"/>
                      <a:pt x="12955" y="31701"/>
                    </a:cubicBezTo>
                    <a:cubicBezTo>
                      <a:pt x="11727" y="32134"/>
                      <a:pt x="10515" y="32349"/>
                      <a:pt x="9355" y="32349"/>
                    </a:cubicBezTo>
                    <a:cubicBezTo>
                      <a:pt x="7580" y="32349"/>
                      <a:pt x="5925" y="31845"/>
                      <a:pt x="4513" y="30844"/>
                    </a:cubicBezTo>
                    <a:cubicBezTo>
                      <a:pt x="1751" y="28891"/>
                      <a:pt x="167" y="25236"/>
                      <a:pt x="167" y="20807"/>
                    </a:cubicBezTo>
                    <a:cubicBezTo>
                      <a:pt x="167" y="12282"/>
                      <a:pt x="5930" y="3317"/>
                      <a:pt x="13014" y="816"/>
                    </a:cubicBezTo>
                    <a:cubicBezTo>
                      <a:pt x="14169" y="400"/>
                      <a:pt x="15396" y="185"/>
                      <a:pt x="16622" y="173"/>
                    </a:cubicBezTo>
                    <a:cubicBezTo>
                      <a:pt x="16659" y="173"/>
                      <a:pt x="16697" y="173"/>
                      <a:pt x="16735" y="173"/>
                    </a:cubicBezTo>
                    <a:close/>
                    <a:moveTo>
                      <a:pt x="16633" y="0"/>
                    </a:moveTo>
                    <a:cubicBezTo>
                      <a:pt x="15451" y="0"/>
                      <a:pt x="14217" y="220"/>
                      <a:pt x="12967" y="661"/>
                    </a:cubicBezTo>
                    <a:cubicBezTo>
                      <a:pt x="5811" y="3174"/>
                      <a:pt x="1" y="12211"/>
                      <a:pt x="1" y="20807"/>
                    </a:cubicBezTo>
                    <a:cubicBezTo>
                      <a:pt x="1" y="25284"/>
                      <a:pt x="1608" y="28998"/>
                      <a:pt x="4418" y="30975"/>
                    </a:cubicBezTo>
                    <a:cubicBezTo>
                      <a:pt x="5843" y="31988"/>
                      <a:pt x="7547" y="32523"/>
                      <a:pt x="9301" y="32523"/>
                    </a:cubicBezTo>
                    <a:cubicBezTo>
                      <a:pt x="9320" y="32523"/>
                      <a:pt x="9340" y="32523"/>
                      <a:pt x="9359" y="32523"/>
                    </a:cubicBezTo>
                    <a:cubicBezTo>
                      <a:pt x="10609" y="32511"/>
                      <a:pt x="11847" y="32284"/>
                      <a:pt x="13014" y="31856"/>
                    </a:cubicBezTo>
                    <a:cubicBezTo>
                      <a:pt x="20170" y="29344"/>
                      <a:pt x="25980" y="20307"/>
                      <a:pt x="25980" y="11710"/>
                    </a:cubicBezTo>
                    <a:cubicBezTo>
                      <a:pt x="25980" y="7234"/>
                      <a:pt x="24373" y="3519"/>
                      <a:pt x="21563" y="1531"/>
                    </a:cubicBezTo>
                    <a:cubicBezTo>
                      <a:pt x="20129" y="515"/>
                      <a:pt x="18443" y="0"/>
                      <a:pt x="1663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6"/>
              <p:cNvSpPr/>
              <p:nvPr/>
            </p:nvSpPr>
            <p:spPr>
              <a:xfrm>
                <a:off x="2167825" y="3642400"/>
                <a:ext cx="525975" cy="657425"/>
              </a:xfrm>
              <a:custGeom>
                <a:avLst/>
                <a:gdLst/>
                <a:ahLst/>
                <a:cxnLst/>
                <a:rect l="l" t="t" r="r" b="b"/>
                <a:pathLst>
                  <a:path w="21039" h="26297" extrusionOk="0">
                    <a:moveTo>
                      <a:pt x="13488" y="280"/>
                    </a:moveTo>
                    <a:cubicBezTo>
                      <a:pt x="14849" y="280"/>
                      <a:pt x="16173" y="696"/>
                      <a:pt x="17288" y="1483"/>
                    </a:cubicBezTo>
                    <a:cubicBezTo>
                      <a:pt x="19491" y="3042"/>
                      <a:pt x="20753" y="5959"/>
                      <a:pt x="20753" y="9495"/>
                    </a:cubicBezTo>
                    <a:cubicBezTo>
                      <a:pt x="20753" y="16318"/>
                      <a:pt x="16133" y="23497"/>
                      <a:pt x="10466" y="25497"/>
                    </a:cubicBezTo>
                    <a:cubicBezTo>
                      <a:pt x="9480" y="25846"/>
                      <a:pt x="8511" y="26020"/>
                      <a:pt x="7585" y="26020"/>
                    </a:cubicBezTo>
                    <a:cubicBezTo>
                      <a:pt x="6173" y="26020"/>
                      <a:pt x="4860" y="25617"/>
                      <a:pt x="3739" y="24819"/>
                    </a:cubicBezTo>
                    <a:cubicBezTo>
                      <a:pt x="1536" y="23259"/>
                      <a:pt x="274" y="20342"/>
                      <a:pt x="274" y="16806"/>
                    </a:cubicBezTo>
                    <a:cubicBezTo>
                      <a:pt x="274" y="9984"/>
                      <a:pt x="4894" y="2804"/>
                      <a:pt x="10561" y="804"/>
                    </a:cubicBezTo>
                    <a:cubicBezTo>
                      <a:pt x="11478" y="471"/>
                      <a:pt x="12454" y="292"/>
                      <a:pt x="13430" y="280"/>
                    </a:cubicBezTo>
                    <a:cubicBezTo>
                      <a:pt x="13450" y="280"/>
                      <a:pt x="13469" y="280"/>
                      <a:pt x="13488" y="280"/>
                    </a:cubicBezTo>
                    <a:close/>
                    <a:moveTo>
                      <a:pt x="13433" y="0"/>
                    </a:moveTo>
                    <a:cubicBezTo>
                      <a:pt x="12479" y="0"/>
                      <a:pt x="11485" y="176"/>
                      <a:pt x="10478" y="530"/>
                    </a:cubicBezTo>
                    <a:cubicBezTo>
                      <a:pt x="4703" y="2566"/>
                      <a:pt x="0" y="9865"/>
                      <a:pt x="0" y="16806"/>
                    </a:cubicBezTo>
                    <a:cubicBezTo>
                      <a:pt x="0" y="20437"/>
                      <a:pt x="1298" y="23438"/>
                      <a:pt x="3572" y="25057"/>
                    </a:cubicBezTo>
                    <a:cubicBezTo>
                      <a:pt x="4721" y="25857"/>
                      <a:pt x="6084" y="26296"/>
                      <a:pt x="7485" y="26296"/>
                    </a:cubicBezTo>
                    <a:cubicBezTo>
                      <a:pt x="7522" y="26296"/>
                      <a:pt x="7559" y="26296"/>
                      <a:pt x="7596" y="26295"/>
                    </a:cubicBezTo>
                    <a:cubicBezTo>
                      <a:pt x="8608" y="26295"/>
                      <a:pt x="9609" y="26117"/>
                      <a:pt x="10561" y="25771"/>
                    </a:cubicBezTo>
                    <a:cubicBezTo>
                      <a:pt x="16336" y="23735"/>
                      <a:pt x="21039" y="16437"/>
                      <a:pt x="21039" y="9495"/>
                    </a:cubicBezTo>
                    <a:cubicBezTo>
                      <a:pt x="21039" y="5864"/>
                      <a:pt x="19741" y="2864"/>
                      <a:pt x="17467" y="1256"/>
                    </a:cubicBezTo>
                    <a:cubicBezTo>
                      <a:pt x="16293" y="423"/>
                      <a:pt x="14913" y="0"/>
                      <a:pt x="1343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6"/>
              <p:cNvSpPr/>
              <p:nvPr/>
            </p:nvSpPr>
            <p:spPr>
              <a:xfrm>
                <a:off x="2229425" y="3720175"/>
                <a:ext cx="402475" cy="501925"/>
              </a:xfrm>
              <a:custGeom>
                <a:avLst/>
                <a:gdLst/>
                <a:ahLst/>
                <a:cxnLst/>
                <a:rect l="l" t="t" r="r" b="b"/>
                <a:pathLst>
                  <a:path w="16099" h="20077" extrusionOk="0">
                    <a:moveTo>
                      <a:pt x="10310" y="395"/>
                    </a:moveTo>
                    <a:cubicBezTo>
                      <a:pt x="11325" y="395"/>
                      <a:pt x="12304" y="704"/>
                      <a:pt x="13122" y="1289"/>
                    </a:cubicBezTo>
                    <a:cubicBezTo>
                      <a:pt x="14765" y="2443"/>
                      <a:pt x="15705" y="4622"/>
                      <a:pt x="15705" y="7277"/>
                    </a:cubicBezTo>
                    <a:cubicBezTo>
                      <a:pt x="15705" y="12409"/>
                      <a:pt x="12240" y="17803"/>
                      <a:pt x="7978" y="19303"/>
                    </a:cubicBezTo>
                    <a:cubicBezTo>
                      <a:pt x="7249" y="19561"/>
                      <a:pt x="6531" y="19690"/>
                      <a:pt x="5844" y="19690"/>
                    </a:cubicBezTo>
                    <a:cubicBezTo>
                      <a:pt x="4792" y="19690"/>
                      <a:pt x="3813" y="19389"/>
                      <a:pt x="2977" y="18791"/>
                    </a:cubicBezTo>
                    <a:cubicBezTo>
                      <a:pt x="1334" y="17636"/>
                      <a:pt x="394" y="15457"/>
                      <a:pt x="394" y="12802"/>
                    </a:cubicBezTo>
                    <a:cubicBezTo>
                      <a:pt x="394" y="7670"/>
                      <a:pt x="3858" y="2277"/>
                      <a:pt x="8109" y="777"/>
                    </a:cubicBezTo>
                    <a:cubicBezTo>
                      <a:pt x="8800" y="527"/>
                      <a:pt x="9526" y="396"/>
                      <a:pt x="10252" y="396"/>
                    </a:cubicBezTo>
                    <a:cubicBezTo>
                      <a:pt x="10271" y="395"/>
                      <a:pt x="10290" y="395"/>
                      <a:pt x="10310" y="395"/>
                    </a:cubicBezTo>
                    <a:close/>
                    <a:moveTo>
                      <a:pt x="10254" y="1"/>
                    </a:moveTo>
                    <a:cubicBezTo>
                      <a:pt x="9520" y="1"/>
                      <a:pt x="8755" y="136"/>
                      <a:pt x="7978" y="408"/>
                    </a:cubicBezTo>
                    <a:cubicBezTo>
                      <a:pt x="3585" y="1955"/>
                      <a:pt x="1" y="7527"/>
                      <a:pt x="1" y="12802"/>
                    </a:cubicBezTo>
                    <a:cubicBezTo>
                      <a:pt x="1" y="15588"/>
                      <a:pt x="1001" y="17886"/>
                      <a:pt x="2751" y="19112"/>
                    </a:cubicBezTo>
                    <a:cubicBezTo>
                      <a:pt x="3629" y="19744"/>
                      <a:pt x="4690" y="20077"/>
                      <a:pt x="5778" y="20077"/>
                    </a:cubicBezTo>
                    <a:cubicBezTo>
                      <a:pt x="5797" y="20077"/>
                      <a:pt x="5816" y="20077"/>
                      <a:pt x="5835" y="20077"/>
                    </a:cubicBezTo>
                    <a:cubicBezTo>
                      <a:pt x="6609" y="20077"/>
                      <a:pt x="7383" y="19934"/>
                      <a:pt x="8109" y="19672"/>
                    </a:cubicBezTo>
                    <a:cubicBezTo>
                      <a:pt x="12514" y="18124"/>
                      <a:pt x="16098" y="12564"/>
                      <a:pt x="16098" y="7277"/>
                    </a:cubicBezTo>
                    <a:cubicBezTo>
                      <a:pt x="16098" y="4491"/>
                      <a:pt x="15098" y="2193"/>
                      <a:pt x="13348" y="967"/>
                    </a:cubicBezTo>
                    <a:cubicBezTo>
                      <a:pt x="12444" y="324"/>
                      <a:pt x="11387" y="1"/>
                      <a:pt x="1025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6"/>
              <p:cNvSpPr/>
              <p:nvPr/>
            </p:nvSpPr>
            <p:spPr>
              <a:xfrm>
                <a:off x="2291050" y="3797925"/>
                <a:ext cx="279225" cy="346500"/>
              </a:xfrm>
              <a:custGeom>
                <a:avLst/>
                <a:gdLst/>
                <a:ahLst/>
                <a:cxnLst/>
                <a:rect l="l" t="t" r="r" b="b"/>
                <a:pathLst>
                  <a:path w="11169" h="13860" extrusionOk="0">
                    <a:moveTo>
                      <a:pt x="7085" y="500"/>
                    </a:moveTo>
                    <a:cubicBezTo>
                      <a:pt x="7751" y="500"/>
                      <a:pt x="8406" y="703"/>
                      <a:pt x="8954" y="1084"/>
                    </a:cubicBezTo>
                    <a:cubicBezTo>
                      <a:pt x="10037" y="1846"/>
                      <a:pt x="10657" y="3298"/>
                      <a:pt x="10657" y="5048"/>
                    </a:cubicBezTo>
                    <a:cubicBezTo>
                      <a:pt x="10657" y="8489"/>
                      <a:pt x="8347" y="12097"/>
                      <a:pt x="5501" y="13097"/>
                    </a:cubicBezTo>
                    <a:cubicBezTo>
                      <a:pt x="5020" y="13267"/>
                      <a:pt x="4544" y="13351"/>
                      <a:pt x="4089" y="13351"/>
                    </a:cubicBezTo>
                    <a:cubicBezTo>
                      <a:pt x="3397" y="13351"/>
                      <a:pt x="2754" y="13156"/>
                      <a:pt x="2215" y="12776"/>
                    </a:cubicBezTo>
                    <a:cubicBezTo>
                      <a:pt x="1132" y="12014"/>
                      <a:pt x="512" y="10561"/>
                      <a:pt x="512" y="8811"/>
                    </a:cubicBezTo>
                    <a:cubicBezTo>
                      <a:pt x="512" y="5370"/>
                      <a:pt x="2822" y="1762"/>
                      <a:pt x="5668" y="762"/>
                    </a:cubicBezTo>
                    <a:cubicBezTo>
                      <a:pt x="6120" y="596"/>
                      <a:pt x="6596" y="512"/>
                      <a:pt x="7085" y="500"/>
                    </a:cubicBezTo>
                    <a:close/>
                    <a:moveTo>
                      <a:pt x="7082" y="1"/>
                    </a:moveTo>
                    <a:cubicBezTo>
                      <a:pt x="6572" y="1"/>
                      <a:pt x="6041" y="95"/>
                      <a:pt x="5501" y="286"/>
                    </a:cubicBezTo>
                    <a:cubicBezTo>
                      <a:pt x="2465" y="1358"/>
                      <a:pt x="0" y="5179"/>
                      <a:pt x="0" y="8811"/>
                    </a:cubicBezTo>
                    <a:cubicBezTo>
                      <a:pt x="0" y="10728"/>
                      <a:pt x="703" y="12323"/>
                      <a:pt x="1917" y="13180"/>
                    </a:cubicBezTo>
                    <a:cubicBezTo>
                      <a:pt x="2533" y="13622"/>
                      <a:pt x="3274" y="13859"/>
                      <a:pt x="4029" y="13859"/>
                    </a:cubicBezTo>
                    <a:cubicBezTo>
                      <a:pt x="4047" y="13859"/>
                      <a:pt x="4066" y="13859"/>
                      <a:pt x="4084" y="13859"/>
                    </a:cubicBezTo>
                    <a:cubicBezTo>
                      <a:pt x="4620" y="13859"/>
                      <a:pt x="5156" y="13764"/>
                      <a:pt x="5668" y="13573"/>
                    </a:cubicBezTo>
                    <a:cubicBezTo>
                      <a:pt x="8704" y="12514"/>
                      <a:pt x="11168" y="8680"/>
                      <a:pt x="11168" y="5048"/>
                    </a:cubicBezTo>
                    <a:cubicBezTo>
                      <a:pt x="11168" y="3132"/>
                      <a:pt x="10466" y="1536"/>
                      <a:pt x="9252" y="679"/>
                    </a:cubicBezTo>
                    <a:cubicBezTo>
                      <a:pt x="8614" y="229"/>
                      <a:pt x="7874" y="1"/>
                      <a:pt x="7082"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6"/>
              <p:cNvSpPr/>
              <p:nvPr/>
            </p:nvSpPr>
            <p:spPr>
              <a:xfrm>
                <a:off x="2352950" y="3875725"/>
                <a:ext cx="155700" cy="191000"/>
              </a:xfrm>
              <a:custGeom>
                <a:avLst/>
                <a:gdLst/>
                <a:ahLst/>
                <a:cxnLst/>
                <a:rect l="l" t="t" r="r" b="b"/>
                <a:pathLst>
                  <a:path w="6228" h="7640" extrusionOk="0">
                    <a:moveTo>
                      <a:pt x="3894" y="615"/>
                    </a:moveTo>
                    <a:cubicBezTo>
                      <a:pt x="4216" y="615"/>
                      <a:pt x="4513" y="710"/>
                      <a:pt x="4775" y="901"/>
                    </a:cubicBezTo>
                    <a:cubicBezTo>
                      <a:pt x="5299" y="1258"/>
                      <a:pt x="5597" y="1960"/>
                      <a:pt x="5597" y="2829"/>
                    </a:cubicBezTo>
                    <a:cubicBezTo>
                      <a:pt x="5597" y="4568"/>
                      <a:pt x="4442" y="6389"/>
                      <a:pt x="3001" y="6901"/>
                    </a:cubicBezTo>
                    <a:cubicBezTo>
                      <a:pt x="2772" y="6981"/>
                      <a:pt x="2546" y="7020"/>
                      <a:pt x="2330" y="7020"/>
                    </a:cubicBezTo>
                    <a:cubicBezTo>
                      <a:pt x="1998" y="7020"/>
                      <a:pt x="1690" y="6927"/>
                      <a:pt x="1430" y="6747"/>
                    </a:cubicBezTo>
                    <a:cubicBezTo>
                      <a:pt x="906" y="6377"/>
                      <a:pt x="608" y="5675"/>
                      <a:pt x="608" y="4806"/>
                    </a:cubicBezTo>
                    <a:cubicBezTo>
                      <a:pt x="608" y="3068"/>
                      <a:pt x="1775" y="1246"/>
                      <a:pt x="3204" y="734"/>
                    </a:cubicBezTo>
                    <a:cubicBezTo>
                      <a:pt x="3430" y="662"/>
                      <a:pt x="3656" y="615"/>
                      <a:pt x="3894" y="615"/>
                    </a:cubicBezTo>
                    <a:close/>
                    <a:moveTo>
                      <a:pt x="3913" y="0"/>
                    </a:moveTo>
                    <a:cubicBezTo>
                      <a:pt x="3621" y="0"/>
                      <a:pt x="3318" y="55"/>
                      <a:pt x="3013" y="162"/>
                    </a:cubicBezTo>
                    <a:cubicBezTo>
                      <a:pt x="1346" y="746"/>
                      <a:pt x="1" y="2829"/>
                      <a:pt x="1" y="4806"/>
                    </a:cubicBezTo>
                    <a:cubicBezTo>
                      <a:pt x="1" y="5877"/>
                      <a:pt x="394" y="6770"/>
                      <a:pt x="1084" y="7247"/>
                    </a:cubicBezTo>
                    <a:cubicBezTo>
                      <a:pt x="1442" y="7509"/>
                      <a:pt x="1882" y="7640"/>
                      <a:pt x="2323" y="7640"/>
                    </a:cubicBezTo>
                    <a:cubicBezTo>
                      <a:pt x="2632" y="7640"/>
                      <a:pt x="2930" y="7580"/>
                      <a:pt x="3216" y="7473"/>
                    </a:cubicBezTo>
                    <a:cubicBezTo>
                      <a:pt x="4871" y="6889"/>
                      <a:pt x="6228" y="4806"/>
                      <a:pt x="6228" y="2829"/>
                    </a:cubicBezTo>
                    <a:cubicBezTo>
                      <a:pt x="6228" y="1758"/>
                      <a:pt x="5835" y="865"/>
                      <a:pt x="5144" y="389"/>
                    </a:cubicBezTo>
                    <a:cubicBezTo>
                      <a:pt x="4784" y="129"/>
                      <a:pt x="4362" y="0"/>
                      <a:pt x="391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39" name="Google Shape;3239;p36"/>
          <p:cNvGrpSpPr/>
          <p:nvPr/>
        </p:nvGrpSpPr>
        <p:grpSpPr>
          <a:xfrm rot="10800000" flipH="1">
            <a:off x="1444551" y="2568899"/>
            <a:ext cx="303650" cy="900973"/>
            <a:chOff x="4482322" y="2464909"/>
            <a:chExt cx="173872" cy="515844"/>
          </a:xfrm>
        </p:grpSpPr>
        <p:sp>
          <p:nvSpPr>
            <p:cNvPr id="3240" name="Google Shape;3240;p36"/>
            <p:cNvSpPr/>
            <p:nvPr/>
          </p:nvSpPr>
          <p:spPr>
            <a:xfrm>
              <a:off x="4510935" y="2893753"/>
              <a:ext cx="87000" cy="870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6"/>
            <p:cNvSpPr/>
            <p:nvPr/>
          </p:nvSpPr>
          <p:spPr>
            <a:xfrm>
              <a:off x="4482322" y="2779038"/>
              <a:ext cx="65400" cy="654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6"/>
            <p:cNvSpPr/>
            <p:nvPr/>
          </p:nvSpPr>
          <p:spPr>
            <a:xfrm>
              <a:off x="4582394" y="2709659"/>
              <a:ext cx="73800" cy="73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6"/>
            <p:cNvSpPr/>
            <p:nvPr/>
          </p:nvSpPr>
          <p:spPr>
            <a:xfrm>
              <a:off x="4493409" y="2621315"/>
              <a:ext cx="59700" cy="597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6"/>
            <p:cNvSpPr/>
            <p:nvPr/>
          </p:nvSpPr>
          <p:spPr>
            <a:xfrm>
              <a:off x="4582399" y="2536883"/>
              <a:ext cx="50400" cy="504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6"/>
            <p:cNvSpPr/>
            <p:nvPr/>
          </p:nvSpPr>
          <p:spPr>
            <a:xfrm>
              <a:off x="4510935" y="2464909"/>
              <a:ext cx="40500" cy="4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602;p26">
            <a:extLst>
              <a:ext uri="{FF2B5EF4-FFF2-40B4-BE49-F238E27FC236}">
                <a16:creationId xmlns:a16="http://schemas.microsoft.com/office/drawing/2014/main" id="{0C97B549-F91C-7898-9C2A-83D4C58C7DF1}"/>
              </a:ext>
            </a:extLst>
          </p:cNvPr>
          <p:cNvSpPr txBox="1">
            <a:spLocks/>
          </p:cNvSpPr>
          <p:nvPr/>
        </p:nvSpPr>
        <p:spPr>
          <a:xfrm>
            <a:off x="501538" y="267513"/>
            <a:ext cx="8114400" cy="51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GB" dirty="0"/>
              <a:t>ĐIỀU KHIỂN ĐỒNG THỜI PHÂN TÁN</a:t>
            </a:r>
          </a:p>
        </p:txBody>
      </p:sp>
      <p:sp>
        <p:nvSpPr>
          <p:cNvPr id="5" name="TextBox 4">
            <a:extLst>
              <a:ext uri="{FF2B5EF4-FFF2-40B4-BE49-F238E27FC236}">
                <a16:creationId xmlns:a16="http://schemas.microsoft.com/office/drawing/2014/main" id="{3B10D605-E80D-7F88-E171-4191DFCE395A}"/>
              </a:ext>
            </a:extLst>
          </p:cNvPr>
          <p:cNvSpPr txBox="1"/>
          <p:nvPr/>
        </p:nvSpPr>
        <p:spPr>
          <a:xfrm>
            <a:off x="2856356" y="691095"/>
            <a:ext cx="3431237"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b="1" dirty="0">
                <a:solidFill>
                  <a:schemeClr val="accent2">
                    <a:lumMod val="75000"/>
                  </a:schemeClr>
                </a:solidFill>
                <a:latin typeface="Fira Sans Extra Condensed Medium" panose="020B0604020202020204" charset="0"/>
                <a:ea typeface="Roboto" panose="02000000000000000000" pitchFamily="2" charset="0"/>
              </a:rPr>
              <a:t> </a:t>
            </a:r>
            <a:r>
              <a:rPr lang="vi-VN" b="1" dirty="0" err="1">
                <a:solidFill>
                  <a:schemeClr val="accent2">
                    <a:lumMod val="75000"/>
                  </a:schemeClr>
                </a:solidFill>
                <a:latin typeface="Fira Sans Extra Condensed Medium" panose="020B0604020202020204" charset="0"/>
                <a:ea typeface="Roboto" panose="02000000000000000000" pitchFamily="2" charset="0"/>
              </a:rPr>
              <a:t>Lịch</a:t>
            </a:r>
            <a:r>
              <a:rPr lang="vi-VN" b="1" dirty="0">
                <a:solidFill>
                  <a:schemeClr val="accent2">
                    <a:lumMod val="75000"/>
                  </a:schemeClr>
                </a:solidFill>
                <a:latin typeface="Fira Sans Extra Condensed Medium" panose="020B0604020202020204" charset="0"/>
                <a:ea typeface="Roboto" panose="02000000000000000000" pitchFamily="2" charset="0"/>
              </a:rPr>
              <a:t> </a:t>
            </a:r>
            <a:r>
              <a:rPr lang="vi-VN" b="1" dirty="0" err="1">
                <a:solidFill>
                  <a:schemeClr val="accent2">
                    <a:lumMod val="75000"/>
                  </a:schemeClr>
                </a:solidFill>
                <a:latin typeface="Fira Sans Extra Condensed Medium" panose="020B0604020202020204" charset="0"/>
                <a:ea typeface="Roboto" panose="02000000000000000000" pitchFamily="2" charset="0"/>
              </a:rPr>
              <a:t>tuần</a:t>
            </a:r>
            <a:r>
              <a:rPr lang="vi-VN" b="1" dirty="0">
                <a:solidFill>
                  <a:schemeClr val="accent2">
                    <a:lumMod val="75000"/>
                  </a:schemeClr>
                </a:solidFill>
                <a:latin typeface="Fira Sans Extra Condensed Medium" panose="020B0604020202020204" charset="0"/>
                <a:ea typeface="Roboto" panose="02000000000000000000" pitchFamily="2" charset="0"/>
              </a:rPr>
              <a:t> </a:t>
            </a:r>
            <a:r>
              <a:rPr lang="vi-VN" b="1" dirty="0" err="1">
                <a:solidFill>
                  <a:schemeClr val="accent2">
                    <a:lumMod val="75000"/>
                  </a:schemeClr>
                </a:solidFill>
                <a:latin typeface="Fira Sans Extra Condensed Medium" panose="020B0604020202020204" charset="0"/>
                <a:ea typeface="Roboto" panose="02000000000000000000" pitchFamily="2" charset="0"/>
              </a:rPr>
              <a:t>tự</a:t>
            </a:r>
            <a:r>
              <a:rPr lang="vi-VN" b="1" dirty="0">
                <a:solidFill>
                  <a:schemeClr val="accent2">
                    <a:lumMod val="75000"/>
                  </a:schemeClr>
                </a:solidFill>
                <a:latin typeface="Fira Sans Extra Condensed Medium" panose="020B0604020202020204" charset="0"/>
                <a:ea typeface="Roboto" panose="02000000000000000000" pitchFamily="2" charset="0"/>
              </a:rPr>
              <a:t> </a:t>
            </a:r>
            <a:r>
              <a:rPr lang="vi-VN" b="1" dirty="0" err="1">
                <a:solidFill>
                  <a:schemeClr val="accent2">
                    <a:lumMod val="75000"/>
                  </a:schemeClr>
                </a:solidFill>
                <a:latin typeface="Fira Sans Extra Condensed Medium" panose="020B0604020202020204" charset="0"/>
                <a:ea typeface="Roboto" panose="02000000000000000000" pitchFamily="2" charset="0"/>
              </a:rPr>
              <a:t>và</a:t>
            </a:r>
            <a:r>
              <a:rPr lang="vi-VN" b="1" dirty="0">
                <a:solidFill>
                  <a:schemeClr val="accent2">
                    <a:lumMod val="75000"/>
                  </a:schemeClr>
                </a:solidFill>
                <a:latin typeface="Fira Sans Extra Condensed Medium" panose="020B0604020202020204" charset="0"/>
                <a:ea typeface="Roboto" panose="02000000000000000000" pitchFamily="2" charset="0"/>
              </a:rPr>
              <a:t> </a:t>
            </a:r>
            <a:r>
              <a:rPr lang="vi-VN" b="1" dirty="0" err="1">
                <a:solidFill>
                  <a:schemeClr val="accent2">
                    <a:lumMod val="75000"/>
                  </a:schemeClr>
                </a:solidFill>
                <a:latin typeface="Fira Sans Extra Condensed Medium" panose="020B0604020202020204" charset="0"/>
                <a:ea typeface="Roboto" panose="02000000000000000000" pitchFamily="2" charset="0"/>
              </a:rPr>
              <a:t>lịch</a:t>
            </a:r>
            <a:r>
              <a:rPr lang="vi-VN" b="1" dirty="0">
                <a:solidFill>
                  <a:schemeClr val="accent2">
                    <a:lumMod val="75000"/>
                  </a:schemeClr>
                </a:solidFill>
                <a:latin typeface="Fira Sans Extra Condensed Medium" panose="020B0604020202020204" charset="0"/>
                <a:ea typeface="Roboto" panose="02000000000000000000" pitchFamily="2" charset="0"/>
              </a:rPr>
              <a:t> </a:t>
            </a:r>
            <a:r>
              <a:rPr lang="vi-VN" b="1" dirty="0" err="1">
                <a:solidFill>
                  <a:schemeClr val="accent2">
                    <a:lumMod val="75000"/>
                  </a:schemeClr>
                </a:solidFill>
                <a:latin typeface="Fira Sans Extra Condensed Medium" panose="020B0604020202020204" charset="0"/>
                <a:ea typeface="Roboto" panose="02000000000000000000" pitchFamily="2" charset="0"/>
              </a:rPr>
              <a:t>khả</a:t>
            </a:r>
            <a:r>
              <a:rPr lang="vi-VN" b="1" dirty="0">
                <a:solidFill>
                  <a:schemeClr val="accent2">
                    <a:lumMod val="75000"/>
                  </a:schemeClr>
                </a:solidFill>
                <a:latin typeface="Fira Sans Extra Condensed Medium" panose="020B0604020202020204" charset="0"/>
                <a:ea typeface="Roboto" panose="02000000000000000000" pitchFamily="2" charset="0"/>
              </a:rPr>
              <a:t> </a:t>
            </a:r>
            <a:r>
              <a:rPr lang="vi-VN" b="1" dirty="0" err="1">
                <a:solidFill>
                  <a:schemeClr val="accent2">
                    <a:lumMod val="75000"/>
                  </a:schemeClr>
                </a:solidFill>
                <a:latin typeface="Fira Sans Extra Condensed Medium" panose="020B0604020202020204" charset="0"/>
                <a:ea typeface="Roboto" panose="02000000000000000000" pitchFamily="2" charset="0"/>
              </a:rPr>
              <a:t>tuần</a:t>
            </a:r>
            <a:r>
              <a:rPr lang="vi-VN" b="1" dirty="0">
                <a:solidFill>
                  <a:schemeClr val="accent2">
                    <a:lumMod val="75000"/>
                  </a:schemeClr>
                </a:solidFill>
                <a:latin typeface="Fira Sans Extra Condensed Medium" panose="020B0604020202020204" charset="0"/>
                <a:ea typeface="Roboto" panose="02000000000000000000" pitchFamily="2" charset="0"/>
              </a:rPr>
              <a:t> </a:t>
            </a:r>
            <a:r>
              <a:rPr lang="vi-VN" b="1" dirty="0" err="1">
                <a:solidFill>
                  <a:schemeClr val="accent2">
                    <a:lumMod val="75000"/>
                  </a:schemeClr>
                </a:solidFill>
                <a:latin typeface="Fira Sans Extra Condensed Medium" panose="020B0604020202020204" charset="0"/>
                <a:ea typeface="Roboto" panose="02000000000000000000" pitchFamily="2" charset="0"/>
              </a:rPr>
              <a:t>tự</a:t>
            </a:r>
            <a:endParaRPr kumimoji="0" lang="vi-VN" sz="1400" b="0" i="0" u="none" strike="noStrike" kern="0" cap="none" spc="0" normalizeH="0" baseline="0" noProof="0" dirty="0">
              <a:ln>
                <a:noFill/>
              </a:ln>
              <a:solidFill>
                <a:schemeClr val="accent2">
                  <a:lumMod val="75000"/>
                </a:schemeClr>
              </a:solidFill>
              <a:effectLst/>
              <a:uLnTx/>
              <a:uFillTx/>
              <a:latin typeface="Fira Sans Extra Condensed Medium" panose="020B0604020202020204" charset="0"/>
              <a:sym typeface="Arial"/>
            </a:endParaRPr>
          </a:p>
        </p:txBody>
      </p:sp>
      <p:sp>
        <p:nvSpPr>
          <p:cNvPr id="7" name="TextBox 6">
            <a:extLst>
              <a:ext uri="{FF2B5EF4-FFF2-40B4-BE49-F238E27FC236}">
                <a16:creationId xmlns:a16="http://schemas.microsoft.com/office/drawing/2014/main" id="{6516347C-8360-B491-D901-184BA37910D7}"/>
              </a:ext>
            </a:extLst>
          </p:cNvPr>
          <p:cNvSpPr txBox="1"/>
          <p:nvPr/>
        </p:nvSpPr>
        <p:spPr>
          <a:xfrm>
            <a:off x="2613052" y="1313602"/>
            <a:ext cx="4812915" cy="954107"/>
          </a:xfrm>
          <a:prstGeom prst="rect">
            <a:avLst/>
          </a:prstGeom>
          <a:noFill/>
        </p:spPr>
        <p:txBody>
          <a:bodyPr wrap="square">
            <a:spAutoFit/>
          </a:bodyPr>
          <a:lstStyle/>
          <a:p>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Lịch</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tuần</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tự</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serial</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schedule</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t>
            </a:r>
          </a:p>
          <a:p>
            <a:pPr marL="742950" lvl="1" indent="-285750">
              <a:buFont typeface="Arial" panose="020B0604020202020204" pitchFamily="34" charset="0"/>
              <a:buChar char="•"/>
            </a:pP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Một</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lịch</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S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được</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lập</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từ</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n giao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tác</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T1, T2,….,</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Tn</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xử</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lí</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đồng</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thời</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gọi</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là</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lịch</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tuần</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tự</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nếu</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các</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thao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tác</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của</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từng</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giao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tác</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được</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thực</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hiện</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liên </a:t>
            </a:r>
            <a:r>
              <a:rPr lang="vi-VN"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tiếp</a:t>
            </a:r>
            <a:r>
              <a:rPr lang="vi-VN"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nhau.</a:t>
            </a:r>
          </a:p>
        </p:txBody>
      </p:sp>
      <p:pic>
        <p:nvPicPr>
          <p:cNvPr id="8" name="Picture 7" descr="Diagram&#10;&#10;Description automatically generated">
            <a:extLst>
              <a:ext uri="{FF2B5EF4-FFF2-40B4-BE49-F238E27FC236}">
                <a16:creationId xmlns:a16="http://schemas.microsoft.com/office/drawing/2014/main" id="{16FA4935-5246-484B-161E-67AAC14D3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762" y="2212555"/>
            <a:ext cx="6697071" cy="28247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C6FC-E200-9840-995D-DAFE17295880}"/>
              </a:ext>
            </a:extLst>
          </p:cNvPr>
          <p:cNvSpPr>
            <a:spLocks noGrp="1"/>
          </p:cNvSpPr>
          <p:nvPr>
            <p:ph type="title"/>
          </p:nvPr>
        </p:nvSpPr>
        <p:spPr/>
        <p:txBody>
          <a:bodyPr/>
          <a:lstStyle/>
          <a:p>
            <a:r>
              <a:rPr lang="en-VN" dirty="0"/>
              <a:t>Danh sách thành viên AE Cây Khế</a:t>
            </a:r>
          </a:p>
        </p:txBody>
      </p:sp>
      <p:sp>
        <p:nvSpPr>
          <p:cNvPr id="3" name="TextBox 2">
            <a:extLst>
              <a:ext uri="{FF2B5EF4-FFF2-40B4-BE49-F238E27FC236}">
                <a16:creationId xmlns:a16="http://schemas.microsoft.com/office/drawing/2014/main" id="{0D6A1E37-E040-902E-BE26-8C44F0771034}"/>
              </a:ext>
            </a:extLst>
          </p:cNvPr>
          <p:cNvSpPr txBox="1"/>
          <p:nvPr/>
        </p:nvSpPr>
        <p:spPr>
          <a:xfrm>
            <a:off x="738059" y="1204518"/>
            <a:ext cx="4971625" cy="1169551"/>
          </a:xfrm>
          <a:prstGeom prst="rect">
            <a:avLst/>
          </a:prstGeom>
          <a:noFill/>
        </p:spPr>
        <p:txBody>
          <a:bodyPr wrap="square" rtlCol="0">
            <a:spAutoFit/>
          </a:bodyPr>
          <a:lstStyle/>
          <a:p>
            <a:endParaRPr lang="en-VN" dirty="0">
              <a:solidFill>
                <a:schemeClr val="tx1"/>
              </a:solidFill>
              <a:latin typeface="Arial" panose="020B0604020202020204" pitchFamily="34" charset="0"/>
              <a:cs typeface="Arial" panose="020B0604020202020204" pitchFamily="34" charset="0"/>
            </a:endParaRPr>
          </a:p>
          <a:p>
            <a:endParaRPr lang="en-VN" dirty="0">
              <a:solidFill>
                <a:schemeClr val="tx1"/>
              </a:solidFill>
              <a:effectLst/>
              <a:latin typeface="Helvetica Neue" panose="02000503000000020004" pitchFamily="2" charset="0"/>
            </a:endParaRPr>
          </a:p>
          <a:p>
            <a:endParaRPr lang="en-VN" dirty="0">
              <a:solidFill>
                <a:schemeClr val="tx1"/>
              </a:solidFill>
              <a:effectLst/>
              <a:latin typeface="Helvetica Neue" panose="02000503000000020004" pitchFamily="2" charset="0"/>
            </a:endParaRPr>
          </a:p>
          <a:p>
            <a:endParaRPr lang="en-US" dirty="0">
              <a:solidFill>
                <a:schemeClr val="tx1"/>
              </a:solidFill>
              <a:effectLst/>
              <a:latin typeface="Arial" panose="020B0604020202020204" pitchFamily="34" charset="0"/>
              <a:cs typeface="Arial" panose="020B0604020202020204" pitchFamily="34" charset="0"/>
            </a:endParaRPr>
          </a:p>
          <a:p>
            <a:endParaRPr lang="en-VN"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D211F9-1EAC-E882-B297-E3FC417C4220}"/>
              </a:ext>
            </a:extLst>
          </p:cNvPr>
          <p:cNvSpPr txBox="1"/>
          <p:nvPr/>
        </p:nvSpPr>
        <p:spPr>
          <a:xfrm>
            <a:off x="738059" y="1358406"/>
            <a:ext cx="5741606" cy="2031325"/>
          </a:xfrm>
          <a:prstGeom prst="rect">
            <a:avLst/>
          </a:prstGeom>
          <a:noFill/>
        </p:spPr>
        <p:txBody>
          <a:bodyPr wrap="square">
            <a:spAutoFit/>
          </a:bodyPr>
          <a:lstStyle/>
          <a:p>
            <a:pPr marL="0" lvl="0" indent="0"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20522010 –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Nguyễn</a:t>
            </a:r>
            <a:r>
              <a:rPr lang="en-GB" sz="1800" dirty="0">
                <a:solidFill>
                  <a:schemeClr val="accent1"/>
                </a:solidFill>
                <a:latin typeface="Fira Sans Extra Condensed SemiBold"/>
                <a:ea typeface="Fira Sans Extra Condensed SemiBold"/>
                <a:cs typeface="Fira Sans Extra Condensed SemiBold"/>
                <a:sym typeface="Fira Sans Extra Condensed SemiBold"/>
              </a:rPr>
              <a:t> Minh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Tiến</a:t>
            </a:r>
            <a:endParaRPr lang="en-GB" sz="1800" dirty="0">
              <a:solidFill>
                <a:schemeClr val="accent1"/>
              </a:solidFill>
              <a:latin typeface="Fira Sans Extra Condensed SemiBold"/>
              <a:ea typeface="Fira Sans Extra Condensed SemiBold"/>
              <a:cs typeface="Fira Sans Extra Condensed SemiBold"/>
              <a:sym typeface="Fira Sans Extra Condensed SemiBold"/>
            </a:endParaRPr>
          </a:p>
          <a:p>
            <a:pPr marL="0" lvl="0" indent="0" rtl="0">
              <a:spcBef>
                <a:spcPts val="0"/>
              </a:spcBef>
              <a:spcAft>
                <a:spcPts val="0"/>
              </a:spcAft>
              <a:buNone/>
            </a:pPr>
            <a:endParaRPr lang="en-GB" sz="1800" dirty="0">
              <a:solidFill>
                <a:schemeClr val="accent1"/>
              </a:solidFill>
              <a:latin typeface="Fira Sans Extra Condensed SemiBold"/>
              <a:ea typeface="Fira Sans Extra Condensed SemiBold"/>
              <a:cs typeface="Fira Sans Extra Condensed SemiBold"/>
              <a:sym typeface="Fira Sans Extra Condensed SemiBold"/>
            </a:endParaRPr>
          </a:p>
          <a:p>
            <a:pPr marL="0" lvl="0" indent="0"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20522129 –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Nguyễn</a:t>
            </a:r>
            <a:r>
              <a:rPr lang="en-GB" sz="1800" dirty="0">
                <a:solidFill>
                  <a:schemeClr val="accent1"/>
                </a:solidFill>
                <a:latin typeface="Fira Sans Extra Condensed SemiBold"/>
                <a:ea typeface="Fira Sans Extra Condensed SemiBold"/>
                <a:cs typeface="Fira Sans Extra Condensed SemiBold"/>
                <a:sym typeface="Fira Sans Extra Condensed SemiBold"/>
              </a:rPr>
              <a:t> Minh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Tuệ</a:t>
            </a:r>
            <a:endParaRPr lang="en-GB" sz="1800" dirty="0">
              <a:solidFill>
                <a:schemeClr val="accent1"/>
              </a:solidFill>
              <a:latin typeface="Fira Sans Extra Condensed SemiBold"/>
              <a:ea typeface="Fira Sans Extra Condensed SemiBold"/>
              <a:cs typeface="Fira Sans Extra Condensed SemiBold"/>
              <a:sym typeface="Fira Sans Extra Condensed SemiBold"/>
            </a:endParaRPr>
          </a:p>
          <a:p>
            <a:pPr marL="0" lvl="0" indent="0" rtl="0">
              <a:spcBef>
                <a:spcPts val="0"/>
              </a:spcBef>
              <a:spcAft>
                <a:spcPts val="0"/>
              </a:spcAft>
              <a:buNone/>
            </a:pPr>
            <a:endParaRPr lang="en-GB" sz="1800" dirty="0">
              <a:solidFill>
                <a:schemeClr val="accent1"/>
              </a:solidFill>
              <a:latin typeface="Fira Sans Extra Condensed SemiBold"/>
              <a:ea typeface="Fira Sans Extra Condensed SemiBold"/>
              <a:cs typeface="Fira Sans Extra Condensed SemiBold"/>
              <a:sym typeface="Fira Sans Extra Condensed SemiBold"/>
            </a:endParaRPr>
          </a:p>
          <a:p>
            <a:pPr marL="0" lvl="0" indent="0"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20521614 –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Tạ</a:t>
            </a:r>
            <a:r>
              <a:rPr lang="en-GB" sz="1800" dirty="0">
                <a:solidFill>
                  <a:schemeClr val="accent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Nhật</a:t>
            </a:r>
            <a:r>
              <a:rPr lang="en-GB" sz="1800" dirty="0">
                <a:solidFill>
                  <a:schemeClr val="accent1"/>
                </a:solidFill>
                <a:latin typeface="Fira Sans Extra Condensed SemiBold"/>
                <a:ea typeface="Fira Sans Extra Condensed SemiBold"/>
                <a:cs typeface="Fira Sans Extra Condensed SemiBold"/>
                <a:sym typeface="Fira Sans Extra Condensed SemiBold"/>
              </a:rPr>
              <a:t> Minh</a:t>
            </a:r>
          </a:p>
          <a:p>
            <a:pPr marL="0" lvl="0" indent="0" rtl="0">
              <a:spcBef>
                <a:spcPts val="0"/>
              </a:spcBef>
              <a:spcAft>
                <a:spcPts val="0"/>
              </a:spcAft>
              <a:buNone/>
            </a:pPr>
            <a:endParaRPr lang="en-GB" sz="1800" dirty="0">
              <a:solidFill>
                <a:schemeClr val="accent1"/>
              </a:solidFill>
              <a:latin typeface="Fira Sans Extra Condensed SemiBold"/>
              <a:ea typeface="Fira Sans Extra Condensed SemiBold"/>
              <a:cs typeface="Fira Sans Extra Condensed SemiBold"/>
              <a:sym typeface="Fira Sans Extra Condensed SemiBold"/>
            </a:endParaRPr>
          </a:p>
          <a:p>
            <a:pPr marL="0" lvl="0" indent="0"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20521609 –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Nguyễn</a:t>
            </a:r>
            <a:r>
              <a:rPr lang="en-GB" sz="1800" dirty="0">
                <a:solidFill>
                  <a:schemeClr val="accent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Hoàng</a:t>
            </a:r>
            <a:r>
              <a:rPr lang="en-GB" sz="1800" dirty="0">
                <a:solidFill>
                  <a:schemeClr val="accent1"/>
                </a:solidFill>
                <a:latin typeface="Fira Sans Extra Condensed SemiBold"/>
                <a:ea typeface="Fira Sans Extra Condensed SemiBold"/>
                <a:cs typeface="Fira Sans Extra Condensed SemiBold"/>
                <a:sym typeface="Fira Sans Extra Condensed SemiBold"/>
              </a:rPr>
              <a:t> Minh</a:t>
            </a:r>
          </a:p>
        </p:txBody>
      </p:sp>
    </p:spTree>
    <p:extLst>
      <p:ext uri="{BB962C8B-B14F-4D97-AF65-F5344CB8AC3E}">
        <p14:creationId xmlns:p14="http://schemas.microsoft.com/office/powerpoint/2010/main" val="3641005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3"/>
        <p:cNvGrpSpPr/>
        <p:nvPr/>
      </p:nvGrpSpPr>
      <p:grpSpPr>
        <a:xfrm>
          <a:off x="0" y="0"/>
          <a:ext cx="0" cy="0"/>
          <a:chOff x="0" y="0"/>
          <a:chExt cx="0" cy="0"/>
        </a:xfrm>
      </p:grpSpPr>
      <p:grpSp>
        <p:nvGrpSpPr>
          <p:cNvPr id="3154" name="Google Shape;3154;p36"/>
          <p:cNvGrpSpPr/>
          <p:nvPr/>
        </p:nvGrpSpPr>
        <p:grpSpPr>
          <a:xfrm>
            <a:off x="405233" y="910151"/>
            <a:ext cx="2103875" cy="1278963"/>
            <a:chOff x="961647" y="2401547"/>
            <a:chExt cx="1302628" cy="791878"/>
          </a:xfrm>
        </p:grpSpPr>
        <p:sp>
          <p:nvSpPr>
            <p:cNvPr id="3155" name="Google Shape;3155;p36"/>
            <p:cNvSpPr/>
            <p:nvPr/>
          </p:nvSpPr>
          <p:spPr>
            <a:xfrm>
              <a:off x="961647" y="2476847"/>
              <a:ext cx="595925" cy="698925"/>
            </a:xfrm>
            <a:custGeom>
              <a:avLst/>
              <a:gdLst/>
              <a:ahLst/>
              <a:cxnLst/>
              <a:rect l="l" t="t" r="r" b="b"/>
              <a:pathLst>
                <a:path w="23837" h="27957" extrusionOk="0">
                  <a:moveTo>
                    <a:pt x="18848" y="1"/>
                  </a:moveTo>
                  <a:cubicBezTo>
                    <a:pt x="18598" y="1"/>
                    <a:pt x="18336" y="13"/>
                    <a:pt x="18074" y="25"/>
                  </a:cubicBezTo>
                  <a:lnTo>
                    <a:pt x="17908" y="25"/>
                  </a:lnTo>
                  <a:cubicBezTo>
                    <a:pt x="17872" y="25"/>
                    <a:pt x="17836" y="48"/>
                    <a:pt x="17800" y="48"/>
                  </a:cubicBezTo>
                  <a:cubicBezTo>
                    <a:pt x="17396" y="96"/>
                    <a:pt x="16979" y="168"/>
                    <a:pt x="16586" y="275"/>
                  </a:cubicBezTo>
                  <a:cubicBezTo>
                    <a:pt x="16550" y="275"/>
                    <a:pt x="16526" y="275"/>
                    <a:pt x="16503" y="287"/>
                  </a:cubicBezTo>
                  <a:cubicBezTo>
                    <a:pt x="16360" y="322"/>
                    <a:pt x="16229" y="370"/>
                    <a:pt x="16086" y="418"/>
                  </a:cubicBezTo>
                  <a:cubicBezTo>
                    <a:pt x="15991" y="441"/>
                    <a:pt x="15907" y="465"/>
                    <a:pt x="15824" y="501"/>
                  </a:cubicBezTo>
                  <a:cubicBezTo>
                    <a:pt x="15550" y="596"/>
                    <a:pt x="15276" y="703"/>
                    <a:pt x="15002" y="822"/>
                  </a:cubicBezTo>
                  <a:cubicBezTo>
                    <a:pt x="14538" y="1025"/>
                    <a:pt x="14086" y="1263"/>
                    <a:pt x="13645" y="1537"/>
                  </a:cubicBezTo>
                  <a:lnTo>
                    <a:pt x="13502" y="1620"/>
                  </a:lnTo>
                  <a:lnTo>
                    <a:pt x="13395" y="1680"/>
                  </a:lnTo>
                  <a:cubicBezTo>
                    <a:pt x="13300" y="1751"/>
                    <a:pt x="13193" y="1811"/>
                    <a:pt x="13086" y="1882"/>
                  </a:cubicBezTo>
                  <a:cubicBezTo>
                    <a:pt x="12943" y="1977"/>
                    <a:pt x="12824" y="2096"/>
                    <a:pt x="12693" y="2192"/>
                  </a:cubicBezTo>
                  <a:cubicBezTo>
                    <a:pt x="12407" y="2394"/>
                    <a:pt x="12133" y="2608"/>
                    <a:pt x="11859" y="2835"/>
                  </a:cubicBezTo>
                  <a:cubicBezTo>
                    <a:pt x="11669" y="3001"/>
                    <a:pt x="11466" y="3168"/>
                    <a:pt x="11276" y="3347"/>
                  </a:cubicBezTo>
                  <a:cubicBezTo>
                    <a:pt x="11014" y="3597"/>
                    <a:pt x="10764" y="3835"/>
                    <a:pt x="10514" y="4097"/>
                  </a:cubicBezTo>
                  <a:cubicBezTo>
                    <a:pt x="10419" y="4192"/>
                    <a:pt x="10323" y="4287"/>
                    <a:pt x="10216" y="4394"/>
                  </a:cubicBezTo>
                  <a:cubicBezTo>
                    <a:pt x="10121" y="4501"/>
                    <a:pt x="10049" y="4609"/>
                    <a:pt x="9954" y="4716"/>
                  </a:cubicBezTo>
                  <a:cubicBezTo>
                    <a:pt x="9752" y="4954"/>
                    <a:pt x="9549" y="5204"/>
                    <a:pt x="9359" y="5454"/>
                  </a:cubicBezTo>
                  <a:cubicBezTo>
                    <a:pt x="9252" y="5585"/>
                    <a:pt x="9145" y="5704"/>
                    <a:pt x="9049" y="5835"/>
                  </a:cubicBezTo>
                  <a:cubicBezTo>
                    <a:pt x="8954" y="5966"/>
                    <a:pt x="8871" y="6097"/>
                    <a:pt x="8787" y="6216"/>
                  </a:cubicBezTo>
                  <a:cubicBezTo>
                    <a:pt x="8656" y="6395"/>
                    <a:pt x="8537" y="6573"/>
                    <a:pt x="8418" y="6764"/>
                  </a:cubicBezTo>
                  <a:cubicBezTo>
                    <a:pt x="8335" y="6883"/>
                    <a:pt x="8252" y="6990"/>
                    <a:pt x="8180" y="7121"/>
                  </a:cubicBezTo>
                  <a:cubicBezTo>
                    <a:pt x="8037" y="7335"/>
                    <a:pt x="7918" y="7561"/>
                    <a:pt x="7787" y="7788"/>
                  </a:cubicBezTo>
                  <a:cubicBezTo>
                    <a:pt x="7704" y="7919"/>
                    <a:pt x="7632" y="8049"/>
                    <a:pt x="7561" y="8180"/>
                  </a:cubicBezTo>
                  <a:cubicBezTo>
                    <a:pt x="7525" y="8240"/>
                    <a:pt x="7490" y="8288"/>
                    <a:pt x="7466" y="8335"/>
                  </a:cubicBezTo>
                  <a:cubicBezTo>
                    <a:pt x="7251" y="8740"/>
                    <a:pt x="7049" y="9145"/>
                    <a:pt x="6859" y="9550"/>
                  </a:cubicBezTo>
                  <a:cubicBezTo>
                    <a:pt x="6847" y="9585"/>
                    <a:pt x="6835" y="9621"/>
                    <a:pt x="6811" y="9657"/>
                  </a:cubicBezTo>
                  <a:cubicBezTo>
                    <a:pt x="6775" y="9752"/>
                    <a:pt x="6740" y="9859"/>
                    <a:pt x="6692" y="9954"/>
                  </a:cubicBezTo>
                  <a:cubicBezTo>
                    <a:pt x="6573" y="10228"/>
                    <a:pt x="6454" y="10502"/>
                    <a:pt x="6347" y="10788"/>
                  </a:cubicBezTo>
                  <a:cubicBezTo>
                    <a:pt x="6251" y="11014"/>
                    <a:pt x="6168" y="11252"/>
                    <a:pt x="6085" y="11478"/>
                  </a:cubicBezTo>
                  <a:lnTo>
                    <a:pt x="5823" y="11598"/>
                  </a:lnTo>
                  <a:cubicBezTo>
                    <a:pt x="5537" y="11728"/>
                    <a:pt x="5251" y="11883"/>
                    <a:pt x="4977" y="12050"/>
                  </a:cubicBezTo>
                  <a:cubicBezTo>
                    <a:pt x="4954" y="12074"/>
                    <a:pt x="4918" y="12086"/>
                    <a:pt x="4882" y="12109"/>
                  </a:cubicBezTo>
                  <a:lnTo>
                    <a:pt x="4751" y="12181"/>
                  </a:lnTo>
                  <a:cubicBezTo>
                    <a:pt x="4739" y="12205"/>
                    <a:pt x="4715" y="12217"/>
                    <a:pt x="4692" y="12229"/>
                  </a:cubicBezTo>
                  <a:cubicBezTo>
                    <a:pt x="4430" y="12419"/>
                    <a:pt x="4168" y="12621"/>
                    <a:pt x="3918" y="12824"/>
                  </a:cubicBezTo>
                  <a:lnTo>
                    <a:pt x="3763" y="12967"/>
                  </a:lnTo>
                  <a:cubicBezTo>
                    <a:pt x="3549" y="13157"/>
                    <a:pt x="3346" y="13372"/>
                    <a:pt x="3144" y="13586"/>
                  </a:cubicBezTo>
                  <a:cubicBezTo>
                    <a:pt x="3108" y="13622"/>
                    <a:pt x="3072" y="13645"/>
                    <a:pt x="3037" y="13681"/>
                  </a:cubicBezTo>
                  <a:cubicBezTo>
                    <a:pt x="3013" y="13717"/>
                    <a:pt x="3013" y="13717"/>
                    <a:pt x="2989" y="13741"/>
                  </a:cubicBezTo>
                  <a:cubicBezTo>
                    <a:pt x="2787" y="13979"/>
                    <a:pt x="2584" y="14217"/>
                    <a:pt x="2394" y="14479"/>
                  </a:cubicBezTo>
                  <a:cubicBezTo>
                    <a:pt x="2382" y="14491"/>
                    <a:pt x="2370" y="14503"/>
                    <a:pt x="2358" y="14515"/>
                  </a:cubicBezTo>
                  <a:cubicBezTo>
                    <a:pt x="2310" y="14574"/>
                    <a:pt x="2275" y="14646"/>
                    <a:pt x="2227" y="14705"/>
                  </a:cubicBezTo>
                  <a:cubicBezTo>
                    <a:pt x="2120" y="14860"/>
                    <a:pt x="2013" y="15015"/>
                    <a:pt x="1906" y="15181"/>
                  </a:cubicBezTo>
                  <a:cubicBezTo>
                    <a:pt x="1894" y="15217"/>
                    <a:pt x="1870" y="15241"/>
                    <a:pt x="1846" y="15265"/>
                  </a:cubicBezTo>
                  <a:cubicBezTo>
                    <a:pt x="1798" y="15348"/>
                    <a:pt x="1751" y="15431"/>
                    <a:pt x="1715" y="15503"/>
                  </a:cubicBezTo>
                  <a:cubicBezTo>
                    <a:pt x="1632" y="15634"/>
                    <a:pt x="1560" y="15753"/>
                    <a:pt x="1501" y="15872"/>
                  </a:cubicBezTo>
                  <a:cubicBezTo>
                    <a:pt x="1477" y="15908"/>
                    <a:pt x="1453" y="15943"/>
                    <a:pt x="1441" y="15979"/>
                  </a:cubicBezTo>
                  <a:cubicBezTo>
                    <a:pt x="1394" y="16062"/>
                    <a:pt x="1346" y="16158"/>
                    <a:pt x="1310" y="16241"/>
                  </a:cubicBezTo>
                  <a:cubicBezTo>
                    <a:pt x="1251" y="16348"/>
                    <a:pt x="1191" y="16467"/>
                    <a:pt x="1144" y="16574"/>
                  </a:cubicBezTo>
                  <a:cubicBezTo>
                    <a:pt x="1120" y="16610"/>
                    <a:pt x="1108" y="16646"/>
                    <a:pt x="1084" y="16681"/>
                  </a:cubicBezTo>
                  <a:cubicBezTo>
                    <a:pt x="1036" y="16777"/>
                    <a:pt x="1001" y="16884"/>
                    <a:pt x="965" y="16979"/>
                  </a:cubicBezTo>
                  <a:cubicBezTo>
                    <a:pt x="917" y="17074"/>
                    <a:pt x="870" y="17193"/>
                    <a:pt x="822" y="17301"/>
                  </a:cubicBezTo>
                  <a:lnTo>
                    <a:pt x="786" y="17396"/>
                  </a:lnTo>
                  <a:cubicBezTo>
                    <a:pt x="751" y="17503"/>
                    <a:pt x="715" y="17610"/>
                    <a:pt x="667" y="17717"/>
                  </a:cubicBezTo>
                  <a:cubicBezTo>
                    <a:pt x="632" y="17824"/>
                    <a:pt x="596" y="17944"/>
                    <a:pt x="560" y="18051"/>
                  </a:cubicBezTo>
                  <a:cubicBezTo>
                    <a:pt x="548" y="18075"/>
                    <a:pt x="536" y="18098"/>
                    <a:pt x="524" y="18122"/>
                  </a:cubicBezTo>
                  <a:cubicBezTo>
                    <a:pt x="501" y="18229"/>
                    <a:pt x="477" y="18336"/>
                    <a:pt x="441" y="18444"/>
                  </a:cubicBezTo>
                  <a:cubicBezTo>
                    <a:pt x="405" y="18575"/>
                    <a:pt x="370" y="18706"/>
                    <a:pt x="334" y="18837"/>
                  </a:cubicBezTo>
                  <a:cubicBezTo>
                    <a:pt x="334" y="18860"/>
                    <a:pt x="322" y="18884"/>
                    <a:pt x="310" y="18908"/>
                  </a:cubicBezTo>
                  <a:cubicBezTo>
                    <a:pt x="286" y="18991"/>
                    <a:pt x="274" y="19075"/>
                    <a:pt x="263" y="19158"/>
                  </a:cubicBezTo>
                  <a:cubicBezTo>
                    <a:pt x="227" y="19325"/>
                    <a:pt x="191" y="19503"/>
                    <a:pt x="155" y="19670"/>
                  </a:cubicBezTo>
                  <a:cubicBezTo>
                    <a:pt x="155" y="19718"/>
                    <a:pt x="143" y="19753"/>
                    <a:pt x="132" y="19789"/>
                  </a:cubicBezTo>
                  <a:cubicBezTo>
                    <a:pt x="132" y="19825"/>
                    <a:pt x="120" y="19908"/>
                    <a:pt x="120" y="19956"/>
                  </a:cubicBezTo>
                  <a:cubicBezTo>
                    <a:pt x="84" y="20206"/>
                    <a:pt x="60" y="20444"/>
                    <a:pt x="36" y="20682"/>
                  </a:cubicBezTo>
                  <a:cubicBezTo>
                    <a:pt x="36" y="20742"/>
                    <a:pt x="24" y="20801"/>
                    <a:pt x="12" y="20861"/>
                  </a:cubicBezTo>
                  <a:cubicBezTo>
                    <a:pt x="12" y="20920"/>
                    <a:pt x="12" y="20932"/>
                    <a:pt x="12" y="20968"/>
                  </a:cubicBezTo>
                  <a:cubicBezTo>
                    <a:pt x="1" y="21289"/>
                    <a:pt x="1" y="21611"/>
                    <a:pt x="12" y="21920"/>
                  </a:cubicBezTo>
                  <a:cubicBezTo>
                    <a:pt x="143" y="24432"/>
                    <a:pt x="1263" y="26218"/>
                    <a:pt x="2870" y="26921"/>
                  </a:cubicBezTo>
                  <a:lnTo>
                    <a:pt x="5287" y="27957"/>
                  </a:lnTo>
                  <a:cubicBezTo>
                    <a:pt x="3680" y="27254"/>
                    <a:pt x="2560" y="25480"/>
                    <a:pt x="2429" y="22968"/>
                  </a:cubicBezTo>
                  <a:cubicBezTo>
                    <a:pt x="2418" y="22647"/>
                    <a:pt x="2418" y="22325"/>
                    <a:pt x="2429" y="22004"/>
                  </a:cubicBezTo>
                  <a:cubicBezTo>
                    <a:pt x="2429" y="21908"/>
                    <a:pt x="2441" y="21825"/>
                    <a:pt x="2453" y="21730"/>
                  </a:cubicBezTo>
                  <a:cubicBezTo>
                    <a:pt x="2465" y="21480"/>
                    <a:pt x="2501" y="21242"/>
                    <a:pt x="2525" y="21003"/>
                  </a:cubicBezTo>
                  <a:cubicBezTo>
                    <a:pt x="2549" y="20908"/>
                    <a:pt x="2560" y="20813"/>
                    <a:pt x="2572" y="20718"/>
                  </a:cubicBezTo>
                  <a:cubicBezTo>
                    <a:pt x="2596" y="20539"/>
                    <a:pt x="2644" y="20372"/>
                    <a:pt x="2679" y="20206"/>
                  </a:cubicBezTo>
                  <a:cubicBezTo>
                    <a:pt x="2703" y="20099"/>
                    <a:pt x="2715" y="19991"/>
                    <a:pt x="2751" y="19884"/>
                  </a:cubicBezTo>
                  <a:cubicBezTo>
                    <a:pt x="2775" y="19741"/>
                    <a:pt x="2822" y="19610"/>
                    <a:pt x="2858" y="19479"/>
                  </a:cubicBezTo>
                  <a:cubicBezTo>
                    <a:pt x="2894" y="19348"/>
                    <a:pt x="2930" y="19218"/>
                    <a:pt x="2965" y="19098"/>
                  </a:cubicBezTo>
                  <a:cubicBezTo>
                    <a:pt x="3013" y="18967"/>
                    <a:pt x="3049" y="18872"/>
                    <a:pt x="3084" y="18765"/>
                  </a:cubicBezTo>
                  <a:cubicBezTo>
                    <a:pt x="3132" y="18622"/>
                    <a:pt x="3180" y="18479"/>
                    <a:pt x="3239" y="18348"/>
                  </a:cubicBezTo>
                  <a:cubicBezTo>
                    <a:pt x="3275" y="18241"/>
                    <a:pt x="3322" y="18134"/>
                    <a:pt x="3370" y="18015"/>
                  </a:cubicBezTo>
                  <a:cubicBezTo>
                    <a:pt x="3430" y="17884"/>
                    <a:pt x="3489" y="17753"/>
                    <a:pt x="3549" y="17622"/>
                  </a:cubicBezTo>
                  <a:cubicBezTo>
                    <a:pt x="3608" y="17491"/>
                    <a:pt x="3656" y="17396"/>
                    <a:pt x="3715" y="17289"/>
                  </a:cubicBezTo>
                  <a:cubicBezTo>
                    <a:pt x="3775" y="17170"/>
                    <a:pt x="3846" y="17039"/>
                    <a:pt x="3906" y="16920"/>
                  </a:cubicBezTo>
                  <a:cubicBezTo>
                    <a:pt x="3977" y="16801"/>
                    <a:pt x="4049" y="16670"/>
                    <a:pt x="4120" y="16551"/>
                  </a:cubicBezTo>
                  <a:cubicBezTo>
                    <a:pt x="4192" y="16431"/>
                    <a:pt x="4251" y="16336"/>
                    <a:pt x="4323" y="16229"/>
                  </a:cubicBezTo>
                  <a:cubicBezTo>
                    <a:pt x="4418" y="16062"/>
                    <a:pt x="4537" y="15908"/>
                    <a:pt x="4644" y="15753"/>
                  </a:cubicBezTo>
                  <a:cubicBezTo>
                    <a:pt x="4692" y="15681"/>
                    <a:pt x="4751" y="15598"/>
                    <a:pt x="4787" y="15527"/>
                  </a:cubicBezTo>
                  <a:cubicBezTo>
                    <a:pt x="4989" y="15265"/>
                    <a:pt x="5192" y="15027"/>
                    <a:pt x="5394" y="14788"/>
                  </a:cubicBezTo>
                  <a:cubicBezTo>
                    <a:pt x="5442" y="14729"/>
                    <a:pt x="5489" y="14681"/>
                    <a:pt x="5549" y="14634"/>
                  </a:cubicBezTo>
                  <a:cubicBezTo>
                    <a:pt x="5751" y="14419"/>
                    <a:pt x="5954" y="14205"/>
                    <a:pt x="6168" y="14014"/>
                  </a:cubicBezTo>
                  <a:cubicBezTo>
                    <a:pt x="6228" y="13967"/>
                    <a:pt x="6275" y="13919"/>
                    <a:pt x="6323" y="13884"/>
                  </a:cubicBezTo>
                  <a:cubicBezTo>
                    <a:pt x="6573" y="13669"/>
                    <a:pt x="6835" y="13467"/>
                    <a:pt x="7097" y="13288"/>
                  </a:cubicBezTo>
                  <a:cubicBezTo>
                    <a:pt x="7192" y="13217"/>
                    <a:pt x="7287" y="13157"/>
                    <a:pt x="7394" y="13098"/>
                  </a:cubicBezTo>
                  <a:cubicBezTo>
                    <a:pt x="7656" y="12931"/>
                    <a:pt x="7942" y="12776"/>
                    <a:pt x="8240" y="12645"/>
                  </a:cubicBezTo>
                  <a:lnTo>
                    <a:pt x="8502" y="12526"/>
                  </a:lnTo>
                  <a:cubicBezTo>
                    <a:pt x="8680" y="12014"/>
                    <a:pt x="8883" y="11502"/>
                    <a:pt x="9097" y="11002"/>
                  </a:cubicBezTo>
                  <a:cubicBezTo>
                    <a:pt x="9133" y="10907"/>
                    <a:pt x="9168" y="10812"/>
                    <a:pt x="9216" y="10705"/>
                  </a:cubicBezTo>
                  <a:cubicBezTo>
                    <a:pt x="9442" y="10204"/>
                    <a:pt x="9692" y="9716"/>
                    <a:pt x="9954" y="9228"/>
                  </a:cubicBezTo>
                  <a:cubicBezTo>
                    <a:pt x="10038" y="9097"/>
                    <a:pt x="10109" y="8966"/>
                    <a:pt x="10192" y="8835"/>
                  </a:cubicBezTo>
                  <a:cubicBezTo>
                    <a:pt x="10383" y="8490"/>
                    <a:pt x="10597" y="8145"/>
                    <a:pt x="10823" y="7811"/>
                  </a:cubicBezTo>
                  <a:cubicBezTo>
                    <a:pt x="10942" y="7633"/>
                    <a:pt x="11061" y="7454"/>
                    <a:pt x="11192" y="7276"/>
                  </a:cubicBezTo>
                  <a:cubicBezTo>
                    <a:pt x="11371" y="7014"/>
                    <a:pt x="11562" y="6764"/>
                    <a:pt x="11764" y="6514"/>
                  </a:cubicBezTo>
                  <a:cubicBezTo>
                    <a:pt x="11954" y="6264"/>
                    <a:pt x="12157" y="6014"/>
                    <a:pt x="12359" y="5763"/>
                  </a:cubicBezTo>
                  <a:cubicBezTo>
                    <a:pt x="12550" y="5549"/>
                    <a:pt x="12728" y="5347"/>
                    <a:pt x="12919" y="5144"/>
                  </a:cubicBezTo>
                  <a:cubicBezTo>
                    <a:pt x="13169" y="4894"/>
                    <a:pt x="13419" y="4644"/>
                    <a:pt x="13681" y="4406"/>
                  </a:cubicBezTo>
                  <a:cubicBezTo>
                    <a:pt x="13871" y="4228"/>
                    <a:pt x="14062" y="4049"/>
                    <a:pt x="14264" y="3882"/>
                  </a:cubicBezTo>
                  <a:cubicBezTo>
                    <a:pt x="14538" y="3656"/>
                    <a:pt x="14812" y="3454"/>
                    <a:pt x="15086" y="3251"/>
                  </a:cubicBezTo>
                  <a:cubicBezTo>
                    <a:pt x="15372" y="3049"/>
                    <a:pt x="15622" y="2846"/>
                    <a:pt x="15907" y="2680"/>
                  </a:cubicBezTo>
                  <a:cubicBezTo>
                    <a:pt x="15955" y="2644"/>
                    <a:pt x="16003" y="2620"/>
                    <a:pt x="16050" y="2585"/>
                  </a:cubicBezTo>
                  <a:cubicBezTo>
                    <a:pt x="16491" y="2323"/>
                    <a:pt x="16943" y="2084"/>
                    <a:pt x="17408" y="1870"/>
                  </a:cubicBezTo>
                  <a:cubicBezTo>
                    <a:pt x="17681" y="1751"/>
                    <a:pt x="17955" y="1644"/>
                    <a:pt x="18229" y="1549"/>
                  </a:cubicBezTo>
                  <a:cubicBezTo>
                    <a:pt x="18312" y="1525"/>
                    <a:pt x="18408" y="1501"/>
                    <a:pt x="18491" y="1465"/>
                  </a:cubicBezTo>
                  <a:cubicBezTo>
                    <a:pt x="18670" y="1418"/>
                    <a:pt x="18824" y="1370"/>
                    <a:pt x="18991" y="1322"/>
                  </a:cubicBezTo>
                  <a:cubicBezTo>
                    <a:pt x="19396" y="1215"/>
                    <a:pt x="19801" y="1144"/>
                    <a:pt x="20217" y="1096"/>
                  </a:cubicBezTo>
                  <a:cubicBezTo>
                    <a:pt x="20313" y="1096"/>
                    <a:pt x="20396" y="1084"/>
                    <a:pt x="20491" y="1072"/>
                  </a:cubicBezTo>
                  <a:cubicBezTo>
                    <a:pt x="20676" y="1064"/>
                    <a:pt x="20856" y="1056"/>
                    <a:pt x="21037" y="1056"/>
                  </a:cubicBezTo>
                  <a:cubicBezTo>
                    <a:pt x="21113" y="1056"/>
                    <a:pt x="21188" y="1057"/>
                    <a:pt x="21265" y="1061"/>
                  </a:cubicBezTo>
                  <a:lnTo>
                    <a:pt x="21515" y="1061"/>
                  </a:lnTo>
                  <a:cubicBezTo>
                    <a:pt x="21813" y="1072"/>
                    <a:pt x="22099" y="1108"/>
                    <a:pt x="22396" y="1156"/>
                  </a:cubicBezTo>
                  <a:cubicBezTo>
                    <a:pt x="22420" y="1156"/>
                    <a:pt x="22444" y="1168"/>
                    <a:pt x="22468" y="1180"/>
                  </a:cubicBezTo>
                  <a:cubicBezTo>
                    <a:pt x="22932" y="1275"/>
                    <a:pt x="23396" y="1418"/>
                    <a:pt x="23837" y="1596"/>
                  </a:cubicBezTo>
                  <a:lnTo>
                    <a:pt x="21420" y="560"/>
                  </a:lnTo>
                  <a:cubicBezTo>
                    <a:pt x="21241" y="477"/>
                    <a:pt x="21063" y="406"/>
                    <a:pt x="20872" y="346"/>
                  </a:cubicBezTo>
                  <a:cubicBezTo>
                    <a:pt x="20848" y="334"/>
                    <a:pt x="20825" y="334"/>
                    <a:pt x="20801" y="334"/>
                  </a:cubicBezTo>
                  <a:cubicBezTo>
                    <a:pt x="20551" y="251"/>
                    <a:pt x="20313" y="179"/>
                    <a:pt x="20051" y="132"/>
                  </a:cubicBezTo>
                  <a:lnTo>
                    <a:pt x="19991" y="120"/>
                  </a:lnTo>
                  <a:lnTo>
                    <a:pt x="19979" y="120"/>
                  </a:lnTo>
                  <a:cubicBezTo>
                    <a:pt x="19694" y="60"/>
                    <a:pt x="19396" y="37"/>
                    <a:pt x="19098" y="13"/>
                  </a:cubicBezTo>
                  <a:lnTo>
                    <a:pt x="19027"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6"/>
            <p:cNvSpPr/>
            <p:nvPr/>
          </p:nvSpPr>
          <p:spPr>
            <a:xfrm>
              <a:off x="1566497" y="2401547"/>
              <a:ext cx="288750" cy="169400"/>
            </a:xfrm>
            <a:custGeom>
              <a:avLst/>
              <a:gdLst/>
              <a:ahLst/>
              <a:cxnLst/>
              <a:rect l="l" t="t" r="r" b="b"/>
              <a:pathLst>
                <a:path w="11550" h="6776" extrusionOk="0">
                  <a:moveTo>
                    <a:pt x="11507" y="1387"/>
                  </a:moveTo>
                  <a:lnTo>
                    <a:pt x="11549" y="1406"/>
                  </a:lnTo>
                  <a:cubicBezTo>
                    <a:pt x="11535" y="1399"/>
                    <a:pt x="11521" y="1393"/>
                    <a:pt x="11507" y="1387"/>
                  </a:cubicBezTo>
                  <a:close/>
                  <a:moveTo>
                    <a:pt x="7596" y="1"/>
                  </a:moveTo>
                  <a:cubicBezTo>
                    <a:pt x="7513" y="1"/>
                    <a:pt x="7430" y="12"/>
                    <a:pt x="7334" y="12"/>
                  </a:cubicBezTo>
                  <a:lnTo>
                    <a:pt x="6894" y="12"/>
                  </a:lnTo>
                  <a:cubicBezTo>
                    <a:pt x="6727" y="24"/>
                    <a:pt x="6549" y="72"/>
                    <a:pt x="6382" y="108"/>
                  </a:cubicBezTo>
                  <a:cubicBezTo>
                    <a:pt x="6275" y="120"/>
                    <a:pt x="6179" y="132"/>
                    <a:pt x="6072" y="167"/>
                  </a:cubicBezTo>
                  <a:cubicBezTo>
                    <a:pt x="6048" y="167"/>
                    <a:pt x="6013" y="167"/>
                    <a:pt x="5989" y="179"/>
                  </a:cubicBezTo>
                  <a:cubicBezTo>
                    <a:pt x="5656" y="263"/>
                    <a:pt x="5334" y="382"/>
                    <a:pt x="5025" y="524"/>
                  </a:cubicBezTo>
                  <a:cubicBezTo>
                    <a:pt x="4715" y="655"/>
                    <a:pt x="4417" y="822"/>
                    <a:pt x="4132" y="1001"/>
                  </a:cubicBezTo>
                  <a:cubicBezTo>
                    <a:pt x="4108" y="1025"/>
                    <a:pt x="4072" y="1036"/>
                    <a:pt x="4036" y="1048"/>
                  </a:cubicBezTo>
                  <a:cubicBezTo>
                    <a:pt x="3941" y="1108"/>
                    <a:pt x="3858" y="1167"/>
                    <a:pt x="3762" y="1239"/>
                  </a:cubicBezTo>
                  <a:cubicBezTo>
                    <a:pt x="3727" y="1251"/>
                    <a:pt x="3703" y="1286"/>
                    <a:pt x="3667" y="1310"/>
                  </a:cubicBezTo>
                  <a:cubicBezTo>
                    <a:pt x="3381" y="1501"/>
                    <a:pt x="3096" y="1727"/>
                    <a:pt x="2834" y="1953"/>
                  </a:cubicBezTo>
                  <a:cubicBezTo>
                    <a:pt x="2572" y="2191"/>
                    <a:pt x="2310" y="2453"/>
                    <a:pt x="2060" y="2727"/>
                  </a:cubicBezTo>
                  <a:cubicBezTo>
                    <a:pt x="2036" y="2751"/>
                    <a:pt x="2012" y="2775"/>
                    <a:pt x="1988" y="2799"/>
                  </a:cubicBezTo>
                  <a:cubicBezTo>
                    <a:pt x="1929" y="2858"/>
                    <a:pt x="1893" y="2918"/>
                    <a:pt x="1834" y="2977"/>
                  </a:cubicBezTo>
                  <a:cubicBezTo>
                    <a:pt x="1667" y="3168"/>
                    <a:pt x="1512" y="3370"/>
                    <a:pt x="1345" y="3572"/>
                  </a:cubicBezTo>
                  <a:cubicBezTo>
                    <a:pt x="1310" y="3632"/>
                    <a:pt x="1262" y="3680"/>
                    <a:pt x="1226" y="3739"/>
                  </a:cubicBezTo>
                  <a:cubicBezTo>
                    <a:pt x="1179" y="3787"/>
                    <a:pt x="1143" y="3846"/>
                    <a:pt x="1107" y="3894"/>
                  </a:cubicBezTo>
                  <a:cubicBezTo>
                    <a:pt x="1012" y="4037"/>
                    <a:pt x="917" y="4180"/>
                    <a:pt x="810" y="4323"/>
                  </a:cubicBezTo>
                  <a:cubicBezTo>
                    <a:pt x="762" y="4406"/>
                    <a:pt x="703" y="4477"/>
                    <a:pt x="655" y="4561"/>
                  </a:cubicBezTo>
                  <a:cubicBezTo>
                    <a:pt x="619" y="4620"/>
                    <a:pt x="595" y="4668"/>
                    <a:pt x="560" y="4727"/>
                  </a:cubicBezTo>
                  <a:cubicBezTo>
                    <a:pt x="488" y="4846"/>
                    <a:pt x="405" y="4977"/>
                    <a:pt x="345" y="5096"/>
                  </a:cubicBezTo>
                  <a:cubicBezTo>
                    <a:pt x="298" y="5180"/>
                    <a:pt x="238" y="5263"/>
                    <a:pt x="191" y="5346"/>
                  </a:cubicBezTo>
                  <a:cubicBezTo>
                    <a:pt x="131" y="5477"/>
                    <a:pt x="60" y="5608"/>
                    <a:pt x="0" y="5727"/>
                  </a:cubicBezTo>
                  <a:lnTo>
                    <a:pt x="2417" y="6775"/>
                  </a:lnTo>
                  <a:cubicBezTo>
                    <a:pt x="2524" y="6561"/>
                    <a:pt x="2631" y="6359"/>
                    <a:pt x="2750" y="6144"/>
                  </a:cubicBezTo>
                  <a:cubicBezTo>
                    <a:pt x="2822" y="6025"/>
                    <a:pt x="2893" y="5894"/>
                    <a:pt x="2977" y="5775"/>
                  </a:cubicBezTo>
                  <a:cubicBezTo>
                    <a:pt x="3048" y="5656"/>
                    <a:pt x="3131" y="5513"/>
                    <a:pt x="3227" y="5382"/>
                  </a:cubicBezTo>
                  <a:cubicBezTo>
                    <a:pt x="3310" y="5239"/>
                    <a:pt x="3417" y="5096"/>
                    <a:pt x="3524" y="4954"/>
                  </a:cubicBezTo>
                  <a:cubicBezTo>
                    <a:pt x="3596" y="4846"/>
                    <a:pt x="3679" y="4739"/>
                    <a:pt x="3762" y="4632"/>
                  </a:cubicBezTo>
                  <a:cubicBezTo>
                    <a:pt x="3905" y="4430"/>
                    <a:pt x="4084" y="4227"/>
                    <a:pt x="4239" y="4037"/>
                  </a:cubicBezTo>
                  <a:cubicBezTo>
                    <a:pt x="4322" y="3953"/>
                    <a:pt x="4393" y="3858"/>
                    <a:pt x="4465" y="3775"/>
                  </a:cubicBezTo>
                  <a:cubicBezTo>
                    <a:pt x="4715" y="3513"/>
                    <a:pt x="4977" y="3251"/>
                    <a:pt x="5239" y="3013"/>
                  </a:cubicBezTo>
                  <a:cubicBezTo>
                    <a:pt x="5513" y="2775"/>
                    <a:pt x="5787" y="2560"/>
                    <a:pt x="6072" y="2358"/>
                  </a:cubicBezTo>
                  <a:cubicBezTo>
                    <a:pt x="6227" y="2251"/>
                    <a:pt x="6382" y="2156"/>
                    <a:pt x="6537" y="2060"/>
                  </a:cubicBezTo>
                  <a:cubicBezTo>
                    <a:pt x="6822" y="1882"/>
                    <a:pt x="7120" y="1715"/>
                    <a:pt x="7430" y="1572"/>
                  </a:cubicBezTo>
                  <a:cubicBezTo>
                    <a:pt x="7775" y="1429"/>
                    <a:pt x="8120" y="1310"/>
                    <a:pt x="8477" y="1215"/>
                  </a:cubicBezTo>
                  <a:cubicBezTo>
                    <a:pt x="8573" y="1191"/>
                    <a:pt x="8680" y="1179"/>
                    <a:pt x="8775" y="1167"/>
                  </a:cubicBezTo>
                  <a:cubicBezTo>
                    <a:pt x="9013" y="1108"/>
                    <a:pt x="9251" y="1084"/>
                    <a:pt x="9489" y="1060"/>
                  </a:cubicBezTo>
                  <a:lnTo>
                    <a:pt x="9739" y="1060"/>
                  </a:lnTo>
                  <a:cubicBezTo>
                    <a:pt x="10025" y="1060"/>
                    <a:pt x="10311" y="1072"/>
                    <a:pt x="10597" y="1132"/>
                  </a:cubicBezTo>
                  <a:lnTo>
                    <a:pt x="10620" y="1132"/>
                  </a:lnTo>
                  <a:cubicBezTo>
                    <a:pt x="10927" y="1177"/>
                    <a:pt x="11222" y="1266"/>
                    <a:pt x="11507" y="1387"/>
                  </a:cubicBezTo>
                  <a:lnTo>
                    <a:pt x="11507" y="1387"/>
                  </a:lnTo>
                  <a:lnTo>
                    <a:pt x="9132" y="358"/>
                  </a:lnTo>
                  <a:cubicBezTo>
                    <a:pt x="9013" y="310"/>
                    <a:pt x="8894" y="263"/>
                    <a:pt x="8775" y="227"/>
                  </a:cubicBezTo>
                  <a:cubicBezTo>
                    <a:pt x="8596" y="167"/>
                    <a:pt x="8406" y="108"/>
                    <a:pt x="8215" y="72"/>
                  </a:cubicBezTo>
                  <a:lnTo>
                    <a:pt x="8192" y="72"/>
                  </a:lnTo>
                  <a:cubicBezTo>
                    <a:pt x="8001" y="36"/>
                    <a:pt x="7799" y="12"/>
                    <a:pt x="7596"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6"/>
            <p:cNvSpPr/>
            <p:nvPr/>
          </p:nvSpPr>
          <p:spPr>
            <a:xfrm>
              <a:off x="1015300" y="2426475"/>
              <a:ext cx="1059075" cy="766950"/>
            </a:xfrm>
            <a:custGeom>
              <a:avLst/>
              <a:gdLst/>
              <a:ahLst/>
              <a:cxnLst/>
              <a:rect l="l" t="t" r="r" b="b"/>
              <a:pathLst>
                <a:path w="42363" h="30678" extrusionOk="0">
                  <a:moveTo>
                    <a:pt x="31771" y="1"/>
                  </a:moveTo>
                  <a:cubicBezTo>
                    <a:pt x="31030" y="1"/>
                    <a:pt x="30238" y="171"/>
                    <a:pt x="29421" y="530"/>
                  </a:cubicBezTo>
                  <a:cubicBezTo>
                    <a:pt x="27361" y="1447"/>
                    <a:pt x="25563" y="3400"/>
                    <a:pt x="24396" y="5745"/>
                  </a:cubicBezTo>
                  <a:cubicBezTo>
                    <a:pt x="23026" y="3983"/>
                    <a:pt x="21089" y="3004"/>
                    <a:pt x="18867" y="3004"/>
                  </a:cubicBezTo>
                  <a:cubicBezTo>
                    <a:pt x="17711" y="3004"/>
                    <a:pt x="16476" y="3270"/>
                    <a:pt x="15205" y="3828"/>
                  </a:cubicBezTo>
                  <a:cubicBezTo>
                    <a:pt x="11240" y="5590"/>
                    <a:pt x="7930" y="9746"/>
                    <a:pt x="6299" y="14484"/>
                  </a:cubicBezTo>
                  <a:lnTo>
                    <a:pt x="6037" y="14591"/>
                  </a:lnTo>
                  <a:cubicBezTo>
                    <a:pt x="2608" y="16103"/>
                    <a:pt x="0" y="20735"/>
                    <a:pt x="215" y="24914"/>
                  </a:cubicBezTo>
                  <a:cubicBezTo>
                    <a:pt x="383" y="28200"/>
                    <a:pt x="2241" y="30241"/>
                    <a:pt x="4683" y="30241"/>
                  </a:cubicBezTo>
                  <a:cubicBezTo>
                    <a:pt x="5356" y="30241"/>
                    <a:pt x="6073" y="30087"/>
                    <a:pt x="6811" y="29760"/>
                  </a:cubicBezTo>
                  <a:lnTo>
                    <a:pt x="8418" y="29046"/>
                  </a:lnTo>
                  <a:cubicBezTo>
                    <a:pt x="9660" y="30103"/>
                    <a:pt x="11193" y="30678"/>
                    <a:pt x="12894" y="30678"/>
                  </a:cubicBezTo>
                  <a:cubicBezTo>
                    <a:pt x="14048" y="30678"/>
                    <a:pt x="15280" y="30413"/>
                    <a:pt x="16550" y="29855"/>
                  </a:cubicBezTo>
                  <a:cubicBezTo>
                    <a:pt x="19693" y="28462"/>
                    <a:pt x="22420" y="25545"/>
                    <a:pt x="24229" y="22057"/>
                  </a:cubicBezTo>
                  <a:lnTo>
                    <a:pt x="36338" y="16711"/>
                  </a:lnTo>
                  <a:cubicBezTo>
                    <a:pt x="39755" y="15199"/>
                    <a:pt x="42363" y="10579"/>
                    <a:pt x="42148" y="6388"/>
                  </a:cubicBezTo>
                  <a:cubicBezTo>
                    <a:pt x="41980" y="3112"/>
                    <a:pt x="40122" y="1072"/>
                    <a:pt x="37681" y="1072"/>
                  </a:cubicBezTo>
                  <a:cubicBezTo>
                    <a:pt x="37008" y="1072"/>
                    <a:pt x="36291" y="1227"/>
                    <a:pt x="35552" y="1554"/>
                  </a:cubicBezTo>
                  <a:lnTo>
                    <a:pt x="35255" y="1685"/>
                  </a:lnTo>
                  <a:cubicBezTo>
                    <a:pt x="34384" y="604"/>
                    <a:pt x="33167" y="1"/>
                    <a:pt x="31771" y="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6"/>
            <p:cNvSpPr/>
            <p:nvPr/>
          </p:nvSpPr>
          <p:spPr>
            <a:xfrm>
              <a:off x="2165072" y="2660222"/>
              <a:ext cx="68200" cy="17275"/>
            </a:xfrm>
            <a:custGeom>
              <a:avLst/>
              <a:gdLst/>
              <a:ahLst/>
              <a:cxnLst/>
              <a:rect l="l" t="t" r="r" b="b"/>
              <a:pathLst>
                <a:path w="2728" h="691" extrusionOk="0">
                  <a:moveTo>
                    <a:pt x="834" y="0"/>
                  </a:moveTo>
                  <a:cubicBezTo>
                    <a:pt x="774" y="0"/>
                    <a:pt x="715" y="24"/>
                    <a:pt x="643" y="36"/>
                  </a:cubicBezTo>
                  <a:lnTo>
                    <a:pt x="524" y="48"/>
                  </a:lnTo>
                  <a:lnTo>
                    <a:pt x="489" y="60"/>
                  </a:lnTo>
                  <a:cubicBezTo>
                    <a:pt x="370" y="95"/>
                    <a:pt x="239" y="143"/>
                    <a:pt x="120" y="191"/>
                  </a:cubicBezTo>
                  <a:lnTo>
                    <a:pt x="1" y="250"/>
                  </a:lnTo>
                  <a:lnTo>
                    <a:pt x="1024" y="691"/>
                  </a:lnTo>
                  <a:lnTo>
                    <a:pt x="1144" y="643"/>
                  </a:lnTo>
                  <a:cubicBezTo>
                    <a:pt x="1275" y="584"/>
                    <a:pt x="1405" y="536"/>
                    <a:pt x="1548" y="500"/>
                  </a:cubicBezTo>
                  <a:cubicBezTo>
                    <a:pt x="1584" y="488"/>
                    <a:pt x="1632" y="488"/>
                    <a:pt x="1667" y="476"/>
                  </a:cubicBezTo>
                  <a:cubicBezTo>
                    <a:pt x="1763" y="464"/>
                    <a:pt x="1846" y="453"/>
                    <a:pt x="1941" y="441"/>
                  </a:cubicBezTo>
                  <a:lnTo>
                    <a:pt x="2037" y="441"/>
                  </a:lnTo>
                  <a:cubicBezTo>
                    <a:pt x="2144" y="441"/>
                    <a:pt x="2263" y="453"/>
                    <a:pt x="2370" y="464"/>
                  </a:cubicBezTo>
                  <a:cubicBezTo>
                    <a:pt x="2489" y="488"/>
                    <a:pt x="2608" y="524"/>
                    <a:pt x="2727" y="572"/>
                  </a:cubicBezTo>
                  <a:lnTo>
                    <a:pt x="1703" y="131"/>
                  </a:lnTo>
                  <a:cubicBezTo>
                    <a:pt x="1656" y="107"/>
                    <a:pt x="1608" y="95"/>
                    <a:pt x="1572" y="83"/>
                  </a:cubicBezTo>
                  <a:cubicBezTo>
                    <a:pt x="1501" y="60"/>
                    <a:pt x="1417" y="36"/>
                    <a:pt x="1346" y="24"/>
                  </a:cubicBezTo>
                  <a:cubicBezTo>
                    <a:pt x="1263" y="12"/>
                    <a:pt x="1191" y="0"/>
                    <a:pt x="112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6"/>
            <p:cNvSpPr/>
            <p:nvPr/>
          </p:nvSpPr>
          <p:spPr>
            <a:xfrm>
              <a:off x="2050472" y="2648897"/>
              <a:ext cx="121775" cy="71775"/>
            </a:xfrm>
            <a:custGeom>
              <a:avLst/>
              <a:gdLst/>
              <a:ahLst/>
              <a:cxnLst/>
              <a:rect l="l" t="t" r="r" b="b"/>
              <a:pathLst>
                <a:path w="4871" h="2871" extrusionOk="0">
                  <a:moveTo>
                    <a:pt x="4780" y="556"/>
                  </a:moveTo>
                  <a:lnTo>
                    <a:pt x="4870" y="596"/>
                  </a:lnTo>
                  <a:cubicBezTo>
                    <a:pt x="4841" y="581"/>
                    <a:pt x="4811" y="568"/>
                    <a:pt x="4780" y="556"/>
                  </a:cubicBezTo>
                  <a:close/>
                  <a:moveTo>
                    <a:pt x="2906" y="1"/>
                  </a:moveTo>
                  <a:cubicBezTo>
                    <a:pt x="2846" y="1"/>
                    <a:pt x="2763" y="24"/>
                    <a:pt x="2691" y="36"/>
                  </a:cubicBezTo>
                  <a:cubicBezTo>
                    <a:pt x="2656" y="48"/>
                    <a:pt x="2608" y="48"/>
                    <a:pt x="2572" y="60"/>
                  </a:cubicBezTo>
                  <a:cubicBezTo>
                    <a:pt x="2549" y="60"/>
                    <a:pt x="2537" y="60"/>
                    <a:pt x="2537" y="72"/>
                  </a:cubicBezTo>
                  <a:cubicBezTo>
                    <a:pt x="2394" y="108"/>
                    <a:pt x="2251" y="155"/>
                    <a:pt x="2120" y="215"/>
                  </a:cubicBezTo>
                  <a:cubicBezTo>
                    <a:pt x="1989" y="275"/>
                    <a:pt x="1870" y="346"/>
                    <a:pt x="1739" y="417"/>
                  </a:cubicBezTo>
                  <a:lnTo>
                    <a:pt x="1703" y="441"/>
                  </a:lnTo>
                  <a:cubicBezTo>
                    <a:pt x="1668" y="465"/>
                    <a:pt x="1620" y="489"/>
                    <a:pt x="1584" y="513"/>
                  </a:cubicBezTo>
                  <a:lnTo>
                    <a:pt x="1548" y="548"/>
                  </a:lnTo>
                  <a:cubicBezTo>
                    <a:pt x="1429" y="632"/>
                    <a:pt x="1310" y="727"/>
                    <a:pt x="1191" y="822"/>
                  </a:cubicBezTo>
                  <a:cubicBezTo>
                    <a:pt x="1084" y="929"/>
                    <a:pt x="977" y="1037"/>
                    <a:pt x="870" y="1144"/>
                  </a:cubicBezTo>
                  <a:cubicBezTo>
                    <a:pt x="858" y="1156"/>
                    <a:pt x="846" y="1167"/>
                    <a:pt x="834" y="1179"/>
                  </a:cubicBezTo>
                  <a:cubicBezTo>
                    <a:pt x="822" y="1191"/>
                    <a:pt x="798" y="1227"/>
                    <a:pt x="775" y="1251"/>
                  </a:cubicBezTo>
                  <a:cubicBezTo>
                    <a:pt x="703" y="1334"/>
                    <a:pt x="632" y="1418"/>
                    <a:pt x="572" y="1501"/>
                  </a:cubicBezTo>
                  <a:cubicBezTo>
                    <a:pt x="548" y="1525"/>
                    <a:pt x="536" y="1548"/>
                    <a:pt x="513" y="1572"/>
                  </a:cubicBezTo>
                  <a:lnTo>
                    <a:pt x="465" y="1644"/>
                  </a:lnTo>
                  <a:cubicBezTo>
                    <a:pt x="429" y="1703"/>
                    <a:pt x="382" y="1763"/>
                    <a:pt x="346" y="1822"/>
                  </a:cubicBezTo>
                  <a:cubicBezTo>
                    <a:pt x="322" y="1858"/>
                    <a:pt x="298" y="1894"/>
                    <a:pt x="274" y="1918"/>
                  </a:cubicBezTo>
                  <a:cubicBezTo>
                    <a:pt x="251" y="1953"/>
                    <a:pt x="251" y="1965"/>
                    <a:pt x="239" y="1989"/>
                  </a:cubicBezTo>
                  <a:cubicBezTo>
                    <a:pt x="203" y="2049"/>
                    <a:pt x="179" y="2096"/>
                    <a:pt x="144" y="2156"/>
                  </a:cubicBezTo>
                  <a:cubicBezTo>
                    <a:pt x="120" y="2203"/>
                    <a:pt x="96" y="2227"/>
                    <a:pt x="84" y="2263"/>
                  </a:cubicBezTo>
                  <a:cubicBezTo>
                    <a:pt x="60" y="2299"/>
                    <a:pt x="24" y="2370"/>
                    <a:pt x="1" y="2418"/>
                  </a:cubicBezTo>
                  <a:lnTo>
                    <a:pt x="1025" y="2870"/>
                  </a:lnTo>
                  <a:cubicBezTo>
                    <a:pt x="1060" y="2775"/>
                    <a:pt x="1120" y="2680"/>
                    <a:pt x="1167" y="2596"/>
                  </a:cubicBezTo>
                  <a:cubicBezTo>
                    <a:pt x="1203" y="2549"/>
                    <a:pt x="1227" y="2489"/>
                    <a:pt x="1263" y="2441"/>
                  </a:cubicBezTo>
                  <a:cubicBezTo>
                    <a:pt x="1287" y="2382"/>
                    <a:pt x="1322" y="2322"/>
                    <a:pt x="1358" y="2275"/>
                  </a:cubicBezTo>
                  <a:cubicBezTo>
                    <a:pt x="1406" y="2203"/>
                    <a:pt x="1441" y="2144"/>
                    <a:pt x="1489" y="2084"/>
                  </a:cubicBezTo>
                  <a:cubicBezTo>
                    <a:pt x="1525" y="2025"/>
                    <a:pt x="1548" y="2001"/>
                    <a:pt x="1584" y="1953"/>
                  </a:cubicBezTo>
                  <a:cubicBezTo>
                    <a:pt x="1656" y="1870"/>
                    <a:pt x="1715" y="1787"/>
                    <a:pt x="1787" y="1703"/>
                  </a:cubicBezTo>
                  <a:cubicBezTo>
                    <a:pt x="1822" y="1668"/>
                    <a:pt x="1858" y="1620"/>
                    <a:pt x="1882" y="1596"/>
                  </a:cubicBezTo>
                  <a:cubicBezTo>
                    <a:pt x="1989" y="1477"/>
                    <a:pt x="2096" y="1370"/>
                    <a:pt x="2215" y="1263"/>
                  </a:cubicBezTo>
                  <a:cubicBezTo>
                    <a:pt x="2322" y="1167"/>
                    <a:pt x="2441" y="1072"/>
                    <a:pt x="2560" y="989"/>
                  </a:cubicBezTo>
                  <a:cubicBezTo>
                    <a:pt x="2632" y="953"/>
                    <a:pt x="2691" y="906"/>
                    <a:pt x="2763" y="858"/>
                  </a:cubicBezTo>
                  <a:cubicBezTo>
                    <a:pt x="2882" y="786"/>
                    <a:pt x="3013" y="715"/>
                    <a:pt x="3144" y="656"/>
                  </a:cubicBezTo>
                  <a:cubicBezTo>
                    <a:pt x="3287" y="596"/>
                    <a:pt x="3430" y="548"/>
                    <a:pt x="3584" y="513"/>
                  </a:cubicBezTo>
                  <a:cubicBezTo>
                    <a:pt x="3632" y="501"/>
                    <a:pt x="3668" y="501"/>
                    <a:pt x="3715" y="489"/>
                  </a:cubicBezTo>
                  <a:cubicBezTo>
                    <a:pt x="3811" y="465"/>
                    <a:pt x="3918" y="453"/>
                    <a:pt x="4013" y="441"/>
                  </a:cubicBezTo>
                  <a:lnTo>
                    <a:pt x="4120" y="441"/>
                  </a:lnTo>
                  <a:cubicBezTo>
                    <a:pt x="4239" y="441"/>
                    <a:pt x="4358" y="453"/>
                    <a:pt x="4477" y="477"/>
                  </a:cubicBezTo>
                  <a:cubicBezTo>
                    <a:pt x="4585" y="495"/>
                    <a:pt x="4686" y="520"/>
                    <a:pt x="4780" y="556"/>
                  </a:cubicBezTo>
                  <a:lnTo>
                    <a:pt x="4780" y="556"/>
                  </a:lnTo>
                  <a:lnTo>
                    <a:pt x="3846" y="144"/>
                  </a:lnTo>
                  <a:cubicBezTo>
                    <a:pt x="3799" y="132"/>
                    <a:pt x="3751" y="108"/>
                    <a:pt x="3703" y="84"/>
                  </a:cubicBezTo>
                  <a:cubicBezTo>
                    <a:pt x="3620" y="60"/>
                    <a:pt x="3549" y="48"/>
                    <a:pt x="3465" y="24"/>
                  </a:cubicBezTo>
                  <a:cubicBezTo>
                    <a:pt x="3382" y="13"/>
                    <a:pt x="3299" y="1"/>
                    <a:pt x="3215"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6"/>
            <p:cNvSpPr/>
            <p:nvPr/>
          </p:nvSpPr>
          <p:spPr>
            <a:xfrm>
              <a:off x="1879975" y="2954350"/>
              <a:ext cx="43500" cy="22350"/>
            </a:xfrm>
            <a:custGeom>
              <a:avLst/>
              <a:gdLst/>
              <a:ahLst/>
              <a:cxnLst/>
              <a:rect l="l" t="t" r="r" b="b"/>
              <a:pathLst>
                <a:path w="1740" h="894" extrusionOk="0">
                  <a:moveTo>
                    <a:pt x="1" y="1"/>
                  </a:moveTo>
                  <a:cubicBezTo>
                    <a:pt x="215" y="180"/>
                    <a:pt x="465" y="334"/>
                    <a:pt x="727" y="453"/>
                  </a:cubicBezTo>
                  <a:lnTo>
                    <a:pt x="1646" y="853"/>
                  </a:lnTo>
                  <a:lnTo>
                    <a:pt x="1646" y="853"/>
                  </a:lnTo>
                  <a:cubicBezTo>
                    <a:pt x="1420" y="749"/>
                    <a:pt x="1213" y="611"/>
                    <a:pt x="1025" y="453"/>
                  </a:cubicBezTo>
                  <a:lnTo>
                    <a:pt x="1" y="1"/>
                  </a:lnTo>
                  <a:close/>
                  <a:moveTo>
                    <a:pt x="1646" y="853"/>
                  </a:moveTo>
                  <a:cubicBezTo>
                    <a:pt x="1676" y="867"/>
                    <a:pt x="1708" y="881"/>
                    <a:pt x="1739" y="894"/>
                  </a:cubicBezTo>
                  <a:lnTo>
                    <a:pt x="1646" y="85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6"/>
            <p:cNvSpPr/>
            <p:nvPr/>
          </p:nvSpPr>
          <p:spPr>
            <a:xfrm>
              <a:off x="1794797" y="2680447"/>
              <a:ext cx="251825" cy="295300"/>
            </a:xfrm>
            <a:custGeom>
              <a:avLst/>
              <a:gdLst/>
              <a:ahLst/>
              <a:cxnLst/>
              <a:rect l="l" t="t" r="r" b="b"/>
              <a:pathLst>
                <a:path w="10073" h="11812" extrusionOk="0">
                  <a:moveTo>
                    <a:pt x="7965" y="1"/>
                  </a:moveTo>
                  <a:cubicBezTo>
                    <a:pt x="7858" y="1"/>
                    <a:pt x="7751" y="1"/>
                    <a:pt x="7632" y="13"/>
                  </a:cubicBezTo>
                  <a:lnTo>
                    <a:pt x="7573" y="13"/>
                  </a:lnTo>
                  <a:cubicBezTo>
                    <a:pt x="7549" y="13"/>
                    <a:pt x="7537" y="13"/>
                    <a:pt x="7525" y="25"/>
                  </a:cubicBezTo>
                  <a:cubicBezTo>
                    <a:pt x="7346" y="36"/>
                    <a:pt x="7180" y="72"/>
                    <a:pt x="7001" y="108"/>
                  </a:cubicBezTo>
                  <a:lnTo>
                    <a:pt x="6965" y="108"/>
                  </a:lnTo>
                  <a:cubicBezTo>
                    <a:pt x="6918" y="132"/>
                    <a:pt x="6858" y="156"/>
                    <a:pt x="6799" y="167"/>
                  </a:cubicBezTo>
                  <a:lnTo>
                    <a:pt x="6680" y="203"/>
                  </a:lnTo>
                  <a:cubicBezTo>
                    <a:pt x="6572" y="239"/>
                    <a:pt x="6453" y="286"/>
                    <a:pt x="6334" y="346"/>
                  </a:cubicBezTo>
                  <a:cubicBezTo>
                    <a:pt x="6144" y="429"/>
                    <a:pt x="5953" y="525"/>
                    <a:pt x="5763" y="644"/>
                  </a:cubicBezTo>
                  <a:lnTo>
                    <a:pt x="5703" y="679"/>
                  </a:lnTo>
                  <a:lnTo>
                    <a:pt x="5656" y="703"/>
                  </a:lnTo>
                  <a:lnTo>
                    <a:pt x="5525" y="787"/>
                  </a:lnTo>
                  <a:cubicBezTo>
                    <a:pt x="5465" y="822"/>
                    <a:pt x="5418" y="870"/>
                    <a:pt x="5358" y="918"/>
                  </a:cubicBezTo>
                  <a:cubicBezTo>
                    <a:pt x="5239" y="1001"/>
                    <a:pt x="5120" y="1096"/>
                    <a:pt x="5013" y="1191"/>
                  </a:cubicBezTo>
                  <a:cubicBezTo>
                    <a:pt x="4929" y="1263"/>
                    <a:pt x="4846" y="1334"/>
                    <a:pt x="4763" y="1406"/>
                  </a:cubicBezTo>
                  <a:cubicBezTo>
                    <a:pt x="4656" y="1513"/>
                    <a:pt x="4548" y="1620"/>
                    <a:pt x="4441" y="1727"/>
                  </a:cubicBezTo>
                  <a:cubicBezTo>
                    <a:pt x="4394" y="1763"/>
                    <a:pt x="4358" y="1799"/>
                    <a:pt x="4310" y="1846"/>
                  </a:cubicBezTo>
                  <a:cubicBezTo>
                    <a:pt x="4275" y="1894"/>
                    <a:pt x="4239" y="1941"/>
                    <a:pt x="4203" y="1989"/>
                  </a:cubicBezTo>
                  <a:cubicBezTo>
                    <a:pt x="4120" y="2084"/>
                    <a:pt x="4036" y="2191"/>
                    <a:pt x="3953" y="2299"/>
                  </a:cubicBezTo>
                  <a:cubicBezTo>
                    <a:pt x="3905" y="2346"/>
                    <a:pt x="3858" y="2394"/>
                    <a:pt x="3822" y="2453"/>
                  </a:cubicBezTo>
                  <a:cubicBezTo>
                    <a:pt x="3774" y="2513"/>
                    <a:pt x="3751" y="2561"/>
                    <a:pt x="3703" y="2620"/>
                  </a:cubicBezTo>
                  <a:lnTo>
                    <a:pt x="3560" y="2846"/>
                  </a:lnTo>
                  <a:cubicBezTo>
                    <a:pt x="3524" y="2894"/>
                    <a:pt x="3489" y="2942"/>
                    <a:pt x="3453" y="3001"/>
                  </a:cubicBezTo>
                  <a:cubicBezTo>
                    <a:pt x="3405" y="3084"/>
                    <a:pt x="3346" y="3180"/>
                    <a:pt x="3286" y="3275"/>
                  </a:cubicBezTo>
                  <a:cubicBezTo>
                    <a:pt x="3262" y="3334"/>
                    <a:pt x="3227" y="3394"/>
                    <a:pt x="3191" y="3442"/>
                  </a:cubicBezTo>
                  <a:cubicBezTo>
                    <a:pt x="3179" y="3465"/>
                    <a:pt x="3167" y="3489"/>
                    <a:pt x="3155" y="3513"/>
                  </a:cubicBezTo>
                  <a:cubicBezTo>
                    <a:pt x="3072" y="3680"/>
                    <a:pt x="2977" y="3846"/>
                    <a:pt x="2905" y="4025"/>
                  </a:cubicBezTo>
                  <a:cubicBezTo>
                    <a:pt x="2893" y="4037"/>
                    <a:pt x="2893" y="4061"/>
                    <a:pt x="2881" y="4073"/>
                  </a:cubicBezTo>
                  <a:cubicBezTo>
                    <a:pt x="2870" y="4108"/>
                    <a:pt x="2846" y="4156"/>
                    <a:pt x="2834" y="4192"/>
                  </a:cubicBezTo>
                  <a:cubicBezTo>
                    <a:pt x="2786" y="4311"/>
                    <a:pt x="2727" y="4430"/>
                    <a:pt x="2679" y="4549"/>
                  </a:cubicBezTo>
                  <a:cubicBezTo>
                    <a:pt x="2643" y="4644"/>
                    <a:pt x="2608" y="4739"/>
                    <a:pt x="2572" y="4847"/>
                  </a:cubicBezTo>
                  <a:lnTo>
                    <a:pt x="2465" y="4894"/>
                  </a:lnTo>
                  <a:cubicBezTo>
                    <a:pt x="2346" y="4942"/>
                    <a:pt x="2215" y="5013"/>
                    <a:pt x="2108" y="5085"/>
                  </a:cubicBezTo>
                  <a:lnTo>
                    <a:pt x="2060" y="5108"/>
                  </a:lnTo>
                  <a:lnTo>
                    <a:pt x="2012" y="5144"/>
                  </a:lnTo>
                  <a:lnTo>
                    <a:pt x="1989" y="5156"/>
                  </a:lnTo>
                  <a:cubicBezTo>
                    <a:pt x="1869" y="5239"/>
                    <a:pt x="1762" y="5323"/>
                    <a:pt x="1655" y="5406"/>
                  </a:cubicBezTo>
                  <a:lnTo>
                    <a:pt x="1596" y="5466"/>
                  </a:lnTo>
                  <a:cubicBezTo>
                    <a:pt x="1500" y="5549"/>
                    <a:pt x="1417" y="5644"/>
                    <a:pt x="1322" y="5728"/>
                  </a:cubicBezTo>
                  <a:lnTo>
                    <a:pt x="1286" y="5775"/>
                  </a:lnTo>
                  <a:cubicBezTo>
                    <a:pt x="1274" y="5775"/>
                    <a:pt x="1274" y="5787"/>
                    <a:pt x="1262" y="5799"/>
                  </a:cubicBezTo>
                  <a:cubicBezTo>
                    <a:pt x="1179" y="5894"/>
                    <a:pt x="1096" y="6001"/>
                    <a:pt x="1012" y="6109"/>
                  </a:cubicBezTo>
                  <a:lnTo>
                    <a:pt x="1000" y="6121"/>
                  </a:lnTo>
                  <a:cubicBezTo>
                    <a:pt x="976" y="6144"/>
                    <a:pt x="965" y="6180"/>
                    <a:pt x="941" y="6204"/>
                  </a:cubicBezTo>
                  <a:cubicBezTo>
                    <a:pt x="893" y="6275"/>
                    <a:pt x="846" y="6335"/>
                    <a:pt x="810" y="6406"/>
                  </a:cubicBezTo>
                  <a:lnTo>
                    <a:pt x="774" y="6442"/>
                  </a:lnTo>
                  <a:cubicBezTo>
                    <a:pt x="762" y="6478"/>
                    <a:pt x="738" y="6513"/>
                    <a:pt x="726" y="6537"/>
                  </a:cubicBezTo>
                  <a:cubicBezTo>
                    <a:pt x="703" y="6573"/>
                    <a:pt x="655" y="6644"/>
                    <a:pt x="631" y="6692"/>
                  </a:cubicBezTo>
                  <a:lnTo>
                    <a:pt x="607" y="6740"/>
                  </a:lnTo>
                  <a:cubicBezTo>
                    <a:pt x="584" y="6775"/>
                    <a:pt x="572" y="6811"/>
                    <a:pt x="548" y="6847"/>
                  </a:cubicBezTo>
                  <a:cubicBezTo>
                    <a:pt x="524" y="6883"/>
                    <a:pt x="500" y="6942"/>
                    <a:pt x="476" y="6990"/>
                  </a:cubicBezTo>
                  <a:lnTo>
                    <a:pt x="453" y="7037"/>
                  </a:lnTo>
                  <a:cubicBezTo>
                    <a:pt x="441" y="7085"/>
                    <a:pt x="417" y="7121"/>
                    <a:pt x="405" y="7168"/>
                  </a:cubicBezTo>
                  <a:cubicBezTo>
                    <a:pt x="381" y="7204"/>
                    <a:pt x="369" y="7252"/>
                    <a:pt x="345" y="7299"/>
                  </a:cubicBezTo>
                  <a:cubicBezTo>
                    <a:pt x="345" y="7311"/>
                    <a:pt x="334" y="7323"/>
                    <a:pt x="334" y="7335"/>
                  </a:cubicBezTo>
                  <a:cubicBezTo>
                    <a:pt x="310" y="7383"/>
                    <a:pt x="298" y="7430"/>
                    <a:pt x="286" y="7478"/>
                  </a:cubicBezTo>
                  <a:cubicBezTo>
                    <a:pt x="262" y="7525"/>
                    <a:pt x="250" y="7573"/>
                    <a:pt x="226" y="7621"/>
                  </a:cubicBezTo>
                  <a:cubicBezTo>
                    <a:pt x="226" y="7633"/>
                    <a:pt x="226" y="7633"/>
                    <a:pt x="226" y="7645"/>
                  </a:cubicBezTo>
                  <a:cubicBezTo>
                    <a:pt x="214" y="7692"/>
                    <a:pt x="203" y="7740"/>
                    <a:pt x="179" y="7775"/>
                  </a:cubicBezTo>
                  <a:cubicBezTo>
                    <a:pt x="167" y="7823"/>
                    <a:pt x="155" y="7895"/>
                    <a:pt x="143" y="7954"/>
                  </a:cubicBezTo>
                  <a:lnTo>
                    <a:pt x="131" y="7978"/>
                  </a:lnTo>
                  <a:cubicBezTo>
                    <a:pt x="119" y="8014"/>
                    <a:pt x="119" y="8049"/>
                    <a:pt x="107" y="8085"/>
                  </a:cubicBezTo>
                  <a:cubicBezTo>
                    <a:pt x="95" y="8156"/>
                    <a:pt x="72" y="8228"/>
                    <a:pt x="60" y="8299"/>
                  </a:cubicBezTo>
                  <a:lnTo>
                    <a:pt x="60" y="8347"/>
                  </a:lnTo>
                  <a:cubicBezTo>
                    <a:pt x="60" y="8371"/>
                    <a:pt x="60" y="8407"/>
                    <a:pt x="48" y="8430"/>
                  </a:cubicBezTo>
                  <a:cubicBezTo>
                    <a:pt x="36" y="8526"/>
                    <a:pt x="24" y="8633"/>
                    <a:pt x="12" y="8728"/>
                  </a:cubicBezTo>
                  <a:cubicBezTo>
                    <a:pt x="12" y="8752"/>
                    <a:pt x="0" y="8776"/>
                    <a:pt x="0" y="8799"/>
                  </a:cubicBezTo>
                  <a:cubicBezTo>
                    <a:pt x="0" y="8835"/>
                    <a:pt x="0" y="8835"/>
                    <a:pt x="0" y="8847"/>
                  </a:cubicBezTo>
                  <a:cubicBezTo>
                    <a:pt x="0" y="8990"/>
                    <a:pt x="0" y="9121"/>
                    <a:pt x="0" y="9252"/>
                  </a:cubicBezTo>
                  <a:cubicBezTo>
                    <a:pt x="60" y="10312"/>
                    <a:pt x="524" y="11074"/>
                    <a:pt x="1215" y="11371"/>
                  </a:cubicBezTo>
                  <a:lnTo>
                    <a:pt x="2227" y="11812"/>
                  </a:lnTo>
                  <a:cubicBezTo>
                    <a:pt x="1548" y="11514"/>
                    <a:pt x="1084" y="10776"/>
                    <a:pt x="1024" y="9704"/>
                  </a:cubicBezTo>
                  <a:cubicBezTo>
                    <a:pt x="1012" y="9573"/>
                    <a:pt x="1024" y="9430"/>
                    <a:pt x="1024" y="9299"/>
                  </a:cubicBezTo>
                  <a:lnTo>
                    <a:pt x="1036" y="9180"/>
                  </a:lnTo>
                  <a:cubicBezTo>
                    <a:pt x="1036" y="9073"/>
                    <a:pt x="1048" y="8978"/>
                    <a:pt x="1072" y="8871"/>
                  </a:cubicBezTo>
                  <a:lnTo>
                    <a:pt x="1084" y="8752"/>
                  </a:lnTo>
                  <a:cubicBezTo>
                    <a:pt x="1096" y="8680"/>
                    <a:pt x="1107" y="8609"/>
                    <a:pt x="1131" y="8537"/>
                  </a:cubicBezTo>
                  <a:cubicBezTo>
                    <a:pt x="1143" y="8490"/>
                    <a:pt x="1143" y="8442"/>
                    <a:pt x="1155" y="8395"/>
                  </a:cubicBezTo>
                  <a:cubicBezTo>
                    <a:pt x="1167" y="8347"/>
                    <a:pt x="1191" y="8287"/>
                    <a:pt x="1203" y="8228"/>
                  </a:cubicBezTo>
                  <a:lnTo>
                    <a:pt x="1250" y="8061"/>
                  </a:lnTo>
                  <a:cubicBezTo>
                    <a:pt x="1274" y="8014"/>
                    <a:pt x="1286" y="7966"/>
                    <a:pt x="1298" y="7918"/>
                  </a:cubicBezTo>
                  <a:cubicBezTo>
                    <a:pt x="1322" y="7859"/>
                    <a:pt x="1346" y="7799"/>
                    <a:pt x="1369" y="7740"/>
                  </a:cubicBezTo>
                  <a:cubicBezTo>
                    <a:pt x="1393" y="7680"/>
                    <a:pt x="1405" y="7645"/>
                    <a:pt x="1429" y="7597"/>
                  </a:cubicBezTo>
                  <a:cubicBezTo>
                    <a:pt x="1441" y="7561"/>
                    <a:pt x="1477" y="7490"/>
                    <a:pt x="1500" y="7430"/>
                  </a:cubicBezTo>
                  <a:cubicBezTo>
                    <a:pt x="1524" y="7383"/>
                    <a:pt x="1548" y="7335"/>
                    <a:pt x="1572" y="7287"/>
                  </a:cubicBezTo>
                  <a:cubicBezTo>
                    <a:pt x="1596" y="7252"/>
                    <a:pt x="1619" y="7192"/>
                    <a:pt x="1655" y="7133"/>
                  </a:cubicBezTo>
                  <a:cubicBezTo>
                    <a:pt x="1679" y="7085"/>
                    <a:pt x="1715" y="7037"/>
                    <a:pt x="1738" y="6990"/>
                  </a:cubicBezTo>
                  <a:cubicBezTo>
                    <a:pt x="1774" y="6942"/>
                    <a:pt x="1798" y="6894"/>
                    <a:pt x="1822" y="6847"/>
                  </a:cubicBezTo>
                  <a:cubicBezTo>
                    <a:pt x="1869" y="6775"/>
                    <a:pt x="1917" y="6716"/>
                    <a:pt x="1965" y="6644"/>
                  </a:cubicBezTo>
                  <a:lnTo>
                    <a:pt x="2024" y="6549"/>
                  </a:lnTo>
                  <a:cubicBezTo>
                    <a:pt x="2108" y="6442"/>
                    <a:pt x="2191" y="6347"/>
                    <a:pt x="2286" y="6240"/>
                  </a:cubicBezTo>
                  <a:cubicBezTo>
                    <a:pt x="2310" y="6216"/>
                    <a:pt x="2322" y="6204"/>
                    <a:pt x="2346" y="6180"/>
                  </a:cubicBezTo>
                  <a:cubicBezTo>
                    <a:pt x="2429" y="6085"/>
                    <a:pt x="2524" y="6001"/>
                    <a:pt x="2608" y="5918"/>
                  </a:cubicBezTo>
                  <a:lnTo>
                    <a:pt x="2679" y="5859"/>
                  </a:lnTo>
                  <a:cubicBezTo>
                    <a:pt x="2786" y="5763"/>
                    <a:pt x="2893" y="5680"/>
                    <a:pt x="3001" y="5609"/>
                  </a:cubicBezTo>
                  <a:lnTo>
                    <a:pt x="3132" y="5525"/>
                  </a:lnTo>
                  <a:cubicBezTo>
                    <a:pt x="3239" y="5454"/>
                    <a:pt x="3358" y="5394"/>
                    <a:pt x="3489" y="5335"/>
                  </a:cubicBezTo>
                  <a:lnTo>
                    <a:pt x="3596" y="5287"/>
                  </a:lnTo>
                  <a:cubicBezTo>
                    <a:pt x="3667" y="5073"/>
                    <a:pt x="3763" y="4858"/>
                    <a:pt x="3846" y="4644"/>
                  </a:cubicBezTo>
                  <a:cubicBezTo>
                    <a:pt x="3870" y="4597"/>
                    <a:pt x="3882" y="4561"/>
                    <a:pt x="3905" y="4513"/>
                  </a:cubicBezTo>
                  <a:cubicBezTo>
                    <a:pt x="4001" y="4311"/>
                    <a:pt x="4108" y="4096"/>
                    <a:pt x="4215" y="3894"/>
                  </a:cubicBezTo>
                  <a:cubicBezTo>
                    <a:pt x="4251" y="3835"/>
                    <a:pt x="4286" y="3787"/>
                    <a:pt x="4310" y="3727"/>
                  </a:cubicBezTo>
                  <a:cubicBezTo>
                    <a:pt x="4394" y="3573"/>
                    <a:pt x="4489" y="3430"/>
                    <a:pt x="4584" y="3299"/>
                  </a:cubicBezTo>
                  <a:cubicBezTo>
                    <a:pt x="4632" y="3215"/>
                    <a:pt x="4679" y="3144"/>
                    <a:pt x="4739" y="3061"/>
                  </a:cubicBezTo>
                  <a:cubicBezTo>
                    <a:pt x="4810" y="2953"/>
                    <a:pt x="4894" y="2846"/>
                    <a:pt x="4977" y="2739"/>
                  </a:cubicBezTo>
                  <a:cubicBezTo>
                    <a:pt x="5060" y="2644"/>
                    <a:pt x="5144" y="2537"/>
                    <a:pt x="5227" y="2430"/>
                  </a:cubicBezTo>
                  <a:cubicBezTo>
                    <a:pt x="5322" y="2334"/>
                    <a:pt x="5382" y="2251"/>
                    <a:pt x="5465" y="2168"/>
                  </a:cubicBezTo>
                  <a:cubicBezTo>
                    <a:pt x="5572" y="2060"/>
                    <a:pt x="5679" y="1953"/>
                    <a:pt x="5787" y="1858"/>
                  </a:cubicBezTo>
                  <a:cubicBezTo>
                    <a:pt x="5870" y="1775"/>
                    <a:pt x="5953" y="1703"/>
                    <a:pt x="6037" y="1632"/>
                  </a:cubicBezTo>
                  <a:cubicBezTo>
                    <a:pt x="6156" y="1537"/>
                    <a:pt x="6263" y="1453"/>
                    <a:pt x="6382" y="1370"/>
                  </a:cubicBezTo>
                  <a:cubicBezTo>
                    <a:pt x="6501" y="1275"/>
                    <a:pt x="6608" y="1191"/>
                    <a:pt x="6727" y="1120"/>
                  </a:cubicBezTo>
                  <a:lnTo>
                    <a:pt x="6787" y="1084"/>
                  </a:lnTo>
                  <a:cubicBezTo>
                    <a:pt x="6977" y="977"/>
                    <a:pt x="7168" y="870"/>
                    <a:pt x="7370" y="787"/>
                  </a:cubicBezTo>
                  <a:cubicBezTo>
                    <a:pt x="7477" y="739"/>
                    <a:pt x="7596" y="691"/>
                    <a:pt x="7715" y="656"/>
                  </a:cubicBezTo>
                  <a:cubicBezTo>
                    <a:pt x="7751" y="644"/>
                    <a:pt x="7787" y="632"/>
                    <a:pt x="7823" y="620"/>
                  </a:cubicBezTo>
                  <a:cubicBezTo>
                    <a:pt x="7894" y="608"/>
                    <a:pt x="7954" y="584"/>
                    <a:pt x="8025" y="560"/>
                  </a:cubicBezTo>
                  <a:cubicBezTo>
                    <a:pt x="8192" y="525"/>
                    <a:pt x="8370" y="489"/>
                    <a:pt x="8549" y="465"/>
                  </a:cubicBezTo>
                  <a:lnTo>
                    <a:pt x="8656" y="453"/>
                  </a:lnTo>
                  <a:lnTo>
                    <a:pt x="9097" y="453"/>
                  </a:lnTo>
                  <a:cubicBezTo>
                    <a:pt x="9216" y="453"/>
                    <a:pt x="9347" y="477"/>
                    <a:pt x="9466" y="489"/>
                  </a:cubicBezTo>
                  <a:lnTo>
                    <a:pt x="9489" y="501"/>
                  </a:lnTo>
                  <a:cubicBezTo>
                    <a:pt x="9597" y="525"/>
                    <a:pt x="9704" y="548"/>
                    <a:pt x="9811" y="584"/>
                  </a:cubicBezTo>
                  <a:cubicBezTo>
                    <a:pt x="9894" y="608"/>
                    <a:pt x="9990" y="644"/>
                    <a:pt x="10073" y="679"/>
                  </a:cubicBezTo>
                  <a:lnTo>
                    <a:pt x="9049" y="239"/>
                  </a:lnTo>
                  <a:cubicBezTo>
                    <a:pt x="8977" y="203"/>
                    <a:pt x="8906" y="167"/>
                    <a:pt x="8823" y="144"/>
                  </a:cubicBezTo>
                  <a:lnTo>
                    <a:pt x="8787" y="132"/>
                  </a:lnTo>
                  <a:cubicBezTo>
                    <a:pt x="8680" y="108"/>
                    <a:pt x="8585" y="72"/>
                    <a:pt x="8477" y="60"/>
                  </a:cubicBezTo>
                  <a:lnTo>
                    <a:pt x="8442" y="48"/>
                  </a:lnTo>
                  <a:cubicBezTo>
                    <a:pt x="8323" y="25"/>
                    <a:pt x="8192" y="13"/>
                    <a:pt x="8073"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6"/>
            <p:cNvSpPr/>
            <p:nvPr/>
          </p:nvSpPr>
          <p:spPr>
            <a:xfrm>
              <a:off x="1816575" y="2658350"/>
              <a:ext cx="447700" cy="324350"/>
            </a:xfrm>
            <a:custGeom>
              <a:avLst/>
              <a:gdLst/>
              <a:ahLst/>
              <a:cxnLst/>
              <a:rect l="l" t="t" r="r" b="b"/>
              <a:pathLst>
                <a:path w="17908" h="12974" extrusionOk="0">
                  <a:moveTo>
                    <a:pt x="13433" y="0"/>
                  </a:moveTo>
                  <a:cubicBezTo>
                    <a:pt x="13120" y="0"/>
                    <a:pt x="12787" y="71"/>
                    <a:pt x="12443" y="221"/>
                  </a:cubicBezTo>
                  <a:cubicBezTo>
                    <a:pt x="11562" y="613"/>
                    <a:pt x="10812" y="1435"/>
                    <a:pt x="10312" y="2435"/>
                  </a:cubicBezTo>
                  <a:cubicBezTo>
                    <a:pt x="9734" y="1686"/>
                    <a:pt x="8921" y="1274"/>
                    <a:pt x="7987" y="1274"/>
                  </a:cubicBezTo>
                  <a:cubicBezTo>
                    <a:pt x="7496" y="1274"/>
                    <a:pt x="6971" y="1388"/>
                    <a:pt x="6430" y="1625"/>
                  </a:cubicBezTo>
                  <a:cubicBezTo>
                    <a:pt x="4751" y="2364"/>
                    <a:pt x="3358" y="4126"/>
                    <a:pt x="2656" y="6126"/>
                  </a:cubicBezTo>
                  <a:lnTo>
                    <a:pt x="2549" y="6174"/>
                  </a:lnTo>
                  <a:cubicBezTo>
                    <a:pt x="1096" y="6817"/>
                    <a:pt x="1" y="8769"/>
                    <a:pt x="84" y="10543"/>
                  </a:cubicBezTo>
                  <a:cubicBezTo>
                    <a:pt x="159" y="11923"/>
                    <a:pt x="942" y="12785"/>
                    <a:pt x="1975" y="12785"/>
                  </a:cubicBezTo>
                  <a:cubicBezTo>
                    <a:pt x="2262" y="12785"/>
                    <a:pt x="2567" y="12719"/>
                    <a:pt x="2882" y="12579"/>
                  </a:cubicBezTo>
                  <a:lnTo>
                    <a:pt x="3561" y="12282"/>
                  </a:lnTo>
                  <a:cubicBezTo>
                    <a:pt x="4087" y="12729"/>
                    <a:pt x="4736" y="12973"/>
                    <a:pt x="5454" y="12973"/>
                  </a:cubicBezTo>
                  <a:cubicBezTo>
                    <a:pt x="5940" y="12973"/>
                    <a:pt x="6457" y="12862"/>
                    <a:pt x="6990" y="12627"/>
                  </a:cubicBezTo>
                  <a:cubicBezTo>
                    <a:pt x="8323" y="12043"/>
                    <a:pt x="9478" y="10805"/>
                    <a:pt x="10240" y="9329"/>
                  </a:cubicBezTo>
                  <a:lnTo>
                    <a:pt x="15360" y="7067"/>
                  </a:lnTo>
                  <a:cubicBezTo>
                    <a:pt x="16812" y="6424"/>
                    <a:pt x="17908" y="4471"/>
                    <a:pt x="17825" y="2709"/>
                  </a:cubicBezTo>
                  <a:cubicBezTo>
                    <a:pt x="17750" y="1319"/>
                    <a:pt x="16967" y="456"/>
                    <a:pt x="15933" y="456"/>
                  </a:cubicBezTo>
                  <a:cubicBezTo>
                    <a:pt x="15647" y="456"/>
                    <a:pt x="15341" y="522"/>
                    <a:pt x="15027" y="661"/>
                  </a:cubicBezTo>
                  <a:lnTo>
                    <a:pt x="14907" y="709"/>
                  </a:lnTo>
                  <a:cubicBezTo>
                    <a:pt x="14535" y="251"/>
                    <a:pt x="14020" y="0"/>
                    <a:pt x="13433" y="0"/>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0" name="Google Shape;3190;p36"/>
          <p:cNvGrpSpPr/>
          <p:nvPr/>
        </p:nvGrpSpPr>
        <p:grpSpPr>
          <a:xfrm>
            <a:off x="803749" y="3073785"/>
            <a:ext cx="357813" cy="355645"/>
            <a:chOff x="-6689825" y="3992050"/>
            <a:chExt cx="293025" cy="291250"/>
          </a:xfrm>
        </p:grpSpPr>
        <p:sp>
          <p:nvSpPr>
            <p:cNvPr id="3191" name="Google Shape;3191;p36"/>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6"/>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6"/>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6"/>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6"/>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6"/>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6"/>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6"/>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6"/>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6"/>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6"/>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6"/>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7" name="Google Shape;3207;p36"/>
          <p:cNvGrpSpPr/>
          <p:nvPr/>
        </p:nvGrpSpPr>
        <p:grpSpPr>
          <a:xfrm>
            <a:off x="1697434" y="3004580"/>
            <a:ext cx="357812" cy="357813"/>
            <a:chOff x="-6329875" y="3992050"/>
            <a:chExt cx="291425" cy="291450"/>
          </a:xfrm>
        </p:grpSpPr>
        <p:sp>
          <p:nvSpPr>
            <p:cNvPr id="3208" name="Google Shape;3208;p36"/>
            <p:cNvSpPr/>
            <p:nvPr/>
          </p:nvSpPr>
          <p:spPr>
            <a:xfrm>
              <a:off x="-6090450" y="4077900"/>
              <a:ext cx="52000" cy="34675"/>
            </a:xfrm>
            <a:custGeom>
              <a:avLst/>
              <a:gdLst/>
              <a:ahLst/>
              <a:cxnLst/>
              <a:rect l="l" t="t" r="r" b="b"/>
              <a:pathLst>
                <a:path w="2080" h="1387" extrusionOk="0">
                  <a:moveTo>
                    <a:pt x="1" y="1"/>
                  </a:moveTo>
                  <a:lnTo>
                    <a:pt x="1" y="1387"/>
                  </a:lnTo>
                  <a:lnTo>
                    <a:pt x="2080" y="1387"/>
                  </a:lnTo>
                  <a:lnTo>
                    <a:pt x="2080" y="1040"/>
                  </a:lnTo>
                  <a:cubicBezTo>
                    <a:pt x="2080" y="473"/>
                    <a:pt x="1607" y="1"/>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6"/>
            <p:cNvSpPr/>
            <p:nvPr/>
          </p:nvSpPr>
          <p:spPr>
            <a:xfrm>
              <a:off x="-6262925" y="3992050"/>
              <a:ext cx="154400" cy="155200"/>
            </a:xfrm>
            <a:custGeom>
              <a:avLst/>
              <a:gdLst/>
              <a:ahLst/>
              <a:cxnLst/>
              <a:rect l="l" t="t" r="r" b="b"/>
              <a:pathLst>
                <a:path w="6176" h="6208" extrusionOk="0">
                  <a:moveTo>
                    <a:pt x="5167" y="1387"/>
                  </a:moveTo>
                  <a:cubicBezTo>
                    <a:pt x="5608" y="1387"/>
                    <a:pt x="5639" y="2048"/>
                    <a:pt x="5167" y="2048"/>
                  </a:cubicBezTo>
                  <a:lnTo>
                    <a:pt x="1071" y="2048"/>
                  </a:lnTo>
                  <a:cubicBezTo>
                    <a:pt x="1053" y="2051"/>
                    <a:pt x="1035" y="2052"/>
                    <a:pt x="1018" y="2052"/>
                  </a:cubicBezTo>
                  <a:cubicBezTo>
                    <a:pt x="628" y="2052"/>
                    <a:pt x="618" y="1387"/>
                    <a:pt x="1071" y="1387"/>
                  </a:cubicBezTo>
                  <a:close/>
                  <a:moveTo>
                    <a:pt x="5167" y="2773"/>
                  </a:moveTo>
                  <a:cubicBezTo>
                    <a:pt x="5608" y="2773"/>
                    <a:pt x="5639" y="3435"/>
                    <a:pt x="5167" y="3435"/>
                  </a:cubicBezTo>
                  <a:lnTo>
                    <a:pt x="1071" y="3435"/>
                  </a:lnTo>
                  <a:cubicBezTo>
                    <a:pt x="630" y="3435"/>
                    <a:pt x="599" y="2773"/>
                    <a:pt x="1071" y="2773"/>
                  </a:cubicBezTo>
                  <a:close/>
                  <a:moveTo>
                    <a:pt x="5167" y="4159"/>
                  </a:moveTo>
                  <a:cubicBezTo>
                    <a:pt x="5608" y="4159"/>
                    <a:pt x="5639" y="4821"/>
                    <a:pt x="5167" y="4821"/>
                  </a:cubicBezTo>
                  <a:lnTo>
                    <a:pt x="1071" y="4821"/>
                  </a:lnTo>
                  <a:cubicBezTo>
                    <a:pt x="630" y="4821"/>
                    <a:pt x="599" y="4159"/>
                    <a:pt x="1071" y="4159"/>
                  </a:cubicBezTo>
                  <a:close/>
                  <a:moveTo>
                    <a:pt x="347" y="1"/>
                  </a:moveTo>
                  <a:cubicBezTo>
                    <a:pt x="158" y="1"/>
                    <a:pt x="0" y="158"/>
                    <a:pt x="0" y="379"/>
                  </a:cubicBezTo>
                  <a:lnTo>
                    <a:pt x="0" y="6207"/>
                  </a:lnTo>
                  <a:lnTo>
                    <a:pt x="4726" y="6207"/>
                  </a:lnTo>
                  <a:cubicBezTo>
                    <a:pt x="5041" y="6207"/>
                    <a:pt x="5198" y="5672"/>
                    <a:pt x="5356" y="5420"/>
                  </a:cubicBezTo>
                  <a:cubicBezTo>
                    <a:pt x="5513" y="5104"/>
                    <a:pt x="5828" y="4884"/>
                    <a:pt x="6175" y="4852"/>
                  </a:cubicBezTo>
                  <a:lnTo>
                    <a:pt x="6175" y="379"/>
                  </a:lnTo>
                  <a:cubicBezTo>
                    <a:pt x="6175" y="158"/>
                    <a:pt x="6018" y="1"/>
                    <a:pt x="5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6"/>
            <p:cNvSpPr/>
            <p:nvPr/>
          </p:nvSpPr>
          <p:spPr>
            <a:xfrm>
              <a:off x="-6329875" y="4044825"/>
              <a:ext cx="51200" cy="102425"/>
            </a:xfrm>
            <a:custGeom>
              <a:avLst/>
              <a:gdLst/>
              <a:ahLst/>
              <a:cxnLst/>
              <a:rect l="l" t="t" r="r" b="b"/>
              <a:pathLst>
                <a:path w="2048" h="4097" extrusionOk="0">
                  <a:moveTo>
                    <a:pt x="1040" y="0"/>
                  </a:moveTo>
                  <a:cubicBezTo>
                    <a:pt x="473" y="0"/>
                    <a:pt x="0" y="473"/>
                    <a:pt x="0" y="1009"/>
                  </a:cubicBezTo>
                  <a:lnTo>
                    <a:pt x="0" y="4096"/>
                  </a:lnTo>
                  <a:lnTo>
                    <a:pt x="2048" y="4096"/>
                  </a:lnTo>
                  <a:lnTo>
                    <a:pt x="2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6"/>
            <p:cNvSpPr/>
            <p:nvPr/>
          </p:nvSpPr>
          <p:spPr>
            <a:xfrm>
              <a:off x="-6329875" y="4129900"/>
              <a:ext cx="291425" cy="153600"/>
            </a:xfrm>
            <a:custGeom>
              <a:avLst/>
              <a:gdLst/>
              <a:ahLst/>
              <a:cxnLst/>
              <a:rect l="l" t="t" r="r" b="b"/>
              <a:pathLst>
                <a:path w="11657" h="6144" extrusionOk="0">
                  <a:moveTo>
                    <a:pt x="8948" y="0"/>
                  </a:moveTo>
                  <a:cubicBezTo>
                    <a:pt x="8664" y="0"/>
                    <a:pt x="8506" y="473"/>
                    <a:pt x="8349" y="788"/>
                  </a:cubicBezTo>
                  <a:cubicBezTo>
                    <a:pt x="8191" y="1166"/>
                    <a:pt x="7845" y="1355"/>
                    <a:pt x="7467" y="1355"/>
                  </a:cubicBezTo>
                  <a:lnTo>
                    <a:pt x="0" y="1355"/>
                  </a:lnTo>
                  <a:lnTo>
                    <a:pt x="0" y="5135"/>
                  </a:lnTo>
                  <a:cubicBezTo>
                    <a:pt x="0" y="5671"/>
                    <a:pt x="473" y="6143"/>
                    <a:pt x="1040" y="6143"/>
                  </a:cubicBezTo>
                  <a:lnTo>
                    <a:pt x="10649" y="6143"/>
                  </a:lnTo>
                  <a:cubicBezTo>
                    <a:pt x="11184" y="6143"/>
                    <a:pt x="11657" y="5671"/>
                    <a:pt x="11657" y="5135"/>
                  </a:cubicBez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2" name="Google Shape;3212;p36"/>
          <p:cNvGrpSpPr/>
          <p:nvPr/>
        </p:nvGrpSpPr>
        <p:grpSpPr>
          <a:xfrm>
            <a:off x="1063103" y="3419391"/>
            <a:ext cx="929208" cy="900963"/>
            <a:chOff x="6330300" y="991275"/>
            <a:chExt cx="1926218" cy="1867668"/>
          </a:xfrm>
        </p:grpSpPr>
        <p:sp>
          <p:nvSpPr>
            <p:cNvPr id="3213" name="Google Shape;3213;p36"/>
            <p:cNvSpPr/>
            <p:nvPr/>
          </p:nvSpPr>
          <p:spPr>
            <a:xfrm>
              <a:off x="6330300" y="992515"/>
              <a:ext cx="1167739" cy="1393496"/>
            </a:xfrm>
            <a:custGeom>
              <a:avLst/>
              <a:gdLst/>
              <a:ahLst/>
              <a:cxnLst/>
              <a:rect l="l" t="t" r="r" b="b"/>
              <a:pathLst>
                <a:path w="47091" h="56195" extrusionOk="0">
                  <a:moveTo>
                    <a:pt x="46352" y="1"/>
                  </a:moveTo>
                  <a:cubicBezTo>
                    <a:pt x="46138" y="1"/>
                    <a:pt x="45890" y="72"/>
                    <a:pt x="45626" y="224"/>
                  </a:cubicBezTo>
                  <a:lnTo>
                    <a:pt x="24659" y="12333"/>
                  </a:lnTo>
                  <a:lnTo>
                    <a:pt x="1465" y="25727"/>
                  </a:lnTo>
                  <a:cubicBezTo>
                    <a:pt x="656" y="26179"/>
                    <a:pt x="1" y="27227"/>
                    <a:pt x="1" y="28025"/>
                  </a:cubicBezTo>
                  <a:lnTo>
                    <a:pt x="1" y="55350"/>
                  </a:lnTo>
                  <a:cubicBezTo>
                    <a:pt x="1" y="55893"/>
                    <a:pt x="295" y="56195"/>
                    <a:pt x="734" y="56195"/>
                  </a:cubicBezTo>
                  <a:cubicBezTo>
                    <a:pt x="949" y="56195"/>
                    <a:pt x="1199" y="56122"/>
                    <a:pt x="1465" y="55969"/>
                  </a:cubicBezTo>
                  <a:lnTo>
                    <a:pt x="16491" y="47301"/>
                  </a:lnTo>
                  <a:lnTo>
                    <a:pt x="45626" y="30478"/>
                  </a:lnTo>
                  <a:cubicBezTo>
                    <a:pt x="46435" y="30013"/>
                    <a:pt x="47090" y="28977"/>
                    <a:pt x="47090" y="28168"/>
                  </a:cubicBezTo>
                  <a:lnTo>
                    <a:pt x="47090" y="843"/>
                  </a:lnTo>
                  <a:cubicBezTo>
                    <a:pt x="47090" y="306"/>
                    <a:pt x="46793" y="1"/>
                    <a:pt x="46352"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6"/>
            <p:cNvSpPr/>
            <p:nvPr/>
          </p:nvSpPr>
          <p:spPr>
            <a:xfrm>
              <a:off x="6335929" y="991275"/>
              <a:ext cx="1167714" cy="1405374"/>
            </a:xfrm>
            <a:custGeom>
              <a:avLst/>
              <a:gdLst/>
              <a:ahLst/>
              <a:cxnLst/>
              <a:rect l="l" t="t" r="r" b="b"/>
              <a:pathLst>
                <a:path w="47090" h="56674" extrusionOk="0">
                  <a:moveTo>
                    <a:pt x="0" y="28265"/>
                  </a:moveTo>
                  <a:lnTo>
                    <a:pt x="0" y="55590"/>
                  </a:lnTo>
                  <a:cubicBezTo>
                    <a:pt x="0" y="56388"/>
                    <a:pt x="655" y="56674"/>
                    <a:pt x="1465" y="56209"/>
                  </a:cubicBezTo>
                  <a:lnTo>
                    <a:pt x="16490" y="47530"/>
                  </a:lnTo>
                  <a:lnTo>
                    <a:pt x="45625" y="30718"/>
                  </a:lnTo>
                  <a:cubicBezTo>
                    <a:pt x="46435" y="30254"/>
                    <a:pt x="47089" y="29206"/>
                    <a:pt x="47089" y="28408"/>
                  </a:cubicBezTo>
                  <a:lnTo>
                    <a:pt x="47089" y="1084"/>
                  </a:lnTo>
                  <a:cubicBezTo>
                    <a:pt x="47089" y="274"/>
                    <a:pt x="46435" y="0"/>
                    <a:pt x="45625" y="464"/>
                  </a:cubicBezTo>
                  <a:lnTo>
                    <a:pt x="24658" y="12573"/>
                  </a:lnTo>
                  <a:lnTo>
                    <a:pt x="1465" y="25968"/>
                  </a:lnTo>
                  <a:cubicBezTo>
                    <a:pt x="655" y="26420"/>
                    <a:pt x="0" y="27456"/>
                    <a:pt x="0" y="2826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6"/>
            <p:cNvSpPr/>
            <p:nvPr/>
          </p:nvSpPr>
          <p:spPr>
            <a:xfrm>
              <a:off x="6341533" y="995986"/>
              <a:ext cx="1167714" cy="1405398"/>
            </a:xfrm>
            <a:custGeom>
              <a:avLst/>
              <a:gdLst/>
              <a:ahLst/>
              <a:cxnLst/>
              <a:rect l="l" t="t" r="r" b="b"/>
              <a:pathLst>
                <a:path w="47090" h="56675" extrusionOk="0">
                  <a:moveTo>
                    <a:pt x="0" y="28266"/>
                  </a:moveTo>
                  <a:lnTo>
                    <a:pt x="0" y="55591"/>
                  </a:lnTo>
                  <a:cubicBezTo>
                    <a:pt x="0" y="56388"/>
                    <a:pt x="655" y="56674"/>
                    <a:pt x="1465" y="56210"/>
                  </a:cubicBezTo>
                  <a:lnTo>
                    <a:pt x="16502" y="47530"/>
                  </a:lnTo>
                  <a:lnTo>
                    <a:pt x="45625" y="30707"/>
                  </a:lnTo>
                  <a:cubicBezTo>
                    <a:pt x="46435" y="30242"/>
                    <a:pt x="47090" y="29207"/>
                    <a:pt x="47090" y="28409"/>
                  </a:cubicBezTo>
                  <a:lnTo>
                    <a:pt x="47090" y="1084"/>
                  </a:lnTo>
                  <a:cubicBezTo>
                    <a:pt x="47090" y="274"/>
                    <a:pt x="46435" y="1"/>
                    <a:pt x="45625" y="465"/>
                  </a:cubicBezTo>
                  <a:lnTo>
                    <a:pt x="24658" y="12562"/>
                  </a:lnTo>
                  <a:lnTo>
                    <a:pt x="1465" y="25956"/>
                  </a:lnTo>
                  <a:cubicBezTo>
                    <a:pt x="655" y="26420"/>
                    <a:pt x="0" y="27456"/>
                    <a:pt x="0" y="2826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6"/>
            <p:cNvSpPr/>
            <p:nvPr/>
          </p:nvSpPr>
          <p:spPr>
            <a:xfrm>
              <a:off x="6374289" y="1060060"/>
              <a:ext cx="1108374" cy="1293785"/>
            </a:xfrm>
            <a:custGeom>
              <a:avLst/>
              <a:gdLst/>
              <a:ahLst/>
              <a:cxnLst/>
              <a:rect l="l" t="t" r="r" b="b"/>
              <a:pathLst>
                <a:path w="44697" h="52174" extrusionOk="0">
                  <a:moveTo>
                    <a:pt x="44697" y="0"/>
                  </a:moveTo>
                  <a:lnTo>
                    <a:pt x="1" y="25837"/>
                  </a:lnTo>
                  <a:lnTo>
                    <a:pt x="1" y="52173"/>
                  </a:lnTo>
                  <a:lnTo>
                    <a:pt x="44673" y="26194"/>
                  </a:lnTo>
                  <a:lnTo>
                    <a:pt x="44697"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6"/>
            <p:cNvSpPr/>
            <p:nvPr/>
          </p:nvSpPr>
          <p:spPr>
            <a:xfrm>
              <a:off x="6374289" y="1062713"/>
              <a:ext cx="1108671" cy="1284932"/>
            </a:xfrm>
            <a:custGeom>
              <a:avLst/>
              <a:gdLst/>
              <a:ahLst/>
              <a:cxnLst/>
              <a:rect l="l" t="t" r="r" b="b"/>
              <a:pathLst>
                <a:path w="44709" h="51817" extrusionOk="0">
                  <a:moveTo>
                    <a:pt x="1" y="25801"/>
                  </a:moveTo>
                  <a:lnTo>
                    <a:pt x="1" y="51661"/>
                  </a:lnTo>
                  <a:cubicBezTo>
                    <a:pt x="1" y="51757"/>
                    <a:pt x="108" y="51816"/>
                    <a:pt x="203" y="51769"/>
                  </a:cubicBezTo>
                  <a:lnTo>
                    <a:pt x="44637" y="26075"/>
                  </a:lnTo>
                  <a:cubicBezTo>
                    <a:pt x="44685" y="26063"/>
                    <a:pt x="44709" y="26015"/>
                    <a:pt x="44709" y="25968"/>
                  </a:cubicBezTo>
                  <a:lnTo>
                    <a:pt x="44673" y="167"/>
                  </a:lnTo>
                  <a:cubicBezTo>
                    <a:pt x="44673" y="60"/>
                    <a:pt x="44566" y="0"/>
                    <a:pt x="44471" y="48"/>
                  </a:cubicBezTo>
                  <a:lnTo>
                    <a:pt x="72" y="25682"/>
                  </a:lnTo>
                  <a:cubicBezTo>
                    <a:pt x="25" y="25706"/>
                    <a:pt x="1" y="25754"/>
                    <a:pt x="1" y="2580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6"/>
            <p:cNvSpPr/>
            <p:nvPr/>
          </p:nvSpPr>
          <p:spPr>
            <a:xfrm>
              <a:off x="6370470" y="1739083"/>
              <a:ext cx="1886048" cy="1095678"/>
            </a:xfrm>
            <a:custGeom>
              <a:avLst/>
              <a:gdLst/>
              <a:ahLst/>
              <a:cxnLst/>
              <a:rect l="l" t="t" r="r" b="b"/>
              <a:pathLst>
                <a:path w="76058" h="44185" extrusionOk="0">
                  <a:moveTo>
                    <a:pt x="0" y="26885"/>
                  </a:moveTo>
                  <a:lnTo>
                    <a:pt x="0" y="26968"/>
                  </a:lnTo>
                  <a:cubicBezTo>
                    <a:pt x="12" y="27313"/>
                    <a:pt x="238" y="27659"/>
                    <a:pt x="691" y="27921"/>
                  </a:cubicBezTo>
                  <a:lnTo>
                    <a:pt x="27932" y="43649"/>
                  </a:lnTo>
                  <a:cubicBezTo>
                    <a:pt x="28873" y="44185"/>
                    <a:pt x="30397" y="44185"/>
                    <a:pt x="31337" y="43649"/>
                  </a:cubicBezTo>
                  <a:lnTo>
                    <a:pt x="75355" y="18229"/>
                  </a:lnTo>
                  <a:cubicBezTo>
                    <a:pt x="75819" y="17967"/>
                    <a:pt x="76045" y="17634"/>
                    <a:pt x="76057" y="17288"/>
                  </a:cubicBezTo>
                  <a:lnTo>
                    <a:pt x="76057" y="17205"/>
                  </a:lnTo>
                  <a:cubicBezTo>
                    <a:pt x="76045" y="16872"/>
                    <a:pt x="75807" y="16526"/>
                    <a:pt x="75355" y="16264"/>
                  </a:cubicBezTo>
                  <a:lnTo>
                    <a:pt x="48125" y="548"/>
                  </a:lnTo>
                  <a:cubicBezTo>
                    <a:pt x="47185" y="1"/>
                    <a:pt x="45661" y="1"/>
                    <a:pt x="44720" y="548"/>
                  </a:cubicBezTo>
                  <a:lnTo>
                    <a:pt x="691" y="25956"/>
                  </a:lnTo>
                  <a:cubicBezTo>
                    <a:pt x="250" y="26218"/>
                    <a:pt x="12" y="26551"/>
                    <a:pt x="0" y="2688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6"/>
            <p:cNvSpPr/>
            <p:nvPr/>
          </p:nvSpPr>
          <p:spPr>
            <a:xfrm>
              <a:off x="6515428" y="1816720"/>
              <a:ext cx="1422806" cy="824071"/>
            </a:xfrm>
            <a:custGeom>
              <a:avLst/>
              <a:gdLst/>
              <a:ahLst/>
              <a:cxnLst/>
              <a:rect l="l" t="t" r="r" b="b"/>
              <a:pathLst>
                <a:path w="57377" h="33232" extrusionOk="0">
                  <a:moveTo>
                    <a:pt x="60" y="23468"/>
                  </a:moveTo>
                  <a:cubicBezTo>
                    <a:pt x="119" y="23670"/>
                    <a:pt x="262" y="23837"/>
                    <a:pt x="464" y="23932"/>
                  </a:cubicBezTo>
                  <a:lnTo>
                    <a:pt x="16014" y="32910"/>
                  </a:lnTo>
                  <a:cubicBezTo>
                    <a:pt x="16633" y="33231"/>
                    <a:pt x="17383" y="33231"/>
                    <a:pt x="18002" y="32910"/>
                  </a:cubicBezTo>
                  <a:lnTo>
                    <a:pt x="56924" y="10443"/>
                  </a:lnTo>
                  <a:cubicBezTo>
                    <a:pt x="57114" y="10347"/>
                    <a:pt x="57257" y="10181"/>
                    <a:pt x="57317" y="9966"/>
                  </a:cubicBezTo>
                  <a:cubicBezTo>
                    <a:pt x="57376" y="9728"/>
                    <a:pt x="57245" y="9478"/>
                    <a:pt x="56924" y="9288"/>
                  </a:cubicBezTo>
                  <a:lnTo>
                    <a:pt x="41374" y="310"/>
                  </a:lnTo>
                  <a:cubicBezTo>
                    <a:pt x="40743" y="1"/>
                    <a:pt x="40005" y="1"/>
                    <a:pt x="39386" y="310"/>
                  </a:cubicBezTo>
                  <a:lnTo>
                    <a:pt x="464" y="22789"/>
                  </a:lnTo>
                  <a:cubicBezTo>
                    <a:pt x="143" y="22968"/>
                    <a:pt x="0" y="23218"/>
                    <a:pt x="60" y="23468"/>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6"/>
            <p:cNvSpPr/>
            <p:nvPr/>
          </p:nvSpPr>
          <p:spPr>
            <a:xfrm>
              <a:off x="7288918" y="2266650"/>
              <a:ext cx="544751" cy="315350"/>
            </a:xfrm>
            <a:custGeom>
              <a:avLst/>
              <a:gdLst/>
              <a:ahLst/>
              <a:cxnLst/>
              <a:rect l="l" t="t" r="r" b="b"/>
              <a:pathLst>
                <a:path w="21968" h="12717" extrusionOk="0">
                  <a:moveTo>
                    <a:pt x="36" y="7835"/>
                  </a:moveTo>
                  <a:cubicBezTo>
                    <a:pt x="60" y="7931"/>
                    <a:pt x="131" y="8002"/>
                    <a:pt x="215" y="8038"/>
                  </a:cubicBezTo>
                  <a:lnTo>
                    <a:pt x="8073" y="12574"/>
                  </a:lnTo>
                  <a:cubicBezTo>
                    <a:pt x="8359" y="12717"/>
                    <a:pt x="8692" y="12717"/>
                    <a:pt x="8978" y="12574"/>
                  </a:cubicBezTo>
                  <a:lnTo>
                    <a:pt x="21753" y="5204"/>
                  </a:lnTo>
                  <a:cubicBezTo>
                    <a:pt x="21837" y="5156"/>
                    <a:pt x="21896" y="5085"/>
                    <a:pt x="21932" y="5002"/>
                  </a:cubicBezTo>
                  <a:cubicBezTo>
                    <a:pt x="21968" y="4883"/>
                    <a:pt x="21908" y="4763"/>
                    <a:pt x="21753" y="4680"/>
                  </a:cubicBezTo>
                  <a:lnTo>
                    <a:pt x="13895" y="144"/>
                  </a:lnTo>
                  <a:cubicBezTo>
                    <a:pt x="13609" y="1"/>
                    <a:pt x="13276" y="1"/>
                    <a:pt x="12990" y="144"/>
                  </a:cubicBezTo>
                  <a:lnTo>
                    <a:pt x="215" y="7514"/>
                  </a:lnTo>
                  <a:cubicBezTo>
                    <a:pt x="60" y="7609"/>
                    <a:pt x="1" y="7728"/>
                    <a:pt x="36" y="7835"/>
                  </a:cubicBezTo>
                  <a:close/>
                </a:path>
              </a:pathLst>
            </a:custGeom>
            <a:solidFill>
              <a:srgbClr val="2D1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6"/>
            <p:cNvSpPr/>
            <p:nvPr/>
          </p:nvSpPr>
          <p:spPr>
            <a:xfrm>
              <a:off x="7289811" y="2269625"/>
              <a:ext cx="544156" cy="312374"/>
            </a:xfrm>
            <a:custGeom>
              <a:avLst/>
              <a:gdLst/>
              <a:ahLst/>
              <a:cxnLst/>
              <a:rect l="l" t="t" r="r" b="b"/>
              <a:pathLst>
                <a:path w="21944" h="12597" extrusionOk="0">
                  <a:moveTo>
                    <a:pt x="0" y="7715"/>
                  </a:moveTo>
                  <a:cubicBezTo>
                    <a:pt x="24" y="7811"/>
                    <a:pt x="95" y="7882"/>
                    <a:pt x="179" y="7918"/>
                  </a:cubicBezTo>
                  <a:lnTo>
                    <a:pt x="8037" y="12454"/>
                  </a:lnTo>
                  <a:cubicBezTo>
                    <a:pt x="8323" y="12597"/>
                    <a:pt x="8656" y="12597"/>
                    <a:pt x="8942" y="12454"/>
                  </a:cubicBezTo>
                  <a:lnTo>
                    <a:pt x="21717" y="5084"/>
                  </a:lnTo>
                  <a:cubicBezTo>
                    <a:pt x="21943" y="5048"/>
                    <a:pt x="21943" y="4715"/>
                    <a:pt x="21717" y="4679"/>
                  </a:cubicBezTo>
                  <a:lnTo>
                    <a:pt x="13859" y="143"/>
                  </a:lnTo>
                  <a:cubicBezTo>
                    <a:pt x="13573" y="0"/>
                    <a:pt x="13240" y="0"/>
                    <a:pt x="12954" y="143"/>
                  </a:cubicBezTo>
                  <a:lnTo>
                    <a:pt x="179" y="7513"/>
                  </a:lnTo>
                  <a:cubicBezTo>
                    <a:pt x="95" y="7560"/>
                    <a:pt x="24" y="7632"/>
                    <a:pt x="0" y="7715"/>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6"/>
            <p:cNvSpPr/>
            <p:nvPr/>
          </p:nvSpPr>
          <p:spPr>
            <a:xfrm>
              <a:off x="6540819" y="1834152"/>
              <a:ext cx="1385312" cy="781543"/>
            </a:xfrm>
            <a:custGeom>
              <a:avLst/>
              <a:gdLst/>
              <a:ahLst/>
              <a:cxnLst/>
              <a:rect l="l" t="t" r="r" b="b"/>
              <a:pathLst>
                <a:path w="55865" h="31517" extrusionOk="0">
                  <a:moveTo>
                    <a:pt x="4584" y="25456"/>
                  </a:moveTo>
                  <a:cubicBezTo>
                    <a:pt x="4441" y="25527"/>
                    <a:pt x="4274" y="25527"/>
                    <a:pt x="4132" y="25456"/>
                  </a:cubicBezTo>
                  <a:lnTo>
                    <a:pt x="2238" y="24360"/>
                  </a:lnTo>
                  <a:cubicBezTo>
                    <a:pt x="2119" y="24313"/>
                    <a:pt x="2119" y="24146"/>
                    <a:pt x="2238" y="24110"/>
                  </a:cubicBezTo>
                  <a:lnTo>
                    <a:pt x="4560" y="22765"/>
                  </a:lnTo>
                  <a:cubicBezTo>
                    <a:pt x="4703" y="22694"/>
                    <a:pt x="4870" y="22694"/>
                    <a:pt x="5013" y="22765"/>
                  </a:cubicBezTo>
                  <a:lnTo>
                    <a:pt x="6906" y="23860"/>
                  </a:lnTo>
                  <a:cubicBezTo>
                    <a:pt x="7025" y="23908"/>
                    <a:pt x="7025" y="24075"/>
                    <a:pt x="6906" y="24122"/>
                  </a:cubicBezTo>
                  <a:close/>
                  <a:moveTo>
                    <a:pt x="44089" y="2655"/>
                  </a:moveTo>
                  <a:cubicBezTo>
                    <a:pt x="44208" y="2608"/>
                    <a:pt x="44208" y="2441"/>
                    <a:pt x="44089" y="2394"/>
                  </a:cubicBezTo>
                  <a:lnTo>
                    <a:pt x="42196" y="1298"/>
                  </a:lnTo>
                  <a:cubicBezTo>
                    <a:pt x="42053" y="1227"/>
                    <a:pt x="41886" y="1227"/>
                    <a:pt x="41743" y="1298"/>
                  </a:cubicBezTo>
                  <a:lnTo>
                    <a:pt x="36778" y="4168"/>
                  </a:lnTo>
                  <a:cubicBezTo>
                    <a:pt x="36659" y="4203"/>
                    <a:pt x="36659" y="4382"/>
                    <a:pt x="36778" y="4418"/>
                  </a:cubicBezTo>
                  <a:lnTo>
                    <a:pt x="38672" y="5513"/>
                  </a:lnTo>
                  <a:cubicBezTo>
                    <a:pt x="38814" y="5584"/>
                    <a:pt x="38981" y="5584"/>
                    <a:pt x="39124" y="5513"/>
                  </a:cubicBezTo>
                  <a:close/>
                  <a:moveTo>
                    <a:pt x="46684" y="4144"/>
                  </a:moveTo>
                  <a:cubicBezTo>
                    <a:pt x="46804" y="4108"/>
                    <a:pt x="46804" y="3929"/>
                    <a:pt x="46684" y="3894"/>
                  </a:cubicBezTo>
                  <a:lnTo>
                    <a:pt x="44791" y="2798"/>
                  </a:lnTo>
                  <a:cubicBezTo>
                    <a:pt x="44649" y="2727"/>
                    <a:pt x="44482" y="2727"/>
                    <a:pt x="44339" y="2798"/>
                  </a:cubicBezTo>
                  <a:lnTo>
                    <a:pt x="40684" y="4918"/>
                  </a:lnTo>
                  <a:cubicBezTo>
                    <a:pt x="40553" y="4953"/>
                    <a:pt x="40553" y="5132"/>
                    <a:pt x="40684" y="5180"/>
                  </a:cubicBezTo>
                  <a:lnTo>
                    <a:pt x="42577" y="6263"/>
                  </a:lnTo>
                  <a:cubicBezTo>
                    <a:pt x="42720" y="6334"/>
                    <a:pt x="42874" y="6334"/>
                    <a:pt x="43017" y="6263"/>
                  </a:cubicBezTo>
                  <a:close/>
                  <a:moveTo>
                    <a:pt x="49375" y="5703"/>
                  </a:moveTo>
                  <a:cubicBezTo>
                    <a:pt x="49494" y="5656"/>
                    <a:pt x="49494" y="5489"/>
                    <a:pt x="49375" y="5441"/>
                  </a:cubicBezTo>
                  <a:lnTo>
                    <a:pt x="47470" y="4346"/>
                  </a:lnTo>
                  <a:cubicBezTo>
                    <a:pt x="47327" y="4275"/>
                    <a:pt x="47173" y="4275"/>
                    <a:pt x="47030" y="4346"/>
                  </a:cubicBezTo>
                  <a:lnTo>
                    <a:pt x="41398" y="7597"/>
                  </a:lnTo>
                  <a:cubicBezTo>
                    <a:pt x="41267" y="7644"/>
                    <a:pt x="41267" y="7811"/>
                    <a:pt x="41398" y="7858"/>
                  </a:cubicBezTo>
                  <a:lnTo>
                    <a:pt x="43291" y="8954"/>
                  </a:lnTo>
                  <a:cubicBezTo>
                    <a:pt x="43434" y="9025"/>
                    <a:pt x="43589" y="9025"/>
                    <a:pt x="43732" y="8954"/>
                  </a:cubicBezTo>
                  <a:close/>
                  <a:moveTo>
                    <a:pt x="52054" y="7251"/>
                  </a:moveTo>
                  <a:cubicBezTo>
                    <a:pt x="52173" y="7216"/>
                    <a:pt x="52173" y="7037"/>
                    <a:pt x="52054" y="6989"/>
                  </a:cubicBezTo>
                  <a:lnTo>
                    <a:pt x="50149" y="5894"/>
                  </a:lnTo>
                  <a:cubicBezTo>
                    <a:pt x="50006" y="5822"/>
                    <a:pt x="49852" y="5822"/>
                    <a:pt x="49709" y="5894"/>
                  </a:cubicBezTo>
                  <a:lnTo>
                    <a:pt x="42744" y="9918"/>
                  </a:lnTo>
                  <a:cubicBezTo>
                    <a:pt x="42624" y="9954"/>
                    <a:pt x="42624" y="10133"/>
                    <a:pt x="42744" y="10168"/>
                  </a:cubicBezTo>
                  <a:lnTo>
                    <a:pt x="44637" y="11264"/>
                  </a:lnTo>
                  <a:cubicBezTo>
                    <a:pt x="44779" y="11335"/>
                    <a:pt x="44946" y="11335"/>
                    <a:pt x="45089" y="11264"/>
                  </a:cubicBezTo>
                  <a:close/>
                  <a:moveTo>
                    <a:pt x="10823" y="24849"/>
                  </a:moveTo>
                  <a:cubicBezTo>
                    <a:pt x="10942" y="24801"/>
                    <a:pt x="10942" y="24634"/>
                    <a:pt x="10823" y="24587"/>
                  </a:cubicBezTo>
                  <a:lnTo>
                    <a:pt x="8930" y="23491"/>
                  </a:lnTo>
                  <a:cubicBezTo>
                    <a:pt x="8787" y="23420"/>
                    <a:pt x="8620" y="23420"/>
                    <a:pt x="8477" y="23491"/>
                  </a:cubicBezTo>
                  <a:lnTo>
                    <a:pt x="4834" y="25611"/>
                  </a:lnTo>
                  <a:cubicBezTo>
                    <a:pt x="4715" y="25646"/>
                    <a:pt x="4715" y="25813"/>
                    <a:pt x="4834" y="25861"/>
                  </a:cubicBezTo>
                  <a:lnTo>
                    <a:pt x="6727" y="26956"/>
                  </a:lnTo>
                  <a:cubicBezTo>
                    <a:pt x="6870" y="27027"/>
                    <a:pt x="7037" y="27027"/>
                    <a:pt x="7180" y="26956"/>
                  </a:cubicBezTo>
                  <a:close/>
                  <a:moveTo>
                    <a:pt x="14085" y="25968"/>
                  </a:moveTo>
                  <a:cubicBezTo>
                    <a:pt x="14204" y="25920"/>
                    <a:pt x="14204" y="25754"/>
                    <a:pt x="14085" y="25706"/>
                  </a:cubicBezTo>
                  <a:lnTo>
                    <a:pt x="12180" y="24611"/>
                  </a:lnTo>
                  <a:cubicBezTo>
                    <a:pt x="12037" y="24539"/>
                    <a:pt x="11883" y="24539"/>
                    <a:pt x="11740" y="24611"/>
                  </a:cubicBezTo>
                  <a:lnTo>
                    <a:pt x="7418" y="27099"/>
                  </a:lnTo>
                  <a:cubicBezTo>
                    <a:pt x="7299" y="27147"/>
                    <a:pt x="7299" y="27313"/>
                    <a:pt x="7418" y="27361"/>
                  </a:cubicBezTo>
                  <a:lnTo>
                    <a:pt x="9323" y="28456"/>
                  </a:lnTo>
                  <a:cubicBezTo>
                    <a:pt x="9454" y="28528"/>
                    <a:pt x="9620" y="28528"/>
                    <a:pt x="9763" y="28456"/>
                  </a:cubicBezTo>
                  <a:close/>
                  <a:moveTo>
                    <a:pt x="17967" y="26706"/>
                  </a:moveTo>
                  <a:cubicBezTo>
                    <a:pt x="18086" y="26658"/>
                    <a:pt x="18086" y="26492"/>
                    <a:pt x="17967" y="26444"/>
                  </a:cubicBezTo>
                  <a:lnTo>
                    <a:pt x="16074" y="25349"/>
                  </a:lnTo>
                  <a:cubicBezTo>
                    <a:pt x="15931" y="25289"/>
                    <a:pt x="15764" y="25289"/>
                    <a:pt x="15633" y="25349"/>
                  </a:cubicBezTo>
                  <a:lnTo>
                    <a:pt x="10013" y="28599"/>
                  </a:lnTo>
                  <a:cubicBezTo>
                    <a:pt x="9894" y="28635"/>
                    <a:pt x="9894" y="28813"/>
                    <a:pt x="10013" y="28849"/>
                  </a:cubicBezTo>
                  <a:lnTo>
                    <a:pt x="11930" y="29956"/>
                  </a:lnTo>
                  <a:cubicBezTo>
                    <a:pt x="12061" y="30028"/>
                    <a:pt x="12228" y="30028"/>
                    <a:pt x="12371" y="29956"/>
                  </a:cubicBezTo>
                  <a:close/>
                  <a:moveTo>
                    <a:pt x="17919" y="29730"/>
                  </a:moveTo>
                  <a:cubicBezTo>
                    <a:pt x="18038" y="29683"/>
                    <a:pt x="18038" y="29516"/>
                    <a:pt x="17919" y="29468"/>
                  </a:cubicBezTo>
                  <a:lnTo>
                    <a:pt x="16026" y="28373"/>
                  </a:lnTo>
                  <a:cubicBezTo>
                    <a:pt x="15883" y="28313"/>
                    <a:pt x="15716" y="28313"/>
                    <a:pt x="15573" y="28373"/>
                  </a:cubicBezTo>
                  <a:lnTo>
                    <a:pt x="12597" y="30087"/>
                  </a:lnTo>
                  <a:cubicBezTo>
                    <a:pt x="12478" y="30135"/>
                    <a:pt x="12478" y="30302"/>
                    <a:pt x="12597" y="30349"/>
                  </a:cubicBezTo>
                  <a:lnTo>
                    <a:pt x="14502" y="31445"/>
                  </a:lnTo>
                  <a:cubicBezTo>
                    <a:pt x="14633" y="31516"/>
                    <a:pt x="14800" y="31516"/>
                    <a:pt x="14942" y="31445"/>
                  </a:cubicBezTo>
                  <a:close/>
                  <a:moveTo>
                    <a:pt x="38850" y="17657"/>
                  </a:moveTo>
                  <a:cubicBezTo>
                    <a:pt x="38969" y="17610"/>
                    <a:pt x="38969" y="17443"/>
                    <a:pt x="38850" y="17395"/>
                  </a:cubicBezTo>
                  <a:lnTo>
                    <a:pt x="36957" y="16300"/>
                  </a:lnTo>
                  <a:cubicBezTo>
                    <a:pt x="36814" y="16229"/>
                    <a:pt x="36648" y="16229"/>
                    <a:pt x="36505" y="16300"/>
                  </a:cubicBezTo>
                  <a:lnTo>
                    <a:pt x="24098" y="23468"/>
                  </a:lnTo>
                  <a:cubicBezTo>
                    <a:pt x="23979" y="23515"/>
                    <a:pt x="23979" y="23682"/>
                    <a:pt x="24098" y="23729"/>
                  </a:cubicBezTo>
                  <a:lnTo>
                    <a:pt x="26003" y="24825"/>
                  </a:lnTo>
                  <a:cubicBezTo>
                    <a:pt x="26134" y="24884"/>
                    <a:pt x="26301" y="24884"/>
                    <a:pt x="26444" y="24825"/>
                  </a:cubicBezTo>
                  <a:close/>
                  <a:moveTo>
                    <a:pt x="3751" y="22944"/>
                  </a:moveTo>
                  <a:cubicBezTo>
                    <a:pt x="3870" y="22896"/>
                    <a:pt x="3870" y="22729"/>
                    <a:pt x="3751" y="22682"/>
                  </a:cubicBezTo>
                  <a:lnTo>
                    <a:pt x="2322" y="21860"/>
                  </a:lnTo>
                  <a:cubicBezTo>
                    <a:pt x="2179" y="21789"/>
                    <a:pt x="2024" y="21789"/>
                    <a:pt x="1881" y="21860"/>
                  </a:cubicBezTo>
                  <a:lnTo>
                    <a:pt x="119" y="22884"/>
                  </a:lnTo>
                  <a:cubicBezTo>
                    <a:pt x="0" y="22920"/>
                    <a:pt x="0" y="23098"/>
                    <a:pt x="119" y="23134"/>
                  </a:cubicBezTo>
                  <a:lnTo>
                    <a:pt x="1536" y="23968"/>
                  </a:lnTo>
                  <a:cubicBezTo>
                    <a:pt x="1679" y="24027"/>
                    <a:pt x="1846" y="24027"/>
                    <a:pt x="1988" y="23968"/>
                  </a:cubicBezTo>
                  <a:close/>
                  <a:moveTo>
                    <a:pt x="6215" y="21527"/>
                  </a:moveTo>
                  <a:cubicBezTo>
                    <a:pt x="6334" y="21479"/>
                    <a:pt x="6334" y="21301"/>
                    <a:pt x="6215" y="21265"/>
                  </a:cubicBezTo>
                  <a:lnTo>
                    <a:pt x="4786" y="20443"/>
                  </a:lnTo>
                  <a:cubicBezTo>
                    <a:pt x="4644" y="20372"/>
                    <a:pt x="4477" y="20372"/>
                    <a:pt x="4334" y="20443"/>
                  </a:cubicBezTo>
                  <a:lnTo>
                    <a:pt x="2572" y="21467"/>
                  </a:lnTo>
                  <a:cubicBezTo>
                    <a:pt x="2453" y="21503"/>
                    <a:pt x="2453" y="21670"/>
                    <a:pt x="2572" y="21717"/>
                  </a:cubicBezTo>
                  <a:lnTo>
                    <a:pt x="4001" y="22539"/>
                  </a:lnTo>
                  <a:cubicBezTo>
                    <a:pt x="4132" y="22610"/>
                    <a:pt x="4298" y="22610"/>
                    <a:pt x="4441" y="22539"/>
                  </a:cubicBezTo>
                  <a:close/>
                  <a:moveTo>
                    <a:pt x="8549" y="20169"/>
                  </a:moveTo>
                  <a:cubicBezTo>
                    <a:pt x="8668" y="20134"/>
                    <a:pt x="8668" y="19955"/>
                    <a:pt x="8549" y="19919"/>
                  </a:cubicBezTo>
                  <a:lnTo>
                    <a:pt x="7120" y="19098"/>
                  </a:lnTo>
                  <a:cubicBezTo>
                    <a:pt x="6977" y="19015"/>
                    <a:pt x="6822" y="19015"/>
                    <a:pt x="6679" y="19098"/>
                  </a:cubicBezTo>
                  <a:lnTo>
                    <a:pt x="4917" y="20110"/>
                  </a:lnTo>
                  <a:cubicBezTo>
                    <a:pt x="4786" y="20146"/>
                    <a:pt x="4786" y="20324"/>
                    <a:pt x="4917" y="20372"/>
                  </a:cubicBezTo>
                  <a:lnTo>
                    <a:pt x="6334" y="21193"/>
                  </a:lnTo>
                  <a:cubicBezTo>
                    <a:pt x="6477" y="21265"/>
                    <a:pt x="6644" y="21265"/>
                    <a:pt x="6787" y="21193"/>
                  </a:cubicBezTo>
                  <a:close/>
                  <a:moveTo>
                    <a:pt x="10882" y="18824"/>
                  </a:moveTo>
                  <a:cubicBezTo>
                    <a:pt x="11001" y="18776"/>
                    <a:pt x="11001" y="18610"/>
                    <a:pt x="10882" y="18562"/>
                  </a:cubicBezTo>
                  <a:lnTo>
                    <a:pt x="9454" y="17741"/>
                  </a:lnTo>
                  <a:cubicBezTo>
                    <a:pt x="9311" y="17669"/>
                    <a:pt x="9156" y="17669"/>
                    <a:pt x="9013" y="17741"/>
                  </a:cubicBezTo>
                  <a:lnTo>
                    <a:pt x="7251" y="18765"/>
                  </a:lnTo>
                  <a:cubicBezTo>
                    <a:pt x="7132" y="18800"/>
                    <a:pt x="7132" y="18967"/>
                    <a:pt x="7251" y="19015"/>
                  </a:cubicBezTo>
                  <a:lnTo>
                    <a:pt x="8680" y="19836"/>
                  </a:lnTo>
                  <a:cubicBezTo>
                    <a:pt x="8823" y="19908"/>
                    <a:pt x="8989" y="19908"/>
                    <a:pt x="9120" y="19836"/>
                  </a:cubicBezTo>
                  <a:close/>
                  <a:moveTo>
                    <a:pt x="13216" y="17467"/>
                  </a:moveTo>
                  <a:cubicBezTo>
                    <a:pt x="13347" y="17431"/>
                    <a:pt x="13347" y="17252"/>
                    <a:pt x="13216" y="17217"/>
                  </a:cubicBezTo>
                  <a:lnTo>
                    <a:pt x="11799" y="16395"/>
                  </a:lnTo>
                  <a:cubicBezTo>
                    <a:pt x="11656" y="16324"/>
                    <a:pt x="11490" y="16324"/>
                    <a:pt x="11347" y="16395"/>
                  </a:cubicBezTo>
                  <a:lnTo>
                    <a:pt x="9585" y="17407"/>
                  </a:lnTo>
                  <a:cubicBezTo>
                    <a:pt x="9466" y="17455"/>
                    <a:pt x="9466" y="17622"/>
                    <a:pt x="9585" y="17669"/>
                  </a:cubicBezTo>
                  <a:lnTo>
                    <a:pt x="11013" y="18491"/>
                  </a:lnTo>
                  <a:cubicBezTo>
                    <a:pt x="11156" y="18562"/>
                    <a:pt x="11323" y="18562"/>
                    <a:pt x="11454" y="18491"/>
                  </a:cubicBezTo>
                  <a:close/>
                  <a:moveTo>
                    <a:pt x="15562" y="16121"/>
                  </a:moveTo>
                  <a:cubicBezTo>
                    <a:pt x="15681" y="16074"/>
                    <a:pt x="15681" y="15907"/>
                    <a:pt x="15562" y="15859"/>
                  </a:cubicBezTo>
                  <a:lnTo>
                    <a:pt x="14145" y="15038"/>
                  </a:lnTo>
                  <a:cubicBezTo>
                    <a:pt x="14002" y="14966"/>
                    <a:pt x="13835" y="14966"/>
                    <a:pt x="13692" y="15038"/>
                  </a:cubicBezTo>
                  <a:lnTo>
                    <a:pt x="11930" y="16062"/>
                  </a:lnTo>
                  <a:cubicBezTo>
                    <a:pt x="11811" y="16098"/>
                    <a:pt x="11811" y="16276"/>
                    <a:pt x="11930" y="16312"/>
                  </a:cubicBezTo>
                  <a:lnTo>
                    <a:pt x="13359" y="17133"/>
                  </a:lnTo>
                  <a:cubicBezTo>
                    <a:pt x="13502" y="17205"/>
                    <a:pt x="13657" y="17205"/>
                    <a:pt x="13799" y="17133"/>
                  </a:cubicBezTo>
                  <a:close/>
                  <a:moveTo>
                    <a:pt x="17895" y="14764"/>
                  </a:moveTo>
                  <a:cubicBezTo>
                    <a:pt x="18014" y="14728"/>
                    <a:pt x="18014" y="14562"/>
                    <a:pt x="17895" y="14514"/>
                  </a:cubicBezTo>
                  <a:lnTo>
                    <a:pt x="16478" y="13693"/>
                  </a:lnTo>
                  <a:cubicBezTo>
                    <a:pt x="16335" y="13621"/>
                    <a:pt x="16169" y="13621"/>
                    <a:pt x="16026" y="13693"/>
                  </a:cubicBezTo>
                  <a:lnTo>
                    <a:pt x="14264" y="14705"/>
                  </a:lnTo>
                  <a:cubicBezTo>
                    <a:pt x="14145" y="14752"/>
                    <a:pt x="14145" y="14919"/>
                    <a:pt x="14264" y="14966"/>
                  </a:cubicBezTo>
                  <a:lnTo>
                    <a:pt x="15693" y="15788"/>
                  </a:lnTo>
                  <a:cubicBezTo>
                    <a:pt x="15823" y="15859"/>
                    <a:pt x="15990" y="15859"/>
                    <a:pt x="16133" y="15788"/>
                  </a:cubicBezTo>
                  <a:close/>
                  <a:moveTo>
                    <a:pt x="20241" y="13419"/>
                  </a:moveTo>
                  <a:cubicBezTo>
                    <a:pt x="20360" y="13371"/>
                    <a:pt x="20360" y="13204"/>
                    <a:pt x="20241" y="13157"/>
                  </a:cubicBezTo>
                  <a:lnTo>
                    <a:pt x="18812" y="12335"/>
                  </a:lnTo>
                  <a:cubicBezTo>
                    <a:pt x="18669" y="12264"/>
                    <a:pt x="18502" y="12264"/>
                    <a:pt x="18371" y="12335"/>
                  </a:cubicBezTo>
                  <a:lnTo>
                    <a:pt x="16597" y="13359"/>
                  </a:lnTo>
                  <a:cubicBezTo>
                    <a:pt x="16478" y="13407"/>
                    <a:pt x="16478" y="13573"/>
                    <a:pt x="16597" y="13609"/>
                  </a:cubicBezTo>
                  <a:lnTo>
                    <a:pt x="18026" y="14443"/>
                  </a:lnTo>
                  <a:cubicBezTo>
                    <a:pt x="18169" y="14514"/>
                    <a:pt x="18336" y="14514"/>
                    <a:pt x="18479" y="14443"/>
                  </a:cubicBezTo>
                  <a:close/>
                  <a:moveTo>
                    <a:pt x="22574" y="12073"/>
                  </a:moveTo>
                  <a:cubicBezTo>
                    <a:pt x="22693" y="12026"/>
                    <a:pt x="22693" y="11859"/>
                    <a:pt x="22574" y="11811"/>
                  </a:cubicBezTo>
                  <a:lnTo>
                    <a:pt x="21157" y="10990"/>
                  </a:lnTo>
                  <a:cubicBezTo>
                    <a:pt x="21015" y="10918"/>
                    <a:pt x="20848" y="10918"/>
                    <a:pt x="20705" y="10990"/>
                  </a:cubicBezTo>
                  <a:lnTo>
                    <a:pt x="18943" y="12002"/>
                  </a:lnTo>
                  <a:cubicBezTo>
                    <a:pt x="18824" y="12049"/>
                    <a:pt x="18824" y="12216"/>
                    <a:pt x="18943" y="12264"/>
                  </a:cubicBezTo>
                  <a:lnTo>
                    <a:pt x="20372" y="13085"/>
                  </a:lnTo>
                  <a:cubicBezTo>
                    <a:pt x="20515" y="13157"/>
                    <a:pt x="20669" y="13157"/>
                    <a:pt x="20812" y="13085"/>
                  </a:cubicBezTo>
                  <a:close/>
                  <a:moveTo>
                    <a:pt x="24920" y="10728"/>
                  </a:moveTo>
                  <a:cubicBezTo>
                    <a:pt x="25039" y="10680"/>
                    <a:pt x="25039" y="10514"/>
                    <a:pt x="24920" y="10466"/>
                  </a:cubicBezTo>
                  <a:lnTo>
                    <a:pt x="23503" y="9644"/>
                  </a:lnTo>
                  <a:cubicBezTo>
                    <a:pt x="23360" y="9573"/>
                    <a:pt x="23193" y="9573"/>
                    <a:pt x="23051" y="9644"/>
                  </a:cubicBezTo>
                  <a:lnTo>
                    <a:pt x="21288" y="10656"/>
                  </a:lnTo>
                  <a:cubicBezTo>
                    <a:pt x="21169" y="10704"/>
                    <a:pt x="21169" y="10871"/>
                    <a:pt x="21288" y="10918"/>
                  </a:cubicBezTo>
                  <a:lnTo>
                    <a:pt x="22717" y="11740"/>
                  </a:lnTo>
                  <a:cubicBezTo>
                    <a:pt x="22860" y="11811"/>
                    <a:pt x="23015" y="11811"/>
                    <a:pt x="23158" y="11740"/>
                  </a:cubicBezTo>
                  <a:close/>
                  <a:moveTo>
                    <a:pt x="27265" y="9371"/>
                  </a:moveTo>
                  <a:cubicBezTo>
                    <a:pt x="27384" y="9323"/>
                    <a:pt x="27384" y="9156"/>
                    <a:pt x="27265" y="9109"/>
                  </a:cubicBezTo>
                  <a:lnTo>
                    <a:pt x="25837" y="8287"/>
                  </a:lnTo>
                  <a:cubicBezTo>
                    <a:pt x="25694" y="8216"/>
                    <a:pt x="25527" y="8216"/>
                    <a:pt x="25396" y="8287"/>
                  </a:cubicBezTo>
                  <a:lnTo>
                    <a:pt x="23622" y="9311"/>
                  </a:lnTo>
                  <a:cubicBezTo>
                    <a:pt x="23503" y="9359"/>
                    <a:pt x="23503" y="9525"/>
                    <a:pt x="23622" y="9573"/>
                  </a:cubicBezTo>
                  <a:lnTo>
                    <a:pt x="25051" y="10394"/>
                  </a:lnTo>
                  <a:cubicBezTo>
                    <a:pt x="25194" y="10466"/>
                    <a:pt x="25360" y="10466"/>
                    <a:pt x="25503" y="10394"/>
                  </a:cubicBezTo>
                  <a:close/>
                  <a:moveTo>
                    <a:pt x="29599" y="8025"/>
                  </a:moveTo>
                  <a:cubicBezTo>
                    <a:pt x="29718" y="7978"/>
                    <a:pt x="29718" y="7811"/>
                    <a:pt x="29599" y="7763"/>
                  </a:cubicBezTo>
                  <a:lnTo>
                    <a:pt x="28182" y="6942"/>
                  </a:lnTo>
                  <a:cubicBezTo>
                    <a:pt x="28039" y="6870"/>
                    <a:pt x="27873" y="6870"/>
                    <a:pt x="27730" y="6942"/>
                  </a:cubicBezTo>
                  <a:lnTo>
                    <a:pt x="25968" y="7954"/>
                  </a:lnTo>
                  <a:cubicBezTo>
                    <a:pt x="25849" y="8001"/>
                    <a:pt x="25849" y="8168"/>
                    <a:pt x="25968" y="8216"/>
                  </a:cubicBezTo>
                  <a:lnTo>
                    <a:pt x="27396" y="9037"/>
                  </a:lnTo>
                  <a:cubicBezTo>
                    <a:pt x="27527" y="9109"/>
                    <a:pt x="27694" y="9109"/>
                    <a:pt x="27837" y="9037"/>
                  </a:cubicBezTo>
                  <a:close/>
                  <a:moveTo>
                    <a:pt x="31945" y="6668"/>
                  </a:moveTo>
                  <a:cubicBezTo>
                    <a:pt x="32064" y="6632"/>
                    <a:pt x="32064" y="6454"/>
                    <a:pt x="31945" y="6418"/>
                  </a:cubicBezTo>
                  <a:lnTo>
                    <a:pt x="30516" y="5584"/>
                  </a:lnTo>
                  <a:cubicBezTo>
                    <a:pt x="30373" y="5525"/>
                    <a:pt x="30206" y="5525"/>
                    <a:pt x="30075" y="5584"/>
                  </a:cubicBezTo>
                  <a:lnTo>
                    <a:pt x="28301" y="6608"/>
                  </a:lnTo>
                  <a:cubicBezTo>
                    <a:pt x="28182" y="6656"/>
                    <a:pt x="28182" y="6823"/>
                    <a:pt x="28301" y="6870"/>
                  </a:cubicBezTo>
                  <a:lnTo>
                    <a:pt x="29730" y="7692"/>
                  </a:lnTo>
                  <a:cubicBezTo>
                    <a:pt x="29873" y="7763"/>
                    <a:pt x="30040" y="7763"/>
                    <a:pt x="30182" y="7692"/>
                  </a:cubicBezTo>
                  <a:close/>
                  <a:moveTo>
                    <a:pt x="34469" y="5203"/>
                  </a:moveTo>
                  <a:cubicBezTo>
                    <a:pt x="34600" y="5168"/>
                    <a:pt x="34600" y="4989"/>
                    <a:pt x="34469" y="4953"/>
                  </a:cubicBezTo>
                  <a:lnTo>
                    <a:pt x="33064" y="4120"/>
                  </a:lnTo>
                  <a:cubicBezTo>
                    <a:pt x="32921" y="4048"/>
                    <a:pt x="32754" y="4048"/>
                    <a:pt x="32611" y="4120"/>
                  </a:cubicBezTo>
                  <a:lnTo>
                    <a:pt x="30849" y="5144"/>
                  </a:lnTo>
                  <a:cubicBezTo>
                    <a:pt x="30730" y="5180"/>
                    <a:pt x="30730" y="5358"/>
                    <a:pt x="30849" y="5394"/>
                  </a:cubicBezTo>
                  <a:lnTo>
                    <a:pt x="32278" y="6227"/>
                  </a:lnTo>
                  <a:cubicBezTo>
                    <a:pt x="32409" y="6299"/>
                    <a:pt x="32576" y="6299"/>
                    <a:pt x="32718" y="6227"/>
                  </a:cubicBezTo>
                  <a:close/>
                  <a:moveTo>
                    <a:pt x="36814" y="3858"/>
                  </a:moveTo>
                  <a:cubicBezTo>
                    <a:pt x="36933" y="3810"/>
                    <a:pt x="36933" y="3644"/>
                    <a:pt x="36814" y="3596"/>
                  </a:cubicBezTo>
                  <a:lnTo>
                    <a:pt x="35385" y="2775"/>
                  </a:lnTo>
                  <a:cubicBezTo>
                    <a:pt x="35243" y="2703"/>
                    <a:pt x="35076" y="2703"/>
                    <a:pt x="34945" y="2775"/>
                  </a:cubicBezTo>
                  <a:lnTo>
                    <a:pt x="33171" y="3798"/>
                  </a:lnTo>
                  <a:cubicBezTo>
                    <a:pt x="33052" y="3834"/>
                    <a:pt x="33052" y="4013"/>
                    <a:pt x="33171" y="4048"/>
                  </a:cubicBezTo>
                  <a:lnTo>
                    <a:pt x="34600" y="4870"/>
                  </a:lnTo>
                  <a:cubicBezTo>
                    <a:pt x="34743" y="4941"/>
                    <a:pt x="34909" y="4941"/>
                    <a:pt x="35052" y="4870"/>
                  </a:cubicBezTo>
                  <a:close/>
                  <a:moveTo>
                    <a:pt x="39160" y="2501"/>
                  </a:moveTo>
                  <a:cubicBezTo>
                    <a:pt x="39279" y="2453"/>
                    <a:pt x="39279" y="2286"/>
                    <a:pt x="39160" y="2251"/>
                  </a:cubicBezTo>
                  <a:lnTo>
                    <a:pt x="37731" y="1417"/>
                  </a:lnTo>
                  <a:cubicBezTo>
                    <a:pt x="37588" y="1346"/>
                    <a:pt x="37433" y="1346"/>
                    <a:pt x="37290" y="1417"/>
                  </a:cubicBezTo>
                  <a:lnTo>
                    <a:pt x="35528" y="2441"/>
                  </a:lnTo>
                  <a:cubicBezTo>
                    <a:pt x="35397" y="2489"/>
                    <a:pt x="35397" y="2655"/>
                    <a:pt x="35528" y="2703"/>
                  </a:cubicBezTo>
                  <a:lnTo>
                    <a:pt x="36945" y="3525"/>
                  </a:lnTo>
                  <a:cubicBezTo>
                    <a:pt x="37088" y="3596"/>
                    <a:pt x="37255" y="3596"/>
                    <a:pt x="37398" y="3525"/>
                  </a:cubicBezTo>
                  <a:close/>
                  <a:moveTo>
                    <a:pt x="41505" y="1155"/>
                  </a:moveTo>
                  <a:cubicBezTo>
                    <a:pt x="41624" y="1108"/>
                    <a:pt x="41624" y="941"/>
                    <a:pt x="41505" y="893"/>
                  </a:cubicBezTo>
                  <a:lnTo>
                    <a:pt x="40077" y="72"/>
                  </a:lnTo>
                  <a:cubicBezTo>
                    <a:pt x="39934" y="0"/>
                    <a:pt x="39767" y="0"/>
                    <a:pt x="39624" y="72"/>
                  </a:cubicBezTo>
                  <a:lnTo>
                    <a:pt x="37862" y="1096"/>
                  </a:lnTo>
                  <a:cubicBezTo>
                    <a:pt x="37743" y="1131"/>
                    <a:pt x="37743" y="1298"/>
                    <a:pt x="37862" y="1346"/>
                  </a:cubicBezTo>
                  <a:lnTo>
                    <a:pt x="39291" y="2167"/>
                  </a:lnTo>
                  <a:cubicBezTo>
                    <a:pt x="39434" y="2239"/>
                    <a:pt x="39600" y="2239"/>
                    <a:pt x="39731" y="2167"/>
                  </a:cubicBezTo>
                  <a:close/>
                  <a:moveTo>
                    <a:pt x="9513" y="22610"/>
                  </a:moveTo>
                  <a:cubicBezTo>
                    <a:pt x="9632" y="22575"/>
                    <a:pt x="9632" y="22396"/>
                    <a:pt x="9513" y="22360"/>
                  </a:cubicBezTo>
                  <a:lnTo>
                    <a:pt x="7620" y="21265"/>
                  </a:lnTo>
                  <a:cubicBezTo>
                    <a:pt x="7477" y="21193"/>
                    <a:pt x="7311" y="21193"/>
                    <a:pt x="7168" y="21265"/>
                  </a:cubicBezTo>
                  <a:lnTo>
                    <a:pt x="5275" y="22360"/>
                  </a:lnTo>
                  <a:cubicBezTo>
                    <a:pt x="5155" y="22396"/>
                    <a:pt x="5155" y="22563"/>
                    <a:pt x="5275" y="22610"/>
                  </a:cubicBezTo>
                  <a:lnTo>
                    <a:pt x="7168" y="23706"/>
                  </a:lnTo>
                  <a:cubicBezTo>
                    <a:pt x="7311" y="23777"/>
                    <a:pt x="7477" y="23777"/>
                    <a:pt x="7620" y="23706"/>
                  </a:cubicBezTo>
                  <a:close/>
                  <a:moveTo>
                    <a:pt x="14776" y="19574"/>
                  </a:moveTo>
                  <a:cubicBezTo>
                    <a:pt x="14895" y="19527"/>
                    <a:pt x="14895" y="19360"/>
                    <a:pt x="14776" y="19312"/>
                  </a:cubicBezTo>
                  <a:lnTo>
                    <a:pt x="12883" y="18217"/>
                  </a:lnTo>
                  <a:cubicBezTo>
                    <a:pt x="12740" y="18145"/>
                    <a:pt x="12573" y="18145"/>
                    <a:pt x="12430" y="18217"/>
                  </a:cubicBezTo>
                  <a:lnTo>
                    <a:pt x="10537" y="19312"/>
                  </a:lnTo>
                  <a:cubicBezTo>
                    <a:pt x="10406" y="19360"/>
                    <a:pt x="10406" y="19527"/>
                    <a:pt x="10537" y="19574"/>
                  </a:cubicBezTo>
                  <a:lnTo>
                    <a:pt x="12430" y="20670"/>
                  </a:lnTo>
                  <a:cubicBezTo>
                    <a:pt x="12573" y="20741"/>
                    <a:pt x="12740" y="20741"/>
                    <a:pt x="12883" y="20670"/>
                  </a:cubicBezTo>
                  <a:close/>
                  <a:moveTo>
                    <a:pt x="12144" y="21098"/>
                  </a:moveTo>
                  <a:cubicBezTo>
                    <a:pt x="12264" y="21051"/>
                    <a:pt x="12264" y="20872"/>
                    <a:pt x="12144" y="20836"/>
                  </a:cubicBezTo>
                  <a:lnTo>
                    <a:pt x="10251" y="19741"/>
                  </a:lnTo>
                  <a:cubicBezTo>
                    <a:pt x="10108" y="19669"/>
                    <a:pt x="9942" y="19669"/>
                    <a:pt x="9799" y="19741"/>
                  </a:cubicBezTo>
                  <a:lnTo>
                    <a:pt x="7906" y="20848"/>
                  </a:lnTo>
                  <a:cubicBezTo>
                    <a:pt x="7787" y="20884"/>
                    <a:pt x="7787" y="21062"/>
                    <a:pt x="7906" y="21098"/>
                  </a:cubicBezTo>
                  <a:lnTo>
                    <a:pt x="9799" y="22182"/>
                  </a:lnTo>
                  <a:cubicBezTo>
                    <a:pt x="9942" y="22253"/>
                    <a:pt x="10108" y="22253"/>
                    <a:pt x="10251" y="22182"/>
                  </a:cubicBezTo>
                  <a:close/>
                  <a:moveTo>
                    <a:pt x="17407" y="18050"/>
                  </a:moveTo>
                  <a:cubicBezTo>
                    <a:pt x="17526" y="18014"/>
                    <a:pt x="17526" y="17836"/>
                    <a:pt x="17407" y="17800"/>
                  </a:cubicBezTo>
                  <a:lnTo>
                    <a:pt x="15514" y="16705"/>
                  </a:lnTo>
                  <a:cubicBezTo>
                    <a:pt x="15371" y="16633"/>
                    <a:pt x="15204" y="16633"/>
                    <a:pt x="15061" y="16705"/>
                  </a:cubicBezTo>
                  <a:lnTo>
                    <a:pt x="13168" y="17800"/>
                  </a:lnTo>
                  <a:cubicBezTo>
                    <a:pt x="13049" y="17836"/>
                    <a:pt x="13049" y="18014"/>
                    <a:pt x="13168" y="18050"/>
                  </a:cubicBezTo>
                  <a:lnTo>
                    <a:pt x="15061" y="19146"/>
                  </a:lnTo>
                  <a:cubicBezTo>
                    <a:pt x="15204" y="19217"/>
                    <a:pt x="15371" y="19217"/>
                    <a:pt x="15514" y="19146"/>
                  </a:cubicBezTo>
                  <a:close/>
                  <a:moveTo>
                    <a:pt x="20038" y="16538"/>
                  </a:moveTo>
                  <a:cubicBezTo>
                    <a:pt x="20157" y="16490"/>
                    <a:pt x="20157" y="16324"/>
                    <a:pt x="20038" y="16276"/>
                  </a:cubicBezTo>
                  <a:lnTo>
                    <a:pt x="18145" y="15193"/>
                  </a:lnTo>
                  <a:cubicBezTo>
                    <a:pt x="18002" y="15109"/>
                    <a:pt x="17836" y="15109"/>
                    <a:pt x="17693" y="15193"/>
                  </a:cubicBezTo>
                  <a:lnTo>
                    <a:pt x="15800" y="16276"/>
                  </a:lnTo>
                  <a:cubicBezTo>
                    <a:pt x="15669" y="16324"/>
                    <a:pt x="15669" y="16490"/>
                    <a:pt x="15800" y="16538"/>
                  </a:cubicBezTo>
                  <a:lnTo>
                    <a:pt x="17693" y="17633"/>
                  </a:lnTo>
                  <a:cubicBezTo>
                    <a:pt x="17836" y="17705"/>
                    <a:pt x="17990" y="17705"/>
                    <a:pt x="18133" y="17633"/>
                  </a:cubicBezTo>
                  <a:close/>
                  <a:moveTo>
                    <a:pt x="22670" y="15014"/>
                  </a:moveTo>
                  <a:cubicBezTo>
                    <a:pt x="22789" y="14966"/>
                    <a:pt x="22789" y="14800"/>
                    <a:pt x="22670" y="14764"/>
                  </a:cubicBezTo>
                  <a:lnTo>
                    <a:pt x="20776" y="13669"/>
                  </a:lnTo>
                  <a:cubicBezTo>
                    <a:pt x="20634" y="13585"/>
                    <a:pt x="20467" y="13585"/>
                    <a:pt x="20324" y="13669"/>
                  </a:cubicBezTo>
                  <a:lnTo>
                    <a:pt x="18431" y="14764"/>
                  </a:lnTo>
                  <a:cubicBezTo>
                    <a:pt x="18312" y="14800"/>
                    <a:pt x="18312" y="14966"/>
                    <a:pt x="18431" y="15014"/>
                  </a:cubicBezTo>
                  <a:lnTo>
                    <a:pt x="20324" y="16109"/>
                  </a:lnTo>
                  <a:cubicBezTo>
                    <a:pt x="20467" y="16181"/>
                    <a:pt x="20634" y="16181"/>
                    <a:pt x="20776" y="16109"/>
                  </a:cubicBezTo>
                  <a:close/>
                  <a:moveTo>
                    <a:pt x="25301" y="13502"/>
                  </a:moveTo>
                  <a:cubicBezTo>
                    <a:pt x="25420" y="13454"/>
                    <a:pt x="25420" y="13288"/>
                    <a:pt x="25301" y="13240"/>
                  </a:cubicBezTo>
                  <a:lnTo>
                    <a:pt x="23408" y="12145"/>
                  </a:lnTo>
                  <a:cubicBezTo>
                    <a:pt x="23265" y="12073"/>
                    <a:pt x="23098" y="12073"/>
                    <a:pt x="22955" y="12145"/>
                  </a:cubicBezTo>
                  <a:lnTo>
                    <a:pt x="21062" y="13240"/>
                  </a:lnTo>
                  <a:cubicBezTo>
                    <a:pt x="20943" y="13276"/>
                    <a:pt x="20943" y="13454"/>
                    <a:pt x="21062" y="13502"/>
                  </a:cubicBezTo>
                  <a:lnTo>
                    <a:pt x="22955" y="14597"/>
                  </a:lnTo>
                  <a:cubicBezTo>
                    <a:pt x="23098" y="14669"/>
                    <a:pt x="23265" y="14669"/>
                    <a:pt x="23408" y="14597"/>
                  </a:cubicBezTo>
                  <a:close/>
                  <a:moveTo>
                    <a:pt x="27932" y="11978"/>
                  </a:moveTo>
                  <a:cubicBezTo>
                    <a:pt x="28051" y="11930"/>
                    <a:pt x="28051" y="11764"/>
                    <a:pt x="27932" y="11716"/>
                  </a:cubicBezTo>
                  <a:lnTo>
                    <a:pt x="26039" y="10621"/>
                  </a:lnTo>
                  <a:cubicBezTo>
                    <a:pt x="25896" y="10549"/>
                    <a:pt x="25729" y="10549"/>
                    <a:pt x="25587" y="10621"/>
                  </a:cubicBezTo>
                  <a:lnTo>
                    <a:pt x="23694" y="11716"/>
                  </a:lnTo>
                  <a:cubicBezTo>
                    <a:pt x="23574" y="11764"/>
                    <a:pt x="23574" y="11930"/>
                    <a:pt x="23694" y="11978"/>
                  </a:cubicBezTo>
                  <a:lnTo>
                    <a:pt x="25587" y="13073"/>
                  </a:lnTo>
                  <a:cubicBezTo>
                    <a:pt x="25729" y="13145"/>
                    <a:pt x="25896" y="13145"/>
                    <a:pt x="26039" y="13073"/>
                  </a:cubicBezTo>
                  <a:close/>
                  <a:moveTo>
                    <a:pt x="30563" y="10454"/>
                  </a:moveTo>
                  <a:cubicBezTo>
                    <a:pt x="30682" y="10418"/>
                    <a:pt x="30682" y="10240"/>
                    <a:pt x="30563" y="10204"/>
                  </a:cubicBezTo>
                  <a:lnTo>
                    <a:pt x="28670" y="9109"/>
                  </a:lnTo>
                  <a:cubicBezTo>
                    <a:pt x="28527" y="9037"/>
                    <a:pt x="28361" y="9037"/>
                    <a:pt x="28218" y="9109"/>
                  </a:cubicBezTo>
                  <a:lnTo>
                    <a:pt x="26325" y="10204"/>
                  </a:lnTo>
                  <a:cubicBezTo>
                    <a:pt x="26206" y="10240"/>
                    <a:pt x="26206" y="10418"/>
                    <a:pt x="26325" y="10454"/>
                  </a:cubicBezTo>
                  <a:lnTo>
                    <a:pt x="28218" y="11549"/>
                  </a:lnTo>
                  <a:cubicBezTo>
                    <a:pt x="28361" y="11621"/>
                    <a:pt x="28527" y="11621"/>
                    <a:pt x="28670" y="11549"/>
                  </a:cubicBezTo>
                  <a:close/>
                  <a:moveTo>
                    <a:pt x="33195" y="8942"/>
                  </a:moveTo>
                  <a:cubicBezTo>
                    <a:pt x="33326" y="8894"/>
                    <a:pt x="33326" y="8716"/>
                    <a:pt x="33195" y="8680"/>
                  </a:cubicBezTo>
                  <a:lnTo>
                    <a:pt x="31302" y="7585"/>
                  </a:lnTo>
                  <a:cubicBezTo>
                    <a:pt x="31159" y="7513"/>
                    <a:pt x="30992" y="7513"/>
                    <a:pt x="30849" y="7585"/>
                  </a:cubicBezTo>
                  <a:lnTo>
                    <a:pt x="28956" y="8680"/>
                  </a:lnTo>
                  <a:cubicBezTo>
                    <a:pt x="28837" y="8728"/>
                    <a:pt x="28837" y="8894"/>
                    <a:pt x="28956" y="8942"/>
                  </a:cubicBezTo>
                  <a:lnTo>
                    <a:pt x="30849" y="10037"/>
                  </a:lnTo>
                  <a:cubicBezTo>
                    <a:pt x="30992" y="10097"/>
                    <a:pt x="31159" y="10097"/>
                    <a:pt x="31302" y="10037"/>
                  </a:cubicBezTo>
                  <a:close/>
                  <a:moveTo>
                    <a:pt x="35826" y="7418"/>
                  </a:moveTo>
                  <a:cubicBezTo>
                    <a:pt x="35945" y="7370"/>
                    <a:pt x="35945" y="7204"/>
                    <a:pt x="35826" y="7156"/>
                  </a:cubicBezTo>
                  <a:lnTo>
                    <a:pt x="33933" y="6061"/>
                  </a:lnTo>
                  <a:cubicBezTo>
                    <a:pt x="33790" y="5989"/>
                    <a:pt x="33623" y="5989"/>
                    <a:pt x="33480" y="6061"/>
                  </a:cubicBezTo>
                  <a:lnTo>
                    <a:pt x="31587" y="7156"/>
                  </a:lnTo>
                  <a:cubicBezTo>
                    <a:pt x="31468" y="7204"/>
                    <a:pt x="31468" y="7370"/>
                    <a:pt x="31587" y="7418"/>
                  </a:cubicBezTo>
                  <a:lnTo>
                    <a:pt x="33480" y="8513"/>
                  </a:lnTo>
                  <a:cubicBezTo>
                    <a:pt x="33623" y="8585"/>
                    <a:pt x="33790" y="8585"/>
                    <a:pt x="33933" y="8513"/>
                  </a:cubicBezTo>
                  <a:close/>
                  <a:moveTo>
                    <a:pt x="38457" y="5894"/>
                  </a:moveTo>
                  <a:cubicBezTo>
                    <a:pt x="38576" y="5858"/>
                    <a:pt x="38576" y="5680"/>
                    <a:pt x="38457" y="5644"/>
                  </a:cubicBezTo>
                  <a:lnTo>
                    <a:pt x="36564" y="4549"/>
                  </a:lnTo>
                  <a:cubicBezTo>
                    <a:pt x="36421" y="4477"/>
                    <a:pt x="36255" y="4477"/>
                    <a:pt x="36112" y="4549"/>
                  </a:cubicBezTo>
                  <a:lnTo>
                    <a:pt x="34219" y="5644"/>
                  </a:lnTo>
                  <a:cubicBezTo>
                    <a:pt x="34100" y="5680"/>
                    <a:pt x="34100" y="5858"/>
                    <a:pt x="34219" y="5894"/>
                  </a:cubicBezTo>
                  <a:lnTo>
                    <a:pt x="36124" y="7001"/>
                  </a:lnTo>
                  <a:cubicBezTo>
                    <a:pt x="36255" y="7073"/>
                    <a:pt x="36421" y="7073"/>
                    <a:pt x="36564" y="7001"/>
                  </a:cubicBezTo>
                  <a:close/>
                  <a:moveTo>
                    <a:pt x="13418" y="23360"/>
                  </a:moveTo>
                  <a:cubicBezTo>
                    <a:pt x="13537" y="23313"/>
                    <a:pt x="13537" y="23146"/>
                    <a:pt x="13418" y="23098"/>
                  </a:cubicBezTo>
                  <a:lnTo>
                    <a:pt x="11513" y="22003"/>
                  </a:lnTo>
                  <a:cubicBezTo>
                    <a:pt x="11371" y="21932"/>
                    <a:pt x="11204" y="21932"/>
                    <a:pt x="11073" y="22003"/>
                  </a:cubicBezTo>
                  <a:lnTo>
                    <a:pt x="9168" y="23098"/>
                  </a:lnTo>
                  <a:cubicBezTo>
                    <a:pt x="9049" y="23146"/>
                    <a:pt x="9049" y="23313"/>
                    <a:pt x="9168" y="23360"/>
                  </a:cubicBezTo>
                  <a:lnTo>
                    <a:pt x="11073" y="24456"/>
                  </a:lnTo>
                  <a:cubicBezTo>
                    <a:pt x="11204" y="24527"/>
                    <a:pt x="11371" y="24527"/>
                    <a:pt x="11513" y="24456"/>
                  </a:cubicBezTo>
                  <a:close/>
                  <a:moveTo>
                    <a:pt x="16050" y="21836"/>
                  </a:moveTo>
                  <a:cubicBezTo>
                    <a:pt x="16169" y="21801"/>
                    <a:pt x="16169" y="21622"/>
                    <a:pt x="16050" y="21586"/>
                  </a:cubicBezTo>
                  <a:lnTo>
                    <a:pt x="14145" y="20491"/>
                  </a:lnTo>
                  <a:cubicBezTo>
                    <a:pt x="14002" y="20420"/>
                    <a:pt x="13847" y="20420"/>
                    <a:pt x="13704" y="20491"/>
                  </a:cubicBezTo>
                  <a:lnTo>
                    <a:pt x="11799" y="21586"/>
                  </a:lnTo>
                  <a:cubicBezTo>
                    <a:pt x="11680" y="21634"/>
                    <a:pt x="11680" y="21801"/>
                    <a:pt x="11799" y="21848"/>
                  </a:cubicBezTo>
                  <a:lnTo>
                    <a:pt x="13692" y="22944"/>
                  </a:lnTo>
                  <a:cubicBezTo>
                    <a:pt x="13835" y="23015"/>
                    <a:pt x="14002" y="23015"/>
                    <a:pt x="14145" y="22944"/>
                  </a:cubicBezTo>
                  <a:close/>
                  <a:moveTo>
                    <a:pt x="18681" y="20324"/>
                  </a:moveTo>
                  <a:cubicBezTo>
                    <a:pt x="18800" y="20277"/>
                    <a:pt x="18800" y="20110"/>
                    <a:pt x="18681" y="20062"/>
                  </a:cubicBezTo>
                  <a:lnTo>
                    <a:pt x="16776" y="18967"/>
                  </a:lnTo>
                  <a:cubicBezTo>
                    <a:pt x="16633" y="18896"/>
                    <a:pt x="16478" y="18896"/>
                    <a:pt x="16335" y="18967"/>
                  </a:cubicBezTo>
                  <a:lnTo>
                    <a:pt x="14430" y="20062"/>
                  </a:lnTo>
                  <a:cubicBezTo>
                    <a:pt x="14311" y="20110"/>
                    <a:pt x="14311" y="20277"/>
                    <a:pt x="14430" y="20324"/>
                  </a:cubicBezTo>
                  <a:lnTo>
                    <a:pt x="16335" y="21420"/>
                  </a:lnTo>
                  <a:cubicBezTo>
                    <a:pt x="16478" y="21491"/>
                    <a:pt x="16633" y="21491"/>
                    <a:pt x="16776" y="21420"/>
                  </a:cubicBezTo>
                  <a:close/>
                  <a:moveTo>
                    <a:pt x="21300" y="18800"/>
                  </a:moveTo>
                  <a:cubicBezTo>
                    <a:pt x="21419" y="18765"/>
                    <a:pt x="21419" y="18586"/>
                    <a:pt x="21300" y="18550"/>
                  </a:cubicBezTo>
                  <a:lnTo>
                    <a:pt x="19407" y="17455"/>
                  </a:lnTo>
                  <a:cubicBezTo>
                    <a:pt x="19264" y="17372"/>
                    <a:pt x="19098" y="17372"/>
                    <a:pt x="18955" y="17455"/>
                  </a:cubicBezTo>
                  <a:lnTo>
                    <a:pt x="17062" y="18550"/>
                  </a:lnTo>
                  <a:cubicBezTo>
                    <a:pt x="16943" y="18586"/>
                    <a:pt x="16943" y="18753"/>
                    <a:pt x="17062" y="18800"/>
                  </a:cubicBezTo>
                  <a:lnTo>
                    <a:pt x="18955" y="19896"/>
                  </a:lnTo>
                  <a:cubicBezTo>
                    <a:pt x="19098" y="19967"/>
                    <a:pt x="19264" y="19967"/>
                    <a:pt x="19407" y="19896"/>
                  </a:cubicBezTo>
                  <a:close/>
                  <a:moveTo>
                    <a:pt x="23932" y="17288"/>
                  </a:moveTo>
                  <a:cubicBezTo>
                    <a:pt x="24051" y="17241"/>
                    <a:pt x="24051" y="17074"/>
                    <a:pt x="23932" y="17026"/>
                  </a:cubicBezTo>
                  <a:lnTo>
                    <a:pt x="22039" y="15931"/>
                  </a:lnTo>
                  <a:cubicBezTo>
                    <a:pt x="21896" y="15859"/>
                    <a:pt x="21729" y="15859"/>
                    <a:pt x="21586" y="15931"/>
                  </a:cubicBezTo>
                  <a:lnTo>
                    <a:pt x="19693" y="17026"/>
                  </a:lnTo>
                  <a:cubicBezTo>
                    <a:pt x="19574" y="17062"/>
                    <a:pt x="19574" y="17241"/>
                    <a:pt x="19693" y="17288"/>
                  </a:cubicBezTo>
                  <a:lnTo>
                    <a:pt x="21598" y="18372"/>
                  </a:lnTo>
                  <a:cubicBezTo>
                    <a:pt x="21741" y="18443"/>
                    <a:pt x="21908" y="18443"/>
                    <a:pt x="22050" y="18372"/>
                  </a:cubicBezTo>
                  <a:close/>
                  <a:moveTo>
                    <a:pt x="26563" y="15764"/>
                  </a:moveTo>
                  <a:cubicBezTo>
                    <a:pt x="26682" y="15717"/>
                    <a:pt x="26682" y="15550"/>
                    <a:pt x="26563" y="15502"/>
                  </a:cubicBezTo>
                  <a:lnTo>
                    <a:pt x="24670" y="14407"/>
                  </a:lnTo>
                  <a:cubicBezTo>
                    <a:pt x="24527" y="14335"/>
                    <a:pt x="24360" y="14335"/>
                    <a:pt x="24217" y="14407"/>
                  </a:cubicBezTo>
                  <a:lnTo>
                    <a:pt x="22324" y="15502"/>
                  </a:lnTo>
                  <a:cubicBezTo>
                    <a:pt x="22205" y="15550"/>
                    <a:pt x="22205" y="15717"/>
                    <a:pt x="22324" y="15764"/>
                  </a:cubicBezTo>
                  <a:lnTo>
                    <a:pt x="24217" y="16860"/>
                  </a:lnTo>
                  <a:cubicBezTo>
                    <a:pt x="24360" y="16931"/>
                    <a:pt x="24527" y="16931"/>
                    <a:pt x="24670" y="16860"/>
                  </a:cubicBezTo>
                  <a:close/>
                  <a:moveTo>
                    <a:pt x="29194" y="14240"/>
                  </a:moveTo>
                  <a:cubicBezTo>
                    <a:pt x="29313" y="14204"/>
                    <a:pt x="29313" y="14026"/>
                    <a:pt x="29194" y="13990"/>
                  </a:cubicBezTo>
                  <a:lnTo>
                    <a:pt x="27301" y="12895"/>
                  </a:lnTo>
                  <a:cubicBezTo>
                    <a:pt x="27158" y="12823"/>
                    <a:pt x="26992" y="12823"/>
                    <a:pt x="26849" y="12895"/>
                  </a:cubicBezTo>
                  <a:lnTo>
                    <a:pt x="24956" y="13990"/>
                  </a:lnTo>
                  <a:cubicBezTo>
                    <a:pt x="24837" y="14026"/>
                    <a:pt x="24837" y="14204"/>
                    <a:pt x="24956" y="14240"/>
                  </a:cubicBezTo>
                  <a:lnTo>
                    <a:pt x="26849" y="15336"/>
                  </a:lnTo>
                  <a:cubicBezTo>
                    <a:pt x="26992" y="15407"/>
                    <a:pt x="27158" y="15407"/>
                    <a:pt x="27301" y="15336"/>
                  </a:cubicBezTo>
                  <a:close/>
                  <a:moveTo>
                    <a:pt x="31825" y="12728"/>
                  </a:moveTo>
                  <a:cubicBezTo>
                    <a:pt x="31956" y="12680"/>
                    <a:pt x="31956" y="12502"/>
                    <a:pt x="31825" y="12466"/>
                  </a:cubicBezTo>
                  <a:lnTo>
                    <a:pt x="29932" y="11371"/>
                  </a:lnTo>
                  <a:cubicBezTo>
                    <a:pt x="29790" y="11299"/>
                    <a:pt x="29623" y="11299"/>
                    <a:pt x="29492" y="11371"/>
                  </a:cubicBezTo>
                  <a:lnTo>
                    <a:pt x="27587" y="12466"/>
                  </a:lnTo>
                  <a:cubicBezTo>
                    <a:pt x="27468" y="12514"/>
                    <a:pt x="27468" y="12680"/>
                    <a:pt x="27587" y="12728"/>
                  </a:cubicBezTo>
                  <a:lnTo>
                    <a:pt x="29492" y="13823"/>
                  </a:lnTo>
                  <a:cubicBezTo>
                    <a:pt x="29623" y="13895"/>
                    <a:pt x="29790" y="13895"/>
                    <a:pt x="29932" y="13823"/>
                  </a:cubicBezTo>
                  <a:close/>
                  <a:moveTo>
                    <a:pt x="34457" y="11204"/>
                  </a:moveTo>
                  <a:cubicBezTo>
                    <a:pt x="34576" y="11156"/>
                    <a:pt x="34576" y="10990"/>
                    <a:pt x="34457" y="10942"/>
                  </a:cubicBezTo>
                  <a:lnTo>
                    <a:pt x="32564" y="9847"/>
                  </a:lnTo>
                  <a:cubicBezTo>
                    <a:pt x="32421" y="9775"/>
                    <a:pt x="32254" y="9775"/>
                    <a:pt x="32111" y="9847"/>
                  </a:cubicBezTo>
                  <a:lnTo>
                    <a:pt x="30218" y="10942"/>
                  </a:lnTo>
                  <a:cubicBezTo>
                    <a:pt x="30099" y="10990"/>
                    <a:pt x="30099" y="11168"/>
                    <a:pt x="30218" y="11204"/>
                  </a:cubicBezTo>
                  <a:lnTo>
                    <a:pt x="32111" y="12299"/>
                  </a:lnTo>
                  <a:cubicBezTo>
                    <a:pt x="32254" y="12371"/>
                    <a:pt x="32421" y="12371"/>
                    <a:pt x="32564" y="12299"/>
                  </a:cubicBezTo>
                  <a:close/>
                  <a:moveTo>
                    <a:pt x="37088" y="9680"/>
                  </a:moveTo>
                  <a:cubicBezTo>
                    <a:pt x="37207" y="9632"/>
                    <a:pt x="37207" y="9466"/>
                    <a:pt x="37088" y="9418"/>
                  </a:cubicBezTo>
                  <a:lnTo>
                    <a:pt x="35195" y="8347"/>
                  </a:lnTo>
                  <a:cubicBezTo>
                    <a:pt x="35052" y="8263"/>
                    <a:pt x="34885" y="8263"/>
                    <a:pt x="34743" y="8347"/>
                  </a:cubicBezTo>
                  <a:lnTo>
                    <a:pt x="32849" y="9430"/>
                  </a:lnTo>
                  <a:cubicBezTo>
                    <a:pt x="32730" y="9478"/>
                    <a:pt x="32730" y="9644"/>
                    <a:pt x="32849" y="9692"/>
                  </a:cubicBezTo>
                  <a:lnTo>
                    <a:pt x="34743" y="10787"/>
                  </a:lnTo>
                  <a:cubicBezTo>
                    <a:pt x="34885" y="10859"/>
                    <a:pt x="35052" y="10859"/>
                    <a:pt x="35195" y="10787"/>
                  </a:cubicBezTo>
                  <a:close/>
                  <a:moveTo>
                    <a:pt x="39719" y="8156"/>
                  </a:moveTo>
                  <a:cubicBezTo>
                    <a:pt x="39838" y="8120"/>
                    <a:pt x="39838" y="7942"/>
                    <a:pt x="39719" y="7906"/>
                  </a:cubicBezTo>
                  <a:lnTo>
                    <a:pt x="37826" y="6811"/>
                  </a:lnTo>
                  <a:cubicBezTo>
                    <a:pt x="37683" y="6739"/>
                    <a:pt x="37517" y="6739"/>
                    <a:pt x="37374" y="6811"/>
                  </a:cubicBezTo>
                  <a:lnTo>
                    <a:pt x="35481" y="7906"/>
                  </a:lnTo>
                  <a:cubicBezTo>
                    <a:pt x="35362" y="7954"/>
                    <a:pt x="35362" y="8120"/>
                    <a:pt x="35481" y="8168"/>
                  </a:cubicBezTo>
                  <a:lnTo>
                    <a:pt x="37374" y="9263"/>
                  </a:lnTo>
                  <a:cubicBezTo>
                    <a:pt x="37517" y="9335"/>
                    <a:pt x="37683" y="9335"/>
                    <a:pt x="37826" y="9263"/>
                  </a:cubicBezTo>
                  <a:close/>
                  <a:moveTo>
                    <a:pt x="42351" y="6644"/>
                  </a:moveTo>
                  <a:cubicBezTo>
                    <a:pt x="42482" y="6596"/>
                    <a:pt x="42482" y="6430"/>
                    <a:pt x="42351" y="6382"/>
                  </a:cubicBezTo>
                  <a:lnTo>
                    <a:pt x="40458" y="5287"/>
                  </a:lnTo>
                  <a:cubicBezTo>
                    <a:pt x="40315" y="5215"/>
                    <a:pt x="40148" y="5215"/>
                    <a:pt x="40017" y="5287"/>
                  </a:cubicBezTo>
                  <a:lnTo>
                    <a:pt x="38124" y="6394"/>
                  </a:lnTo>
                  <a:cubicBezTo>
                    <a:pt x="37993" y="6430"/>
                    <a:pt x="37993" y="6608"/>
                    <a:pt x="38124" y="6644"/>
                  </a:cubicBezTo>
                  <a:lnTo>
                    <a:pt x="40017" y="7751"/>
                  </a:lnTo>
                  <a:cubicBezTo>
                    <a:pt x="40148" y="7823"/>
                    <a:pt x="40315" y="7823"/>
                    <a:pt x="40458" y="7751"/>
                  </a:cubicBezTo>
                  <a:close/>
                  <a:moveTo>
                    <a:pt x="16657" y="24587"/>
                  </a:moveTo>
                  <a:cubicBezTo>
                    <a:pt x="16776" y="24551"/>
                    <a:pt x="16776" y="24372"/>
                    <a:pt x="16657" y="24337"/>
                  </a:cubicBezTo>
                  <a:lnTo>
                    <a:pt x="14752" y="23241"/>
                  </a:lnTo>
                  <a:cubicBezTo>
                    <a:pt x="14609" y="23170"/>
                    <a:pt x="14442" y="23170"/>
                    <a:pt x="14311" y="23241"/>
                  </a:cubicBezTo>
                  <a:lnTo>
                    <a:pt x="12406" y="24337"/>
                  </a:lnTo>
                  <a:cubicBezTo>
                    <a:pt x="12287" y="24372"/>
                    <a:pt x="12287" y="24551"/>
                    <a:pt x="12406" y="24587"/>
                  </a:cubicBezTo>
                  <a:lnTo>
                    <a:pt x="14311" y="25682"/>
                  </a:lnTo>
                  <a:cubicBezTo>
                    <a:pt x="14442" y="25754"/>
                    <a:pt x="14609" y="25754"/>
                    <a:pt x="14752" y="25682"/>
                  </a:cubicBezTo>
                  <a:close/>
                  <a:moveTo>
                    <a:pt x="19288" y="23075"/>
                  </a:moveTo>
                  <a:cubicBezTo>
                    <a:pt x="19407" y="23027"/>
                    <a:pt x="19407" y="22860"/>
                    <a:pt x="19288" y="22813"/>
                  </a:cubicBezTo>
                  <a:lnTo>
                    <a:pt x="17383" y="21717"/>
                  </a:lnTo>
                  <a:cubicBezTo>
                    <a:pt x="17240" y="21658"/>
                    <a:pt x="17086" y="21658"/>
                    <a:pt x="16943" y="21717"/>
                  </a:cubicBezTo>
                  <a:lnTo>
                    <a:pt x="15050" y="22813"/>
                  </a:lnTo>
                  <a:cubicBezTo>
                    <a:pt x="14931" y="22860"/>
                    <a:pt x="14931" y="23027"/>
                    <a:pt x="15050" y="23075"/>
                  </a:cubicBezTo>
                  <a:lnTo>
                    <a:pt x="16943" y="24170"/>
                  </a:lnTo>
                  <a:cubicBezTo>
                    <a:pt x="17086" y="24230"/>
                    <a:pt x="17252" y="24230"/>
                    <a:pt x="17395" y="24170"/>
                  </a:cubicBezTo>
                  <a:close/>
                  <a:moveTo>
                    <a:pt x="21919" y="21551"/>
                  </a:moveTo>
                  <a:cubicBezTo>
                    <a:pt x="22039" y="21515"/>
                    <a:pt x="22039" y="21336"/>
                    <a:pt x="21919" y="21301"/>
                  </a:cubicBezTo>
                  <a:lnTo>
                    <a:pt x="20014" y="20205"/>
                  </a:lnTo>
                  <a:cubicBezTo>
                    <a:pt x="19872" y="20134"/>
                    <a:pt x="19717" y="20134"/>
                    <a:pt x="19574" y="20205"/>
                  </a:cubicBezTo>
                  <a:lnTo>
                    <a:pt x="17681" y="21289"/>
                  </a:lnTo>
                  <a:cubicBezTo>
                    <a:pt x="17550" y="21336"/>
                    <a:pt x="17550" y="21503"/>
                    <a:pt x="17681" y="21551"/>
                  </a:cubicBezTo>
                  <a:lnTo>
                    <a:pt x="19574" y="22646"/>
                  </a:lnTo>
                  <a:cubicBezTo>
                    <a:pt x="19717" y="22706"/>
                    <a:pt x="19872" y="22706"/>
                    <a:pt x="20014" y="22646"/>
                  </a:cubicBezTo>
                  <a:close/>
                  <a:moveTo>
                    <a:pt x="24551" y="20039"/>
                  </a:moveTo>
                  <a:cubicBezTo>
                    <a:pt x="24670" y="19991"/>
                    <a:pt x="24670" y="19824"/>
                    <a:pt x="24551" y="19777"/>
                  </a:cubicBezTo>
                  <a:lnTo>
                    <a:pt x="22646" y="18681"/>
                  </a:lnTo>
                  <a:cubicBezTo>
                    <a:pt x="22503" y="18610"/>
                    <a:pt x="22348" y="18610"/>
                    <a:pt x="22205" y="18681"/>
                  </a:cubicBezTo>
                  <a:lnTo>
                    <a:pt x="20300" y="19777"/>
                  </a:lnTo>
                  <a:cubicBezTo>
                    <a:pt x="20181" y="19824"/>
                    <a:pt x="20181" y="19991"/>
                    <a:pt x="20300" y="20039"/>
                  </a:cubicBezTo>
                  <a:lnTo>
                    <a:pt x="22205" y="21134"/>
                  </a:lnTo>
                  <a:cubicBezTo>
                    <a:pt x="22348" y="21205"/>
                    <a:pt x="22503" y="21205"/>
                    <a:pt x="22646" y="21134"/>
                  </a:cubicBezTo>
                  <a:close/>
                  <a:moveTo>
                    <a:pt x="27182" y="18515"/>
                  </a:moveTo>
                  <a:cubicBezTo>
                    <a:pt x="27301" y="18467"/>
                    <a:pt x="27301" y="18300"/>
                    <a:pt x="27182" y="18253"/>
                  </a:cubicBezTo>
                  <a:lnTo>
                    <a:pt x="25277" y="17169"/>
                  </a:lnTo>
                  <a:cubicBezTo>
                    <a:pt x="25134" y="17098"/>
                    <a:pt x="24979" y="17098"/>
                    <a:pt x="24837" y="17169"/>
                  </a:cubicBezTo>
                  <a:lnTo>
                    <a:pt x="22943" y="18253"/>
                  </a:lnTo>
                  <a:cubicBezTo>
                    <a:pt x="22812" y="18300"/>
                    <a:pt x="22812" y="18467"/>
                    <a:pt x="22943" y="18515"/>
                  </a:cubicBezTo>
                  <a:lnTo>
                    <a:pt x="24837" y="19610"/>
                  </a:lnTo>
                  <a:cubicBezTo>
                    <a:pt x="24979" y="19681"/>
                    <a:pt x="25134" y="19681"/>
                    <a:pt x="25277" y="19610"/>
                  </a:cubicBezTo>
                  <a:close/>
                  <a:moveTo>
                    <a:pt x="29813" y="16991"/>
                  </a:moveTo>
                  <a:cubicBezTo>
                    <a:pt x="29932" y="16955"/>
                    <a:pt x="29932" y="16788"/>
                    <a:pt x="29813" y="16741"/>
                  </a:cubicBezTo>
                  <a:lnTo>
                    <a:pt x="27908" y="15645"/>
                  </a:lnTo>
                  <a:cubicBezTo>
                    <a:pt x="27765" y="15574"/>
                    <a:pt x="27611" y="15574"/>
                    <a:pt x="27468" y="15645"/>
                  </a:cubicBezTo>
                  <a:lnTo>
                    <a:pt x="25575" y="16741"/>
                  </a:lnTo>
                  <a:cubicBezTo>
                    <a:pt x="25444" y="16788"/>
                    <a:pt x="25444" y="16955"/>
                    <a:pt x="25575" y="16991"/>
                  </a:cubicBezTo>
                  <a:lnTo>
                    <a:pt x="27468" y="18086"/>
                  </a:lnTo>
                  <a:cubicBezTo>
                    <a:pt x="27611" y="18157"/>
                    <a:pt x="27765" y="18157"/>
                    <a:pt x="27908" y="18086"/>
                  </a:cubicBezTo>
                  <a:close/>
                  <a:moveTo>
                    <a:pt x="32445" y="15478"/>
                  </a:moveTo>
                  <a:cubicBezTo>
                    <a:pt x="32564" y="15431"/>
                    <a:pt x="32564" y="15264"/>
                    <a:pt x="32445" y="15217"/>
                  </a:cubicBezTo>
                  <a:lnTo>
                    <a:pt x="30540" y="14121"/>
                  </a:lnTo>
                  <a:cubicBezTo>
                    <a:pt x="30409" y="14050"/>
                    <a:pt x="30242" y="14050"/>
                    <a:pt x="30099" y="14121"/>
                  </a:cubicBezTo>
                  <a:lnTo>
                    <a:pt x="28206" y="15217"/>
                  </a:lnTo>
                  <a:cubicBezTo>
                    <a:pt x="28075" y="15264"/>
                    <a:pt x="28075" y="15431"/>
                    <a:pt x="28206" y="15478"/>
                  </a:cubicBezTo>
                  <a:lnTo>
                    <a:pt x="30099" y="16574"/>
                  </a:lnTo>
                  <a:cubicBezTo>
                    <a:pt x="30242" y="16645"/>
                    <a:pt x="30409" y="16645"/>
                    <a:pt x="30540" y="16574"/>
                  </a:cubicBezTo>
                  <a:close/>
                  <a:moveTo>
                    <a:pt x="35076" y="13954"/>
                  </a:moveTo>
                  <a:cubicBezTo>
                    <a:pt x="35195" y="13919"/>
                    <a:pt x="35195" y="13740"/>
                    <a:pt x="35076" y="13704"/>
                  </a:cubicBezTo>
                  <a:lnTo>
                    <a:pt x="33171" y="12609"/>
                  </a:lnTo>
                  <a:cubicBezTo>
                    <a:pt x="33040" y="12538"/>
                    <a:pt x="32873" y="12538"/>
                    <a:pt x="32730" y="12609"/>
                  </a:cubicBezTo>
                  <a:lnTo>
                    <a:pt x="30837" y="13704"/>
                  </a:lnTo>
                  <a:cubicBezTo>
                    <a:pt x="30706" y="13740"/>
                    <a:pt x="30706" y="13907"/>
                    <a:pt x="30837" y="13954"/>
                  </a:cubicBezTo>
                  <a:lnTo>
                    <a:pt x="32730" y="15050"/>
                  </a:lnTo>
                  <a:cubicBezTo>
                    <a:pt x="32873" y="15121"/>
                    <a:pt x="33040" y="15121"/>
                    <a:pt x="33183" y="15050"/>
                  </a:cubicBezTo>
                  <a:close/>
                  <a:moveTo>
                    <a:pt x="37707" y="12442"/>
                  </a:moveTo>
                  <a:cubicBezTo>
                    <a:pt x="37826" y="12395"/>
                    <a:pt x="37826" y="12228"/>
                    <a:pt x="37707" y="12180"/>
                  </a:cubicBezTo>
                  <a:lnTo>
                    <a:pt x="35802" y="11085"/>
                  </a:lnTo>
                  <a:cubicBezTo>
                    <a:pt x="35671" y="11014"/>
                    <a:pt x="35505" y="11014"/>
                    <a:pt x="35362" y="11085"/>
                  </a:cubicBezTo>
                  <a:lnTo>
                    <a:pt x="33469" y="12180"/>
                  </a:lnTo>
                  <a:cubicBezTo>
                    <a:pt x="33338" y="12228"/>
                    <a:pt x="33338" y="12395"/>
                    <a:pt x="33469" y="12442"/>
                  </a:cubicBezTo>
                  <a:lnTo>
                    <a:pt x="35362" y="13538"/>
                  </a:lnTo>
                  <a:cubicBezTo>
                    <a:pt x="35505" y="13609"/>
                    <a:pt x="35671" y="13609"/>
                    <a:pt x="35802" y="13538"/>
                  </a:cubicBezTo>
                  <a:close/>
                  <a:moveTo>
                    <a:pt x="40338" y="10918"/>
                  </a:moveTo>
                  <a:cubicBezTo>
                    <a:pt x="40458" y="10871"/>
                    <a:pt x="40458" y="10704"/>
                    <a:pt x="40338" y="10656"/>
                  </a:cubicBezTo>
                  <a:lnTo>
                    <a:pt x="38433" y="9561"/>
                  </a:lnTo>
                  <a:cubicBezTo>
                    <a:pt x="38302" y="9490"/>
                    <a:pt x="38136" y="9490"/>
                    <a:pt x="37993" y="9561"/>
                  </a:cubicBezTo>
                  <a:lnTo>
                    <a:pt x="36100" y="10656"/>
                  </a:lnTo>
                  <a:cubicBezTo>
                    <a:pt x="35969" y="10704"/>
                    <a:pt x="35969" y="10871"/>
                    <a:pt x="36100" y="10918"/>
                  </a:cubicBezTo>
                  <a:lnTo>
                    <a:pt x="37993" y="12014"/>
                  </a:lnTo>
                  <a:cubicBezTo>
                    <a:pt x="38136" y="12085"/>
                    <a:pt x="38302" y="12085"/>
                    <a:pt x="38433" y="12014"/>
                  </a:cubicBezTo>
                  <a:close/>
                  <a:moveTo>
                    <a:pt x="42970" y="9394"/>
                  </a:moveTo>
                  <a:cubicBezTo>
                    <a:pt x="43089" y="9347"/>
                    <a:pt x="43089" y="9180"/>
                    <a:pt x="42970" y="9132"/>
                  </a:cubicBezTo>
                  <a:lnTo>
                    <a:pt x="41077" y="8049"/>
                  </a:lnTo>
                  <a:cubicBezTo>
                    <a:pt x="40934" y="7978"/>
                    <a:pt x="40767" y="7978"/>
                    <a:pt x="40624" y="8049"/>
                  </a:cubicBezTo>
                  <a:lnTo>
                    <a:pt x="38731" y="9144"/>
                  </a:lnTo>
                  <a:cubicBezTo>
                    <a:pt x="38612" y="9180"/>
                    <a:pt x="38612" y="9347"/>
                    <a:pt x="38731" y="9394"/>
                  </a:cubicBezTo>
                  <a:lnTo>
                    <a:pt x="40624" y="10490"/>
                  </a:lnTo>
                  <a:cubicBezTo>
                    <a:pt x="40767" y="10561"/>
                    <a:pt x="40934" y="10561"/>
                    <a:pt x="41077" y="10490"/>
                  </a:cubicBezTo>
                  <a:close/>
                  <a:moveTo>
                    <a:pt x="23217" y="23682"/>
                  </a:moveTo>
                  <a:cubicBezTo>
                    <a:pt x="23336" y="23646"/>
                    <a:pt x="23336" y="23468"/>
                    <a:pt x="23217" y="23420"/>
                  </a:cubicBezTo>
                  <a:lnTo>
                    <a:pt x="21312" y="22336"/>
                  </a:lnTo>
                  <a:cubicBezTo>
                    <a:pt x="21181" y="22265"/>
                    <a:pt x="21015" y="22265"/>
                    <a:pt x="20872" y="22336"/>
                  </a:cubicBezTo>
                  <a:lnTo>
                    <a:pt x="18979" y="23432"/>
                  </a:lnTo>
                  <a:cubicBezTo>
                    <a:pt x="18848" y="23468"/>
                    <a:pt x="18848" y="23634"/>
                    <a:pt x="18979" y="23682"/>
                  </a:cubicBezTo>
                  <a:lnTo>
                    <a:pt x="20872" y="24777"/>
                  </a:lnTo>
                  <a:cubicBezTo>
                    <a:pt x="21015" y="24849"/>
                    <a:pt x="21181" y="24849"/>
                    <a:pt x="21312" y="24777"/>
                  </a:cubicBezTo>
                  <a:close/>
                  <a:moveTo>
                    <a:pt x="25849" y="22158"/>
                  </a:moveTo>
                  <a:cubicBezTo>
                    <a:pt x="25968" y="22122"/>
                    <a:pt x="25968" y="21944"/>
                    <a:pt x="25849" y="21908"/>
                  </a:cubicBezTo>
                  <a:lnTo>
                    <a:pt x="23944" y="20812"/>
                  </a:lnTo>
                  <a:cubicBezTo>
                    <a:pt x="23813" y="20741"/>
                    <a:pt x="23646" y="20741"/>
                    <a:pt x="23503" y="20812"/>
                  </a:cubicBezTo>
                  <a:lnTo>
                    <a:pt x="21610" y="21908"/>
                  </a:lnTo>
                  <a:cubicBezTo>
                    <a:pt x="21479" y="21944"/>
                    <a:pt x="21479" y="22122"/>
                    <a:pt x="21610" y="22158"/>
                  </a:cubicBezTo>
                  <a:lnTo>
                    <a:pt x="23503" y="23253"/>
                  </a:lnTo>
                  <a:cubicBezTo>
                    <a:pt x="23646" y="23325"/>
                    <a:pt x="23813" y="23325"/>
                    <a:pt x="23944" y="23253"/>
                  </a:cubicBezTo>
                  <a:close/>
                  <a:moveTo>
                    <a:pt x="20443" y="28290"/>
                  </a:moveTo>
                  <a:cubicBezTo>
                    <a:pt x="20562" y="28242"/>
                    <a:pt x="20562" y="28075"/>
                    <a:pt x="20443" y="28028"/>
                  </a:cubicBezTo>
                  <a:lnTo>
                    <a:pt x="18550" y="26932"/>
                  </a:lnTo>
                  <a:cubicBezTo>
                    <a:pt x="18407" y="26861"/>
                    <a:pt x="18240" y="26861"/>
                    <a:pt x="18109" y="26932"/>
                  </a:cubicBezTo>
                  <a:lnTo>
                    <a:pt x="16204" y="28028"/>
                  </a:lnTo>
                  <a:cubicBezTo>
                    <a:pt x="16085" y="28063"/>
                    <a:pt x="16085" y="28242"/>
                    <a:pt x="16204" y="28290"/>
                  </a:cubicBezTo>
                  <a:lnTo>
                    <a:pt x="18109" y="29373"/>
                  </a:lnTo>
                  <a:cubicBezTo>
                    <a:pt x="18240" y="29444"/>
                    <a:pt x="18407" y="29444"/>
                    <a:pt x="18550" y="29373"/>
                  </a:cubicBezTo>
                  <a:close/>
                  <a:moveTo>
                    <a:pt x="23086" y="26766"/>
                  </a:moveTo>
                  <a:cubicBezTo>
                    <a:pt x="23205" y="26718"/>
                    <a:pt x="23205" y="26551"/>
                    <a:pt x="23086" y="26504"/>
                  </a:cubicBezTo>
                  <a:lnTo>
                    <a:pt x="21193" y="25408"/>
                  </a:lnTo>
                  <a:cubicBezTo>
                    <a:pt x="21050" y="25337"/>
                    <a:pt x="20884" y="25337"/>
                    <a:pt x="20741" y="25408"/>
                  </a:cubicBezTo>
                  <a:lnTo>
                    <a:pt x="18848" y="26504"/>
                  </a:lnTo>
                  <a:cubicBezTo>
                    <a:pt x="18729" y="26551"/>
                    <a:pt x="18729" y="26718"/>
                    <a:pt x="18848" y="26766"/>
                  </a:cubicBezTo>
                  <a:lnTo>
                    <a:pt x="20741" y="27861"/>
                  </a:lnTo>
                  <a:cubicBezTo>
                    <a:pt x="20884" y="27932"/>
                    <a:pt x="21050" y="27932"/>
                    <a:pt x="21193" y="27861"/>
                  </a:cubicBezTo>
                  <a:close/>
                  <a:moveTo>
                    <a:pt x="25718" y="25242"/>
                  </a:moveTo>
                  <a:cubicBezTo>
                    <a:pt x="25837" y="25194"/>
                    <a:pt x="25837" y="25027"/>
                    <a:pt x="25718" y="24980"/>
                  </a:cubicBezTo>
                  <a:lnTo>
                    <a:pt x="23824" y="23884"/>
                  </a:lnTo>
                  <a:cubicBezTo>
                    <a:pt x="23682" y="23825"/>
                    <a:pt x="23515" y="23825"/>
                    <a:pt x="23372" y="23884"/>
                  </a:cubicBezTo>
                  <a:lnTo>
                    <a:pt x="21479" y="24980"/>
                  </a:lnTo>
                  <a:cubicBezTo>
                    <a:pt x="21360" y="25027"/>
                    <a:pt x="21360" y="25194"/>
                    <a:pt x="21479" y="25242"/>
                  </a:cubicBezTo>
                  <a:lnTo>
                    <a:pt x="23372" y="26337"/>
                  </a:lnTo>
                  <a:cubicBezTo>
                    <a:pt x="23515" y="26408"/>
                    <a:pt x="23682" y="26408"/>
                    <a:pt x="23824" y="26337"/>
                  </a:cubicBezTo>
                  <a:close/>
                  <a:moveTo>
                    <a:pt x="41601" y="16074"/>
                  </a:moveTo>
                  <a:cubicBezTo>
                    <a:pt x="41720" y="16026"/>
                    <a:pt x="41720" y="15859"/>
                    <a:pt x="41601" y="15812"/>
                  </a:cubicBezTo>
                  <a:lnTo>
                    <a:pt x="39707" y="14716"/>
                  </a:lnTo>
                  <a:cubicBezTo>
                    <a:pt x="39565" y="14645"/>
                    <a:pt x="39398" y="14645"/>
                    <a:pt x="39267" y="14716"/>
                  </a:cubicBezTo>
                  <a:lnTo>
                    <a:pt x="37362" y="15812"/>
                  </a:lnTo>
                  <a:cubicBezTo>
                    <a:pt x="37243" y="15859"/>
                    <a:pt x="37243" y="16026"/>
                    <a:pt x="37362" y="16074"/>
                  </a:cubicBezTo>
                  <a:lnTo>
                    <a:pt x="39267" y="17169"/>
                  </a:lnTo>
                  <a:cubicBezTo>
                    <a:pt x="39398" y="17241"/>
                    <a:pt x="39565" y="17241"/>
                    <a:pt x="39707" y="17169"/>
                  </a:cubicBezTo>
                  <a:close/>
                  <a:moveTo>
                    <a:pt x="44232" y="14550"/>
                  </a:moveTo>
                  <a:cubicBezTo>
                    <a:pt x="44351" y="14502"/>
                    <a:pt x="44351" y="14335"/>
                    <a:pt x="44232" y="14288"/>
                  </a:cubicBezTo>
                  <a:lnTo>
                    <a:pt x="42339" y="13192"/>
                  </a:lnTo>
                  <a:cubicBezTo>
                    <a:pt x="42196" y="13133"/>
                    <a:pt x="42029" y="13133"/>
                    <a:pt x="41898" y="13192"/>
                  </a:cubicBezTo>
                  <a:lnTo>
                    <a:pt x="39993" y="14300"/>
                  </a:lnTo>
                  <a:cubicBezTo>
                    <a:pt x="39874" y="14335"/>
                    <a:pt x="39874" y="14502"/>
                    <a:pt x="39993" y="14550"/>
                  </a:cubicBezTo>
                  <a:lnTo>
                    <a:pt x="41886" y="15645"/>
                  </a:lnTo>
                  <a:cubicBezTo>
                    <a:pt x="42029" y="15717"/>
                    <a:pt x="42196" y="15717"/>
                    <a:pt x="42339" y="15645"/>
                  </a:cubicBezTo>
                  <a:close/>
                  <a:moveTo>
                    <a:pt x="46863" y="13026"/>
                  </a:moveTo>
                  <a:cubicBezTo>
                    <a:pt x="46994" y="12990"/>
                    <a:pt x="46994" y="12811"/>
                    <a:pt x="46863" y="12776"/>
                  </a:cubicBezTo>
                  <a:lnTo>
                    <a:pt x="44970" y="11680"/>
                  </a:lnTo>
                  <a:cubicBezTo>
                    <a:pt x="44827" y="11609"/>
                    <a:pt x="44660" y="11609"/>
                    <a:pt x="44518" y="11680"/>
                  </a:cubicBezTo>
                  <a:lnTo>
                    <a:pt x="42624" y="12776"/>
                  </a:lnTo>
                  <a:cubicBezTo>
                    <a:pt x="42505" y="12823"/>
                    <a:pt x="42505" y="12990"/>
                    <a:pt x="42624" y="13038"/>
                  </a:cubicBezTo>
                  <a:lnTo>
                    <a:pt x="44518" y="14133"/>
                  </a:lnTo>
                  <a:cubicBezTo>
                    <a:pt x="44660" y="14193"/>
                    <a:pt x="44827" y="14193"/>
                    <a:pt x="44970" y="14133"/>
                  </a:cubicBezTo>
                  <a:close/>
                  <a:moveTo>
                    <a:pt x="51483" y="9835"/>
                  </a:moveTo>
                  <a:cubicBezTo>
                    <a:pt x="51602" y="9799"/>
                    <a:pt x="51602" y="9621"/>
                    <a:pt x="51483" y="9585"/>
                  </a:cubicBezTo>
                  <a:lnTo>
                    <a:pt x="50042" y="8751"/>
                  </a:lnTo>
                  <a:cubicBezTo>
                    <a:pt x="49899" y="8680"/>
                    <a:pt x="49732" y="8680"/>
                    <a:pt x="49590" y="8751"/>
                  </a:cubicBezTo>
                  <a:lnTo>
                    <a:pt x="47697" y="9847"/>
                  </a:lnTo>
                  <a:cubicBezTo>
                    <a:pt x="47577" y="9894"/>
                    <a:pt x="47577" y="10061"/>
                    <a:pt x="47697" y="10109"/>
                  </a:cubicBezTo>
                  <a:lnTo>
                    <a:pt x="49137" y="10930"/>
                  </a:lnTo>
                  <a:cubicBezTo>
                    <a:pt x="49280" y="11002"/>
                    <a:pt x="49447" y="11002"/>
                    <a:pt x="49590" y="10930"/>
                  </a:cubicBezTo>
                  <a:close/>
                  <a:moveTo>
                    <a:pt x="53209" y="10835"/>
                  </a:moveTo>
                  <a:cubicBezTo>
                    <a:pt x="53328" y="10799"/>
                    <a:pt x="53328" y="10621"/>
                    <a:pt x="53209" y="10585"/>
                  </a:cubicBezTo>
                  <a:lnTo>
                    <a:pt x="51768" y="9752"/>
                  </a:lnTo>
                  <a:cubicBezTo>
                    <a:pt x="51626" y="9680"/>
                    <a:pt x="51471" y="9680"/>
                    <a:pt x="51328" y="9752"/>
                  </a:cubicBezTo>
                  <a:lnTo>
                    <a:pt x="49435" y="10847"/>
                  </a:lnTo>
                  <a:cubicBezTo>
                    <a:pt x="49304" y="10895"/>
                    <a:pt x="49304" y="11061"/>
                    <a:pt x="49435" y="11109"/>
                  </a:cubicBezTo>
                  <a:lnTo>
                    <a:pt x="50875" y="11930"/>
                  </a:lnTo>
                  <a:cubicBezTo>
                    <a:pt x="51006" y="12002"/>
                    <a:pt x="51173" y="12002"/>
                    <a:pt x="51316" y="11930"/>
                  </a:cubicBezTo>
                  <a:close/>
                  <a:moveTo>
                    <a:pt x="50685" y="12299"/>
                  </a:moveTo>
                  <a:cubicBezTo>
                    <a:pt x="50804" y="12264"/>
                    <a:pt x="50804" y="12085"/>
                    <a:pt x="50685" y="12049"/>
                  </a:cubicBezTo>
                  <a:lnTo>
                    <a:pt x="49244" y="11216"/>
                  </a:lnTo>
                  <a:cubicBezTo>
                    <a:pt x="49101" y="11145"/>
                    <a:pt x="48935" y="11145"/>
                    <a:pt x="48792" y="11216"/>
                  </a:cubicBezTo>
                  <a:lnTo>
                    <a:pt x="46899" y="12311"/>
                  </a:lnTo>
                  <a:cubicBezTo>
                    <a:pt x="46780" y="12359"/>
                    <a:pt x="46780" y="12526"/>
                    <a:pt x="46899" y="12561"/>
                  </a:cubicBezTo>
                  <a:lnTo>
                    <a:pt x="48339" y="13395"/>
                  </a:lnTo>
                  <a:cubicBezTo>
                    <a:pt x="48482" y="13466"/>
                    <a:pt x="48649" y="13466"/>
                    <a:pt x="48792" y="13395"/>
                  </a:cubicBezTo>
                  <a:close/>
                  <a:moveTo>
                    <a:pt x="55745" y="9382"/>
                  </a:moveTo>
                  <a:cubicBezTo>
                    <a:pt x="55864" y="9335"/>
                    <a:pt x="55864" y="9168"/>
                    <a:pt x="55745" y="9132"/>
                  </a:cubicBezTo>
                  <a:lnTo>
                    <a:pt x="54304" y="8287"/>
                  </a:lnTo>
                  <a:cubicBezTo>
                    <a:pt x="54162" y="8228"/>
                    <a:pt x="53995" y="8228"/>
                    <a:pt x="53852" y="8287"/>
                  </a:cubicBezTo>
                  <a:lnTo>
                    <a:pt x="51959" y="9382"/>
                  </a:lnTo>
                  <a:cubicBezTo>
                    <a:pt x="51840" y="9430"/>
                    <a:pt x="51840" y="9597"/>
                    <a:pt x="51959" y="9644"/>
                  </a:cubicBezTo>
                  <a:lnTo>
                    <a:pt x="53400" y="10478"/>
                  </a:lnTo>
                  <a:cubicBezTo>
                    <a:pt x="53542" y="10537"/>
                    <a:pt x="53709" y="10537"/>
                    <a:pt x="53852" y="10478"/>
                  </a:cubicBezTo>
                  <a:close/>
                  <a:moveTo>
                    <a:pt x="28480" y="20658"/>
                  </a:moveTo>
                  <a:cubicBezTo>
                    <a:pt x="28599" y="20610"/>
                    <a:pt x="28599" y="20443"/>
                    <a:pt x="28480" y="20396"/>
                  </a:cubicBezTo>
                  <a:lnTo>
                    <a:pt x="26575" y="19300"/>
                  </a:lnTo>
                  <a:cubicBezTo>
                    <a:pt x="26444" y="19229"/>
                    <a:pt x="26277" y="19229"/>
                    <a:pt x="26134" y="19300"/>
                  </a:cubicBezTo>
                  <a:lnTo>
                    <a:pt x="24241" y="20396"/>
                  </a:lnTo>
                  <a:cubicBezTo>
                    <a:pt x="24110" y="20431"/>
                    <a:pt x="24110" y="20610"/>
                    <a:pt x="24241" y="20658"/>
                  </a:cubicBezTo>
                  <a:lnTo>
                    <a:pt x="26134" y="21753"/>
                  </a:lnTo>
                  <a:cubicBezTo>
                    <a:pt x="26277" y="21824"/>
                    <a:pt x="26444" y="21824"/>
                    <a:pt x="26587" y="21753"/>
                  </a:cubicBezTo>
                  <a:close/>
                  <a:moveTo>
                    <a:pt x="31111" y="19134"/>
                  </a:moveTo>
                  <a:cubicBezTo>
                    <a:pt x="31230" y="19086"/>
                    <a:pt x="31230" y="18919"/>
                    <a:pt x="31111" y="18872"/>
                  </a:cubicBezTo>
                  <a:lnTo>
                    <a:pt x="29218" y="17776"/>
                  </a:lnTo>
                  <a:cubicBezTo>
                    <a:pt x="29075" y="17705"/>
                    <a:pt x="28908" y="17705"/>
                    <a:pt x="28766" y="17776"/>
                  </a:cubicBezTo>
                  <a:lnTo>
                    <a:pt x="26872" y="18872"/>
                  </a:lnTo>
                  <a:cubicBezTo>
                    <a:pt x="26753" y="18919"/>
                    <a:pt x="26753" y="19086"/>
                    <a:pt x="26872" y="19134"/>
                  </a:cubicBezTo>
                  <a:lnTo>
                    <a:pt x="28766" y="20229"/>
                  </a:lnTo>
                  <a:cubicBezTo>
                    <a:pt x="28908" y="20300"/>
                    <a:pt x="29075" y="20300"/>
                    <a:pt x="29218" y="20229"/>
                  </a:cubicBezTo>
                  <a:close/>
                  <a:moveTo>
                    <a:pt x="33742" y="17610"/>
                  </a:moveTo>
                  <a:cubicBezTo>
                    <a:pt x="33861" y="17562"/>
                    <a:pt x="33861" y="17395"/>
                    <a:pt x="33742" y="17360"/>
                  </a:cubicBezTo>
                  <a:lnTo>
                    <a:pt x="31849" y="16264"/>
                  </a:lnTo>
                  <a:cubicBezTo>
                    <a:pt x="31706" y="16193"/>
                    <a:pt x="31540" y="16193"/>
                    <a:pt x="31397" y="16264"/>
                  </a:cubicBezTo>
                  <a:lnTo>
                    <a:pt x="29504" y="17360"/>
                  </a:lnTo>
                  <a:cubicBezTo>
                    <a:pt x="29385" y="17395"/>
                    <a:pt x="29385" y="17562"/>
                    <a:pt x="29504" y="17610"/>
                  </a:cubicBezTo>
                  <a:lnTo>
                    <a:pt x="31397" y="18705"/>
                  </a:lnTo>
                  <a:cubicBezTo>
                    <a:pt x="31540" y="18776"/>
                    <a:pt x="31706" y="18776"/>
                    <a:pt x="31849" y="18705"/>
                  </a:cubicBezTo>
                  <a:close/>
                  <a:moveTo>
                    <a:pt x="36374" y="16098"/>
                  </a:moveTo>
                  <a:cubicBezTo>
                    <a:pt x="36493" y="16050"/>
                    <a:pt x="36493" y="15871"/>
                    <a:pt x="36374" y="15836"/>
                  </a:cubicBezTo>
                  <a:lnTo>
                    <a:pt x="34481" y="14740"/>
                  </a:lnTo>
                  <a:cubicBezTo>
                    <a:pt x="34338" y="14669"/>
                    <a:pt x="34171" y="14669"/>
                    <a:pt x="34028" y="14740"/>
                  </a:cubicBezTo>
                  <a:lnTo>
                    <a:pt x="32135" y="15836"/>
                  </a:lnTo>
                  <a:cubicBezTo>
                    <a:pt x="32016" y="15883"/>
                    <a:pt x="32016" y="16050"/>
                    <a:pt x="32135" y="16098"/>
                  </a:cubicBezTo>
                  <a:lnTo>
                    <a:pt x="34028" y="17193"/>
                  </a:lnTo>
                  <a:cubicBezTo>
                    <a:pt x="34171" y="17264"/>
                    <a:pt x="34338" y="17264"/>
                    <a:pt x="34481" y="17193"/>
                  </a:cubicBezTo>
                  <a:close/>
                  <a:moveTo>
                    <a:pt x="39017" y="14574"/>
                  </a:moveTo>
                  <a:cubicBezTo>
                    <a:pt x="39136" y="14526"/>
                    <a:pt x="39136" y="14359"/>
                    <a:pt x="39017" y="14312"/>
                  </a:cubicBezTo>
                  <a:lnTo>
                    <a:pt x="37112" y="13216"/>
                  </a:lnTo>
                  <a:cubicBezTo>
                    <a:pt x="36969" y="13145"/>
                    <a:pt x="36802" y="13145"/>
                    <a:pt x="36671" y="13216"/>
                  </a:cubicBezTo>
                  <a:lnTo>
                    <a:pt x="34766" y="14312"/>
                  </a:lnTo>
                  <a:cubicBezTo>
                    <a:pt x="34647" y="14359"/>
                    <a:pt x="34647" y="14526"/>
                    <a:pt x="34766" y="14574"/>
                  </a:cubicBezTo>
                  <a:lnTo>
                    <a:pt x="36671" y="15669"/>
                  </a:lnTo>
                  <a:cubicBezTo>
                    <a:pt x="36802" y="15740"/>
                    <a:pt x="36969" y="15740"/>
                    <a:pt x="37112" y="15669"/>
                  </a:cubicBezTo>
                  <a:close/>
                  <a:moveTo>
                    <a:pt x="41648" y="13050"/>
                  </a:moveTo>
                  <a:cubicBezTo>
                    <a:pt x="41767" y="13014"/>
                    <a:pt x="41767" y="12835"/>
                    <a:pt x="41648" y="12800"/>
                  </a:cubicBezTo>
                  <a:lnTo>
                    <a:pt x="39743" y="11704"/>
                  </a:lnTo>
                  <a:cubicBezTo>
                    <a:pt x="39600" y="11633"/>
                    <a:pt x="39445" y="11633"/>
                    <a:pt x="39303" y="11704"/>
                  </a:cubicBezTo>
                  <a:lnTo>
                    <a:pt x="37410" y="12800"/>
                  </a:lnTo>
                  <a:cubicBezTo>
                    <a:pt x="37279" y="12835"/>
                    <a:pt x="37279" y="13014"/>
                    <a:pt x="37410" y="13050"/>
                  </a:cubicBezTo>
                  <a:lnTo>
                    <a:pt x="39291" y="14145"/>
                  </a:lnTo>
                  <a:cubicBezTo>
                    <a:pt x="39434" y="14216"/>
                    <a:pt x="39600" y="14216"/>
                    <a:pt x="39743" y="14145"/>
                  </a:cubicBezTo>
                  <a:close/>
                  <a:moveTo>
                    <a:pt x="44279" y="11537"/>
                  </a:moveTo>
                  <a:cubicBezTo>
                    <a:pt x="44398" y="11490"/>
                    <a:pt x="44398" y="11323"/>
                    <a:pt x="44279" y="11276"/>
                  </a:cubicBezTo>
                  <a:lnTo>
                    <a:pt x="42374" y="10180"/>
                  </a:lnTo>
                  <a:cubicBezTo>
                    <a:pt x="42232" y="10109"/>
                    <a:pt x="42077" y="10109"/>
                    <a:pt x="41934" y="10180"/>
                  </a:cubicBezTo>
                  <a:lnTo>
                    <a:pt x="40041" y="11276"/>
                  </a:lnTo>
                  <a:cubicBezTo>
                    <a:pt x="39910" y="11323"/>
                    <a:pt x="39910" y="11490"/>
                    <a:pt x="40041" y="11537"/>
                  </a:cubicBezTo>
                  <a:lnTo>
                    <a:pt x="41934" y="12633"/>
                  </a:lnTo>
                  <a:cubicBezTo>
                    <a:pt x="42077" y="12704"/>
                    <a:pt x="42232" y="12704"/>
                    <a:pt x="42374" y="12633"/>
                  </a:cubicBezTo>
                  <a:close/>
                  <a:moveTo>
                    <a:pt x="20586" y="25206"/>
                  </a:moveTo>
                  <a:cubicBezTo>
                    <a:pt x="20705" y="25170"/>
                    <a:pt x="20705" y="24992"/>
                    <a:pt x="20586" y="24956"/>
                  </a:cubicBezTo>
                  <a:lnTo>
                    <a:pt x="18681" y="23860"/>
                  </a:lnTo>
                  <a:cubicBezTo>
                    <a:pt x="18550" y="23789"/>
                    <a:pt x="18383" y="23789"/>
                    <a:pt x="18240" y="23860"/>
                  </a:cubicBezTo>
                  <a:lnTo>
                    <a:pt x="16347" y="24956"/>
                  </a:lnTo>
                  <a:cubicBezTo>
                    <a:pt x="16228" y="24992"/>
                    <a:pt x="16228" y="25170"/>
                    <a:pt x="16347" y="25206"/>
                  </a:cubicBezTo>
                  <a:lnTo>
                    <a:pt x="18240" y="26301"/>
                  </a:lnTo>
                  <a:cubicBezTo>
                    <a:pt x="18383" y="26373"/>
                    <a:pt x="18550" y="26373"/>
                    <a:pt x="18681" y="26301"/>
                  </a:cubicBezTo>
                  <a:close/>
                  <a:moveTo>
                    <a:pt x="5013" y="22765"/>
                  </a:moveTo>
                  <a:cubicBezTo>
                    <a:pt x="4870" y="22694"/>
                    <a:pt x="4703" y="22694"/>
                    <a:pt x="4560" y="22765"/>
                  </a:cubicBezTo>
                  <a:lnTo>
                    <a:pt x="2405" y="24027"/>
                  </a:lnTo>
                  <a:cubicBezTo>
                    <a:pt x="2274" y="24063"/>
                    <a:pt x="2274" y="24241"/>
                    <a:pt x="2405" y="24277"/>
                  </a:cubicBezTo>
                  <a:lnTo>
                    <a:pt x="4143" y="25289"/>
                  </a:lnTo>
                  <a:cubicBezTo>
                    <a:pt x="4274" y="25361"/>
                    <a:pt x="4441" y="25361"/>
                    <a:pt x="4584" y="25289"/>
                  </a:cubicBezTo>
                  <a:lnTo>
                    <a:pt x="6763" y="24027"/>
                  </a:lnTo>
                  <a:cubicBezTo>
                    <a:pt x="6882" y="23991"/>
                    <a:pt x="6882" y="23813"/>
                    <a:pt x="6763" y="23777"/>
                  </a:cubicBezTo>
                  <a:close/>
                  <a:moveTo>
                    <a:pt x="42196" y="1298"/>
                  </a:moveTo>
                  <a:cubicBezTo>
                    <a:pt x="42053" y="1239"/>
                    <a:pt x="41886" y="1239"/>
                    <a:pt x="41743" y="1298"/>
                  </a:cubicBezTo>
                  <a:lnTo>
                    <a:pt x="36933" y="4084"/>
                  </a:lnTo>
                  <a:cubicBezTo>
                    <a:pt x="36814" y="4120"/>
                    <a:pt x="36814" y="4298"/>
                    <a:pt x="36933" y="4334"/>
                  </a:cubicBezTo>
                  <a:lnTo>
                    <a:pt x="38672" y="5346"/>
                  </a:lnTo>
                  <a:cubicBezTo>
                    <a:pt x="38814" y="5418"/>
                    <a:pt x="38981" y="5418"/>
                    <a:pt x="39124" y="5346"/>
                  </a:cubicBezTo>
                  <a:lnTo>
                    <a:pt x="43934" y="2560"/>
                  </a:lnTo>
                  <a:cubicBezTo>
                    <a:pt x="44053" y="2524"/>
                    <a:pt x="44053" y="2346"/>
                    <a:pt x="43934" y="2310"/>
                  </a:cubicBezTo>
                  <a:close/>
                  <a:moveTo>
                    <a:pt x="44791" y="2798"/>
                  </a:moveTo>
                  <a:cubicBezTo>
                    <a:pt x="44649" y="2727"/>
                    <a:pt x="44482" y="2727"/>
                    <a:pt x="44339" y="2798"/>
                  </a:cubicBezTo>
                  <a:lnTo>
                    <a:pt x="40839" y="4822"/>
                  </a:lnTo>
                  <a:cubicBezTo>
                    <a:pt x="40708" y="4870"/>
                    <a:pt x="40708" y="5037"/>
                    <a:pt x="40839" y="5084"/>
                  </a:cubicBezTo>
                  <a:lnTo>
                    <a:pt x="42577" y="6084"/>
                  </a:lnTo>
                  <a:cubicBezTo>
                    <a:pt x="42720" y="6156"/>
                    <a:pt x="42874" y="6156"/>
                    <a:pt x="43017" y="6084"/>
                  </a:cubicBezTo>
                  <a:lnTo>
                    <a:pt x="46530" y="4060"/>
                  </a:lnTo>
                  <a:cubicBezTo>
                    <a:pt x="46649" y="4025"/>
                    <a:pt x="46649" y="3846"/>
                    <a:pt x="46530" y="3810"/>
                  </a:cubicBezTo>
                  <a:close/>
                  <a:moveTo>
                    <a:pt x="47470" y="4358"/>
                  </a:moveTo>
                  <a:cubicBezTo>
                    <a:pt x="47327" y="4287"/>
                    <a:pt x="47173" y="4287"/>
                    <a:pt x="47030" y="4358"/>
                  </a:cubicBezTo>
                  <a:lnTo>
                    <a:pt x="41541" y="7525"/>
                  </a:lnTo>
                  <a:cubicBezTo>
                    <a:pt x="41422" y="7561"/>
                    <a:pt x="41422" y="7727"/>
                    <a:pt x="41541" y="7775"/>
                  </a:cubicBezTo>
                  <a:lnTo>
                    <a:pt x="43279" y="8787"/>
                  </a:lnTo>
                  <a:cubicBezTo>
                    <a:pt x="43422" y="8859"/>
                    <a:pt x="43589" y="8859"/>
                    <a:pt x="43732" y="8787"/>
                  </a:cubicBezTo>
                  <a:lnTo>
                    <a:pt x="49221" y="5620"/>
                  </a:lnTo>
                  <a:cubicBezTo>
                    <a:pt x="49340" y="5572"/>
                    <a:pt x="49340" y="5406"/>
                    <a:pt x="49221" y="5370"/>
                  </a:cubicBezTo>
                  <a:close/>
                  <a:moveTo>
                    <a:pt x="50161" y="5906"/>
                  </a:moveTo>
                  <a:cubicBezTo>
                    <a:pt x="50018" y="5834"/>
                    <a:pt x="49852" y="5834"/>
                    <a:pt x="49709" y="5906"/>
                  </a:cubicBezTo>
                  <a:lnTo>
                    <a:pt x="42910" y="9835"/>
                  </a:lnTo>
                  <a:cubicBezTo>
                    <a:pt x="42791" y="9871"/>
                    <a:pt x="42791" y="10037"/>
                    <a:pt x="42910" y="10085"/>
                  </a:cubicBezTo>
                  <a:lnTo>
                    <a:pt x="44649" y="11097"/>
                  </a:lnTo>
                  <a:cubicBezTo>
                    <a:pt x="44791" y="11156"/>
                    <a:pt x="44958" y="11156"/>
                    <a:pt x="45101" y="11097"/>
                  </a:cubicBezTo>
                  <a:lnTo>
                    <a:pt x="51899" y="7168"/>
                  </a:lnTo>
                  <a:cubicBezTo>
                    <a:pt x="52018" y="7120"/>
                    <a:pt x="52018" y="6954"/>
                    <a:pt x="51899" y="6906"/>
                  </a:cubicBezTo>
                  <a:close/>
                  <a:moveTo>
                    <a:pt x="8930" y="23503"/>
                  </a:moveTo>
                  <a:cubicBezTo>
                    <a:pt x="8799" y="23432"/>
                    <a:pt x="8632" y="23432"/>
                    <a:pt x="8489" y="23503"/>
                  </a:cubicBezTo>
                  <a:lnTo>
                    <a:pt x="4989" y="25515"/>
                  </a:lnTo>
                  <a:cubicBezTo>
                    <a:pt x="4870" y="25563"/>
                    <a:pt x="4870" y="25742"/>
                    <a:pt x="4989" y="25777"/>
                  </a:cubicBezTo>
                  <a:lnTo>
                    <a:pt x="6727" y="26777"/>
                  </a:lnTo>
                  <a:cubicBezTo>
                    <a:pt x="6870" y="26849"/>
                    <a:pt x="7037" y="26849"/>
                    <a:pt x="7180" y="26777"/>
                  </a:cubicBezTo>
                  <a:lnTo>
                    <a:pt x="10680" y="24765"/>
                  </a:lnTo>
                  <a:cubicBezTo>
                    <a:pt x="10799" y="24718"/>
                    <a:pt x="10799" y="24551"/>
                    <a:pt x="10680" y="24503"/>
                  </a:cubicBezTo>
                  <a:close/>
                  <a:moveTo>
                    <a:pt x="12192" y="24611"/>
                  </a:moveTo>
                  <a:cubicBezTo>
                    <a:pt x="12049" y="24539"/>
                    <a:pt x="11883" y="24539"/>
                    <a:pt x="11752" y="24611"/>
                  </a:cubicBezTo>
                  <a:lnTo>
                    <a:pt x="7584" y="27016"/>
                  </a:lnTo>
                  <a:cubicBezTo>
                    <a:pt x="7453" y="27063"/>
                    <a:pt x="7453" y="27230"/>
                    <a:pt x="7584" y="27278"/>
                  </a:cubicBezTo>
                  <a:lnTo>
                    <a:pt x="9323" y="28278"/>
                  </a:lnTo>
                  <a:cubicBezTo>
                    <a:pt x="9466" y="28349"/>
                    <a:pt x="9620" y="28349"/>
                    <a:pt x="9763" y="28278"/>
                  </a:cubicBezTo>
                  <a:lnTo>
                    <a:pt x="13930" y="25873"/>
                  </a:lnTo>
                  <a:cubicBezTo>
                    <a:pt x="14049" y="25837"/>
                    <a:pt x="14049" y="25658"/>
                    <a:pt x="13930" y="25623"/>
                  </a:cubicBezTo>
                  <a:close/>
                  <a:moveTo>
                    <a:pt x="16085" y="25361"/>
                  </a:moveTo>
                  <a:cubicBezTo>
                    <a:pt x="15943" y="25289"/>
                    <a:pt x="15776" y="25289"/>
                    <a:pt x="15633" y="25361"/>
                  </a:cubicBezTo>
                  <a:lnTo>
                    <a:pt x="10180" y="28516"/>
                  </a:lnTo>
                  <a:cubicBezTo>
                    <a:pt x="10061" y="28551"/>
                    <a:pt x="10061" y="28718"/>
                    <a:pt x="10180" y="28766"/>
                  </a:cubicBezTo>
                  <a:lnTo>
                    <a:pt x="11930" y="29778"/>
                  </a:lnTo>
                  <a:cubicBezTo>
                    <a:pt x="12061" y="29849"/>
                    <a:pt x="12228" y="29849"/>
                    <a:pt x="12371" y="29778"/>
                  </a:cubicBezTo>
                  <a:lnTo>
                    <a:pt x="17824" y="26623"/>
                  </a:lnTo>
                  <a:cubicBezTo>
                    <a:pt x="17943" y="26575"/>
                    <a:pt x="17943" y="26408"/>
                    <a:pt x="17824" y="26361"/>
                  </a:cubicBezTo>
                  <a:close/>
                  <a:moveTo>
                    <a:pt x="16038" y="28385"/>
                  </a:moveTo>
                  <a:cubicBezTo>
                    <a:pt x="15895" y="28313"/>
                    <a:pt x="15728" y="28313"/>
                    <a:pt x="15585" y="28385"/>
                  </a:cubicBezTo>
                  <a:lnTo>
                    <a:pt x="12775" y="30004"/>
                  </a:lnTo>
                  <a:cubicBezTo>
                    <a:pt x="12645" y="30052"/>
                    <a:pt x="12645" y="30230"/>
                    <a:pt x="12775" y="30266"/>
                  </a:cubicBezTo>
                  <a:lnTo>
                    <a:pt x="14514" y="31266"/>
                  </a:lnTo>
                  <a:cubicBezTo>
                    <a:pt x="14657" y="31338"/>
                    <a:pt x="14823" y="31338"/>
                    <a:pt x="14966" y="31266"/>
                  </a:cubicBezTo>
                  <a:lnTo>
                    <a:pt x="17776" y="29647"/>
                  </a:lnTo>
                  <a:cubicBezTo>
                    <a:pt x="17895" y="29599"/>
                    <a:pt x="17895" y="29433"/>
                    <a:pt x="17776" y="29385"/>
                  </a:cubicBezTo>
                  <a:close/>
                  <a:moveTo>
                    <a:pt x="36957" y="16300"/>
                  </a:moveTo>
                  <a:cubicBezTo>
                    <a:pt x="36814" y="16229"/>
                    <a:pt x="36648" y="16229"/>
                    <a:pt x="36505" y="16300"/>
                  </a:cubicBezTo>
                  <a:lnTo>
                    <a:pt x="24265" y="23372"/>
                  </a:lnTo>
                  <a:cubicBezTo>
                    <a:pt x="24134" y="23420"/>
                    <a:pt x="24134" y="23598"/>
                    <a:pt x="24265" y="23634"/>
                  </a:cubicBezTo>
                  <a:lnTo>
                    <a:pt x="26003" y="24634"/>
                  </a:lnTo>
                  <a:cubicBezTo>
                    <a:pt x="26134" y="24706"/>
                    <a:pt x="26301" y="24706"/>
                    <a:pt x="26444" y="24634"/>
                  </a:cubicBezTo>
                  <a:lnTo>
                    <a:pt x="38695" y="17574"/>
                  </a:lnTo>
                  <a:cubicBezTo>
                    <a:pt x="38814" y="17526"/>
                    <a:pt x="38814" y="17360"/>
                    <a:pt x="38695" y="17312"/>
                  </a:cubicBezTo>
                  <a:close/>
                  <a:moveTo>
                    <a:pt x="2322" y="21872"/>
                  </a:moveTo>
                  <a:cubicBezTo>
                    <a:pt x="2179" y="21801"/>
                    <a:pt x="2024" y="21801"/>
                    <a:pt x="1881" y="21872"/>
                  </a:cubicBezTo>
                  <a:lnTo>
                    <a:pt x="274" y="22801"/>
                  </a:lnTo>
                  <a:cubicBezTo>
                    <a:pt x="155" y="22836"/>
                    <a:pt x="155" y="23015"/>
                    <a:pt x="274" y="23051"/>
                  </a:cubicBezTo>
                  <a:lnTo>
                    <a:pt x="1536" y="23789"/>
                  </a:lnTo>
                  <a:cubicBezTo>
                    <a:pt x="1679" y="23860"/>
                    <a:pt x="1846" y="23860"/>
                    <a:pt x="1988" y="23789"/>
                  </a:cubicBezTo>
                  <a:lnTo>
                    <a:pt x="3596" y="22860"/>
                  </a:lnTo>
                  <a:cubicBezTo>
                    <a:pt x="3715" y="22813"/>
                    <a:pt x="3715" y="22646"/>
                    <a:pt x="3596" y="22598"/>
                  </a:cubicBezTo>
                  <a:close/>
                  <a:moveTo>
                    <a:pt x="4786" y="20443"/>
                  </a:moveTo>
                  <a:cubicBezTo>
                    <a:pt x="4644" y="20372"/>
                    <a:pt x="4477" y="20372"/>
                    <a:pt x="4334" y="20443"/>
                  </a:cubicBezTo>
                  <a:lnTo>
                    <a:pt x="2727" y="21372"/>
                  </a:lnTo>
                  <a:cubicBezTo>
                    <a:pt x="2608" y="21420"/>
                    <a:pt x="2608" y="21598"/>
                    <a:pt x="2727" y="21634"/>
                  </a:cubicBezTo>
                  <a:lnTo>
                    <a:pt x="4001" y="22372"/>
                  </a:lnTo>
                  <a:cubicBezTo>
                    <a:pt x="4132" y="22444"/>
                    <a:pt x="4298" y="22444"/>
                    <a:pt x="4441" y="22372"/>
                  </a:cubicBezTo>
                  <a:lnTo>
                    <a:pt x="6048" y="21443"/>
                  </a:lnTo>
                  <a:cubicBezTo>
                    <a:pt x="6179" y="21396"/>
                    <a:pt x="6179" y="21217"/>
                    <a:pt x="6048" y="21182"/>
                  </a:cubicBezTo>
                  <a:close/>
                  <a:moveTo>
                    <a:pt x="7120" y="19098"/>
                  </a:moveTo>
                  <a:cubicBezTo>
                    <a:pt x="6977" y="19027"/>
                    <a:pt x="6810" y="19027"/>
                    <a:pt x="6679" y="19098"/>
                  </a:cubicBezTo>
                  <a:lnTo>
                    <a:pt x="5060" y="20027"/>
                  </a:lnTo>
                  <a:cubicBezTo>
                    <a:pt x="4941" y="20074"/>
                    <a:pt x="4941" y="20241"/>
                    <a:pt x="5060" y="20289"/>
                  </a:cubicBezTo>
                  <a:lnTo>
                    <a:pt x="6334" y="21015"/>
                  </a:lnTo>
                  <a:cubicBezTo>
                    <a:pt x="6477" y="21086"/>
                    <a:pt x="6644" y="21086"/>
                    <a:pt x="6787" y="21015"/>
                  </a:cubicBezTo>
                  <a:lnTo>
                    <a:pt x="8394" y="20086"/>
                  </a:lnTo>
                  <a:cubicBezTo>
                    <a:pt x="8513" y="20039"/>
                    <a:pt x="8513" y="19872"/>
                    <a:pt x="8394" y="19836"/>
                  </a:cubicBezTo>
                  <a:close/>
                  <a:moveTo>
                    <a:pt x="9466" y="17753"/>
                  </a:moveTo>
                  <a:cubicBezTo>
                    <a:pt x="9323" y="17681"/>
                    <a:pt x="9156" y="17681"/>
                    <a:pt x="9013" y="17753"/>
                  </a:cubicBezTo>
                  <a:lnTo>
                    <a:pt x="7406" y="18681"/>
                  </a:lnTo>
                  <a:cubicBezTo>
                    <a:pt x="7287" y="18717"/>
                    <a:pt x="7287" y="18884"/>
                    <a:pt x="7406" y="18931"/>
                  </a:cubicBezTo>
                  <a:lnTo>
                    <a:pt x="8680" y="19669"/>
                  </a:lnTo>
                  <a:cubicBezTo>
                    <a:pt x="8811" y="19741"/>
                    <a:pt x="8977" y="19741"/>
                    <a:pt x="9120" y="19669"/>
                  </a:cubicBezTo>
                  <a:lnTo>
                    <a:pt x="10740" y="18741"/>
                  </a:lnTo>
                  <a:cubicBezTo>
                    <a:pt x="10859" y="18693"/>
                    <a:pt x="10859" y="18526"/>
                    <a:pt x="10740" y="18479"/>
                  </a:cubicBezTo>
                  <a:close/>
                  <a:moveTo>
                    <a:pt x="11799" y="16395"/>
                  </a:moveTo>
                  <a:cubicBezTo>
                    <a:pt x="11656" y="16324"/>
                    <a:pt x="11490" y="16324"/>
                    <a:pt x="11359" y="16395"/>
                  </a:cubicBezTo>
                  <a:lnTo>
                    <a:pt x="9751" y="17324"/>
                  </a:lnTo>
                  <a:cubicBezTo>
                    <a:pt x="9620" y="17372"/>
                    <a:pt x="9620" y="17538"/>
                    <a:pt x="9751" y="17586"/>
                  </a:cubicBezTo>
                  <a:lnTo>
                    <a:pt x="11013" y="18312"/>
                  </a:lnTo>
                  <a:cubicBezTo>
                    <a:pt x="11156" y="18384"/>
                    <a:pt x="11323" y="18384"/>
                    <a:pt x="11466" y="18312"/>
                  </a:cubicBezTo>
                  <a:lnTo>
                    <a:pt x="13073" y="17383"/>
                  </a:lnTo>
                  <a:cubicBezTo>
                    <a:pt x="13192" y="17348"/>
                    <a:pt x="13192" y="17169"/>
                    <a:pt x="13073" y="17133"/>
                  </a:cubicBezTo>
                  <a:close/>
                  <a:moveTo>
                    <a:pt x="14145" y="15050"/>
                  </a:moveTo>
                  <a:cubicBezTo>
                    <a:pt x="14002" y="14978"/>
                    <a:pt x="13835" y="14978"/>
                    <a:pt x="13692" y="15050"/>
                  </a:cubicBezTo>
                  <a:lnTo>
                    <a:pt x="12085" y="15979"/>
                  </a:lnTo>
                  <a:cubicBezTo>
                    <a:pt x="11966" y="16014"/>
                    <a:pt x="11966" y="16193"/>
                    <a:pt x="12085" y="16229"/>
                  </a:cubicBezTo>
                  <a:lnTo>
                    <a:pt x="13359" y="16967"/>
                  </a:lnTo>
                  <a:cubicBezTo>
                    <a:pt x="13490" y="17038"/>
                    <a:pt x="13657" y="17038"/>
                    <a:pt x="13799" y="16967"/>
                  </a:cubicBezTo>
                  <a:lnTo>
                    <a:pt x="15407" y="16038"/>
                  </a:lnTo>
                  <a:cubicBezTo>
                    <a:pt x="15538" y="15990"/>
                    <a:pt x="15538" y="15824"/>
                    <a:pt x="15407" y="15776"/>
                  </a:cubicBezTo>
                  <a:close/>
                  <a:moveTo>
                    <a:pt x="16478" y="13704"/>
                  </a:moveTo>
                  <a:cubicBezTo>
                    <a:pt x="16335" y="13621"/>
                    <a:pt x="16169" y="13621"/>
                    <a:pt x="16038" y="13704"/>
                  </a:cubicBezTo>
                  <a:lnTo>
                    <a:pt x="14430" y="14633"/>
                  </a:lnTo>
                  <a:cubicBezTo>
                    <a:pt x="14299" y="14669"/>
                    <a:pt x="14299" y="14836"/>
                    <a:pt x="14430" y="14883"/>
                  </a:cubicBezTo>
                  <a:lnTo>
                    <a:pt x="15693" y="15621"/>
                  </a:lnTo>
                  <a:cubicBezTo>
                    <a:pt x="15835" y="15681"/>
                    <a:pt x="16002" y="15681"/>
                    <a:pt x="16145" y="15621"/>
                  </a:cubicBezTo>
                  <a:lnTo>
                    <a:pt x="17752" y="14693"/>
                  </a:lnTo>
                  <a:cubicBezTo>
                    <a:pt x="17871" y="14645"/>
                    <a:pt x="17871" y="14478"/>
                    <a:pt x="17752" y="14431"/>
                  </a:cubicBezTo>
                  <a:close/>
                  <a:moveTo>
                    <a:pt x="18824" y="12347"/>
                  </a:moveTo>
                  <a:cubicBezTo>
                    <a:pt x="18681" y="12276"/>
                    <a:pt x="18514" y="12276"/>
                    <a:pt x="18371" y="12347"/>
                  </a:cubicBezTo>
                  <a:lnTo>
                    <a:pt x="16764" y="13276"/>
                  </a:lnTo>
                  <a:cubicBezTo>
                    <a:pt x="16645" y="13323"/>
                    <a:pt x="16645" y="13490"/>
                    <a:pt x="16764" y="13538"/>
                  </a:cubicBezTo>
                  <a:lnTo>
                    <a:pt x="18038" y="14264"/>
                  </a:lnTo>
                  <a:cubicBezTo>
                    <a:pt x="18169" y="14335"/>
                    <a:pt x="18336" y="14335"/>
                    <a:pt x="18479" y="14264"/>
                  </a:cubicBezTo>
                  <a:lnTo>
                    <a:pt x="20086" y="13335"/>
                  </a:lnTo>
                  <a:cubicBezTo>
                    <a:pt x="20205" y="13300"/>
                    <a:pt x="20205" y="13121"/>
                    <a:pt x="20086" y="13085"/>
                  </a:cubicBezTo>
                  <a:close/>
                  <a:moveTo>
                    <a:pt x="21157" y="11002"/>
                  </a:moveTo>
                  <a:cubicBezTo>
                    <a:pt x="21015" y="10930"/>
                    <a:pt x="20848" y="10930"/>
                    <a:pt x="20717" y="11002"/>
                  </a:cubicBezTo>
                  <a:lnTo>
                    <a:pt x="19110" y="11930"/>
                  </a:lnTo>
                  <a:cubicBezTo>
                    <a:pt x="18991" y="11966"/>
                    <a:pt x="18991" y="12145"/>
                    <a:pt x="19110" y="12180"/>
                  </a:cubicBezTo>
                  <a:lnTo>
                    <a:pt x="20372" y="12919"/>
                  </a:lnTo>
                  <a:cubicBezTo>
                    <a:pt x="20515" y="12990"/>
                    <a:pt x="20681" y="12990"/>
                    <a:pt x="20824" y="12919"/>
                  </a:cubicBezTo>
                  <a:lnTo>
                    <a:pt x="22431" y="11990"/>
                  </a:lnTo>
                  <a:cubicBezTo>
                    <a:pt x="22551" y="11942"/>
                    <a:pt x="22551" y="11776"/>
                    <a:pt x="22431" y="11728"/>
                  </a:cubicBezTo>
                  <a:close/>
                  <a:moveTo>
                    <a:pt x="23503" y="9644"/>
                  </a:moveTo>
                  <a:cubicBezTo>
                    <a:pt x="23360" y="9573"/>
                    <a:pt x="23193" y="9573"/>
                    <a:pt x="23051" y="9644"/>
                  </a:cubicBezTo>
                  <a:lnTo>
                    <a:pt x="21455" y="10573"/>
                  </a:lnTo>
                  <a:cubicBezTo>
                    <a:pt x="21324" y="10609"/>
                    <a:pt x="21324" y="10787"/>
                    <a:pt x="21455" y="10835"/>
                  </a:cubicBezTo>
                  <a:lnTo>
                    <a:pt x="22717" y="11561"/>
                  </a:lnTo>
                  <a:cubicBezTo>
                    <a:pt x="22860" y="11633"/>
                    <a:pt x="23027" y="11633"/>
                    <a:pt x="23170" y="11561"/>
                  </a:cubicBezTo>
                  <a:lnTo>
                    <a:pt x="24777" y="10633"/>
                  </a:lnTo>
                  <a:cubicBezTo>
                    <a:pt x="24896" y="10597"/>
                    <a:pt x="24896" y="10418"/>
                    <a:pt x="24777" y="10383"/>
                  </a:cubicBezTo>
                  <a:close/>
                  <a:moveTo>
                    <a:pt x="25837" y="8299"/>
                  </a:moveTo>
                  <a:cubicBezTo>
                    <a:pt x="25694" y="8228"/>
                    <a:pt x="25527" y="8228"/>
                    <a:pt x="25396" y="8299"/>
                  </a:cubicBezTo>
                  <a:lnTo>
                    <a:pt x="23789" y="9228"/>
                  </a:lnTo>
                  <a:cubicBezTo>
                    <a:pt x="23658" y="9263"/>
                    <a:pt x="23658" y="9442"/>
                    <a:pt x="23789" y="9478"/>
                  </a:cubicBezTo>
                  <a:lnTo>
                    <a:pt x="25051" y="10216"/>
                  </a:lnTo>
                  <a:cubicBezTo>
                    <a:pt x="25194" y="10287"/>
                    <a:pt x="25360" y="10287"/>
                    <a:pt x="25503" y="10216"/>
                  </a:cubicBezTo>
                  <a:lnTo>
                    <a:pt x="27111" y="9287"/>
                  </a:lnTo>
                  <a:cubicBezTo>
                    <a:pt x="27230" y="9240"/>
                    <a:pt x="27230" y="9073"/>
                    <a:pt x="27111" y="9025"/>
                  </a:cubicBezTo>
                  <a:close/>
                  <a:moveTo>
                    <a:pt x="28182" y="6942"/>
                  </a:moveTo>
                  <a:cubicBezTo>
                    <a:pt x="28039" y="6870"/>
                    <a:pt x="27873" y="6870"/>
                    <a:pt x="27730" y="6942"/>
                  </a:cubicBezTo>
                  <a:lnTo>
                    <a:pt x="26122" y="7870"/>
                  </a:lnTo>
                  <a:cubicBezTo>
                    <a:pt x="26003" y="7918"/>
                    <a:pt x="26003" y="8085"/>
                    <a:pt x="26122" y="8132"/>
                  </a:cubicBezTo>
                  <a:lnTo>
                    <a:pt x="27396" y="8859"/>
                  </a:lnTo>
                  <a:cubicBezTo>
                    <a:pt x="27527" y="8930"/>
                    <a:pt x="27694" y="8930"/>
                    <a:pt x="27837" y="8859"/>
                  </a:cubicBezTo>
                  <a:lnTo>
                    <a:pt x="29444" y="7930"/>
                  </a:lnTo>
                  <a:cubicBezTo>
                    <a:pt x="29563" y="7894"/>
                    <a:pt x="29563" y="7727"/>
                    <a:pt x="29444" y="7680"/>
                  </a:cubicBezTo>
                  <a:close/>
                  <a:moveTo>
                    <a:pt x="30516" y="5596"/>
                  </a:moveTo>
                  <a:cubicBezTo>
                    <a:pt x="30373" y="5525"/>
                    <a:pt x="30206" y="5525"/>
                    <a:pt x="30075" y="5596"/>
                  </a:cubicBezTo>
                  <a:lnTo>
                    <a:pt x="28468" y="6525"/>
                  </a:lnTo>
                  <a:cubicBezTo>
                    <a:pt x="28337" y="6573"/>
                    <a:pt x="28337" y="6739"/>
                    <a:pt x="28468" y="6775"/>
                  </a:cubicBezTo>
                  <a:lnTo>
                    <a:pt x="29730" y="7513"/>
                  </a:lnTo>
                  <a:cubicBezTo>
                    <a:pt x="29873" y="7585"/>
                    <a:pt x="30040" y="7585"/>
                    <a:pt x="30182" y="7513"/>
                  </a:cubicBezTo>
                  <a:lnTo>
                    <a:pt x="31790" y="6584"/>
                  </a:lnTo>
                  <a:cubicBezTo>
                    <a:pt x="31909" y="6537"/>
                    <a:pt x="31909" y="6370"/>
                    <a:pt x="31790" y="6323"/>
                  </a:cubicBezTo>
                  <a:close/>
                  <a:moveTo>
                    <a:pt x="33052" y="4132"/>
                  </a:moveTo>
                  <a:cubicBezTo>
                    <a:pt x="32909" y="4060"/>
                    <a:pt x="32742" y="4060"/>
                    <a:pt x="32599" y="4132"/>
                  </a:cubicBezTo>
                  <a:lnTo>
                    <a:pt x="30992" y="5060"/>
                  </a:lnTo>
                  <a:cubicBezTo>
                    <a:pt x="30873" y="5096"/>
                    <a:pt x="30873" y="5275"/>
                    <a:pt x="30992" y="5322"/>
                  </a:cubicBezTo>
                  <a:lnTo>
                    <a:pt x="32266" y="6049"/>
                  </a:lnTo>
                  <a:cubicBezTo>
                    <a:pt x="32397" y="6120"/>
                    <a:pt x="32564" y="6120"/>
                    <a:pt x="32707" y="6049"/>
                  </a:cubicBezTo>
                  <a:lnTo>
                    <a:pt x="34314" y="5120"/>
                  </a:lnTo>
                  <a:cubicBezTo>
                    <a:pt x="34433" y="5084"/>
                    <a:pt x="34433" y="4906"/>
                    <a:pt x="34314" y="4870"/>
                  </a:cubicBezTo>
                  <a:close/>
                  <a:moveTo>
                    <a:pt x="35385" y="2786"/>
                  </a:moveTo>
                  <a:cubicBezTo>
                    <a:pt x="35243" y="2715"/>
                    <a:pt x="35076" y="2715"/>
                    <a:pt x="34933" y="2786"/>
                  </a:cubicBezTo>
                  <a:lnTo>
                    <a:pt x="33326" y="3703"/>
                  </a:lnTo>
                  <a:cubicBezTo>
                    <a:pt x="33207" y="3751"/>
                    <a:pt x="33207" y="3929"/>
                    <a:pt x="33326" y="3965"/>
                  </a:cubicBezTo>
                  <a:lnTo>
                    <a:pt x="34600" y="4703"/>
                  </a:lnTo>
                  <a:cubicBezTo>
                    <a:pt x="34743" y="4775"/>
                    <a:pt x="34909" y="4775"/>
                    <a:pt x="35040" y="4703"/>
                  </a:cubicBezTo>
                  <a:lnTo>
                    <a:pt x="36648" y="3775"/>
                  </a:lnTo>
                  <a:cubicBezTo>
                    <a:pt x="36778" y="3727"/>
                    <a:pt x="36778" y="3560"/>
                    <a:pt x="36648" y="3513"/>
                  </a:cubicBezTo>
                  <a:close/>
                  <a:moveTo>
                    <a:pt x="37719" y="1429"/>
                  </a:moveTo>
                  <a:cubicBezTo>
                    <a:pt x="37588" y="1358"/>
                    <a:pt x="37421" y="1358"/>
                    <a:pt x="37279" y="1429"/>
                  </a:cubicBezTo>
                  <a:lnTo>
                    <a:pt x="35671" y="2358"/>
                  </a:lnTo>
                  <a:cubicBezTo>
                    <a:pt x="35552" y="2405"/>
                    <a:pt x="35552" y="2572"/>
                    <a:pt x="35671" y="2620"/>
                  </a:cubicBezTo>
                  <a:lnTo>
                    <a:pt x="36933" y="3346"/>
                  </a:lnTo>
                  <a:cubicBezTo>
                    <a:pt x="37076" y="3417"/>
                    <a:pt x="37243" y="3417"/>
                    <a:pt x="37386" y="3346"/>
                  </a:cubicBezTo>
                  <a:lnTo>
                    <a:pt x="38993" y="2417"/>
                  </a:lnTo>
                  <a:cubicBezTo>
                    <a:pt x="39112" y="2382"/>
                    <a:pt x="39112" y="2203"/>
                    <a:pt x="38993" y="2167"/>
                  </a:cubicBezTo>
                  <a:close/>
                  <a:moveTo>
                    <a:pt x="40065" y="84"/>
                  </a:moveTo>
                  <a:cubicBezTo>
                    <a:pt x="39922" y="12"/>
                    <a:pt x="39755" y="12"/>
                    <a:pt x="39612" y="84"/>
                  </a:cubicBezTo>
                  <a:lnTo>
                    <a:pt x="38005" y="1012"/>
                  </a:lnTo>
                  <a:cubicBezTo>
                    <a:pt x="37886" y="1048"/>
                    <a:pt x="37886" y="1227"/>
                    <a:pt x="38005" y="1262"/>
                  </a:cubicBezTo>
                  <a:lnTo>
                    <a:pt x="39279" y="2001"/>
                  </a:lnTo>
                  <a:cubicBezTo>
                    <a:pt x="39422" y="2072"/>
                    <a:pt x="39588" y="2072"/>
                    <a:pt x="39731" y="2001"/>
                  </a:cubicBezTo>
                  <a:lnTo>
                    <a:pt x="41339" y="1072"/>
                  </a:lnTo>
                  <a:cubicBezTo>
                    <a:pt x="41458" y="1024"/>
                    <a:pt x="41458" y="858"/>
                    <a:pt x="41339" y="810"/>
                  </a:cubicBezTo>
                  <a:close/>
                  <a:moveTo>
                    <a:pt x="7620" y="21265"/>
                  </a:moveTo>
                  <a:cubicBezTo>
                    <a:pt x="7477" y="21193"/>
                    <a:pt x="7311" y="21193"/>
                    <a:pt x="7168" y="21265"/>
                  </a:cubicBezTo>
                  <a:lnTo>
                    <a:pt x="5429" y="22277"/>
                  </a:lnTo>
                  <a:cubicBezTo>
                    <a:pt x="5310" y="22313"/>
                    <a:pt x="5310" y="22491"/>
                    <a:pt x="5429" y="22527"/>
                  </a:cubicBezTo>
                  <a:lnTo>
                    <a:pt x="7168" y="23539"/>
                  </a:lnTo>
                  <a:cubicBezTo>
                    <a:pt x="7311" y="23610"/>
                    <a:pt x="7477" y="23610"/>
                    <a:pt x="7620" y="23539"/>
                  </a:cubicBezTo>
                  <a:lnTo>
                    <a:pt x="9358" y="22527"/>
                  </a:lnTo>
                  <a:cubicBezTo>
                    <a:pt x="9477" y="22491"/>
                    <a:pt x="9477" y="22313"/>
                    <a:pt x="9358" y="22277"/>
                  </a:cubicBezTo>
                  <a:close/>
                  <a:moveTo>
                    <a:pt x="12883" y="18229"/>
                  </a:moveTo>
                  <a:cubicBezTo>
                    <a:pt x="12740" y="18157"/>
                    <a:pt x="12573" y="18157"/>
                    <a:pt x="12430" y="18229"/>
                  </a:cubicBezTo>
                  <a:lnTo>
                    <a:pt x="10692" y="19229"/>
                  </a:lnTo>
                  <a:cubicBezTo>
                    <a:pt x="10573" y="19277"/>
                    <a:pt x="10573" y="19443"/>
                    <a:pt x="10692" y="19491"/>
                  </a:cubicBezTo>
                  <a:lnTo>
                    <a:pt x="12430" y="20491"/>
                  </a:lnTo>
                  <a:cubicBezTo>
                    <a:pt x="12573" y="20562"/>
                    <a:pt x="12740" y="20562"/>
                    <a:pt x="12883" y="20491"/>
                  </a:cubicBezTo>
                  <a:lnTo>
                    <a:pt x="14621" y="19491"/>
                  </a:lnTo>
                  <a:cubicBezTo>
                    <a:pt x="14740" y="19443"/>
                    <a:pt x="14740" y="19277"/>
                    <a:pt x="14621" y="19229"/>
                  </a:cubicBezTo>
                  <a:close/>
                  <a:moveTo>
                    <a:pt x="10251" y="19753"/>
                  </a:moveTo>
                  <a:cubicBezTo>
                    <a:pt x="10108" y="19681"/>
                    <a:pt x="9942" y="19681"/>
                    <a:pt x="9799" y="19753"/>
                  </a:cubicBezTo>
                  <a:lnTo>
                    <a:pt x="8061" y="20753"/>
                  </a:lnTo>
                  <a:cubicBezTo>
                    <a:pt x="7930" y="20789"/>
                    <a:pt x="7930" y="20967"/>
                    <a:pt x="8061" y="21003"/>
                  </a:cubicBezTo>
                  <a:lnTo>
                    <a:pt x="9799" y="22015"/>
                  </a:lnTo>
                  <a:cubicBezTo>
                    <a:pt x="9942" y="22086"/>
                    <a:pt x="10097" y="22086"/>
                    <a:pt x="10239" y="22015"/>
                  </a:cubicBezTo>
                  <a:lnTo>
                    <a:pt x="11978" y="21003"/>
                  </a:lnTo>
                  <a:cubicBezTo>
                    <a:pt x="12109" y="20967"/>
                    <a:pt x="12109" y="20789"/>
                    <a:pt x="11978" y="20753"/>
                  </a:cubicBezTo>
                  <a:close/>
                  <a:moveTo>
                    <a:pt x="15514" y="16705"/>
                  </a:moveTo>
                  <a:cubicBezTo>
                    <a:pt x="15371" y="16645"/>
                    <a:pt x="15204" y="16645"/>
                    <a:pt x="15073" y="16705"/>
                  </a:cubicBezTo>
                  <a:lnTo>
                    <a:pt x="13323" y="17717"/>
                  </a:lnTo>
                  <a:cubicBezTo>
                    <a:pt x="13204" y="17753"/>
                    <a:pt x="13204" y="17931"/>
                    <a:pt x="13323" y="17979"/>
                  </a:cubicBezTo>
                  <a:lnTo>
                    <a:pt x="15061" y="18979"/>
                  </a:lnTo>
                  <a:cubicBezTo>
                    <a:pt x="15204" y="19050"/>
                    <a:pt x="15371" y="19050"/>
                    <a:pt x="15514" y="18979"/>
                  </a:cubicBezTo>
                  <a:lnTo>
                    <a:pt x="17252" y="17979"/>
                  </a:lnTo>
                  <a:cubicBezTo>
                    <a:pt x="17371" y="17931"/>
                    <a:pt x="17371" y="17764"/>
                    <a:pt x="17252" y="17717"/>
                  </a:cubicBezTo>
                  <a:close/>
                  <a:moveTo>
                    <a:pt x="18145" y="15193"/>
                  </a:moveTo>
                  <a:cubicBezTo>
                    <a:pt x="18002" y="15109"/>
                    <a:pt x="17836" y="15109"/>
                    <a:pt x="17693" y="15193"/>
                  </a:cubicBezTo>
                  <a:lnTo>
                    <a:pt x="15954" y="16193"/>
                  </a:lnTo>
                  <a:cubicBezTo>
                    <a:pt x="15835" y="16240"/>
                    <a:pt x="15835" y="16407"/>
                    <a:pt x="15954" y="16455"/>
                  </a:cubicBezTo>
                  <a:lnTo>
                    <a:pt x="17693" y="17455"/>
                  </a:lnTo>
                  <a:cubicBezTo>
                    <a:pt x="17836" y="17526"/>
                    <a:pt x="18002" y="17526"/>
                    <a:pt x="18145" y="17455"/>
                  </a:cubicBezTo>
                  <a:lnTo>
                    <a:pt x="19884" y="16455"/>
                  </a:lnTo>
                  <a:cubicBezTo>
                    <a:pt x="20003" y="16407"/>
                    <a:pt x="20003" y="16229"/>
                    <a:pt x="19884" y="16193"/>
                  </a:cubicBezTo>
                  <a:close/>
                  <a:moveTo>
                    <a:pt x="20776" y="13669"/>
                  </a:moveTo>
                  <a:cubicBezTo>
                    <a:pt x="20634" y="13597"/>
                    <a:pt x="20467" y="13597"/>
                    <a:pt x="20324" y="13669"/>
                  </a:cubicBezTo>
                  <a:lnTo>
                    <a:pt x="18586" y="14669"/>
                  </a:lnTo>
                  <a:cubicBezTo>
                    <a:pt x="18467" y="14716"/>
                    <a:pt x="18467" y="14883"/>
                    <a:pt x="18586" y="14931"/>
                  </a:cubicBezTo>
                  <a:lnTo>
                    <a:pt x="20324" y="15931"/>
                  </a:lnTo>
                  <a:cubicBezTo>
                    <a:pt x="20467" y="16002"/>
                    <a:pt x="20634" y="16002"/>
                    <a:pt x="20776" y="15931"/>
                  </a:cubicBezTo>
                  <a:lnTo>
                    <a:pt x="22515" y="14931"/>
                  </a:lnTo>
                  <a:cubicBezTo>
                    <a:pt x="22634" y="14883"/>
                    <a:pt x="22634" y="14716"/>
                    <a:pt x="22515" y="14669"/>
                  </a:cubicBezTo>
                  <a:close/>
                  <a:moveTo>
                    <a:pt x="23408" y="12145"/>
                  </a:moveTo>
                  <a:cubicBezTo>
                    <a:pt x="23265" y="12073"/>
                    <a:pt x="23098" y="12073"/>
                    <a:pt x="22955" y="12145"/>
                  </a:cubicBezTo>
                  <a:lnTo>
                    <a:pt x="21217" y="13157"/>
                  </a:lnTo>
                  <a:cubicBezTo>
                    <a:pt x="21098" y="13192"/>
                    <a:pt x="21098" y="13371"/>
                    <a:pt x="21217" y="13407"/>
                  </a:cubicBezTo>
                  <a:lnTo>
                    <a:pt x="22955" y="14419"/>
                  </a:lnTo>
                  <a:cubicBezTo>
                    <a:pt x="23098" y="14490"/>
                    <a:pt x="23265" y="14490"/>
                    <a:pt x="23408" y="14419"/>
                  </a:cubicBezTo>
                  <a:lnTo>
                    <a:pt x="25146" y="13407"/>
                  </a:lnTo>
                  <a:cubicBezTo>
                    <a:pt x="25265" y="13371"/>
                    <a:pt x="25265" y="13192"/>
                    <a:pt x="25146" y="13157"/>
                  </a:cubicBezTo>
                  <a:close/>
                  <a:moveTo>
                    <a:pt x="26039" y="10633"/>
                  </a:moveTo>
                  <a:cubicBezTo>
                    <a:pt x="25896" y="10561"/>
                    <a:pt x="25729" y="10561"/>
                    <a:pt x="25587" y="10633"/>
                  </a:cubicBezTo>
                  <a:lnTo>
                    <a:pt x="23848" y="11633"/>
                  </a:lnTo>
                  <a:cubicBezTo>
                    <a:pt x="23729" y="11668"/>
                    <a:pt x="23729" y="11847"/>
                    <a:pt x="23848" y="11895"/>
                  </a:cubicBezTo>
                  <a:lnTo>
                    <a:pt x="25587" y="12895"/>
                  </a:lnTo>
                  <a:cubicBezTo>
                    <a:pt x="25729" y="12966"/>
                    <a:pt x="25896" y="12966"/>
                    <a:pt x="26039" y="12895"/>
                  </a:cubicBezTo>
                  <a:lnTo>
                    <a:pt x="27777" y="11895"/>
                  </a:lnTo>
                  <a:cubicBezTo>
                    <a:pt x="27896" y="11847"/>
                    <a:pt x="27896" y="11680"/>
                    <a:pt x="27777" y="11633"/>
                  </a:cubicBezTo>
                  <a:close/>
                  <a:moveTo>
                    <a:pt x="28670" y="9109"/>
                  </a:moveTo>
                  <a:cubicBezTo>
                    <a:pt x="28527" y="9037"/>
                    <a:pt x="28361" y="9037"/>
                    <a:pt x="28218" y="9109"/>
                  </a:cubicBezTo>
                  <a:lnTo>
                    <a:pt x="26480" y="10109"/>
                  </a:lnTo>
                  <a:cubicBezTo>
                    <a:pt x="26361" y="10156"/>
                    <a:pt x="26361" y="10323"/>
                    <a:pt x="26480" y="10371"/>
                  </a:cubicBezTo>
                  <a:lnTo>
                    <a:pt x="28218" y="11371"/>
                  </a:lnTo>
                  <a:cubicBezTo>
                    <a:pt x="28361" y="11442"/>
                    <a:pt x="28527" y="11442"/>
                    <a:pt x="28670" y="11371"/>
                  </a:cubicBezTo>
                  <a:lnTo>
                    <a:pt x="30409" y="10371"/>
                  </a:lnTo>
                  <a:cubicBezTo>
                    <a:pt x="30528" y="10335"/>
                    <a:pt x="30528" y="10156"/>
                    <a:pt x="30409" y="10109"/>
                  </a:cubicBezTo>
                  <a:close/>
                  <a:moveTo>
                    <a:pt x="31302" y="7597"/>
                  </a:moveTo>
                  <a:cubicBezTo>
                    <a:pt x="31159" y="7525"/>
                    <a:pt x="30992" y="7525"/>
                    <a:pt x="30849" y="7597"/>
                  </a:cubicBezTo>
                  <a:lnTo>
                    <a:pt x="29111" y="8597"/>
                  </a:lnTo>
                  <a:cubicBezTo>
                    <a:pt x="28992" y="8644"/>
                    <a:pt x="28992" y="8811"/>
                    <a:pt x="29111" y="8859"/>
                  </a:cubicBezTo>
                  <a:lnTo>
                    <a:pt x="30849" y="9859"/>
                  </a:lnTo>
                  <a:cubicBezTo>
                    <a:pt x="30992" y="9930"/>
                    <a:pt x="31159" y="9930"/>
                    <a:pt x="31302" y="9859"/>
                  </a:cubicBezTo>
                  <a:lnTo>
                    <a:pt x="33040" y="8859"/>
                  </a:lnTo>
                  <a:cubicBezTo>
                    <a:pt x="33159" y="8823"/>
                    <a:pt x="33159" y="8644"/>
                    <a:pt x="33040" y="8597"/>
                  </a:cubicBezTo>
                  <a:close/>
                  <a:moveTo>
                    <a:pt x="33933" y="6073"/>
                  </a:moveTo>
                  <a:cubicBezTo>
                    <a:pt x="33790" y="6001"/>
                    <a:pt x="33623" y="6001"/>
                    <a:pt x="33480" y="6073"/>
                  </a:cubicBezTo>
                  <a:lnTo>
                    <a:pt x="31742" y="7085"/>
                  </a:lnTo>
                  <a:cubicBezTo>
                    <a:pt x="31623" y="7120"/>
                    <a:pt x="31623" y="7299"/>
                    <a:pt x="31742" y="7335"/>
                  </a:cubicBezTo>
                  <a:lnTo>
                    <a:pt x="33480" y="8347"/>
                  </a:lnTo>
                  <a:cubicBezTo>
                    <a:pt x="33623" y="8418"/>
                    <a:pt x="33790" y="8418"/>
                    <a:pt x="33933" y="8347"/>
                  </a:cubicBezTo>
                  <a:lnTo>
                    <a:pt x="35671" y="7335"/>
                  </a:lnTo>
                  <a:cubicBezTo>
                    <a:pt x="35790" y="7299"/>
                    <a:pt x="35790" y="7120"/>
                    <a:pt x="35671" y="7085"/>
                  </a:cubicBezTo>
                  <a:close/>
                  <a:moveTo>
                    <a:pt x="36564" y="4560"/>
                  </a:moveTo>
                  <a:cubicBezTo>
                    <a:pt x="36421" y="4489"/>
                    <a:pt x="36255" y="4489"/>
                    <a:pt x="36112" y="4560"/>
                  </a:cubicBezTo>
                  <a:lnTo>
                    <a:pt x="34373" y="5561"/>
                  </a:lnTo>
                  <a:cubicBezTo>
                    <a:pt x="34254" y="5608"/>
                    <a:pt x="34254" y="5775"/>
                    <a:pt x="34373" y="5822"/>
                  </a:cubicBezTo>
                  <a:lnTo>
                    <a:pt x="36112" y="6823"/>
                  </a:lnTo>
                  <a:cubicBezTo>
                    <a:pt x="36255" y="6894"/>
                    <a:pt x="36421" y="6894"/>
                    <a:pt x="36564" y="6823"/>
                  </a:cubicBezTo>
                  <a:lnTo>
                    <a:pt x="38302" y="5822"/>
                  </a:lnTo>
                  <a:cubicBezTo>
                    <a:pt x="38422" y="5775"/>
                    <a:pt x="38422" y="5608"/>
                    <a:pt x="38302" y="5561"/>
                  </a:cubicBezTo>
                  <a:close/>
                  <a:moveTo>
                    <a:pt x="11513" y="22015"/>
                  </a:moveTo>
                  <a:cubicBezTo>
                    <a:pt x="11371" y="21944"/>
                    <a:pt x="11204" y="21944"/>
                    <a:pt x="11061" y="22015"/>
                  </a:cubicBezTo>
                  <a:lnTo>
                    <a:pt x="9323" y="23015"/>
                  </a:lnTo>
                  <a:cubicBezTo>
                    <a:pt x="9204" y="23063"/>
                    <a:pt x="9204" y="23229"/>
                    <a:pt x="9323" y="23277"/>
                  </a:cubicBezTo>
                  <a:lnTo>
                    <a:pt x="11061" y="24277"/>
                  </a:lnTo>
                  <a:cubicBezTo>
                    <a:pt x="11204" y="24349"/>
                    <a:pt x="11371" y="24349"/>
                    <a:pt x="11513" y="24277"/>
                  </a:cubicBezTo>
                  <a:lnTo>
                    <a:pt x="13252" y="23277"/>
                  </a:lnTo>
                  <a:cubicBezTo>
                    <a:pt x="13371" y="23229"/>
                    <a:pt x="13371" y="23063"/>
                    <a:pt x="13252" y="23015"/>
                  </a:cubicBezTo>
                  <a:close/>
                  <a:moveTo>
                    <a:pt x="14145" y="20491"/>
                  </a:moveTo>
                  <a:cubicBezTo>
                    <a:pt x="14002" y="20420"/>
                    <a:pt x="13835" y="20420"/>
                    <a:pt x="13692" y="20491"/>
                  </a:cubicBezTo>
                  <a:lnTo>
                    <a:pt x="11954" y="21503"/>
                  </a:lnTo>
                  <a:cubicBezTo>
                    <a:pt x="11835" y="21539"/>
                    <a:pt x="11835" y="21717"/>
                    <a:pt x="11954" y="21753"/>
                  </a:cubicBezTo>
                  <a:lnTo>
                    <a:pt x="13692" y="22765"/>
                  </a:lnTo>
                  <a:cubicBezTo>
                    <a:pt x="13835" y="22825"/>
                    <a:pt x="14002" y="22825"/>
                    <a:pt x="14145" y="22765"/>
                  </a:cubicBezTo>
                  <a:lnTo>
                    <a:pt x="15883" y="21753"/>
                  </a:lnTo>
                  <a:cubicBezTo>
                    <a:pt x="16002" y="21717"/>
                    <a:pt x="16002" y="21539"/>
                    <a:pt x="15883" y="21503"/>
                  </a:cubicBezTo>
                  <a:close/>
                  <a:moveTo>
                    <a:pt x="16776" y="18979"/>
                  </a:moveTo>
                  <a:cubicBezTo>
                    <a:pt x="16633" y="18907"/>
                    <a:pt x="16466" y="18907"/>
                    <a:pt x="16324" y="18979"/>
                  </a:cubicBezTo>
                  <a:lnTo>
                    <a:pt x="14585" y="19979"/>
                  </a:lnTo>
                  <a:cubicBezTo>
                    <a:pt x="14466" y="20027"/>
                    <a:pt x="14466" y="20193"/>
                    <a:pt x="14585" y="20241"/>
                  </a:cubicBezTo>
                  <a:lnTo>
                    <a:pt x="16324" y="21241"/>
                  </a:lnTo>
                  <a:cubicBezTo>
                    <a:pt x="16466" y="21312"/>
                    <a:pt x="16633" y="21312"/>
                    <a:pt x="16776" y="21241"/>
                  </a:cubicBezTo>
                  <a:lnTo>
                    <a:pt x="18514" y="20241"/>
                  </a:lnTo>
                  <a:cubicBezTo>
                    <a:pt x="18633" y="20193"/>
                    <a:pt x="18633" y="20015"/>
                    <a:pt x="18514" y="19979"/>
                  </a:cubicBezTo>
                  <a:close/>
                  <a:moveTo>
                    <a:pt x="19407" y="17455"/>
                  </a:moveTo>
                  <a:cubicBezTo>
                    <a:pt x="19264" y="17383"/>
                    <a:pt x="19098" y="17383"/>
                    <a:pt x="18955" y="17455"/>
                  </a:cubicBezTo>
                  <a:lnTo>
                    <a:pt x="17217" y="18467"/>
                  </a:lnTo>
                  <a:cubicBezTo>
                    <a:pt x="17097" y="18503"/>
                    <a:pt x="17097" y="18669"/>
                    <a:pt x="17217" y="18717"/>
                  </a:cubicBezTo>
                  <a:lnTo>
                    <a:pt x="18955" y="19729"/>
                  </a:lnTo>
                  <a:cubicBezTo>
                    <a:pt x="19098" y="19800"/>
                    <a:pt x="19264" y="19800"/>
                    <a:pt x="19407" y="19729"/>
                  </a:cubicBezTo>
                  <a:lnTo>
                    <a:pt x="21146" y="18717"/>
                  </a:lnTo>
                  <a:cubicBezTo>
                    <a:pt x="21265" y="18669"/>
                    <a:pt x="21265" y="18503"/>
                    <a:pt x="21146" y="18467"/>
                  </a:cubicBezTo>
                  <a:close/>
                  <a:moveTo>
                    <a:pt x="22039" y="15931"/>
                  </a:moveTo>
                  <a:cubicBezTo>
                    <a:pt x="21896" y="15859"/>
                    <a:pt x="21729" y="15859"/>
                    <a:pt x="21586" y="15931"/>
                  </a:cubicBezTo>
                  <a:lnTo>
                    <a:pt x="19848" y="16931"/>
                  </a:lnTo>
                  <a:cubicBezTo>
                    <a:pt x="19729" y="16979"/>
                    <a:pt x="19729" y="17145"/>
                    <a:pt x="19848" y="17193"/>
                  </a:cubicBezTo>
                  <a:lnTo>
                    <a:pt x="21586" y="18193"/>
                  </a:lnTo>
                  <a:cubicBezTo>
                    <a:pt x="21729" y="18265"/>
                    <a:pt x="21896" y="18265"/>
                    <a:pt x="22039" y="18193"/>
                  </a:cubicBezTo>
                  <a:lnTo>
                    <a:pt x="23777" y="17193"/>
                  </a:lnTo>
                  <a:cubicBezTo>
                    <a:pt x="23896" y="17145"/>
                    <a:pt x="23896" y="16979"/>
                    <a:pt x="23777" y="16931"/>
                  </a:cubicBezTo>
                  <a:close/>
                  <a:moveTo>
                    <a:pt x="24670" y="14407"/>
                  </a:moveTo>
                  <a:cubicBezTo>
                    <a:pt x="24527" y="14347"/>
                    <a:pt x="24360" y="14347"/>
                    <a:pt x="24217" y="14407"/>
                  </a:cubicBezTo>
                  <a:lnTo>
                    <a:pt x="22479" y="15419"/>
                  </a:lnTo>
                  <a:cubicBezTo>
                    <a:pt x="22360" y="15455"/>
                    <a:pt x="22360" y="15633"/>
                    <a:pt x="22479" y="15669"/>
                  </a:cubicBezTo>
                  <a:lnTo>
                    <a:pt x="24217" y="16681"/>
                  </a:lnTo>
                  <a:cubicBezTo>
                    <a:pt x="24360" y="16752"/>
                    <a:pt x="24527" y="16752"/>
                    <a:pt x="24670" y="16681"/>
                  </a:cubicBezTo>
                  <a:lnTo>
                    <a:pt x="26408" y="15669"/>
                  </a:lnTo>
                  <a:cubicBezTo>
                    <a:pt x="26527" y="15633"/>
                    <a:pt x="26527" y="15455"/>
                    <a:pt x="26408" y="15419"/>
                  </a:cubicBezTo>
                  <a:close/>
                  <a:moveTo>
                    <a:pt x="27301" y="12895"/>
                  </a:moveTo>
                  <a:cubicBezTo>
                    <a:pt x="27158" y="12823"/>
                    <a:pt x="26992" y="12823"/>
                    <a:pt x="26849" y="12895"/>
                  </a:cubicBezTo>
                  <a:lnTo>
                    <a:pt x="25110" y="13895"/>
                  </a:lnTo>
                  <a:cubicBezTo>
                    <a:pt x="24991" y="13943"/>
                    <a:pt x="24991" y="14109"/>
                    <a:pt x="25110" y="14157"/>
                  </a:cubicBezTo>
                  <a:lnTo>
                    <a:pt x="26849" y="15157"/>
                  </a:lnTo>
                  <a:cubicBezTo>
                    <a:pt x="26992" y="15228"/>
                    <a:pt x="27158" y="15228"/>
                    <a:pt x="27301" y="15157"/>
                  </a:cubicBezTo>
                  <a:lnTo>
                    <a:pt x="29039" y="14157"/>
                  </a:lnTo>
                  <a:cubicBezTo>
                    <a:pt x="29158" y="14121"/>
                    <a:pt x="29158" y="13943"/>
                    <a:pt x="29039" y="13907"/>
                  </a:cubicBezTo>
                  <a:close/>
                  <a:moveTo>
                    <a:pt x="29932" y="11383"/>
                  </a:moveTo>
                  <a:cubicBezTo>
                    <a:pt x="29790" y="11311"/>
                    <a:pt x="29623" y="11311"/>
                    <a:pt x="29492" y="11383"/>
                  </a:cubicBezTo>
                  <a:lnTo>
                    <a:pt x="27742" y="12383"/>
                  </a:lnTo>
                  <a:cubicBezTo>
                    <a:pt x="27623" y="12430"/>
                    <a:pt x="27623" y="12597"/>
                    <a:pt x="27742" y="12645"/>
                  </a:cubicBezTo>
                  <a:lnTo>
                    <a:pt x="29492" y="13645"/>
                  </a:lnTo>
                  <a:cubicBezTo>
                    <a:pt x="29623" y="13716"/>
                    <a:pt x="29790" y="13716"/>
                    <a:pt x="29932" y="13645"/>
                  </a:cubicBezTo>
                  <a:lnTo>
                    <a:pt x="31671" y="12645"/>
                  </a:lnTo>
                  <a:cubicBezTo>
                    <a:pt x="31802" y="12597"/>
                    <a:pt x="31802" y="12419"/>
                    <a:pt x="31671" y="12383"/>
                  </a:cubicBezTo>
                  <a:close/>
                  <a:moveTo>
                    <a:pt x="32564" y="9859"/>
                  </a:moveTo>
                  <a:cubicBezTo>
                    <a:pt x="32421" y="9787"/>
                    <a:pt x="32254" y="9787"/>
                    <a:pt x="32123" y="9859"/>
                  </a:cubicBezTo>
                  <a:lnTo>
                    <a:pt x="30385" y="10871"/>
                  </a:lnTo>
                  <a:cubicBezTo>
                    <a:pt x="30254" y="10918"/>
                    <a:pt x="30254" y="11085"/>
                    <a:pt x="30385" y="11133"/>
                  </a:cubicBezTo>
                  <a:lnTo>
                    <a:pt x="32123" y="12133"/>
                  </a:lnTo>
                  <a:cubicBezTo>
                    <a:pt x="32266" y="12204"/>
                    <a:pt x="32421" y="12204"/>
                    <a:pt x="32564" y="12133"/>
                  </a:cubicBezTo>
                  <a:lnTo>
                    <a:pt x="34314" y="11133"/>
                  </a:lnTo>
                  <a:cubicBezTo>
                    <a:pt x="34433" y="11085"/>
                    <a:pt x="34433" y="10918"/>
                    <a:pt x="34314" y="10871"/>
                  </a:cubicBezTo>
                  <a:close/>
                  <a:moveTo>
                    <a:pt x="35195" y="8347"/>
                  </a:moveTo>
                  <a:cubicBezTo>
                    <a:pt x="35052" y="8263"/>
                    <a:pt x="34885" y="8263"/>
                    <a:pt x="34743" y="8347"/>
                  </a:cubicBezTo>
                  <a:lnTo>
                    <a:pt x="33004" y="9347"/>
                  </a:lnTo>
                  <a:cubicBezTo>
                    <a:pt x="32885" y="9382"/>
                    <a:pt x="32885" y="9561"/>
                    <a:pt x="33004" y="9609"/>
                  </a:cubicBezTo>
                  <a:lnTo>
                    <a:pt x="34743" y="10609"/>
                  </a:lnTo>
                  <a:cubicBezTo>
                    <a:pt x="34885" y="10680"/>
                    <a:pt x="35052" y="10680"/>
                    <a:pt x="35195" y="10609"/>
                  </a:cubicBezTo>
                  <a:lnTo>
                    <a:pt x="36933" y="9609"/>
                  </a:lnTo>
                  <a:cubicBezTo>
                    <a:pt x="37052" y="9561"/>
                    <a:pt x="37052" y="9394"/>
                    <a:pt x="36933" y="9347"/>
                  </a:cubicBezTo>
                  <a:close/>
                  <a:moveTo>
                    <a:pt x="37826" y="6823"/>
                  </a:moveTo>
                  <a:cubicBezTo>
                    <a:pt x="37683" y="6751"/>
                    <a:pt x="37517" y="6751"/>
                    <a:pt x="37374" y="6823"/>
                  </a:cubicBezTo>
                  <a:lnTo>
                    <a:pt x="35635" y="7823"/>
                  </a:lnTo>
                  <a:cubicBezTo>
                    <a:pt x="35516" y="7870"/>
                    <a:pt x="35516" y="8037"/>
                    <a:pt x="35635" y="8085"/>
                  </a:cubicBezTo>
                  <a:lnTo>
                    <a:pt x="37374" y="9085"/>
                  </a:lnTo>
                  <a:cubicBezTo>
                    <a:pt x="37517" y="9156"/>
                    <a:pt x="37683" y="9156"/>
                    <a:pt x="37826" y="9085"/>
                  </a:cubicBezTo>
                  <a:lnTo>
                    <a:pt x="39565" y="8085"/>
                  </a:lnTo>
                  <a:cubicBezTo>
                    <a:pt x="39684" y="8037"/>
                    <a:pt x="39684" y="7870"/>
                    <a:pt x="39565" y="7823"/>
                  </a:cubicBezTo>
                  <a:close/>
                  <a:moveTo>
                    <a:pt x="40458" y="5299"/>
                  </a:moveTo>
                  <a:cubicBezTo>
                    <a:pt x="40315" y="5227"/>
                    <a:pt x="40148" y="5227"/>
                    <a:pt x="40005" y="5299"/>
                  </a:cubicBezTo>
                  <a:lnTo>
                    <a:pt x="38267" y="6311"/>
                  </a:lnTo>
                  <a:cubicBezTo>
                    <a:pt x="38148" y="6346"/>
                    <a:pt x="38148" y="6513"/>
                    <a:pt x="38267" y="6561"/>
                  </a:cubicBezTo>
                  <a:lnTo>
                    <a:pt x="40005" y="7573"/>
                  </a:lnTo>
                  <a:cubicBezTo>
                    <a:pt x="40148" y="7644"/>
                    <a:pt x="40315" y="7644"/>
                    <a:pt x="40458" y="7573"/>
                  </a:cubicBezTo>
                  <a:lnTo>
                    <a:pt x="42196" y="6561"/>
                  </a:lnTo>
                  <a:cubicBezTo>
                    <a:pt x="42315" y="6525"/>
                    <a:pt x="42315" y="6346"/>
                    <a:pt x="42196" y="6311"/>
                  </a:cubicBezTo>
                  <a:close/>
                  <a:moveTo>
                    <a:pt x="14752" y="23241"/>
                  </a:moveTo>
                  <a:cubicBezTo>
                    <a:pt x="14609" y="23170"/>
                    <a:pt x="14442" y="23170"/>
                    <a:pt x="14311" y="23241"/>
                  </a:cubicBezTo>
                  <a:lnTo>
                    <a:pt x="12561" y="24253"/>
                  </a:lnTo>
                  <a:cubicBezTo>
                    <a:pt x="12442" y="24289"/>
                    <a:pt x="12442" y="24456"/>
                    <a:pt x="12561" y="24503"/>
                  </a:cubicBezTo>
                  <a:lnTo>
                    <a:pt x="14311" y="25515"/>
                  </a:lnTo>
                  <a:cubicBezTo>
                    <a:pt x="14442" y="25587"/>
                    <a:pt x="14609" y="25587"/>
                    <a:pt x="14752" y="25515"/>
                  </a:cubicBezTo>
                  <a:lnTo>
                    <a:pt x="16490" y="24503"/>
                  </a:lnTo>
                  <a:cubicBezTo>
                    <a:pt x="16609" y="24456"/>
                    <a:pt x="16609" y="24289"/>
                    <a:pt x="16490" y="24253"/>
                  </a:cubicBezTo>
                  <a:close/>
                  <a:moveTo>
                    <a:pt x="17383" y="21729"/>
                  </a:moveTo>
                  <a:cubicBezTo>
                    <a:pt x="17240" y="21646"/>
                    <a:pt x="17074" y="21646"/>
                    <a:pt x="16943" y="21729"/>
                  </a:cubicBezTo>
                  <a:lnTo>
                    <a:pt x="15204" y="22729"/>
                  </a:lnTo>
                  <a:cubicBezTo>
                    <a:pt x="15073" y="22765"/>
                    <a:pt x="15073" y="22944"/>
                    <a:pt x="15204" y="22991"/>
                  </a:cubicBezTo>
                  <a:lnTo>
                    <a:pt x="16943" y="23991"/>
                  </a:lnTo>
                  <a:cubicBezTo>
                    <a:pt x="17074" y="24063"/>
                    <a:pt x="17240" y="24063"/>
                    <a:pt x="17383" y="23991"/>
                  </a:cubicBezTo>
                  <a:lnTo>
                    <a:pt x="19122" y="22991"/>
                  </a:lnTo>
                  <a:cubicBezTo>
                    <a:pt x="19241" y="22944"/>
                    <a:pt x="19241" y="22777"/>
                    <a:pt x="19122" y="22729"/>
                  </a:cubicBezTo>
                  <a:close/>
                  <a:moveTo>
                    <a:pt x="20014" y="20205"/>
                  </a:moveTo>
                  <a:cubicBezTo>
                    <a:pt x="19872" y="20134"/>
                    <a:pt x="19705" y="20134"/>
                    <a:pt x="19574" y="20205"/>
                  </a:cubicBezTo>
                  <a:lnTo>
                    <a:pt x="17836" y="21205"/>
                  </a:lnTo>
                  <a:cubicBezTo>
                    <a:pt x="17705" y="21253"/>
                    <a:pt x="17705" y="21420"/>
                    <a:pt x="17836" y="21467"/>
                  </a:cubicBezTo>
                  <a:lnTo>
                    <a:pt x="19574" y="22467"/>
                  </a:lnTo>
                  <a:cubicBezTo>
                    <a:pt x="19705" y="22539"/>
                    <a:pt x="19872" y="22539"/>
                    <a:pt x="20014" y="22467"/>
                  </a:cubicBezTo>
                  <a:lnTo>
                    <a:pt x="21753" y="21467"/>
                  </a:lnTo>
                  <a:cubicBezTo>
                    <a:pt x="21884" y="21420"/>
                    <a:pt x="21884" y="21253"/>
                    <a:pt x="21753" y="21205"/>
                  </a:cubicBezTo>
                  <a:close/>
                  <a:moveTo>
                    <a:pt x="22646" y="18681"/>
                  </a:moveTo>
                  <a:cubicBezTo>
                    <a:pt x="22503" y="18610"/>
                    <a:pt x="22336" y="18610"/>
                    <a:pt x="22205" y="18681"/>
                  </a:cubicBezTo>
                  <a:lnTo>
                    <a:pt x="20455" y="19693"/>
                  </a:lnTo>
                  <a:cubicBezTo>
                    <a:pt x="20336" y="19729"/>
                    <a:pt x="20336" y="19908"/>
                    <a:pt x="20455" y="19943"/>
                  </a:cubicBezTo>
                  <a:lnTo>
                    <a:pt x="22205" y="20955"/>
                  </a:lnTo>
                  <a:cubicBezTo>
                    <a:pt x="22336" y="21027"/>
                    <a:pt x="22503" y="21027"/>
                    <a:pt x="22646" y="20955"/>
                  </a:cubicBezTo>
                  <a:lnTo>
                    <a:pt x="24384" y="19955"/>
                  </a:lnTo>
                  <a:cubicBezTo>
                    <a:pt x="24515" y="19908"/>
                    <a:pt x="24515" y="19729"/>
                    <a:pt x="24384" y="19693"/>
                  </a:cubicBezTo>
                  <a:close/>
                  <a:moveTo>
                    <a:pt x="25277" y="17169"/>
                  </a:moveTo>
                  <a:cubicBezTo>
                    <a:pt x="25134" y="17098"/>
                    <a:pt x="24967" y="17098"/>
                    <a:pt x="24837" y="17169"/>
                  </a:cubicBezTo>
                  <a:lnTo>
                    <a:pt x="23086" y="18169"/>
                  </a:lnTo>
                  <a:cubicBezTo>
                    <a:pt x="22967" y="18217"/>
                    <a:pt x="22967" y="18384"/>
                    <a:pt x="23086" y="18431"/>
                  </a:cubicBezTo>
                  <a:lnTo>
                    <a:pt x="24837" y="19431"/>
                  </a:lnTo>
                  <a:cubicBezTo>
                    <a:pt x="24967" y="19503"/>
                    <a:pt x="25134" y="19503"/>
                    <a:pt x="25277" y="19431"/>
                  </a:cubicBezTo>
                  <a:lnTo>
                    <a:pt x="27015" y="18431"/>
                  </a:lnTo>
                  <a:cubicBezTo>
                    <a:pt x="27146" y="18384"/>
                    <a:pt x="27146" y="18217"/>
                    <a:pt x="27015" y="18169"/>
                  </a:cubicBezTo>
                  <a:close/>
                  <a:moveTo>
                    <a:pt x="27908" y="15645"/>
                  </a:moveTo>
                  <a:cubicBezTo>
                    <a:pt x="27765" y="15574"/>
                    <a:pt x="27599" y="15574"/>
                    <a:pt x="27468" y="15645"/>
                  </a:cubicBezTo>
                  <a:lnTo>
                    <a:pt x="25729" y="16645"/>
                  </a:lnTo>
                  <a:cubicBezTo>
                    <a:pt x="25599" y="16693"/>
                    <a:pt x="25599" y="16860"/>
                    <a:pt x="25729" y="16907"/>
                  </a:cubicBezTo>
                  <a:lnTo>
                    <a:pt x="27468" y="17907"/>
                  </a:lnTo>
                  <a:cubicBezTo>
                    <a:pt x="27599" y="17979"/>
                    <a:pt x="27765" y="17979"/>
                    <a:pt x="27908" y="17907"/>
                  </a:cubicBezTo>
                  <a:lnTo>
                    <a:pt x="29647" y="16907"/>
                  </a:lnTo>
                  <a:cubicBezTo>
                    <a:pt x="29778" y="16860"/>
                    <a:pt x="29778" y="16693"/>
                    <a:pt x="29647" y="16645"/>
                  </a:cubicBezTo>
                  <a:close/>
                  <a:moveTo>
                    <a:pt x="30540" y="14121"/>
                  </a:moveTo>
                  <a:cubicBezTo>
                    <a:pt x="30397" y="14062"/>
                    <a:pt x="30242" y="14062"/>
                    <a:pt x="30099" y="14121"/>
                  </a:cubicBezTo>
                  <a:lnTo>
                    <a:pt x="28361" y="15133"/>
                  </a:lnTo>
                  <a:cubicBezTo>
                    <a:pt x="28230" y="15169"/>
                    <a:pt x="28230" y="15347"/>
                    <a:pt x="28361" y="15383"/>
                  </a:cubicBezTo>
                  <a:lnTo>
                    <a:pt x="30099" y="16395"/>
                  </a:lnTo>
                  <a:cubicBezTo>
                    <a:pt x="30242" y="16467"/>
                    <a:pt x="30397" y="16467"/>
                    <a:pt x="30540" y="16395"/>
                  </a:cubicBezTo>
                  <a:lnTo>
                    <a:pt x="32278" y="15383"/>
                  </a:lnTo>
                  <a:cubicBezTo>
                    <a:pt x="32397" y="15347"/>
                    <a:pt x="32397" y="15181"/>
                    <a:pt x="32278" y="15133"/>
                  </a:cubicBezTo>
                  <a:close/>
                  <a:moveTo>
                    <a:pt x="33171" y="12609"/>
                  </a:moveTo>
                  <a:cubicBezTo>
                    <a:pt x="33028" y="12538"/>
                    <a:pt x="32873" y="12538"/>
                    <a:pt x="32730" y="12609"/>
                  </a:cubicBezTo>
                  <a:lnTo>
                    <a:pt x="30992" y="13609"/>
                  </a:lnTo>
                  <a:cubicBezTo>
                    <a:pt x="30861" y="13657"/>
                    <a:pt x="30861" y="13823"/>
                    <a:pt x="30992" y="13871"/>
                  </a:cubicBezTo>
                  <a:lnTo>
                    <a:pt x="32730" y="14871"/>
                  </a:lnTo>
                  <a:cubicBezTo>
                    <a:pt x="32873" y="14943"/>
                    <a:pt x="33028" y="14943"/>
                    <a:pt x="33171" y="14871"/>
                  </a:cubicBezTo>
                  <a:lnTo>
                    <a:pt x="34909" y="13871"/>
                  </a:lnTo>
                  <a:cubicBezTo>
                    <a:pt x="35040" y="13823"/>
                    <a:pt x="35040" y="13657"/>
                    <a:pt x="34909" y="13609"/>
                  </a:cubicBezTo>
                  <a:close/>
                  <a:moveTo>
                    <a:pt x="35802" y="11085"/>
                  </a:moveTo>
                  <a:cubicBezTo>
                    <a:pt x="35659" y="11014"/>
                    <a:pt x="35505" y="11014"/>
                    <a:pt x="35362" y="11085"/>
                  </a:cubicBezTo>
                  <a:lnTo>
                    <a:pt x="33623" y="12097"/>
                  </a:lnTo>
                  <a:cubicBezTo>
                    <a:pt x="33492" y="12133"/>
                    <a:pt x="33492" y="12311"/>
                    <a:pt x="33623" y="12347"/>
                  </a:cubicBezTo>
                  <a:lnTo>
                    <a:pt x="35362" y="13359"/>
                  </a:lnTo>
                  <a:cubicBezTo>
                    <a:pt x="35505" y="13431"/>
                    <a:pt x="35659" y="13431"/>
                    <a:pt x="35802" y="13359"/>
                  </a:cubicBezTo>
                  <a:lnTo>
                    <a:pt x="37552" y="12347"/>
                  </a:lnTo>
                  <a:cubicBezTo>
                    <a:pt x="37671" y="12311"/>
                    <a:pt x="37671" y="12133"/>
                    <a:pt x="37552" y="12097"/>
                  </a:cubicBezTo>
                  <a:close/>
                  <a:moveTo>
                    <a:pt x="38433" y="9573"/>
                  </a:moveTo>
                  <a:cubicBezTo>
                    <a:pt x="38291" y="9502"/>
                    <a:pt x="38136" y="9502"/>
                    <a:pt x="37993" y="9573"/>
                  </a:cubicBezTo>
                  <a:lnTo>
                    <a:pt x="36255" y="10573"/>
                  </a:lnTo>
                  <a:cubicBezTo>
                    <a:pt x="36124" y="10609"/>
                    <a:pt x="36124" y="10787"/>
                    <a:pt x="36255" y="10835"/>
                  </a:cubicBezTo>
                  <a:lnTo>
                    <a:pt x="37993" y="11835"/>
                  </a:lnTo>
                  <a:cubicBezTo>
                    <a:pt x="38136" y="11907"/>
                    <a:pt x="38302" y="11907"/>
                    <a:pt x="38445" y="11835"/>
                  </a:cubicBezTo>
                  <a:lnTo>
                    <a:pt x="40184" y="10835"/>
                  </a:lnTo>
                  <a:cubicBezTo>
                    <a:pt x="40303" y="10787"/>
                    <a:pt x="40303" y="10621"/>
                    <a:pt x="40184" y="10573"/>
                  </a:cubicBezTo>
                  <a:close/>
                  <a:moveTo>
                    <a:pt x="41077" y="8049"/>
                  </a:moveTo>
                  <a:cubicBezTo>
                    <a:pt x="40934" y="7978"/>
                    <a:pt x="40767" y="7978"/>
                    <a:pt x="40624" y="8049"/>
                  </a:cubicBezTo>
                  <a:lnTo>
                    <a:pt x="38886" y="9049"/>
                  </a:lnTo>
                  <a:cubicBezTo>
                    <a:pt x="38755" y="9085"/>
                    <a:pt x="38755" y="9263"/>
                    <a:pt x="38886" y="9311"/>
                  </a:cubicBezTo>
                  <a:lnTo>
                    <a:pt x="40624" y="10311"/>
                  </a:lnTo>
                  <a:cubicBezTo>
                    <a:pt x="40767" y="10383"/>
                    <a:pt x="40934" y="10383"/>
                    <a:pt x="41077" y="10311"/>
                  </a:cubicBezTo>
                  <a:lnTo>
                    <a:pt x="42815" y="9311"/>
                  </a:lnTo>
                  <a:cubicBezTo>
                    <a:pt x="42934" y="9263"/>
                    <a:pt x="42934" y="9097"/>
                    <a:pt x="42815" y="9049"/>
                  </a:cubicBezTo>
                  <a:close/>
                  <a:moveTo>
                    <a:pt x="21312" y="22336"/>
                  </a:moveTo>
                  <a:cubicBezTo>
                    <a:pt x="21181" y="22253"/>
                    <a:pt x="21015" y="22253"/>
                    <a:pt x="20872" y="22336"/>
                  </a:cubicBezTo>
                  <a:lnTo>
                    <a:pt x="19133" y="23337"/>
                  </a:lnTo>
                  <a:cubicBezTo>
                    <a:pt x="19014" y="23384"/>
                    <a:pt x="19014" y="23551"/>
                    <a:pt x="19133" y="23598"/>
                  </a:cubicBezTo>
                  <a:lnTo>
                    <a:pt x="20872" y="24599"/>
                  </a:lnTo>
                  <a:cubicBezTo>
                    <a:pt x="21015" y="24670"/>
                    <a:pt x="21181" y="24670"/>
                    <a:pt x="21312" y="24599"/>
                  </a:cubicBezTo>
                  <a:lnTo>
                    <a:pt x="23062" y="23598"/>
                  </a:lnTo>
                  <a:cubicBezTo>
                    <a:pt x="23182" y="23551"/>
                    <a:pt x="23182" y="23372"/>
                    <a:pt x="23062" y="23337"/>
                  </a:cubicBezTo>
                  <a:close/>
                  <a:moveTo>
                    <a:pt x="23944" y="20812"/>
                  </a:moveTo>
                  <a:cubicBezTo>
                    <a:pt x="23813" y="20741"/>
                    <a:pt x="23646" y="20741"/>
                    <a:pt x="23503" y="20812"/>
                  </a:cubicBezTo>
                  <a:lnTo>
                    <a:pt x="21765" y="21813"/>
                  </a:lnTo>
                  <a:cubicBezTo>
                    <a:pt x="21646" y="21860"/>
                    <a:pt x="21646" y="22027"/>
                    <a:pt x="21765" y="22074"/>
                  </a:cubicBezTo>
                  <a:lnTo>
                    <a:pt x="23503" y="23075"/>
                  </a:lnTo>
                  <a:cubicBezTo>
                    <a:pt x="23646" y="23146"/>
                    <a:pt x="23813" y="23146"/>
                    <a:pt x="23944" y="23075"/>
                  </a:cubicBezTo>
                  <a:lnTo>
                    <a:pt x="25694" y="22074"/>
                  </a:lnTo>
                  <a:cubicBezTo>
                    <a:pt x="25813" y="22027"/>
                    <a:pt x="25813" y="21860"/>
                    <a:pt x="25694" y="21813"/>
                  </a:cubicBezTo>
                  <a:close/>
                  <a:moveTo>
                    <a:pt x="18550" y="26920"/>
                  </a:moveTo>
                  <a:cubicBezTo>
                    <a:pt x="18407" y="26849"/>
                    <a:pt x="18240" y="26849"/>
                    <a:pt x="18109" y="26920"/>
                  </a:cubicBezTo>
                  <a:lnTo>
                    <a:pt x="16359" y="27932"/>
                  </a:lnTo>
                  <a:cubicBezTo>
                    <a:pt x="16240" y="27968"/>
                    <a:pt x="16240" y="28147"/>
                    <a:pt x="16359" y="28182"/>
                  </a:cubicBezTo>
                  <a:lnTo>
                    <a:pt x="18109" y="29194"/>
                  </a:lnTo>
                  <a:cubicBezTo>
                    <a:pt x="18240" y="29266"/>
                    <a:pt x="18407" y="29266"/>
                    <a:pt x="18550" y="29194"/>
                  </a:cubicBezTo>
                  <a:lnTo>
                    <a:pt x="20288" y="28182"/>
                  </a:lnTo>
                  <a:cubicBezTo>
                    <a:pt x="20407" y="28147"/>
                    <a:pt x="20407" y="27968"/>
                    <a:pt x="20288" y="27932"/>
                  </a:cubicBezTo>
                  <a:close/>
                  <a:moveTo>
                    <a:pt x="21181" y="25408"/>
                  </a:moveTo>
                  <a:cubicBezTo>
                    <a:pt x="21038" y="25337"/>
                    <a:pt x="20872" y="25337"/>
                    <a:pt x="20741" y="25408"/>
                  </a:cubicBezTo>
                  <a:lnTo>
                    <a:pt x="19002" y="26408"/>
                  </a:lnTo>
                  <a:cubicBezTo>
                    <a:pt x="18871" y="26444"/>
                    <a:pt x="18871" y="26623"/>
                    <a:pt x="19002" y="26670"/>
                  </a:cubicBezTo>
                  <a:lnTo>
                    <a:pt x="20741" y="27694"/>
                  </a:lnTo>
                  <a:cubicBezTo>
                    <a:pt x="20872" y="27766"/>
                    <a:pt x="21038" y="27766"/>
                    <a:pt x="21181" y="27694"/>
                  </a:cubicBezTo>
                  <a:lnTo>
                    <a:pt x="22920" y="26682"/>
                  </a:lnTo>
                  <a:cubicBezTo>
                    <a:pt x="23039" y="26635"/>
                    <a:pt x="23039" y="26468"/>
                    <a:pt x="22920" y="26432"/>
                  </a:cubicBezTo>
                  <a:close/>
                  <a:moveTo>
                    <a:pt x="23813" y="23884"/>
                  </a:moveTo>
                  <a:cubicBezTo>
                    <a:pt x="23670" y="23813"/>
                    <a:pt x="23503" y="23813"/>
                    <a:pt x="23372" y="23884"/>
                  </a:cubicBezTo>
                  <a:lnTo>
                    <a:pt x="21634" y="24884"/>
                  </a:lnTo>
                  <a:cubicBezTo>
                    <a:pt x="21503" y="24932"/>
                    <a:pt x="21503" y="25099"/>
                    <a:pt x="21634" y="25146"/>
                  </a:cubicBezTo>
                  <a:lnTo>
                    <a:pt x="23372" y="26146"/>
                  </a:lnTo>
                  <a:cubicBezTo>
                    <a:pt x="23503" y="26218"/>
                    <a:pt x="23670" y="26218"/>
                    <a:pt x="23813" y="26146"/>
                  </a:cubicBezTo>
                  <a:lnTo>
                    <a:pt x="25551" y="25158"/>
                  </a:lnTo>
                  <a:cubicBezTo>
                    <a:pt x="25682" y="25122"/>
                    <a:pt x="25682" y="24944"/>
                    <a:pt x="25551" y="24896"/>
                  </a:cubicBezTo>
                  <a:close/>
                  <a:moveTo>
                    <a:pt x="39707" y="14716"/>
                  </a:moveTo>
                  <a:cubicBezTo>
                    <a:pt x="39565" y="14645"/>
                    <a:pt x="39398" y="14645"/>
                    <a:pt x="39255" y="14716"/>
                  </a:cubicBezTo>
                  <a:lnTo>
                    <a:pt x="37529" y="15728"/>
                  </a:lnTo>
                  <a:cubicBezTo>
                    <a:pt x="37398" y="15764"/>
                    <a:pt x="37398" y="15943"/>
                    <a:pt x="37529" y="15990"/>
                  </a:cubicBezTo>
                  <a:lnTo>
                    <a:pt x="39267" y="16991"/>
                  </a:lnTo>
                  <a:cubicBezTo>
                    <a:pt x="39398" y="17062"/>
                    <a:pt x="39565" y="17062"/>
                    <a:pt x="39707" y="16991"/>
                  </a:cubicBezTo>
                  <a:lnTo>
                    <a:pt x="41446" y="15990"/>
                  </a:lnTo>
                  <a:cubicBezTo>
                    <a:pt x="41565" y="15943"/>
                    <a:pt x="41565" y="15776"/>
                    <a:pt x="41446" y="15728"/>
                  </a:cubicBezTo>
                  <a:close/>
                  <a:moveTo>
                    <a:pt x="42339" y="13192"/>
                  </a:moveTo>
                  <a:cubicBezTo>
                    <a:pt x="42196" y="13121"/>
                    <a:pt x="42029" y="13121"/>
                    <a:pt x="41886" y="13192"/>
                  </a:cubicBezTo>
                  <a:lnTo>
                    <a:pt x="40148" y="14193"/>
                  </a:lnTo>
                  <a:cubicBezTo>
                    <a:pt x="40029" y="14240"/>
                    <a:pt x="40029" y="14407"/>
                    <a:pt x="40148" y="14455"/>
                  </a:cubicBezTo>
                  <a:lnTo>
                    <a:pt x="41886" y="15455"/>
                  </a:lnTo>
                  <a:cubicBezTo>
                    <a:pt x="42029" y="15526"/>
                    <a:pt x="42196" y="15526"/>
                    <a:pt x="42339" y="15455"/>
                  </a:cubicBezTo>
                  <a:lnTo>
                    <a:pt x="44077" y="14466"/>
                  </a:lnTo>
                  <a:cubicBezTo>
                    <a:pt x="44196" y="14431"/>
                    <a:pt x="44196" y="14252"/>
                    <a:pt x="44077" y="14204"/>
                  </a:cubicBezTo>
                  <a:close/>
                  <a:moveTo>
                    <a:pt x="44970" y="11680"/>
                  </a:moveTo>
                  <a:cubicBezTo>
                    <a:pt x="44827" y="11609"/>
                    <a:pt x="44660" y="11609"/>
                    <a:pt x="44518" y="11680"/>
                  </a:cubicBezTo>
                  <a:lnTo>
                    <a:pt x="42779" y="12692"/>
                  </a:lnTo>
                  <a:cubicBezTo>
                    <a:pt x="42660" y="12728"/>
                    <a:pt x="42660" y="12907"/>
                    <a:pt x="42779" y="12942"/>
                  </a:cubicBezTo>
                  <a:lnTo>
                    <a:pt x="44518" y="13954"/>
                  </a:lnTo>
                  <a:cubicBezTo>
                    <a:pt x="44660" y="14026"/>
                    <a:pt x="44827" y="14026"/>
                    <a:pt x="44970" y="13954"/>
                  </a:cubicBezTo>
                  <a:lnTo>
                    <a:pt x="46708" y="12954"/>
                  </a:lnTo>
                  <a:cubicBezTo>
                    <a:pt x="46827" y="12907"/>
                    <a:pt x="46827" y="12740"/>
                    <a:pt x="46708" y="12704"/>
                  </a:cubicBezTo>
                  <a:close/>
                  <a:moveTo>
                    <a:pt x="47851" y="9763"/>
                  </a:moveTo>
                  <a:cubicBezTo>
                    <a:pt x="47732" y="9799"/>
                    <a:pt x="47732" y="9978"/>
                    <a:pt x="47851" y="10025"/>
                  </a:cubicBezTo>
                  <a:lnTo>
                    <a:pt x="49137" y="10764"/>
                  </a:lnTo>
                  <a:cubicBezTo>
                    <a:pt x="49280" y="10835"/>
                    <a:pt x="49447" y="10835"/>
                    <a:pt x="49578" y="10764"/>
                  </a:cubicBezTo>
                  <a:lnTo>
                    <a:pt x="51328" y="9763"/>
                  </a:lnTo>
                  <a:cubicBezTo>
                    <a:pt x="51447" y="9716"/>
                    <a:pt x="51447" y="9549"/>
                    <a:pt x="51328" y="9502"/>
                  </a:cubicBezTo>
                  <a:lnTo>
                    <a:pt x="50042" y="8751"/>
                  </a:lnTo>
                  <a:cubicBezTo>
                    <a:pt x="49899" y="8680"/>
                    <a:pt x="49732" y="8680"/>
                    <a:pt x="49590" y="8751"/>
                  </a:cubicBezTo>
                  <a:close/>
                  <a:moveTo>
                    <a:pt x="49578" y="10764"/>
                  </a:moveTo>
                  <a:cubicBezTo>
                    <a:pt x="49459" y="10799"/>
                    <a:pt x="49459" y="10978"/>
                    <a:pt x="49578" y="11014"/>
                  </a:cubicBezTo>
                  <a:lnTo>
                    <a:pt x="50864" y="11764"/>
                  </a:lnTo>
                  <a:cubicBezTo>
                    <a:pt x="51006" y="11835"/>
                    <a:pt x="51173" y="11835"/>
                    <a:pt x="51316" y="11764"/>
                  </a:cubicBezTo>
                  <a:lnTo>
                    <a:pt x="53054" y="10764"/>
                  </a:lnTo>
                  <a:cubicBezTo>
                    <a:pt x="53173" y="10716"/>
                    <a:pt x="53173" y="10549"/>
                    <a:pt x="53054" y="10502"/>
                  </a:cubicBezTo>
                  <a:lnTo>
                    <a:pt x="51768" y="9752"/>
                  </a:lnTo>
                  <a:cubicBezTo>
                    <a:pt x="51626" y="9680"/>
                    <a:pt x="51459" y="9680"/>
                    <a:pt x="51316" y="9752"/>
                  </a:cubicBezTo>
                  <a:close/>
                  <a:moveTo>
                    <a:pt x="49232" y="11216"/>
                  </a:moveTo>
                  <a:cubicBezTo>
                    <a:pt x="49090" y="11156"/>
                    <a:pt x="48923" y="11156"/>
                    <a:pt x="48780" y="11216"/>
                  </a:cubicBezTo>
                  <a:lnTo>
                    <a:pt x="47054" y="12228"/>
                  </a:lnTo>
                  <a:cubicBezTo>
                    <a:pt x="46923" y="12264"/>
                    <a:pt x="46923" y="12442"/>
                    <a:pt x="47054" y="12478"/>
                  </a:cubicBezTo>
                  <a:lnTo>
                    <a:pt x="48339" y="13228"/>
                  </a:lnTo>
                  <a:cubicBezTo>
                    <a:pt x="48470" y="13300"/>
                    <a:pt x="48637" y="13300"/>
                    <a:pt x="48780" y="13228"/>
                  </a:cubicBezTo>
                  <a:lnTo>
                    <a:pt x="50518" y="12228"/>
                  </a:lnTo>
                  <a:cubicBezTo>
                    <a:pt x="50637" y="12180"/>
                    <a:pt x="50637" y="12014"/>
                    <a:pt x="50518" y="11966"/>
                  </a:cubicBezTo>
                  <a:close/>
                  <a:moveTo>
                    <a:pt x="54293" y="8299"/>
                  </a:moveTo>
                  <a:cubicBezTo>
                    <a:pt x="54150" y="8228"/>
                    <a:pt x="53995" y="8228"/>
                    <a:pt x="53852" y="8299"/>
                  </a:cubicBezTo>
                  <a:lnTo>
                    <a:pt x="52114" y="9299"/>
                  </a:lnTo>
                  <a:cubicBezTo>
                    <a:pt x="51983" y="9347"/>
                    <a:pt x="51983" y="9513"/>
                    <a:pt x="52114" y="9561"/>
                  </a:cubicBezTo>
                  <a:lnTo>
                    <a:pt x="53400" y="10299"/>
                  </a:lnTo>
                  <a:cubicBezTo>
                    <a:pt x="53531" y="10371"/>
                    <a:pt x="53697" y="10371"/>
                    <a:pt x="53840" y="10299"/>
                  </a:cubicBezTo>
                  <a:lnTo>
                    <a:pt x="55578" y="9299"/>
                  </a:lnTo>
                  <a:cubicBezTo>
                    <a:pt x="55698" y="9251"/>
                    <a:pt x="55698" y="9085"/>
                    <a:pt x="55578" y="9037"/>
                  </a:cubicBezTo>
                  <a:close/>
                  <a:moveTo>
                    <a:pt x="26575" y="19312"/>
                  </a:moveTo>
                  <a:cubicBezTo>
                    <a:pt x="26432" y="19241"/>
                    <a:pt x="26265" y="19241"/>
                    <a:pt x="26122" y="19312"/>
                  </a:cubicBezTo>
                  <a:lnTo>
                    <a:pt x="24384" y="20312"/>
                  </a:lnTo>
                  <a:cubicBezTo>
                    <a:pt x="24265" y="20348"/>
                    <a:pt x="24265" y="20527"/>
                    <a:pt x="24384" y="20574"/>
                  </a:cubicBezTo>
                  <a:lnTo>
                    <a:pt x="26122" y="21574"/>
                  </a:lnTo>
                  <a:cubicBezTo>
                    <a:pt x="26265" y="21646"/>
                    <a:pt x="26432" y="21646"/>
                    <a:pt x="26575" y="21574"/>
                  </a:cubicBezTo>
                  <a:lnTo>
                    <a:pt x="28313" y="20574"/>
                  </a:lnTo>
                  <a:cubicBezTo>
                    <a:pt x="28432" y="20527"/>
                    <a:pt x="28432" y="20360"/>
                    <a:pt x="28313" y="20312"/>
                  </a:cubicBezTo>
                  <a:close/>
                  <a:moveTo>
                    <a:pt x="29206" y="17788"/>
                  </a:moveTo>
                  <a:cubicBezTo>
                    <a:pt x="29063" y="17717"/>
                    <a:pt x="28897" y="17717"/>
                    <a:pt x="28766" y="17788"/>
                  </a:cubicBezTo>
                  <a:lnTo>
                    <a:pt x="27015" y="18788"/>
                  </a:lnTo>
                  <a:cubicBezTo>
                    <a:pt x="26896" y="18836"/>
                    <a:pt x="26896" y="19015"/>
                    <a:pt x="27015" y="19050"/>
                  </a:cubicBezTo>
                  <a:lnTo>
                    <a:pt x="28766" y="20050"/>
                  </a:lnTo>
                  <a:cubicBezTo>
                    <a:pt x="28897" y="20122"/>
                    <a:pt x="29063" y="20122"/>
                    <a:pt x="29206" y="20050"/>
                  </a:cubicBezTo>
                  <a:lnTo>
                    <a:pt x="30944" y="19050"/>
                  </a:lnTo>
                  <a:cubicBezTo>
                    <a:pt x="31063" y="19003"/>
                    <a:pt x="31063" y="18836"/>
                    <a:pt x="30944" y="18788"/>
                  </a:cubicBezTo>
                  <a:close/>
                  <a:moveTo>
                    <a:pt x="31837" y="16264"/>
                  </a:moveTo>
                  <a:cubicBezTo>
                    <a:pt x="31695" y="16205"/>
                    <a:pt x="31528" y="16205"/>
                    <a:pt x="31397" y="16264"/>
                  </a:cubicBezTo>
                  <a:lnTo>
                    <a:pt x="29659" y="17276"/>
                  </a:lnTo>
                  <a:cubicBezTo>
                    <a:pt x="29539" y="17312"/>
                    <a:pt x="29539" y="17479"/>
                    <a:pt x="29659" y="17526"/>
                  </a:cubicBezTo>
                  <a:lnTo>
                    <a:pt x="31397" y="18538"/>
                  </a:lnTo>
                  <a:cubicBezTo>
                    <a:pt x="31540" y="18598"/>
                    <a:pt x="31706" y="18598"/>
                    <a:pt x="31849" y="18538"/>
                  </a:cubicBezTo>
                  <a:lnTo>
                    <a:pt x="33588" y="17526"/>
                  </a:lnTo>
                  <a:cubicBezTo>
                    <a:pt x="33707" y="17479"/>
                    <a:pt x="33707" y="17312"/>
                    <a:pt x="33588" y="17276"/>
                  </a:cubicBezTo>
                  <a:close/>
                  <a:moveTo>
                    <a:pt x="34481" y="14740"/>
                  </a:moveTo>
                  <a:cubicBezTo>
                    <a:pt x="34338" y="14669"/>
                    <a:pt x="34171" y="14669"/>
                    <a:pt x="34028" y="14740"/>
                  </a:cubicBezTo>
                  <a:lnTo>
                    <a:pt x="32290" y="15740"/>
                  </a:lnTo>
                  <a:cubicBezTo>
                    <a:pt x="32171" y="15788"/>
                    <a:pt x="32171" y="15955"/>
                    <a:pt x="32290" y="16002"/>
                  </a:cubicBezTo>
                  <a:lnTo>
                    <a:pt x="34028" y="17002"/>
                  </a:lnTo>
                  <a:cubicBezTo>
                    <a:pt x="34171" y="17074"/>
                    <a:pt x="34338" y="17074"/>
                    <a:pt x="34481" y="17002"/>
                  </a:cubicBezTo>
                  <a:lnTo>
                    <a:pt x="36219" y="16002"/>
                  </a:lnTo>
                  <a:cubicBezTo>
                    <a:pt x="36338" y="15955"/>
                    <a:pt x="36338" y="15788"/>
                    <a:pt x="36219" y="15740"/>
                  </a:cubicBezTo>
                  <a:close/>
                  <a:moveTo>
                    <a:pt x="37112" y="13216"/>
                  </a:moveTo>
                  <a:cubicBezTo>
                    <a:pt x="36969" y="13145"/>
                    <a:pt x="36802" y="13145"/>
                    <a:pt x="36659" y="13216"/>
                  </a:cubicBezTo>
                  <a:lnTo>
                    <a:pt x="34921" y="14228"/>
                  </a:lnTo>
                  <a:cubicBezTo>
                    <a:pt x="34802" y="14264"/>
                    <a:pt x="34802" y="14443"/>
                    <a:pt x="34921" y="14478"/>
                  </a:cubicBezTo>
                  <a:lnTo>
                    <a:pt x="36659" y="15490"/>
                  </a:lnTo>
                  <a:cubicBezTo>
                    <a:pt x="36802" y="15562"/>
                    <a:pt x="36969" y="15562"/>
                    <a:pt x="37112" y="15490"/>
                  </a:cubicBezTo>
                  <a:lnTo>
                    <a:pt x="38850" y="14478"/>
                  </a:lnTo>
                  <a:cubicBezTo>
                    <a:pt x="38969" y="14443"/>
                    <a:pt x="38969" y="14264"/>
                    <a:pt x="38850" y="14228"/>
                  </a:cubicBezTo>
                  <a:close/>
                  <a:moveTo>
                    <a:pt x="39743" y="11704"/>
                  </a:moveTo>
                  <a:cubicBezTo>
                    <a:pt x="39600" y="11633"/>
                    <a:pt x="39434" y="11633"/>
                    <a:pt x="39291" y="11704"/>
                  </a:cubicBezTo>
                  <a:lnTo>
                    <a:pt x="37552" y="12704"/>
                  </a:lnTo>
                  <a:cubicBezTo>
                    <a:pt x="37433" y="12752"/>
                    <a:pt x="37433" y="12919"/>
                    <a:pt x="37552" y="12966"/>
                  </a:cubicBezTo>
                  <a:lnTo>
                    <a:pt x="39291" y="13966"/>
                  </a:lnTo>
                  <a:cubicBezTo>
                    <a:pt x="39434" y="14038"/>
                    <a:pt x="39600" y="14038"/>
                    <a:pt x="39743" y="13966"/>
                  </a:cubicBezTo>
                  <a:lnTo>
                    <a:pt x="41481" y="12966"/>
                  </a:lnTo>
                  <a:cubicBezTo>
                    <a:pt x="41601" y="12919"/>
                    <a:pt x="41601" y="12752"/>
                    <a:pt x="41481" y="12704"/>
                  </a:cubicBezTo>
                  <a:close/>
                  <a:moveTo>
                    <a:pt x="42374" y="10180"/>
                  </a:moveTo>
                  <a:cubicBezTo>
                    <a:pt x="42232" y="10109"/>
                    <a:pt x="42065" y="10109"/>
                    <a:pt x="41922" y="10180"/>
                  </a:cubicBezTo>
                  <a:lnTo>
                    <a:pt x="40184" y="11180"/>
                  </a:lnTo>
                  <a:cubicBezTo>
                    <a:pt x="40065" y="11228"/>
                    <a:pt x="40065" y="11395"/>
                    <a:pt x="40184" y="11442"/>
                  </a:cubicBezTo>
                  <a:lnTo>
                    <a:pt x="41922" y="12442"/>
                  </a:lnTo>
                  <a:cubicBezTo>
                    <a:pt x="42065" y="12514"/>
                    <a:pt x="42232" y="12514"/>
                    <a:pt x="42374" y="12442"/>
                  </a:cubicBezTo>
                  <a:lnTo>
                    <a:pt x="44113" y="11442"/>
                  </a:lnTo>
                  <a:cubicBezTo>
                    <a:pt x="44232" y="11407"/>
                    <a:pt x="44232" y="11228"/>
                    <a:pt x="44113" y="11180"/>
                  </a:cubicBezTo>
                  <a:close/>
                  <a:moveTo>
                    <a:pt x="18681" y="23860"/>
                  </a:moveTo>
                  <a:cubicBezTo>
                    <a:pt x="18550" y="23789"/>
                    <a:pt x="18383" y="23789"/>
                    <a:pt x="18240" y="23860"/>
                  </a:cubicBezTo>
                  <a:lnTo>
                    <a:pt x="16502" y="24861"/>
                  </a:lnTo>
                  <a:cubicBezTo>
                    <a:pt x="16383" y="24908"/>
                    <a:pt x="16383" y="25075"/>
                    <a:pt x="16502" y="25122"/>
                  </a:cubicBezTo>
                  <a:lnTo>
                    <a:pt x="18240" y="26123"/>
                  </a:lnTo>
                  <a:cubicBezTo>
                    <a:pt x="18383" y="26194"/>
                    <a:pt x="18550" y="26194"/>
                    <a:pt x="18681" y="26123"/>
                  </a:cubicBezTo>
                  <a:lnTo>
                    <a:pt x="20431" y="25122"/>
                  </a:lnTo>
                  <a:cubicBezTo>
                    <a:pt x="20550" y="25075"/>
                    <a:pt x="20550" y="24896"/>
                    <a:pt x="20431" y="2486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6"/>
            <p:cNvSpPr/>
            <p:nvPr/>
          </p:nvSpPr>
          <p:spPr>
            <a:xfrm>
              <a:off x="7463979" y="1775112"/>
              <a:ext cx="49645" cy="28368"/>
            </a:xfrm>
            <a:custGeom>
              <a:avLst/>
              <a:gdLst/>
              <a:ahLst/>
              <a:cxnLst/>
              <a:rect l="l" t="t" r="r" b="b"/>
              <a:pathLst>
                <a:path w="2002" h="1144" extrusionOk="0">
                  <a:moveTo>
                    <a:pt x="1001" y="0"/>
                  </a:moveTo>
                  <a:cubicBezTo>
                    <a:pt x="441" y="0"/>
                    <a:pt x="1" y="250"/>
                    <a:pt x="1" y="572"/>
                  </a:cubicBezTo>
                  <a:cubicBezTo>
                    <a:pt x="1" y="881"/>
                    <a:pt x="441" y="1143"/>
                    <a:pt x="1001" y="1143"/>
                  </a:cubicBezTo>
                  <a:cubicBezTo>
                    <a:pt x="1549" y="1143"/>
                    <a:pt x="2001" y="881"/>
                    <a:pt x="2001" y="572"/>
                  </a:cubicBezTo>
                  <a:cubicBezTo>
                    <a:pt x="2001" y="250"/>
                    <a:pt x="1549" y="0"/>
                    <a:pt x="1001" y="0"/>
                  </a:cubicBezTo>
                  <a:close/>
                </a:path>
              </a:pathLst>
            </a:custGeom>
            <a:solidFill>
              <a:srgbClr val="131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6"/>
            <p:cNvSpPr/>
            <p:nvPr/>
          </p:nvSpPr>
          <p:spPr>
            <a:xfrm>
              <a:off x="7467524" y="1777170"/>
              <a:ext cx="42553" cy="24227"/>
            </a:xfrm>
            <a:custGeom>
              <a:avLst/>
              <a:gdLst/>
              <a:ahLst/>
              <a:cxnLst/>
              <a:rect l="l" t="t" r="r" b="b"/>
              <a:pathLst>
                <a:path w="1716" h="977" extrusionOk="0">
                  <a:moveTo>
                    <a:pt x="858" y="0"/>
                  </a:moveTo>
                  <a:cubicBezTo>
                    <a:pt x="382" y="0"/>
                    <a:pt x="1" y="215"/>
                    <a:pt x="1" y="489"/>
                  </a:cubicBezTo>
                  <a:cubicBezTo>
                    <a:pt x="1" y="751"/>
                    <a:pt x="382" y="977"/>
                    <a:pt x="858" y="977"/>
                  </a:cubicBezTo>
                  <a:cubicBezTo>
                    <a:pt x="1322" y="977"/>
                    <a:pt x="1715" y="751"/>
                    <a:pt x="1715" y="489"/>
                  </a:cubicBezTo>
                  <a:cubicBezTo>
                    <a:pt x="1715" y="227"/>
                    <a:pt x="1334" y="0"/>
                    <a:pt x="858"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6"/>
            <p:cNvSpPr/>
            <p:nvPr/>
          </p:nvSpPr>
          <p:spPr>
            <a:xfrm>
              <a:off x="6369875" y="2166572"/>
              <a:ext cx="1886643" cy="692371"/>
            </a:xfrm>
            <a:custGeom>
              <a:avLst/>
              <a:gdLst/>
              <a:ahLst/>
              <a:cxnLst/>
              <a:rect l="l" t="t" r="r" b="b"/>
              <a:pathLst>
                <a:path w="76082" h="27921" extrusionOk="0">
                  <a:moveTo>
                    <a:pt x="24" y="9681"/>
                  </a:moveTo>
                  <a:lnTo>
                    <a:pt x="24" y="10633"/>
                  </a:lnTo>
                  <a:cubicBezTo>
                    <a:pt x="0" y="11002"/>
                    <a:pt x="227" y="11371"/>
                    <a:pt x="715" y="11657"/>
                  </a:cubicBezTo>
                  <a:lnTo>
                    <a:pt x="27956" y="27385"/>
                  </a:lnTo>
                  <a:cubicBezTo>
                    <a:pt x="28897" y="27921"/>
                    <a:pt x="30421" y="27921"/>
                    <a:pt x="31361" y="27385"/>
                  </a:cubicBezTo>
                  <a:lnTo>
                    <a:pt x="75379" y="1965"/>
                  </a:lnTo>
                  <a:cubicBezTo>
                    <a:pt x="75617" y="1846"/>
                    <a:pt x="75819" y="1656"/>
                    <a:pt x="75962" y="1418"/>
                  </a:cubicBezTo>
                  <a:cubicBezTo>
                    <a:pt x="76022" y="1251"/>
                    <a:pt x="76057" y="1144"/>
                    <a:pt x="76081" y="1096"/>
                  </a:cubicBezTo>
                  <a:lnTo>
                    <a:pt x="76081" y="1096"/>
                  </a:lnTo>
                  <a:cubicBezTo>
                    <a:pt x="76081" y="1096"/>
                    <a:pt x="76081" y="1084"/>
                    <a:pt x="76081" y="1084"/>
                  </a:cubicBezTo>
                  <a:lnTo>
                    <a:pt x="76081" y="1"/>
                  </a:lnTo>
                  <a:cubicBezTo>
                    <a:pt x="76069" y="346"/>
                    <a:pt x="75831" y="679"/>
                    <a:pt x="75379" y="941"/>
                  </a:cubicBezTo>
                  <a:lnTo>
                    <a:pt x="31361" y="26361"/>
                  </a:lnTo>
                  <a:cubicBezTo>
                    <a:pt x="30421" y="26897"/>
                    <a:pt x="28897" y="26897"/>
                    <a:pt x="27956" y="26361"/>
                  </a:cubicBezTo>
                  <a:lnTo>
                    <a:pt x="727" y="10633"/>
                  </a:lnTo>
                  <a:cubicBezTo>
                    <a:pt x="262" y="10371"/>
                    <a:pt x="36" y="10026"/>
                    <a:pt x="24" y="96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6" name="Google Shape;3226;p36"/>
          <p:cNvGrpSpPr/>
          <p:nvPr/>
        </p:nvGrpSpPr>
        <p:grpSpPr>
          <a:xfrm>
            <a:off x="1169032" y="1413984"/>
            <a:ext cx="760148" cy="951555"/>
            <a:chOff x="4593366" y="1640515"/>
            <a:chExt cx="760148" cy="951555"/>
          </a:xfrm>
        </p:grpSpPr>
        <p:grpSp>
          <p:nvGrpSpPr>
            <p:cNvPr id="3227" name="Google Shape;3227;p36"/>
            <p:cNvGrpSpPr/>
            <p:nvPr/>
          </p:nvGrpSpPr>
          <p:grpSpPr>
            <a:xfrm>
              <a:off x="4593372" y="1640526"/>
              <a:ext cx="760141" cy="951544"/>
              <a:chOff x="2105900" y="3564700"/>
              <a:chExt cx="649525" cy="813075"/>
            </a:xfrm>
          </p:grpSpPr>
          <p:sp>
            <p:nvSpPr>
              <p:cNvPr id="3228" name="Google Shape;3228;p36"/>
              <p:cNvSpPr/>
              <p:nvPr/>
            </p:nvSpPr>
            <p:spPr>
              <a:xfrm>
                <a:off x="2105900" y="3564700"/>
                <a:ext cx="649525" cy="813075"/>
              </a:xfrm>
              <a:custGeom>
                <a:avLst/>
                <a:gdLst/>
                <a:ahLst/>
                <a:cxnLst/>
                <a:rect l="l" t="t" r="r" b="b"/>
                <a:pathLst>
                  <a:path w="25981" h="32523" extrusionOk="0">
                    <a:moveTo>
                      <a:pt x="16735" y="173"/>
                    </a:moveTo>
                    <a:cubicBezTo>
                      <a:pt x="18422" y="173"/>
                      <a:pt x="20082" y="695"/>
                      <a:pt x="21468" y="1674"/>
                    </a:cubicBezTo>
                    <a:cubicBezTo>
                      <a:pt x="24230" y="3626"/>
                      <a:pt x="25802" y="7281"/>
                      <a:pt x="25802" y="11710"/>
                    </a:cubicBezTo>
                    <a:cubicBezTo>
                      <a:pt x="25802" y="20235"/>
                      <a:pt x="20039" y="29201"/>
                      <a:pt x="12955" y="31701"/>
                    </a:cubicBezTo>
                    <a:cubicBezTo>
                      <a:pt x="11727" y="32134"/>
                      <a:pt x="10515" y="32349"/>
                      <a:pt x="9355" y="32349"/>
                    </a:cubicBezTo>
                    <a:cubicBezTo>
                      <a:pt x="7580" y="32349"/>
                      <a:pt x="5925" y="31845"/>
                      <a:pt x="4513" y="30844"/>
                    </a:cubicBezTo>
                    <a:cubicBezTo>
                      <a:pt x="1751" y="28891"/>
                      <a:pt x="167" y="25236"/>
                      <a:pt x="167" y="20807"/>
                    </a:cubicBezTo>
                    <a:cubicBezTo>
                      <a:pt x="167" y="12282"/>
                      <a:pt x="5930" y="3317"/>
                      <a:pt x="13014" y="816"/>
                    </a:cubicBezTo>
                    <a:cubicBezTo>
                      <a:pt x="14169" y="400"/>
                      <a:pt x="15396" y="185"/>
                      <a:pt x="16622" y="173"/>
                    </a:cubicBezTo>
                    <a:cubicBezTo>
                      <a:pt x="16659" y="173"/>
                      <a:pt x="16697" y="173"/>
                      <a:pt x="16735" y="173"/>
                    </a:cubicBezTo>
                    <a:close/>
                    <a:moveTo>
                      <a:pt x="16633" y="0"/>
                    </a:moveTo>
                    <a:cubicBezTo>
                      <a:pt x="15451" y="0"/>
                      <a:pt x="14217" y="220"/>
                      <a:pt x="12967" y="661"/>
                    </a:cubicBezTo>
                    <a:cubicBezTo>
                      <a:pt x="5811" y="3174"/>
                      <a:pt x="1" y="12211"/>
                      <a:pt x="1" y="20807"/>
                    </a:cubicBezTo>
                    <a:cubicBezTo>
                      <a:pt x="1" y="25284"/>
                      <a:pt x="1608" y="28998"/>
                      <a:pt x="4418" y="30975"/>
                    </a:cubicBezTo>
                    <a:cubicBezTo>
                      <a:pt x="5843" y="31988"/>
                      <a:pt x="7547" y="32523"/>
                      <a:pt x="9301" y="32523"/>
                    </a:cubicBezTo>
                    <a:cubicBezTo>
                      <a:pt x="9320" y="32523"/>
                      <a:pt x="9340" y="32523"/>
                      <a:pt x="9359" y="32523"/>
                    </a:cubicBezTo>
                    <a:cubicBezTo>
                      <a:pt x="10609" y="32511"/>
                      <a:pt x="11847" y="32284"/>
                      <a:pt x="13014" y="31856"/>
                    </a:cubicBezTo>
                    <a:cubicBezTo>
                      <a:pt x="20170" y="29344"/>
                      <a:pt x="25980" y="20307"/>
                      <a:pt x="25980" y="11710"/>
                    </a:cubicBezTo>
                    <a:cubicBezTo>
                      <a:pt x="25980" y="7234"/>
                      <a:pt x="24373" y="3519"/>
                      <a:pt x="21563" y="1531"/>
                    </a:cubicBezTo>
                    <a:cubicBezTo>
                      <a:pt x="20129" y="515"/>
                      <a:pt x="18443" y="0"/>
                      <a:pt x="16633" y="0"/>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6"/>
              <p:cNvSpPr/>
              <p:nvPr/>
            </p:nvSpPr>
            <p:spPr>
              <a:xfrm>
                <a:off x="2167825" y="3642400"/>
                <a:ext cx="525975" cy="657425"/>
              </a:xfrm>
              <a:custGeom>
                <a:avLst/>
                <a:gdLst/>
                <a:ahLst/>
                <a:cxnLst/>
                <a:rect l="l" t="t" r="r" b="b"/>
                <a:pathLst>
                  <a:path w="21039" h="26297" extrusionOk="0">
                    <a:moveTo>
                      <a:pt x="13488" y="280"/>
                    </a:moveTo>
                    <a:cubicBezTo>
                      <a:pt x="14849" y="280"/>
                      <a:pt x="16173" y="696"/>
                      <a:pt x="17288" y="1483"/>
                    </a:cubicBezTo>
                    <a:cubicBezTo>
                      <a:pt x="19491" y="3042"/>
                      <a:pt x="20753" y="5959"/>
                      <a:pt x="20753" y="9495"/>
                    </a:cubicBezTo>
                    <a:cubicBezTo>
                      <a:pt x="20753" y="16318"/>
                      <a:pt x="16133" y="23497"/>
                      <a:pt x="10466" y="25497"/>
                    </a:cubicBezTo>
                    <a:cubicBezTo>
                      <a:pt x="9480" y="25846"/>
                      <a:pt x="8511" y="26020"/>
                      <a:pt x="7585" y="26020"/>
                    </a:cubicBezTo>
                    <a:cubicBezTo>
                      <a:pt x="6173" y="26020"/>
                      <a:pt x="4860" y="25617"/>
                      <a:pt x="3739" y="24819"/>
                    </a:cubicBezTo>
                    <a:cubicBezTo>
                      <a:pt x="1536" y="23259"/>
                      <a:pt x="274" y="20342"/>
                      <a:pt x="274" y="16806"/>
                    </a:cubicBezTo>
                    <a:cubicBezTo>
                      <a:pt x="274" y="9984"/>
                      <a:pt x="4894" y="2804"/>
                      <a:pt x="10561" y="804"/>
                    </a:cubicBezTo>
                    <a:cubicBezTo>
                      <a:pt x="11478" y="471"/>
                      <a:pt x="12454" y="292"/>
                      <a:pt x="13430" y="280"/>
                    </a:cubicBezTo>
                    <a:cubicBezTo>
                      <a:pt x="13450" y="280"/>
                      <a:pt x="13469" y="280"/>
                      <a:pt x="13488" y="280"/>
                    </a:cubicBezTo>
                    <a:close/>
                    <a:moveTo>
                      <a:pt x="13433" y="0"/>
                    </a:moveTo>
                    <a:cubicBezTo>
                      <a:pt x="12479" y="0"/>
                      <a:pt x="11485" y="176"/>
                      <a:pt x="10478" y="530"/>
                    </a:cubicBezTo>
                    <a:cubicBezTo>
                      <a:pt x="4703" y="2566"/>
                      <a:pt x="0" y="9865"/>
                      <a:pt x="0" y="16806"/>
                    </a:cubicBezTo>
                    <a:cubicBezTo>
                      <a:pt x="0" y="20437"/>
                      <a:pt x="1298" y="23438"/>
                      <a:pt x="3572" y="25057"/>
                    </a:cubicBezTo>
                    <a:cubicBezTo>
                      <a:pt x="4721" y="25857"/>
                      <a:pt x="6084" y="26296"/>
                      <a:pt x="7485" y="26296"/>
                    </a:cubicBezTo>
                    <a:cubicBezTo>
                      <a:pt x="7522" y="26296"/>
                      <a:pt x="7559" y="26296"/>
                      <a:pt x="7596" y="26295"/>
                    </a:cubicBezTo>
                    <a:cubicBezTo>
                      <a:pt x="8608" y="26295"/>
                      <a:pt x="9609" y="26117"/>
                      <a:pt x="10561" y="25771"/>
                    </a:cubicBezTo>
                    <a:cubicBezTo>
                      <a:pt x="16336" y="23735"/>
                      <a:pt x="21039" y="16437"/>
                      <a:pt x="21039" y="9495"/>
                    </a:cubicBezTo>
                    <a:cubicBezTo>
                      <a:pt x="21039" y="5864"/>
                      <a:pt x="19741" y="2864"/>
                      <a:pt x="17467" y="1256"/>
                    </a:cubicBezTo>
                    <a:cubicBezTo>
                      <a:pt x="16293" y="423"/>
                      <a:pt x="14913" y="0"/>
                      <a:pt x="13433" y="0"/>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6"/>
              <p:cNvSpPr/>
              <p:nvPr/>
            </p:nvSpPr>
            <p:spPr>
              <a:xfrm>
                <a:off x="2229425" y="3720175"/>
                <a:ext cx="402475" cy="501925"/>
              </a:xfrm>
              <a:custGeom>
                <a:avLst/>
                <a:gdLst/>
                <a:ahLst/>
                <a:cxnLst/>
                <a:rect l="l" t="t" r="r" b="b"/>
                <a:pathLst>
                  <a:path w="16099" h="20077" extrusionOk="0">
                    <a:moveTo>
                      <a:pt x="10310" y="395"/>
                    </a:moveTo>
                    <a:cubicBezTo>
                      <a:pt x="11325" y="395"/>
                      <a:pt x="12304" y="704"/>
                      <a:pt x="13122" y="1289"/>
                    </a:cubicBezTo>
                    <a:cubicBezTo>
                      <a:pt x="14765" y="2443"/>
                      <a:pt x="15705" y="4622"/>
                      <a:pt x="15705" y="7277"/>
                    </a:cubicBezTo>
                    <a:cubicBezTo>
                      <a:pt x="15705" y="12409"/>
                      <a:pt x="12240" y="17803"/>
                      <a:pt x="7978" y="19303"/>
                    </a:cubicBezTo>
                    <a:cubicBezTo>
                      <a:pt x="7249" y="19561"/>
                      <a:pt x="6531" y="19690"/>
                      <a:pt x="5844" y="19690"/>
                    </a:cubicBezTo>
                    <a:cubicBezTo>
                      <a:pt x="4792" y="19690"/>
                      <a:pt x="3813" y="19389"/>
                      <a:pt x="2977" y="18791"/>
                    </a:cubicBezTo>
                    <a:cubicBezTo>
                      <a:pt x="1334" y="17636"/>
                      <a:pt x="394" y="15457"/>
                      <a:pt x="394" y="12802"/>
                    </a:cubicBezTo>
                    <a:cubicBezTo>
                      <a:pt x="394" y="7670"/>
                      <a:pt x="3858" y="2277"/>
                      <a:pt x="8109" y="777"/>
                    </a:cubicBezTo>
                    <a:cubicBezTo>
                      <a:pt x="8800" y="527"/>
                      <a:pt x="9526" y="396"/>
                      <a:pt x="10252" y="396"/>
                    </a:cubicBezTo>
                    <a:cubicBezTo>
                      <a:pt x="10271" y="395"/>
                      <a:pt x="10290" y="395"/>
                      <a:pt x="10310" y="395"/>
                    </a:cubicBezTo>
                    <a:close/>
                    <a:moveTo>
                      <a:pt x="10254" y="1"/>
                    </a:moveTo>
                    <a:cubicBezTo>
                      <a:pt x="9520" y="1"/>
                      <a:pt x="8755" y="136"/>
                      <a:pt x="7978" y="408"/>
                    </a:cubicBezTo>
                    <a:cubicBezTo>
                      <a:pt x="3585" y="1955"/>
                      <a:pt x="1" y="7527"/>
                      <a:pt x="1" y="12802"/>
                    </a:cubicBezTo>
                    <a:cubicBezTo>
                      <a:pt x="1" y="15588"/>
                      <a:pt x="1001" y="17886"/>
                      <a:pt x="2751" y="19112"/>
                    </a:cubicBezTo>
                    <a:cubicBezTo>
                      <a:pt x="3629" y="19744"/>
                      <a:pt x="4690" y="20077"/>
                      <a:pt x="5778" y="20077"/>
                    </a:cubicBezTo>
                    <a:cubicBezTo>
                      <a:pt x="5797" y="20077"/>
                      <a:pt x="5816" y="20077"/>
                      <a:pt x="5835" y="20077"/>
                    </a:cubicBezTo>
                    <a:cubicBezTo>
                      <a:pt x="6609" y="20077"/>
                      <a:pt x="7383" y="19934"/>
                      <a:pt x="8109" y="19672"/>
                    </a:cubicBezTo>
                    <a:cubicBezTo>
                      <a:pt x="12514" y="18124"/>
                      <a:pt x="16098" y="12564"/>
                      <a:pt x="16098" y="7277"/>
                    </a:cubicBezTo>
                    <a:cubicBezTo>
                      <a:pt x="16098" y="4491"/>
                      <a:pt x="15098" y="2193"/>
                      <a:pt x="13348" y="967"/>
                    </a:cubicBezTo>
                    <a:cubicBezTo>
                      <a:pt x="12444" y="324"/>
                      <a:pt x="11387" y="1"/>
                      <a:pt x="10254" y="1"/>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6"/>
              <p:cNvSpPr/>
              <p:nvPr/>
            </p:nvSpPr>
            <p:spPr>
              <a:xfrm>
                <a:off x="2291050" y="3797925"/>
                <a:ext cx="279225" cy="346500"/>
              </a:xfrm>
              <a:custGeom>
                <a:avLst/>
                <a:gdLst/>
                <a:ahLst/>
                <a:cxnLst/>
                <a:rect l="l" t="t" r="r" b="b"/>
                <a:pathLst>
                  <a:path w="11169" h="13860" extrusionOk="0">
                    <a:moveTo>
                      <a:pt x="7085" y="500"/>
                    </a:moveTo>
                    <a:cubicBezTo>
                      <a:pt x="7751" y="500"/>
                      <a:pt x="8406" y="703"/>
                      <a:pt x="8954" y="1084"/>
                    </a:cubicBezTo>
                    <a:cubicBezTo>
                      <a:pt x="10037" y="1846"/>
                      <a:pt x="10657" y="3298"/>
                      <a:pt x="10657" y="5048"/>
                    </a:cubicBezTo>
                    <a:cubicBezTo>
                      <a:pt x="10657" y="8489"/>
                      <a:pt x="8347" y="12097"/>
                      <a:pt x="5501" y="13097"/>
                    </a:cubicBezTo>
                    <a:cubicBezTo>
                      <a:pt x="5020" y="13267"/>
                      <a:pt x="4544" y="13351"/>
                      <a:pt x="4089" y="13351"/>
                    </a:cubicBezTo>
                    <a:cubicBezTo>
                      <a:pt x="3397" y="13351"/>
                      <a:pt x="2754" y="13156"/>
                      <a:pt x="2215" y="12776"/>
                    </a:cubicBezTo>
                    <a:cubicBezTo>
                      <a:pt x="1132" y="12014"/>
                      <a:pt x="512" y="10561"/>
                      <a:pt x="512" y="8811"/>
                    </a:cubicBezTo>
                    <a:cubicBezTo>
                      <a:pt x="512" y="5370"/>
                      <a:pt x="2822" y="1762"/>
                      <a:pt x="5668" y="762"/>
                    </a:cubicBezTo>
                    <a:cubicBezTo>
                      <a:pt x="6120" y="596"/>
                      <a:pt x="6596" y="512"/>
                      <a:pt x="7085" y="500"/>
                    </a:cubicBezTo>
                    <a:close/>
                    <a:moveTo>
                      <a:pt x="7082" y="1"/>
                    </a:moveTo>
                    <a:cubicBezTo>
                      <a:pt x="6572" y="1"/>
                      <a:pt x="6041" y="95"/>
                      <a:pt x="5501" y="286"/>
                    </a:cubicBezTo>
                    <a:cubicBezTo>
                      <a:pt x="2465" y="1358"/>
                      <a:pt x="0" y="5179"/>
                      <a:pt x="0" y="8811"/>
                    </a:cubicBezTo>
                    <a:cubicBezTo>
                      <a:pt x="0" y="10728"/>
                      <a:pt x="703" y="12323"/>
                      <a:pt x="1917" y="13180"/>
                    </a:cubicBezTo>
                    <a:cubicBezTo>
                      <a:pt x="2533" y="13622"/>
                      <a:pt x="3274" y="13859"/>
                      <a:pt x="4029" y="13859"/>
                    </a:cubicBezTo>
                    <a:cubicBezTo>
                      <a:pt x="4047" y="13859"/>
                      <a:pt x="4066" y="13859"/>
                      <a:pt x="4084" y="13859"/>
                    </a:cubicBezTo>
                    <a:cubicBezTo>
                      <a:pt x="4620" y="13859"/>
                      <a:pt x="5156" y="13764"/>
                      <a:pt x="5668" y="13573"/>
                    </a:cubicBezTo>
                    <a:cubicBezTo>
                      <a:pt x="8704" y="12514"/>
                      <a:pt x="11168" y="8680"/>
                      <a:pt x="11168" y="5048"/>
                    </a:cubicBezTo>
                    <a:cubicBezTo>
                      <a:pt x="11168" y="3132"/>
                      <a:pt x="10466" y="1536"/>
                      <a:pt x="9252" y="679"/>
                    </a:cubicBezTo>
                    <a:cubicBezTo>
                      <a:pt x="8614" y="229"/>
                      <a:pt x="7874" y="1"/>
                      <a:pt x="7082" y="1"/>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6"/>
              <p:cNvSpPr/>
              <p:nvPr/>
            </p:nvSpPr>
            <p:spPr>
              <a:xfrm>
                <a:off x="2352950" y="3875725"/>
                <a:ext cx="155700" cy="191000"/>
              </a:xfrm>
              <a:custGeom>
                <a:avLst/>
                <a:gdLst/>
                <a:ahLst/>
                <a:cxnLst/>
                <a:rect l="l" t="t" r="r" b="b"/>
                <a:pathLst>
                  <a:path w="6228" h="7640" extrusionOk="0">
                    <a:moveTo>
                      <a:pt x="3894" y="615"/>
                    </a:moveTo>
                    <a:cubicBezTo>
                      <a:pt x="4216" y="615"/>
                      <a:pt x="4513" y="710"/>
                      <a:pt x="4775" y="901"/>
                    </a:cubicBezTo>
                    <a:cubicBezTo>
                      <a:pt x="5299" y="1258"/>
                      <a:pt x="5597" y="1960"/>
                      <a:pt x="5597" y="2829"/>
                    </a:cubicBezTo>
                    <a:cubicBezTo>
                      <a:pt x="5597" y="4568"/>
                      <a:pt x="4442" y="6389"/>
                      <a:pt x="3001" y="6901"/>
                    </a:cubicBezTo>
                    <a:cubicBezTo>
                      <a:pt x="2772" y="6981"/>
                      <a:pt x="2546" y="7020"/>
                      <a:pt x="2330" y="7020"/>
                    </a:cubicBezTo>
                    <a:cubicBezTo>
                      <a:pt x="1998" y="7020"/>
                      <a:pt x="1690" y="6927"/>
                      <a:pt x="1430" y="6747"/>
                    </a:cubicBezTo>
                    <a:cubicBezTo>
                      <a:pt x="906" y="6377"/>
                      <a:pt x="608" y="5675"/>
                      <a:pt x="608" y="4806"/>
                    </a:cubicBezTo>
                    <a:cubicBezTo>
                      <a:pt x="608" y="3068"/>
                      <a:pt x="1775" y="1246"/>
                      <a:pt x="3204" y="734"/>
                    </a:cubicBezTo>
                    <a:cubicBezTo>
                      <a:pt x="3430" y="662"/>
                      <a:pt x="3656" y="615"/>
                      <a:pt x="3894" y="615"/>
                    </a:cubicBezTo>
                    <a:close/>
                    <a:moveTo>
                      <a:pt x="3913" y="0"/>
                    </a:moveTo>
                    <a:cubicBezTo>
                      <a:pt x="3621" y="0"/>
                      <a:pt x="3318" y="55"/>
                      <a:pt x="3013" y="162"/>
                    </a:cubicBezTo>
                    <a:cubicBezTo>
                      <a:pt x="1346" y="746"/>
                      <a:pt x="1" y="2829"/>
                      <a:pt x="1" y="4806"/>
                    </a:cubicBezTo>
                    <a:cubicBezTo>
                      <a:pt x="1" y="5877"/>
                      <a:pt x="394" y="6770"/>
                      <a:pt x="1084" y="7247"/>
                    </a:cubicBezTo>
                    <a:cubicBezTo>
                      <a:pt x="1442" y="7509"/>
                      <a:pt x="1882" y="7640"/>
                      <a:pt x="2323" y="7640"/>
                    </a:cubicBezTo>
                    <a:cubicBezTo>
                      <a:pt x="2632" y="7640"/>
                      <a:pt x="2930" y="7580"/>
                      <a:pt x="3216" y="7473"/>
                    </a:cubicBezTo>
                    <a:cubicBezTo>
                      <a:pt x="4871" y="6889"/>
                      <a:pt x="6228" y="4806"/>
                      <a:pt x="6228" y="2829"/>
                    </a:cubicBezTo>
                    <a:cubicBezTo>
                      <a:pt x="6228" y="1758"/>
                      <a:pt x="5835" y="865"/>
                      <a:pt x="5144" y="389"/>
                    </a:cubicBezTo>
                    <a:cubicBezTo>
                      <a:pt x="4784" y="129"/>
                      <a:pt x="4362" y="0"/>
                      <a:pt x="3913" y="0"/>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3" name="Google Shape;3233;p36"/>
            <p:cNvGrpSpPr/>
            <p:nvPr/>
          </p:nvGrpSpPr>
          <p:grpSpPr>
            <a:xfrm>
              <a:off x="4593366" y="1640515"/>
              <a:ext cx="760139" cy="951542"/>
              <a:chOff x="2105900" y="3564700"/>
              <a:chExt cx="649525" cy="813075"/>
            </a:xfrm>
          </p:grpSpPr>
          <p:sp>
            <p:nvSpPr>
              <p:cNvPr id="3234" name="Google Shape;3234;p36"/>
              <p:cNvSpPr/>
              <p:nvPr/>
            </p:nvSpPr>
            <p:spPr>
              <a:xfrm>
                <a:off x="2105900" y="3564700"/>
                <a:ext cx="649525" cy="813075"/>
              </a:xfrm>
              <a:custGeom>
                <a:avLst/>
                <a:gdLst/>
                <a:ahLst/>
                <a:cxnLst/>
                <a:rect l="l" t="t" r="r" b="b"/>
                <a:pathLst>
                  <a:path w="25981" h="32523" extrusionOk="0">
                    <a:moveTo>
                      <a:pt x="16735" y="173"/>
                    </a:moveTo>
                    <a:cubicBezTo>
                      <a:pt x="18422" y="173"/>
                      <a:pt x="20082" y="695"/>
                      <a:pt x="21468" y="1674"/>
                    </a:cubicBezTo>
                    <a:cubicBezTo>
                      <a:pt x="24230" y="3626"/>
                      <a:pt x="25802" y="7281"/>
                      <a:pt x="25802" y="11710"/>
                    </a:cubicBezTo>
                    <a:cubicBezTo>
                      <a:pt x="25802" y="20235"/>
                      <a:pt x="20039" y="29201"/>
                      <a:pt x="12955" y="31701"/>
                    </a:cubicBezTo>
                    <a:cubicBezTo>
                      <a:pt x="11727" y="32134"/>
                      <a:pt x="10515" y="32349"/>
                      <a:pt x="9355" y="32349"/>
                    </a:cubicBezTo>
                    <a:cubicBezTo>
                      <a:pt x="7580" y="32349"/>
                      <a:pt x="5925" y="31845"/>
                      <a:pt x="4513" y="30844"/>
                    </a:cubicBezTo>
                    <a:cubicBezTo>
                      <a:pt x="1751" y="28891"/>
                      <a:pt x="167" y="25236"/>
                      <a:pt x="167" y="20807"/>
                    </a:cubicBezTo>
                    <a:cubicBezTo>
                      <a:pt x="167" y="12282"/>
                      <a:pt x="5930" y="3317"/>
                      <a:pt x="13014" y="816"/>
                    </a:cubicBezTo>
                    <a:cubicBezTo>
                      <a:pt x="14169" y="400"/>
                      <a:pt x="15396" y="185"/>
                      <a:pt x="16622" y="173"/>
                    </a:cubicBezTo>
                    <a:cubicBezTo>
                      <a:pt x="16659" y="173"/>
                      <a:pt x="16697" y="173"/>
                      <a:pt x="16735" y="173"/>
                    </a:cubicBezTo>
                    <a:close/>
                    <a:moveTo>
                      <a:pt x="16633" y="0"/>
                    </a:moveTo>
                    <a:cubicBezTo>
                      <a:pt x="15451" y="0"/>
                      <a:pt x="14217" y="220"/>
                      <a:pt x="12967" y="661"/>
                    </a:cubicBezTo>
                    <a:cubicBezTo>
                      <a:pt x="5811" y="3174"/>
                      <a:pt x="1" y="12211"/>
                      <a:pt x="1" y="20807"/>
                    </a:cubicBezTo>
                    <a:cubicBezTo>
                      <a:pt x="1" y="25284"/>
                      <a:pt x="1608" y="28998"/>
                      <a:pt x="4418" y="30975"/>
                    </a:cubicBezTo>
                    <a:cubicBezTo>
                      <a:pt x="5843" y="31988"/>
                      <a:pt x="7547" y="32523"/>
                      <a:pt x="9301" y="32523"/>
                    </a:cubicBezTo>
                    <a:cubicBezTo>
                      <a:pt x="9320" y="32523"/>
                      <a:pt x="9340" y="32523"/>
                      <a:pt x="9359" y="32523"/>
                    </a:cubicBezTo>
                    <a:cubicBezTo>
                      <a:pt x="10609" y="32511"/>
                      <a:pt x="11847" y="32284"/>
                      <a:pt x="13014" y="31856"/>
                    </a:cubicBezTo>
                    <a:cubicBezTo>
                      <a:pt x="20170" y="29344"/>
                      <a:pt x="25980" y="20307"/>
                      <a:pt x="25980" y="11710"/>
                    </a:cubicBezTo>
                    <a:cubicBezTo>
                      <a:pt x="25980" y="7234"/>
                      <a:pt x="24373" y="3519"/>
                      <a:pt x="21563" y="1531"/>
                    </a:cubicBezTo>
                    <a:cubicBezTo>
                      <a:pt x="20129" y="515"/>
                      <a:pt x="18443" y="0"/>
                      <a:pt x="1663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6"/>
              <p:cNvSpPr/>
              <p:nvPr/>
            </p:nvSpPr>
            <p:spPr>
              <a:xfrm>
                <a:off x="2167825" y="3642400"/>
                <a:ext cx="525975" cy="657425"/>
              </a:xfrm>
              <a:custGeom>
                <a:avLst/>
                <a:gdLst/>
                <a:ahLst/>
                <a:cxnLst/>
                <a:rect l="l" t="t" r="r" b="b"/>
                <a:pathLst>
                  <a:path w="21039" h="26297" extrusionOk="0">
                    <a:moveTo>
                      <a:pt x="13488" y="280"/>
                    </a:moveTo>
                    <a:cubicBezTo>
                      <a:pt x="14849" y="280"/>
                      <a:pt x="16173" y="696"/>
                      <a:pt x="17288" y="1483"/>
                    </a:cubicBezTo>
                    <a:cubicBezTo>
                      <a:pt x="19491" y="3042"/>
                      <a:pt x="20753" y="5959"/>
                      <a:pt x="20753" y="9495"/>
                    </a:cubicBezTo>
                    <a:cubicBezTo>
                      <a:pt x="20753" y="16318"/>
                      <a:pt x="16133" y="23497"/>
                      <a:pt x="10466" y="25497"/>
                    </a:cubicBezTo>
                    <a:cubicBezTo>
                      <a:pt x="9480" y="25846"/>
                      <a:pt x="8511" y="26020"/>
                      <a:pt x="7585" y="26020"/>
                    </a:cubicBezTo>
                    <a:cubicBezTo>
                      <a:pt x="6173" y="26020"/>
                      <a:pt x="4860" y="25617"/>
                      <a:pt x="3739" y="24819"/>
                    </a:cubicBezTo>
                    <a:cubicBezTo>
                      <a:pt x="1536" y="23259"/>
                      <a:pt x="274" y="20342"/>
                      <a:pt x="274" y="16806"/>
                    </a:cubicBezTo>
                    <a:cubicBezTo>
                      <a:pt x="274" y="9984"/>
                      <a:pt x="4894" y="2804"/>
                      <a:pt x="10561" y="804"/>
                    </a:cubicBezTo>
                    <a:cubicBezTo>
                      <a:pt x="11478" y="471"/>
                      <a:pt x="12454" y="292"/>
                      <a:pt x="13430" y="280"/>
                    </a:cubicBezTo>
                    <a:cubicBezTo>
                      <a:pt x="13450" y="280"/>
                      <a:pt x="13469" y="280"/>
                      <a:pt x="13488" y="280"/>
                    </a:cubicBezTo>
                    <a:close/>
                    <a:moveTo>
                      <a:pt x="13433" y="0"/>
                    </a:moveTo>
                    <a:cubicBezTo>
                      <a:pt x="12479" y="0"/>
                      <a:pt x="11485" y="176"/>
                      <a:pt x="10478" y="530"/>
                    </a:cubicBezTo>
                    <a:cubicBezTo>
                      <a:pt x="4703" y="2566"/>
                      <a:pt x="0" y="9865"/>
                      <a:pt x="0" y="16806"/>
                    </a:cubicBezTo>
                    <a:cubicBezTo>
                      <a:pt x="0" y="20437"/>
                      <a:pt x="1298" y="23438"/>
                      <a:pt x="3572" y="25057"/>
                    </a:cubicBezTo>
                    <a:cubicBezTo>
                      <a:pt x="4721" y="25857"/>
                      <a:pt x="6084" y="26296"/>
                      <a:pt x="7485" y="26296"/>
                    </a:cubicBezTo>
                    <a:cubicBezTo>
                      <a:pt x="7522" y="26296"/>
                      <a:pt x="7559" y="26296"/>
                      <a:pt x="7596" y="26295"/>
                    </a:cubicBezTo>
                    <a:cubicBezTo>
                      <a:pt x="8608" y="26295"/>
                      <a:pt x="9609" y="26117"/>
                      <a:pt x="10561" y="25771"/>
                    </a:cubicBezTo>
                    <a:cubicBezTo>
                      <a:pt x="16336" y="23735"/>
                      <a:pt x="21039" y="16437"/>
                      <a:pt x="21039" y="9495"/>
                    </a:cubicBezTo>
                    <a:cubicBezTo>
                      <a:pt x="21039" y="5864"/>
                      <a:pt x="19741" y="2864"/>
                      <a:pt x="17467" y="1256"/>
                    </a:cubicBezTo>
                    <a:cubicBezTo>
                      <a:pt x="16293" y="423"/>
                      <a:pt x="14913" y="0"/>
                      <a:pt x="1343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6"/>
              <p:cNvSpPr/>
              <p:nvPr/>
            </p:nvSpPr>
            <p:spPr>
              <a:xfrm>
                <a:off x="2229425" y="3720175"/>
                <a:ext cx="402475" cy="501925"/>
              </a:xfrm>
              <a:custGeom>
                <a:avLst/>
                <a:gdLst/>
                <a:ahLst/>
                <a:cxnLst/>
                <a:rect l="l" t="t" r="r" b="b"/>
                <a:pathLst>
                  <a:path w="16099" h="20077" extrusionOk="0">
                    <a:moveTo>
                      <a:pt x="10310" y="395"/>
                    </a:moveTo>
                    <a:cubicBezTo>
                      <a:pt x="11325" y="395"/>
                      <a:pt x="12304" y="704"/>
                      <a:pt x="13122" y="1289"/>
                    </a:cubicBezTo>
                    <a:cubicBezTo>
                      <a:pt x="14765" y="2443"/>
                      <a:pt x="15705" y="4622"/>
                      <a:pt x="15705" y="7277"/>
                    </a:cubicBezTo>
                    <a:cubicBezTo>
                      <a:pt x="15705" y="12409"/>
                      <a:pt x="12240" y="17803"/>
                      <a:pt x="7978" y="19303"/>
                    </a:cubicBezTo>
                    <a:cubicBezTo>
                      <a:pt x="7249" y="19561"/>
                      <a:pt x="6531" y="19690"/>
                      <a:pt x="5844" y="19690"/>
                    </a:cubicBezTo>
                    <a:cubicBezTo>
                      <a:pt x="4792" y="19690"/>
                      <a:pt x="3813" y="19389"/>
                      <a:pt x="2977" y="18791"/>
                    </a:cubicBezTo>
                    <a:cubicBezTo>
                      <a:pt x="1334" y="17636"/>
                      <a:pt x="394" y="15457"/>
                      <a:pt x="394" y="12802"/>
                    </a:cubicBezTo>
                    <a:cubicBezTo>
                      <a:pt x="394" y="7670"/>
                      <a:pt x="3858" y="2277"/>
                      <a:pt x="8109" y="777"/>
                    </a:cubicBezTo>
                    <a:cubicBezTo>
                      <a:pt x="8800" y="527"/>
                      <a:pt x="9526" y="396"/>
                      <a:pt x="10252" y="396"/>
                    </a:cubicBezTo>
                    <a:cubicBezTo>
                      <a:pt x="10271" y="395"/>
                      <a:pt x="10290" y="395"/>
                      <a:pt x="10310" y="395"/>
                    </a:cubicBezTo>
                    <a:close/>
                    <a:moveTo>
                      <a:pt x="10254" y="1"/>
                    </a:moveTo>
                    <a:cubicBezTo>
                      <a:pt x="9520" y="1"/>
                      <a:pt x="8755" y="136"/>
                      <a:pt x="7978" y="408"/>
                    </a:cubicBezTo>
                    <a:cubicBezTo>
                      <a:pt x="3585" y="1955"/>
                      <a:pt x="1" y="7527"/>
                      <a:pt x="1" y="12802"/>
                    </a:cubicBezTo>
                    <a:cubicBezTo>
                      <a:pt x="1" y="15588"/>
                      <a:pt x="1001" y="17886"/>
                      <a:pt x="2751" y="19112"/>
                    </a:cubicBezTo>
                    <a:cubicBezTo>
                      <a:pt x="3629" y="19744"/>
                      <a:pt x="4690" y="20077"/>
                      <a:pt x="5778" y="20077"/>
                    </a:cubicBezTo>
                    <a:cubicBezTo>
                      <a:pt x="5797" y="20077"/>
                      <a:pt x="5816" y="20077"/>
                      <a:pt x="5835" y="20077"/>
                    </a:cubicBezTo>
                    <a:cubicBezTo>
                      <a:pt x="6609" y="20077"/>
                      <a:pt x="7383" y="19934"/>
                      <a:pt x="8109" y="19672"/>
                    </a:cubicBezTo>
                    <a:cubicBezTo>
                      <a:pt x="12514" y="18124"/>
                      <a:pt x="16098" y="12564"/>
                      <a:pt x="16098" y="7277"/>
                    </a:cubicBezTo>
                    <a:cubicBezTo>
                      <a:pt x="16098" y="4491"/>
                      <a:pt x="15098" y="2193"/>
                      <a:pt x="13348" y="967"/>
                    </a:cubicBezTo>
                    <a:cubicBezTo>
                      <a:pt x="12444" y="324"/>
                      <a:pt x="11387" y="1"/>
                      <a:pt x="1025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6"/>
              <p:cNvSpPr/>
              <p:nvPr/>
            </p:nvSpPr>
            <p:spPr>
              <a:xfrm>
                <a:off x="2291050" y="3797925"/>
                <a:ext cx="279225" cy="346500"/>
              </a:xfrm>
              <a:custGeom>
                <a:avLst/>
                <a:gdLst/>
                <a:ahLst/>
                <a:cxnLst/>
                <a:rect l="l" t="t" r="r" b="b"/>
                <a:pathLst>
                  <a:path w="11169" h="13860" extrusionOk="0">
                    <a:moveTo>
                      <a:pt x="7085" y="500"/>
                    </a:moveTo>
                    <a:cubicBezTo>
                      <a:pt x="7751" y="500"/>
                      <a:pt x="8406" y="703"/>
                      <a:pt x="8954" y="1084"/>
                    </a:cubicBezTo>
                    <a:cubicBezTo>
                      <a:pt x="10037" y="1846"/>
                      <a:pt x="10657" y="3298"/>
                      <a:pt x="10657" y="5048"/>
                    </a:cubicBezTo>
                    <a:cubicBezTo>
                      <a:pt x="10657" y="8489"/>
                      <a:pt x="8347" y="12097"/>
                      <a:pt x="5501" y="13097"/>
                    </a:cubicBezTo>
                    <a:cubicBezTo>
                      <a:pt x="5020" y="13267"/>
                      <a:pt x="4544" y="13351"/>
                      <a:pt x="4089" y="13351"/>
                    </a:cubicBezTo>
                    <a:cubicBezTo>
                      <a:pt x="3397" y="13351"/>
                      <a:pt x="2754" y="13156"/>
                      <a:pt x="2215" y="12776"/>
                    </a:cubicBezTo>
                    <a:cubicBezTo>
                      <a:pt x="1132" y="12014"/>
                      <a:pt x="512" y="10561"/>
                      <a:pt x="512" y="8811"/>
                    </a:cubicBezTo>
                    <a:cubicBezTo>
                      <a:pt x="512" y="5370"/>
                      <a:pt x="2822" y="1762"/>
                      <a:pt x="5668" y="762"/>
                    </a:cubicBezTo>
                    <a:cubicBezTo>
                      <a:pt x="6120" y="596"/>
                      <a:pt x="6596" y="512"/>
                      <a:pt x="7085" y="500"/>
                    </a:cubicBezTo>
                    <a:close/>
                    <a:moveTo>
                      <a:pt x="7082" y="1"/>
                    </a:moveTo>
                    <a:cubicBezTo>
                      <a:pt x="6572" y="1"/>
                      <a:pt x="6041" y="95"/>
                      <a:pt x="5501" y="286"/>
                    </a:cubicBezTo>
                    <a:cubicBezTo>
                      <a:pt x="2465" y="1358"/>
                      <a:pt x="0" y="5179"/>
                      <a:pt x="0" y="8811"/>
                    </a:cubicBezTo>
                    <a:cubicBezTo>
                      <a:pt x="0" y="10728"/>
                      <a:pt x="703" y="12323"/>
                      <a:pt x="1917" y="13180"/>
                    </a:cubicBezTo>
                    <a:cubicBezTo>
                      <a:pt x="2533" y="13622"/>
                      <a:pt x="3274" y="13859"/>
                      <a:pt x="4029" y="13859"/>
                    </a:cubicBezTo>
                    <a:cubicBezTo>
                      <a:pt x="4047" y="13859"/>
                      <a:pt x="4066" y="13859"/>
                      <a:pt x="4084" y="13859"/>
                    </a:cubicBezTo>
                    <a:cubicBezTo>
                      <a:pt x="4620" y="13859"/>
                      <a:pt x="5156" y="13764"/>
                      <a:pt x="5668" y="13573"/>
                    </a:cubicBezTo>
                    <a:cubicBezTo>
                      <a:pt x="8704" y="12514"/>
                      <a:pt x="11168" y="8680"/>
                      <a:pt x="11168" y="5048"/>
                    </a:cubicBezTo>
                    <a:cubicBezTo>
                      <a:pt x="11168" y="3132"/>
                      <a:pt x="10466" y="1536"/>
                      <a:pt x="9252" y="679"/>
                    </a:cubicBezTo>
                    <a:cubicBezTo>
                      <a:pt x="8614" y="229"/>
                      <a:pt x="7874" y="1"/>
                      <a:pt x="7082"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6"/>
              <p:cNvSpPr/>
              <p:nvPr/>
            </p:nvSpPr>
            <p:spPr>
              <a:xfrm>
                <a:off x="2352950" y="3875725"/>
                <a:ext cx="155700" cy="191000"/>
              </a:xfrm>
              <a:custGeom>
                <a:avLst/>
                <a:gdLst/>
                <a:ahLst/>
                <a:cxnLst/>
                <a:rect l="l" t="t" r="r" b="b"/>
                <a:pathLst>
                  <a:path w="6228" h="7640" extrusionOk="0">
                    <a:moveTo>
                      <a:pt x="3894" y="615"/>
                    </a:moveTo>
                    <a:cubicBezTo>
                      <a:pt x="4216" y="615"/>
                      <a:pt x="4513" y="710"/>
                      <a:pt x="4775" y="901"/>
                    </a:cubicBezTo>
                    <a:cubicBezTo>
                      <a:pt x="5299" y="1258"/>
                      <a:pt x="5597" y="1960"/>
                      <a:pt x="5597" y="2829"/>
                    </a:cubicBezTo>
                    <a:cubicBezTo>
                      <a:pt x="5597" y="4568"/>
                      <a:pt x="4442" y="6389"/>
                      <a:pt x="3001" y="6901"/>
                    </a:cubicBezTo>
                    <a:cubicBezTo>
                      <a:pt x="2772" y="6981"/>
                      <a:pt x="2546" y="7020"/>
                      <a:pt x="2330" y="7020"/>
                    </a:cubicBezTo>
                    <a:cubicBezTo>
                      <a:pt x="1998" y="7020"/>
                      <a:pt x="1690" y="6927"/>
                      <a:pt x="1430" y="6747"/>
                    </a:cubicBezTo>
                    <a:cubicBezTo>
                      <a:pt x="906" y="6377"/>
                      <a:pt x="608" y="5675"/>
                      <a:pt x="608" y="4806"/>
                    </a:cubicBezTo>
                    <a:cubicBezTo>
                      <a:pt x="608" y="3068"/>
                      <a:pt x="1775" y="1246"/>
                      <a:pt x="3204" y="734"/>
                    </a:cubicBezTo>
                    <a:cubicBezTo>
                      <a:pt x="3430" y="662"/>
                      <a:pt x="3656" y="615"/>
                      <a:pt x="3894" y="615"/>
                    </a:cubicBezTo>
                    <a:close/>
                    <a:moveTo>
                      <a:pt x="3913" y="0"/>
                    </a:moveTo>
                    <a:cubicBezTo>
                      <a:pt x="3621" y="0"/>
                      <a:pt x="3318" y="55"/>
                      <a:pt x="3013" y="162"/>
                    </a:cubicBezTo>
                    <a:cubicBezTo>
                      <a:pt x="1346" y="746"/>
                      <a:pt x="1" y="2829"/>
                      <a:pt x="1" y="4806"/>
                    </a:cubicBezTo>
                    <a:cubicBezTo>
                      <a:pt x="1" y="5877"/>
                      <a:pt x="394" y="6770"/>
                      <a:pt x="1084" y="7247"/>
                    </a:cubicBezTo>
                    <a:cubicBezTo>
                      <a:pt x="1442" y="7509"/>
                      <a:pt x="1882" y="7640"/>
                      <a:pt x="2323" y="7640"/>
                    </a:cubicBezTo>
                    <a:cubicBezTo>
                      <a:pt x="2632" y="7640"/>
                      <a:pt x="2930" y="7580"/>
                      <a:pt x="3216" y="7473"/>
                    </a:cubicBezTo>
                    <a:cubicBezTo>
                      <a:pt x="4871" y="6889"/>
                      <a:pt x="6228" y="4806"/>
                      <a:pt x="6228" y="2829"/>
                    </a:cubicBezTo>
                    <a:cubicBezTo>
                      <a:pt x="6228" y="1758"/>
                      <a:pt x="5835" y="865"/>
                      <a:pt x="5144" y="389"/>
                    </a:cubicBezTo>
                    <a:cubicBezTo>
                      <a:pt x="4784" y="129"/>
                      <a:pt x="4362" y="0"/>
                      <a:pt x="391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39" name="Google Shape;3239;p36"/>
          <p:cNvGrpSpPr/>
          <p:nvPr/>
        </p:nvGrpSpPr>
        <p:grpSpPr>
          <a:xfrm rot="10800000" flipH="1">
            <a:off x="1520100" y="2486434"/>
            <a:ext cx="303650" cy="900973"/>
            <a:chOff x="4482322" y="2464909"/>
            <a:chExt cx="173872" cy="515844"/>
          </a:xfrm>
        </p:grpSpPr>
        <p:sp>
          <p:nvSpPr>
            <p:cNvPr id="3240" name="Google Shape;3240;p36"/>
            <p:cNvSpPr/>
            <p:nvPr/>
          </p:nvSpPr>
          <p:spPr>
            <a:xfrm>
              <a:off x="4510935" y="2893753"/>
              <a:ext cx="87000" cy="870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6"/>
            <p:cNvSpPr/>
            <p:nvPr/>
          </p:nvSpPr>
          <p:spPr>
            <a:xfrm>
              <a:off x="4482322" y="2779038"/>
              <a:ext cx="65400" cy="654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6"/>
            <p:cNvSpPr/>
            <p:nvPr/>
          </p:nvSpPr>
          <p:spPr>
            <a:xfrm>
              <a:off x="4582394" y="2709659"/>
              <a:ext cx="73800" cy="73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6"/>
            <p:cNvSpPr/>
            <p:nvPr/>
          </p:nvSpPr>
          <p:spPr>
            <a:xfrm>
              <a:off x="4493409" y="2621315"/>
              <a:ext cx="59700" cy="597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6"/>
            <p:cNvSpPr/>
            <p:nvPr/>
          </p:nvSpPr>
          <p:spPr>
            <a:xfrm>
              <a:off x="4582399" y="2536883"/>
              <a:ext cx="50400" cy="504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6"/>
            <p:cNvSpPr/>
            <p:nvPr/>
          </p:nvSpPr>
          <p:spPr>
            <a:xfrm>
              <a:off x="4510935" y="2464909"/>
              <a:ext cx="40500" cy="4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602;p26">
            <a:extLst>
              <a:ext uri="{FF2B5EF4-FFF2-40B4-BE49-F238E27FC236}">
                <a16:creationId xmlns:a16="http://schemas.microsoft.com/office/drawing/2014/main" id="{0C97B549-F91C-7898-9C2A-83D4C58C7DF1}"/>
              </a:ext>
            </a:extLst>
          </p:cNvPr>
          <p:cNvSpPr txBox="1">
            <a:spLocks/>
          </p:cNvSpPr>
          <p:nvPr/>
        </p:nvSpPr>
        <p:spPr>
          <a:xfrm>
            <a:off x="501538" y="267513"/>
            <a:ext cx="8114400" cy="51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GB" dirty="0"/>
              <a:t>ĐIỀU KHIỂN ĐỒNG THỜI PHÂN TÁN</a:t>
            </a:r>
          </a:p>
        </p:txBody>
      </p:sp>
      <p:sp>
        <p:nvSpPr>
          <p:cNvPr id="5" name="TextBox 4">
            <a:extLst>
              <a:ext uri="{FF2B5EF4-FFF2-40B4-BE49-F238E27FC236}">
                <a16:creationId xmlns:a16="http://schemas.microsoft.com/office/drawing/2014/main" id="{3B10D605-E80D-7F88-E171-4191DFCE395A}"/>
              </a:ext>
            </a:extLst>
          </p:cNvPr>
          <p:cNvSpPr txBox="1"/>
          <p:nvPr/>
        </p:nvSpPr>
        <p:spPr>
          <a:xfrm>
            <a:off x="2856356" y="691095"/>
            <a:ext cx="3431237"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b="1" dirty="0">
                <a:solidFill>
                  <a:schemeClr val="accent2">
                    <a:lumMod val="75000"/>
                  </a:schemeClr>
                </a:solidFill>
                <a:latin typeface="Fira Sans Extra Condensed Medium" panose="020B0604020202020204" charset="0"/>
                <a:ea typeface="Roboto" panose="02000000000000000000" pitchFamily="2" charset="0"/>
              </a:rPr>
              <a:t> </a:t>
            </a:r>
            <a:r>
              <a:rPr lang="vi-VN" b="1" dirty="0" err="1">
                <a:solidFill>
                  <a:schemeClr val="accent2">
                    <a:lumMod val="75000"/>
                  </a:schemeClr>
                </a:solidFill>
                <a:latin typeface="Fira Sans Extra Condensed Medium" panose="020B0604020202020204" charset="0"/>
                <a:ea typeface="Roboto" panose="02000000000000000000" pitchFamily="2" charset="0"/>
              </a:rPr>
              <a:t>Lịch</a:t>
            </a:r>
            <a:r>
              <a:rPr lang="vi-VN" b="1" dirty="0">
                <a:solidFill>
                  <a:schemeClr val="accent2">
                    <a:lumMod val="75000"/>
                  </a:schemeClr>
                </a:solidFill>
                <a:latin typeface="Fira Sans Extra Condensed Medium" panose="020B0604020202020204" charset="0"/>
                <a:ea typeface="Roboto" panose="02000000000000000000" pitchFamily="2" charset="0"/>
              </a:rPr>
              <a:t> </a:t>
            </a:r>
            <a:r>
              <a:rPr lang="vi-VN" b="1" dirty="0" err="1">
                <a:solidFill>
                  <a:schemeClr val="accent2">
                    <a:lumMod val="75000"/>
                  </a:schemeClr>
                </a:solidFill>
                <a:latin typeface="Fira Sans Extra Condensed Medium" panose="020B0604020202020204" charset="0"/>
                <a:ea typeface="Roboto" panose="02000000000000000000" pitchFamily="2" charset="0"/>
              </a:rPr>
              <a:t>tuần</a:t>
            </a:r>
            <a:r>
              <a:rPr lang="vi-VN" b="1" dirty="0">
                <a:solidFill>
                  <a:schemeClr val="accent2">
                    <a:lumMod val="75000"/>
                  </a:schemeClr>
                </a:solidFill>
                <a:latin typeface="Fira Sans Extra Condensed Medium" panose="020B0604020202020204" charset="0"/>
                <a:ea typeface="Roboto" panose="02000000000000000000" pitchFamily="2" charset="0"/>
              </a:rPr>
              <a:t> </a:t>
            </a:r>
            <a:r>
              <a:rPr lang="vi-VN" b="1" dirty="0" err="1">
                <a:solidFill>
                  <a:schemeClr val="accent2">
                    <a:lumMod val="75000"/>
                  </a:schemeClr>
                </a:solidFill>
                <a:latin typeface="Fira Sans Extra Condensed Medium" panose="020B0604020202020204" charset="0"/>
                <a:ea typeface="Roboto" panose="02000000000000000000" pitchFamily="2" charset="0"/>
              </a:rPr>
              <a:t>tự</a:t>
            </a:r>
            <a:r>
              <a:rPr lang="vi-VN" b="1" dirty="0">
                <a:solidFill>
                  <a:schemeClr val="accent2">
                    <a:lumMod val="75000"/>
                  </a:schemeClr>
                </a:solidFill>
                <a:latin typeface="Fira Sans Extra Condensed Medium" panose="020B0604020202020204" charset="0"/>
                <a:ea typeface="Roboto" panose="02000000000000000000" pitchFamily="2" charset="0"/>
              </a:rPr>
              <a:t> </a:t>
            </a:r>
            <a:r>
              <a:rPr lang="vi-VN" b="1" dirty="0" err="1">
                <a:solidFill>
                  <a:schemeClr val="accent2">
                    <a:lumMod val="75000"/>
                  </a:schemeClr>
                </a:solidFill>
                <a:latin typeface="Fira Sans Extra Condensed Medium" panose="020B0604020202020204" charset="0"/>
                <a:ea typeface="Roboto" panose="02000000000000000000" pitchFamily="2" charset="0"/>
              </a:rPr>
              <a:t>và</a:t>
            </a:r>
            <a:r>
              <a:rPr lang="vi-VN" b="1" dirty="0">
                <a:solidFill>
                  <a:schemeClr val="accent2">
                    <a:lumMod val="75000"/>
                  </a:schemeClr>
                </a:solidFill>
                <a:latin typeface="Fira Sans Extra Condensed Medium" panose="020B0604020202020204" charset="0"/>
                <a:ea typeface="Roboto" panose="02000000000000000000" pitchFamily="2" charset="0"/>
              </a:rPr>
              <a:t> </a:t>
            </a:r>
            <a:r>
              <a:rPr lang="vi-VN" b="1" dirty="0" err="1">
                <a:solidFill>
                  <a:schemeClr val="accent2">
                    <a:lumMod val="75000"/>
                  </a:schemeClr>
                </a:solidFill>
                <a:latin typeface="Fira Sans Extra Condensed Medium" panose="020B0604020202020204" charset="0"/>
                <a:ea typeface="Roboto" panose="02000000000000000000" pitchFamily="2" charset="0"/>
              </a:rPr>
              <a:t>lịch</a:t>
            </a:r>
            <a:r>
              <a:rPr lang="vi-VN" b="1" dirty="0">
                <a:solidFill>
                  <a:schemeClr val="accent2">
                    <a:lumMod val="75000"/>
                  </a:schemeClr>
                </a:solidFill>
                <a:latin typeface="Fira Sans Extra Condensed Medium" panose="020B0604020202020204" charset="0"/>
                <a:ea typeface="Roboto" panose="02000000000000000000" pitchFamily="2" charset="0"/>
              </a:rPr>
              <a:t> </a:t>
            </a:r>
            <a:r>
              <a:rPr lang="vi-VN" b="1" dirty="0" err="1">
                <a:solidFill>
                  <a:schemeClr val="accent2">
                    <a:lumMod val="75000"/>
                  </a:schemeClr>
                </a:solidFill>
                <a:latin typeface="Fira Sans Extra Condensed Medium" panose="020B0604020202020204" charset="0"/>
                <a:ea typeface="Roboto" panose="02000000000000000000" pitchFamily="2" charset="0"/>
              </a:rPr>
              <a:t>khả</a:t>
            </a:r>
            <a:r>
              <a:rPr lang="vi-VN" b="1" dirty="0">
                <a:solidFill>
                  <a:schemeClr val="accent2">
                    <a:lumMod val="75000"/>
                  </a:schemeClr>
                </a:solidFill>
                <a:latin typeface="Fira Sans Extra Condensed Medium" panose="020B0604020202020204" charset="0"/>
                <a:ea typeface="Roboto" panose="02000000000000000000" pitchFamily="2" charset="0"/>
              </a:rPr>
              <a:t> </a:t>
            </a:r>
            <a:r>
              <a:rPr lang="vi-VN" b="1" dirty="0" err="1">
                <a:solidFill>
                  <a:schemeClr val="accent2">
                    <a:lumMod val="75000"/>
                  </a:schemeClr>
                </a:solidFill>
                <a:latin typeface="Fira Sans Extra Condensed Medium" panose="020B0604020202020204" charset="0"/>
                <a:ea typeface="Roboto" panose="02000000000000000000" pitchFamily="2" charset="0"/>
              </a:rPr>
              <a:t>tuần</a:t>
            </a:r>
            <a:r>
              <a:rPr lang="vi-VN" b="1" dirty="0">
                <a:solidFill>
                  <a:schemeClr val="accent2">
                    <a:lumMod val="75000"/>
                  </a:schemeClr>
                </a:solidFill>
                <a:latin typeface="Fira Sans Extra Condensed Medium" panose="020B0604020202020204" charset="0"/>
                <a:ea typeface="Roboto" panose="02000000000000000000" pitchFamily="2" charset="0"/>
              </a:rPr>
              <a:t> </a:t>
            </a:r>
            <a:r>
              <a:rPr lang="vi-VN" b="1" dirty="0" err="1">
                <a:solidFill>
                  <a:schemeClr val="accent2">
                    <a:lumMod val="75000"/>
                  </a:schemeClr>
                </a:solidFill>
                <a:latin typeface="Fira Sans Extra Condensed Medium" panose="020B0604020202020204" charset="0"/>
                <a:ea typeface="Roboto" panose="02000000000000000000" pitchFamily="2" charset="0"/>
              </a:rPr>
              <a:t>tự</a:t>
            </a:r>
            <a:endParaRPr kumimoji="0" lang="vi-VN" sz="1400" b="0" i="0" u="none" strike="noStrike" kern="0" cap="none" spc="0" normalizeH="0" baseline="0" noProof="0" dirty="0">
              <a:ln>
                <a:noFill/>
              </a:ln>
              <a:solidFill>
                <a:schemeClr val="accent2">
                  <a:lumMod val="75000"/>
                </a:schemeClr>
              </a:solidFill>
              <a:effectLst/>
              <a:uLnTx/>
              <a:uFillTx/>
              <a:latin typeface="Fira Sans Extra Condensed Medium" panose="020B0604020202020204" charset="0"/>
              <a:sym typeface="Arial"/>
            </a:endParaRPr>
          </a:p>
        </p:txBody>
      </p:sp>
      <p:sp>
        <p:nvSpPr>
          <p:cNvPr id="7" name="TextBox 6">
            <a:extLst>
              <a:ext uri="{FF2B5EF4-FFF2-40B4-BE49-F238E27FC236}">
                <a16:creationId xmlns:a16="http://schemas.microsoft.com/office/drawing/2014/main" id="{6516347C-8360-B491-D901-184BA37910D7}"/>
              </a:ext>
            </a:extLst>
          </p:cNvPr>
          <p:cNvSpPr txBox="1"/>
          <p:nvPr/>
        </p:nvSpPr>
        <p:spPr>
          <a:xfrm>
            <a:off x="2509108" y="1137963"/>
            <a:ext cx="4471097" cy="1384995"/>
          </a:xfrm>
          <a:prstGeom prst="rect">
            <a:avLst/>
          </a:prstGeom>
          <a:noFill/>
        </p:spPr>
        <p:txBody>
          <a:bodyPr wrap="square">
            <a:spAutoFit/>
          </a:bodyPr>
          <a:lstStyle/>
          <a:p>
            <a:pPr marL="285750" indent="-285750">
              <a:buFont typeface="Wingdings" panose="05000000000000000000" pitchFamily="2" charset="2"/>
              <a:buChar char="v"/>
            </a:pPr>
            <a:endParaRPr lang="en-US" i="1" dirty="0">
              <a:solidFill>
                <a:schemeClr val="tx1"/>
              </a:solidFill>
              <a:latin typeface="Roboto" panose="02000000000000000000" pitchFamily="2" charset="0"/>
              <a:ea typeface="Roboto" panose="02000000000000000000" pitchFamily="2" charset="0"/>
            </a:endParaRPr>
          </a:p>
          <a:p>
            <a:r>
              <a:rPr lang="en-US" i="1" dirty="0" err="1">
                <a:solidFill>
                  <a:schemeClr val="tx1"/>
                </a:solidFill>
                <a:latin typeface="Roboto" panose="02000000000000000000" pitchFamily="2" charset="0"/>
                <a:ea typeface="Roboto" panose="02000000000000000000" pitchFamily="2" charset="0"/>
              </a:rPr>
              <a:t>Lịch</a:t>
            </a:r>
            <a:r>
              <a:rPr lang="en-US" i="1" dirty="0">
                <a:solidFill>
                  <a:schemeClr val="tx1"/>
                </a:solidFill>
                <a:latin typeface="Roboto" panose="02000000000000000000" pitchFamily="2" charset="0"/>
                <a:ea typeface="Roboto" panose="02000000000000000000" pitchFamily="2" charset="0"/>
              </a:rPr>
              <a:t> </a:t>
            </a:r>
            <a:r>
              <a:rPr lang="en-US" i="1" dirty="0" err="1">
                <a:solidFill>
                  <a:schemeClr val="tx1"/>
                </a:solidFill>
                <a:latin typeface="Roboto" panose="02000000000000000000" pitchFamily="2" charset="0"/>
                <a:ea typeface="Roboto" panose="02000000000000000000" pitchFamily="2" charset="0"/>
              </a:rPr>
              <a:t>khả</a:t>
            </a:r>
            <a:r>
              <a:rPr lang="en-US" i="1" dirty="0">
                <a:solidFill>
                  <a:schemeClr val="tx1"/>
                </a:solidFill>
                <a:latin typeface="Roboto" panose="02000000000000000000" pitchFamily="2" charset="0"/>
                <a:ea typeface="Roboto" panose="02000000000000000000" pitchFamily="2" charset="0"/>
              </a:rPr>
              <a:t> </a:t>
            </a:r>
            <a:r>
              <a:rPr lang="en-US" i="1" dirty="0" err="1">
                <a:solidFill>
                  <a:schemeClr val="tx1"/>
                </a:solidFill>
                <a:latin typeface="Roboto" panose="02000000000000000000" pitchFamily="2" charset="0"/>
                <a:ea typeface="Roboto" panose="02000000000000000000" pitchFamily="2" charset="0"/>
              </a:rPr>
              <a:t>tuần</a:t>
            </a:r>
            <a:r>
              <a:rPr lang="en-US" i="1" dirty="0">
                <a:solidFill>
                  <a:schemeClr val="tx1"/>
                </a:solidFill>
                <a:latin typeface="Roboto" panose="02000000000000000000" pitchFamily="2" charset="0"/>
                <a:ea typeface="Roboto" panose="02000000000000000000" pitchFamily="2" charset="0"/>
              </a:rPr>
              <a:t> </a:t>
            </a:r>
            <a:r>
              <a:rPr lang="en-US" i="1" dirty="0" err="1">
                <a:solidFill>
                  <a:schemeClr val="tx1"/>
                </a:solidFill>
                <a:latin typeface="Roboto" panose="02000000000000000000" pitchFamily="2" charset="0"/>
                <a:ea typeface="Roboto" panose="02000000000000000000" pitchFamily="2" charset="0"/>
              </a:rPr>
              <a:t>tự</a:t>
            </a:r>
            <a:r>
              <a:rPr lang="en-US" i="1" dirty="0">
                <a:solidFill>
                  <a:schemeClr val="tx1"/>
                </a:solidFill>
                <a:latin typeface="Roboto" panose="02000000000000000000" pitchFamily="2" charset="0"/>
                <a:ea typeface="Roboto" panose="02000000000000000000" pitchFamily="2" charset="0"/>
              </a:rPr>
              <a:t> (serializable schedule)</a:t>
            </a:r>
          </a:p>
          <a:p>
            <a:pPr marL="742950" lvl="1" indent="-285750">
              <a:buFont typeface="Arial" panose="020B0604020202020204" pitchFamily="34" charset="0"/>
              <a:buChar char="•"/>
            </a:pPr>
            <a:r>
              <a:rPr lang="vi-VN" dirty="0" err="1">
                <a:solidFill>
                  <a:schemeClr val="tx1"/>
                </a:solidFill>
                <a:latin typeface="Roboto" panose="02000000000000000000" pitchFamily="2" charset="0"/>
                <a:ea typeface="Roboto" panose="02000000000000000000" pitchFamily="2" charset="0"/>
              </a:rPr>
              <a:t>Một</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lịch</a:t>
            </a:r>
            <a:r>
              <a:rPr lang="vi-VN" dirty="0">
                <a:solidFill>
                  <a:schemeClr val="tx1"/>
                </a:solidFill>
                <a:latin typeface="Roboto" panose="02000000000000000000" pitchFamily="2" charset="0"/>
                <a:ea typeface="Roboto" panose="02000000000000000000" pitchFamily="2" charset="0"/>
              </a:rPr>
              <a:t> S </a:t>
            </a:r>
            <a:r>
              <a:rPr lang="vi-VN" dirty="0" err="1">
                <a:solidFill>
                  <a:schemeClr val="tx1"/>
                </a:solidFill>
                <a:latin typeface="Roboto" panose="02000000000000000000" pitchFamily="2" charset="0"/>
                <a:ea typeface="Roboto" panose="02000000000000000000" pitchFamily="2" charset="0"/>
              </a:rPr>
              <a:t>được</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lập</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từ</a:t>
            </a:r>
            <a:r>
              <a:rPr lang="vi-VN" dirty="0">
                <a:solidFill>
                  <a:schemeClr val="tx1"/>
                </a:solidFill>
                <a:latin typeface="Roboto" panose="02000000000000000000" pitchFamily="2" charset="0"/>
                <a:ea typeface="Roboto" panose="02000000000000000000" pitchFamily="2" charset="0"/>
              </a:rPr>
              <a:t> n giao </a:t>
            </a:r>
            <a:r>
              <a:rPr lang="vi-VN" dirty="0" err="1">
                <a:solidFill>
                  <a:schemeClr val="tx1"/>
                </a:solidFill>
                <a:latin typeface="Roboto" panose="02000000000000000000" pitchFamily="2" charset="0"/>
                <a:ea typeface="Roboto" panose="02000000000000000000" pitchFamily="2" charset="0"/>
              </a:rPr>
              <a:t>tác</a:t>
            </a:r>
            <a:r>
              <a:rPr lang="vi-VN" dirty="0">
                <a:solidFill>
                  <a:schemeClr val="tx1"/>
                </a:solidFill>
                <a:latin typeface="Roboto" panose="02000000000000000000" pitchFamily="2" charset="0"/>
                <a:ea typeface="Roboto" panose="02000000000000000000" pitchFamily="2" charset="0"/>
              </a:rPr>
              <a:t> T1, T2,….,</a:t>
            </a:r>
            <a:r>
              <a:rPr lang="vi-VN" dirty="0" err="1">
                <a:solidFill>
                  <a:schemeClr val="tx1"/>
                </a:solidFill>
                <a:latin typeface="Roboto" panose="02000000000000000000" pitchFamily="2" charset="0"/>
                <a:ea typeface="Roboto" panose="02000000000000000000" pitchFamily="2" charset="0"/>
              </a:rPr>
              <a:t>Tn</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xử</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lí</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đồng</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thời</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gọi</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là</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lịch</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khả</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tuần</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tự</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nếu</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nó</a:t>
            </a:r>
            <a:r>
              <a:rPr lang="vi-VN" dirty="0">
                <a:solidFill>
                  <a:schemeClr val="tx1"/>
                </a:solidFill>
                <a:latin typeface="Roboto" panose="02000000000000000000" pitchFamily="2" charset="0"/>
                <a:ea typeface="Roboto" panose="02000000000000000000" pitchFamily="2" charset="0"/>
              </a:rPr>
              <a:t> cho </a:t>
            </a:r>
            <a:r>
              <a:rPr lang="vi-VN" dirty="0" err="1">
                <a:solidFill>
                  <a:schemeClr val="tx1"/>
                </a:solidFill>
                <a:latin typeface="Roboto" panose="02000000000000000000" pitchFamily="2" charset="0"/>
                <a:ea typeface="Roboto" panose="02000000000000000000" pitchFamily="2" charset="0"/>
              </a:rPr>
              <a:t>cùng</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kết</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quả</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với</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một</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lịch</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tuần</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tự</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được</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lập</a:t>
            </a:r>
            <a:r>
              <a:rPr lang="vi-VN" dirty="0">
                <a:solidFill>
                  <a:schemeClr val="tx1"/>
                </a:solidFill>
                <a:latin typeface="Roboto" panose="02000000000000000000" pitchFamily="2" charset="0"/>
                <a:ea typeface="Roboto" panose="02000000000000000000" pitchFamily="2" charset="0"/>
              </a:rPr>
              <a:t> </a:t>
            </a:r>
            <a:r>
              <a:rPr lang="vi-VN" dirty="0" err="1">
                <a:solidFill>
                  <a:schemeClr val="tx1"/>
                </a:solidFill>
                <a:latin typeface="Roboto" panose="02000000000000000000" pitchFamily="2" charset="0"/>
                <a:ea typeface="Roboto" panose="02000000000000000000" pitchFamily="2" charset="0"/>
              </a:rPr>
              <a:t>từ</a:t>
            </a:r>
            <a:r>
              <a:rPr lang="vi-VN" dirty="0">
                <a:solidFill>
                  <a:schemeClr val="tx1"/>
                </a:solidFill>
                <a:latin typeface="Roboto" panose="02000000000000000000" pitchFamily="2" charset="0"/>
                <a:ea typeface="Roboto" panose="02000000000000000000" pitchFamily="2" charset="0"/>
              </a:rPr>
              <a:t> n giao </a:t>
            </a:r>
            <a:r>
              <a:rPr lang="vi-VN" dirty="0" err="1">
                <a:solidFill>
                  <a:schemeClr val="tx1"/>
                </a:solidFill>
                <a:latin typeface="Roboto" panose="02000000000000000000" pitchFamily="2" charset="0"/>
                <a:ea typeface="Roboto" panose="02000000000000000000" pitchFamily="2" charset="0"/>
              </a:rPr>
              <a:t>tác</a:t>
            </a:r>
            <a:r>
              <a:rPr lang="vi-VN" dirty="0">
                <a:solidFill>
                  <a:schemeClr val="tx1"/>
                </a:solidFill>
                <a:latin typeface="Roboto" panose="02000000000000000000" pitchFamily="2" charset="0"/>
                <a:ea typeface="Roboto" panose="02000000000000000000" pitchFamily="2" charset="0"/>
              </a:rPr>
              <a:t> trên.</a:t>
            </a:r>
            <a:endParaRPr lang="en-US" dirty="0">
              <a:solidFill>
                <a:schemeClr val="tx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9565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2" name="TextBox 1">
            <a:extLst>
              <a:ext uri="{FF2B5EF4-FFF2-40B4-BE49-F238E27FC236}">
                <a16:creationId xmlns:a16="http://schemas.microsoft.com/office/drawing/2014/main" id="{6481917C-1226-A13D-E900-261307DE4994}"/>
              </a:ext>
            </a:extLst>
          </p:cNvPr>
          <p:cNvSpPr txBox="1"/>
          <p:nvPr/>
        </p:nvSpPr>
        <p:spPr>
          <a:xfrm>
            <a:off x="947819" y="739641"/>
            <a:ext cx="4808764" cy="646331"/>
          </a:xfrm>
          <a:prstGeom prst="rect">
            <a:avLst/>
          </a:prstGeom>
          <a:noFill/>
        </p:spPr>
        <p:txBody>
          <a:bodyPr wrap="square" rtlCol="0">
            <a:spAutoFit/>
          </a:bodyPr>
          <a:lstStyle/>
          <a:p>
            <a:pPr marL="285750" indent="-285750">
              <a:buClr>
                <a:schemeClr val="accent1"/>
              </a:buClr>
              <a:buFont typeface="Wingdings" panose="05000000000000000000" pitchFamily="2" charset="2"/>
              <a:buChar char="v"/>
            </a:pPr>
            <a:r>
              <a:rPr lang="en-US" sz="1800" b="1" dirty="0" err="1">
                <a:solidFill>
                  <a:schemeClr val="accent1"/>
                </a:solidFill>
                <a:latin typeface="Fira Sans Extra Condensed SemiBold" panose="020B0604020202020204" charset="0"/>
              </a:rPr>
              <a:t>Lịch</a:t>
            </a:r>
            <a:r>
              <a:rPr lang="en-US" sz="1800" b="1" dirty="0">
                <a:solidFill>
                  <a:schemeClr val="accent1"/>
                </a:solidFill>
                <a:latin typeface="Fira Sans Extra Condensed SemiBold" panose="020B0604020202020204" charset="0"/>
              </a:rPr>
              <a:t> </a:t>
            </a:r>
            <a:r>
              <a:rPr lang="en-US" sz="1800" b="1" dirty="0" err="1">
                <a:solidFill>
                  <a:schemeClr val="accent1"/>
                </a:solidFill>
                <a:latin typeface="Fira Sans Extra Condensed SemiBold" panose="020B0604020202020204" charset="0"/>
              </a:rPr>
              <a:t>khả</a:t>
            </a:r>
            <a:r>
              <a:rPr lang="en-US" sz="1800" b="1" dirty="0">
                <a:solidFill>
                  <a:schemeClr val="accent1"/>
                </a:solidFill>
                <a:latin typeface="Fira Sans Extra Condensed SemiBold" panose="020B0604020202020204" charset="0"/>
              </a:rPr>
              <a:t> </a:t>
            </a:r>
            <a:r>
              <a:rPr lang="en-US" sz="1800" b="1" dirty="0" err="1">
                <a:solidFill>
                  <a:schemeClr val="accent1"/>
                </a:solidFill>
                <a:latin typeface="Fira Sans Extra Condensed SemiBold" panose="020B0604020202020204" charset="0"/>
              </a:rPr>
              <a:t>tuần</a:t>
            </a:r>
            <a:r>
              <a:rPr lang="en-US" sz="1800" b="1" dirty="0">
                <a:solidFill>
                  <a:schemeClr val="accent1"/>
                </a:solidFill>
                <a:latin typeface="Fira Sans Extra Condensed SemiBold" panose="020B0604020202020204" charset="0"/>
              </a:rPr>
              <a:t> </a:t>
            </a:r>
            <a:r>
              <a:rPr lang="en-US" sz="1800" b="1" dirty="0" err="1">
                <a:solidFill>
                  <a:schemeClr val="accent1"/>
                </a:solidFill>
                <a:latin typeface="Fira Sans Extra Condensed SemiBold" panose="020B0604020202020204" charset="0"/>
              </a:rPr>
              <a:t>tự</a:t>
            </a:r>
            <a:r>
              <a:rPr lang="en-US" sz="1800" b="1" dirty="0">
                <a:solidFill>
                  <a:schemeClr val="accent1"/>
                </a:solidFill>
                <a:latin typeface="Fira Sans Extra Condensed SemiBold" panose="020B0604020202020204" charset="0"/>
              </a:rPr>
              <a:t> (serializable schedule)</a:t>
            </a:r>
          </a:p>
          <a:p>
            <a:pPr marL="285750" indent="-285750">
              <a:buFont typeface="Wingdings" panose="05000000000000000000" pitchFamily="2" charset="2"/>
              <a:buChar char="v"/>
            </a:pPr>
            <a:endParaRPr lang="en-VN" sz="1800" b="1" dirty="0">
              <a:solidFill>
                <a:schemeClr val="accent1"/>
              </a:solidFill>
              <a:latin typeface="Fira Sans Extra Condensed SemiBold" panose="020B0604020202020204" charset="0"/>
            </a:endParaRPr>
          </a:p>
        </p:txBody>
      </p:sp>
      <p:pic>
        <p:nvPicPr>
          <p:cNvPr id="4" name="Picture 3" descr="Table&#10;&#10;Description automatically generated">
            <a:extLst>
              <a:ext uri="{FF2B5EF4-FFF2-40B4-BE49-F238E27FC236}">
                <a16:creationId xmlns:a16="http://schemas.microsoft.com/office/drawing/2014/main" id="{F76AD833-630C-12D4-B454-7A88E5F1D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977" y="1104477"/>
            <a:ext cx="5846045" cy="3692238"/>
          </a:xfrm>
          <a:prstGeom prst="rect">
            <a:avLst/>
          </a:prstGeom>
        </p:spPr>
      </p:pic>
      <p:sp>
        <p:nvSpPr>
          <p:cNvPr id="8" name="Google Shape;503;p18">
            <a:extLst>
              <a:ext uri="{FF2B5EF4-FFF2-40B4-BE49-F238E27FC236}">
                <a16:creationId xmlns:a16="http://schemas.microsoft.com/office/drawing/2014/main" id="{AA027E25-8BCA-9E72-669D-EE70CE632112}"/>
              </a:ext>
            </a:extLst>
          </p:cNvPr>
          <p:cNvSpPr txBox="1">
            <a:spLocks noGrp="1"/>
          </p:cNvSpPr>
          <p:nvPr>
            <p:ph type="title"/>
          </p:nvPr>
        </p:nvSpPr>
        <p:spPr>
          <a:xfrm>
            <a:off x="514800" y="285455"/>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ĐIỀU KHIỂN ĐỒNG THỜI PHÂN TÁN </a:t>
            </a:r>
            <a:endParaRPr dirty="0"/>
          </a:p>
        </p:txBody>
      </p:sp>
    </p:spTree>
    <p:extLst>
      <p:ext uri="{BB962C8B-B14F-4D97-AF65-F5344CB8AC3E}">
        <p14:creationId xmlns:p14="http://schemas.microsoft.com/office/powerpoint/2010/main" val="171453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2" name="TextBox 1">
            <a:extLst>
              <a:ext uri="{FF2B5EF4-FFF2-40B4-BE49-F238E27FC236}">
                <a16:creationId xmlns:a16="http://schemas.microsoft.com/office/drawing/2014/main" id="{6481917C-1226-A13D-E900-261307DE4994}"/>
              </a:ext>
            </a:extLst>
          </p:cNvPr>
          <p:cNvSpPr txBox="1"/>
          <p:nvPr/>
        </p:nvSpPr>
        <p:spPr>
          <a:xfrm>
            <a:off x="947819" y="739641"/>
            <a:ext cx="4808764" cy="646331"/>
          </a:xfrm>
          <a:prstGeom prst="rect">
            <a:avLst/>
          </a:prstGeom>
          <a:noFill/>
        </p:spPr>
        <p:txBody>
          <a:bodyPr wrap="square" rtlCol="0">
            <a:spAutoFit/>
          </a:bodyPr>
          <a:lstStyle/>
          <a:p>
            <a:pPr marL="285750" indent="-285750">
              <a:buClr>
                <a:schemeClr val="accent1"/>
              </a:buClr>
              <a:buFont typeface="Wingdings" panose="05000000000000000000" pitchFamily="2" charset="2"/>
              <a:buChar char="v"/>
            </a:pPr>
            <a:r>
              <a:rPr lang="en-US" sz="1800" b="1" dirty="0" err="1">
                <a:solidFill>
                  <a:schemeClr val="accent1"/>
                </a:solidFill>
                <a:latin typeface="Fira Sans Extra Condensed SemiBold" panose="020B0604020202020204" charset="0"/>
              </a:rPr>
              <a:t>Lịch</a:t>
            </a:r>
            <a:r>
              <a:rPr lang="en-US" sz="1800" b="1" dirty="0">
                <a:solidFill>
                  <a:schemeClr val="accent1"/>
                </a:solidFill>
                <a:latin typeface="Fira Sans Extra Condensed SemiBold" panose="020B0604020202020204" charset="0"/>
              </a:rPr>
              <a:t> </a:t>
            </a:r>
            <a:r>
              <a:rPr lang="en-US" sz="1800" b="1" dirty="0" err="1">
                <a:solidFill>
                  <a:schemeClr val="accent1"/>
                </a:solidFill>
                <a:latin typeface="Fira Sans Extra Condensed SemiBold" panose="020B0604020202020204" charset="0"/>
              </a:rPr>
              <a:t>khả</a:t>
            </a:r>
            <a:r>
              <a:rPr lang="en-US" sz="1800" b="1" dirty="0">
                <a:solidFill>
                  <a:schemeClr val="accent1"/>
                </a:solidFill>
                <a:latin typeface="Fira Sans Extra Condensed SemiBold" panose="020B0604020202020204" charset="0"/>
              </a:rPr>
              <a:t> </a:t>
            </a:r>
            <a:r>
              <a:rPr lang="en-US" sz="1800" b="1" dirty="0" err="1">
                <a:solidFill>
                  <a:schemeClr val="accent1"/>
                </a:solidFill>
                <a:latin typeface="Fira Sans Extra Condensed SemiBold" panose="020B0604020202020204" charset="0"/>
              </a:rPr>
              <a:t>tuần</a:t>
            </a:r>
            <a:r>
              <a:rPr lang="en-US" sz="1800" b="1" dirty="0">
                <a:solidFill>
                  <a:schemeClr val="accent1"/>
                </a:solidFill>
                <a:latin typeface="Fira Sans Extra Condensed SemiBold" panose="020B0604020202020204" charset="0"/>
              </a:rPr>
              <a:t> </a:t>
            </a:r>
            <a:r>
              <a:rPr lang="en-US" sz="1800" b="1" dirty="0" err="1">
                <a:solidFill>
                  <a:schemeClr val="accent1"/>
                </a:solidFill>
                <a:latin typeface="Fira Sans Extra Condensed SemiBold" panose="020B0604020202020204" charset="0"/>
              </a:rPr>
              <a:t>tự</a:t>
            </a:r>
            <a:r>
              <a:rPr lang="en-US" sz="1800" b="1" dirty="0">
                <a:solidFill>
                  <a:schemeClr val="accent1"/>
                </a:solidFill>
                <a:latin typeface="Fira Sans Extra Condensed SemiBold" panose="020B0604020202020204" charset="0"/>
              </a:rPr>
              <a:t> (serializable schedule)</a:t>
            </a:r>
          </a:p>
          <a:p>
            <a:pPr marL="285750" indent="-285750">
              <a:buFont typeface="Wingdings" panose="05000000000000000000" pitchFamily="2" charset="2"/>
              <a:buChar char="v"/>
            </a:pPr>
            <a:endParaRPr lang="en-VN" sz="1800" b="1" dirty="0">
              <a:solidFill>
                <a:schemeClr val="accent1"/>
              </a:solidFill>
              <a:latin typeface="Fira Sans Extra Condensed SemiBold" panose="020B0604020202020204" charset="0"/>
            </a:endParaRPr>
          </a:p>
        </p:txBody>
      </p:sp>
      <p:pic>
        <p:nvPicPr>
          <p:cNvPr id="3" name="Picture 2" descr="Table&#10;&#10;Description automatically generated">
            <a:extLst>
              <a:ext uri="{FF2B5EF4-FFF2-40B4-BE49-F238E27FC236}">
                <a16:creationId xmlns:a16="http://schemas.microsoft.com/office/drawing/2014/main" id="{6A9CB3F0-67DB-D193-CDC3-B196035F9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596" y="1103508"/>
            <a:ext cx="5948807" cy="3694176"/>
          </a:xfrm>
          <a:prstGeom prst="rect">
            <a:avLst/>
          </a:prstGeom>
        </p:spPr>
      </p:pic>
      <p:sp>
        <p:nvSpPr>
          <p:cNvPr id="8" name="Google Shape;503;p18">
            <a:extLst>
              <a:ext uri="{FF2B5EF4-FFF2-40B4-BE49-F238E27FC236}">
                <a16:creationId xmlns:a16="http://schemas.microsoft.com/office/drawing/2014/main" id="{A2E580FB-E6F0-CFA4-399B-6477FA9DAFDF}"/>
              </a:ext>
            </a:extLst>
          </p:cNvPr>
          <p:cNvSpPr txBox="1">
            <a:spLocks noGrp="1"/>
          </p:cNvSpPr>
          <p:nvPr>
            <p:ph type="title"/>
          </p:nvPr>
        </p:nvSpPr>
        <p:spPr>
          <a:xfrm>
            <a:off x="514800" y="285455"/>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ĐIỀU KHIỂN ĐỒNG THỜI PHÂN TÁN </a:t>
            </a:r>
            <a:endParaRPr dirty="0"/>
          </a:p>
        </p:txBody>
      </p:sp>
    </p:spTree>
    <p:extLst>
      <p:ext uri="{BB962C8B-B14F-4D97-AF65-F5344CB8AC3E}">
        <p14:creationId xmlns:p14="http://schemas.microsoft.com/office/powerpoint/2010/main" val="219441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503" name="Google Shape;503;p18"/>
          <p:cNvSpPr txBox="1">
            <a:spLocks noGrp="1"/>
          </p:cNvSpPr>
          <p:nvPr>
            <p:ph type="title"/>
          </p:nvPr>
        </p:nvSpPr>
        <p:spPr>
          <a:xfrm>
            <a:off x="514800" y="285455"/>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ĐIỀU KHIỂN ĐỒNG THỜI PHÂN TÁN </a:t>
            </a:r>
            <a:endParaRPr dirty="0"/>
          </a:p>
        </p:txBody>
      </p:sp>
      <p:grpSp>
        <p:nvGrpSpPr>
          <p:cNvPr id="10" name="Group 9">
            <a:extLst>
              <a:ext uri="{FF2B5EF4-FFF2-40B4-BE49-F238E27FC236}">
                <a16:creationId xmlns:a16="http://schemas.microsoft.com/office/drawing/2014/main" id="{4844CBF8-9F34-09B9-C2F6-F92018045454}"/>
              </a:ext>
            </a:extLst>
          </p:cNvPr>
          <p:cNvGrpSpPr/>
          <p:nvPr/>
        </p:nvGrpSpPr>
        <p:grpSpPr>
          <a:xfrm>
            <a:off x="202756" y="928397"/>
            <a:ext cx="8842566" cy="2365935"/>
            <a:chOff x="150717" y="1452456"/>
            <a:chExt cx="8842566" cy="2365935"/>
          </a:xfrm>
        </p:grpSpPr>
        <p:grpSp>
          <p:nvGrpSpPr>
            <p:cNvPr id="7" name="Google Shape;4044;p45">
              <a:extLst>
                <a:ext uri="{FF2B5EF4-FFF2-40B4-BE49-F238E27FC236}">
                  <a16:creationId xmlns:a16="http://schemas.microsoft.com/office/drawing/2014/main" id="{8E940256-F23E-51E5-CAB1-8F64E2787CAC}"/>
                </a:ext>
              </a:extLst>
            </p:cNvPr>
            <p:cNvGrpSpPr/>
            <p:nvPr/>
          </p:nvGrpSpPr>
          <p:grpSpPr>
            <a:xfrm>
              <a:off x="151035" y="1452456"/>
              <a:ext cx="8842248" cy="2304288"/>
              <a:chOff x="751150" y="2247204"/>
              <a:chExt cx="2043900" cy="1140000"/>
            </a:xfrm>
          </p:grpSpPr>
          <p:sp>
            <p:nvSpPr>
              <p:cNvPr id="8" name="Google Shape;4045;p45">
                <a:extLst>
                  <a:ext uri="{FF2B5EF4-FFF2-40B4-BE49-F238E27FC236}">
                    <a16:creationId xmlns:a16="http://schemas.microsoft.com/office/drawing/2014/main" id="{1BE83008-9071-C8A8-F481-B731130E361D}"/>
                  </a:ext>
                </a:extLst>
              </p:cNvPr>
              <p:cNvSpPr/>
              <p:nvPr/>
            </p:nvSpPr>
            <p:spPr>
              <a:xfrm>
                <a:off x="751150" y="2247204"/>
                <a:ext cx="2043900" cy="1140000"/>
              </a:xfrm>
              <a:prstGeom prst="roundRect">
                <a:avLst>
                  <a:gd name="adj" fmla="val 16667"/>
                </a:avLst>
              </a:prstGeom>
              <a:solidFill>
                <a:schemeClr val="lt1"/>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28;p45">
                <a:extLst>
                  <a:ext uri="{FF2B5EF4-FFF2-40B4-BE49-F238E27FC236}">
                    <a16:creationId xmlns:a16="http://schemas.microsoft.com/office/drawing/2014/main" id="{EE8F4093-90E8-97ED-AA58-BF7AAC5C6D5D}"/>
                  </a:ext>
                </a:extLst>
              </p:cNvPr>
              <p:cNvSpPr/>
              <p:nvPr/>
            </p:nvSpPr>
            <p:spPr>
              <a:xfrm>
                <a:off x="751150" y="2247204"/>
                <a:ext cx="2043900" cy="11400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DAA638C2-66FF-B8C5-C783-6681C006959E}"/>
                </a:ext>
              </a:extLst>
            </p:cNvPr>
            <p:cNvSpPr txBox="1"/>
            <p:nvPr/>
          </p:nvSpPr>
          <p:spPr>
            <a:xfrm>
              <a:off x="150717" y="1510067"/>
              <a:ext cx="8842566" cy="2308324"/>
            </a:xfrm>
            <a:prstGeom prst="rect">
              <a:avLst/>
            </a:prstGeom>
            <a:noFill/>
          </p:spPr>
          <p:txBody>
            <a:bodyPr wrap="square" rtlCol="0">
              <a:spAutoFit/>
            </a:bodyPr>
            <a:lstStyle/>
            <a:p>
              <a:pPr marL="285750" indent="-285750">
                <a:buClrTx/>
                <a:buFont typeface="Wingdings" panose="05000000000000000000" pitchFamily="2" charset="2"/>
                <a:buChar char="v"/>
              </a:pPr>
              <a:r>
                <a:rPr lang="vi-VN" sz="1800" b="1" kern="1200" dirty="0">
                  <a:solidFill>
                    <a:schemeClr val="accent1"/>
                  </a:solidFill>
                  <a:latin typeface="Fira Sans Extra Condensed SemiBold" panose="020B0604020202020204" charset="0"/>
                  <a:ea typeface="Roboto" panose="02000000000000000000" pitchFamily="2" charset="0"/>
                  <a:cs typeface="+mn-cs"/>
                </a:rPr>
                <a:t>Như </a:t>
              </a:r>
              <a:r>
                <a:rPr lang="vi-VN" sz="1800" b="1" kern="1200" dirty="0" err="1">
                  <a:solidFill>
                    <a:schemeClr val="accent1"/>
                  </a:solidFill>
                  <a:latin typeface="Fira Sans Extra Condensed SemiBold" panose="020B0604020202020204" charset="0"/>
                  <a:ea typeface="Roboto" panose="02000000000000000000" pitchFamily="2" charset="0"/>
                  <a:cs typeface="+mn-cs"/>
                </a:rPr>
                <a:t>vậy</a:t>
              </a:r>
              <a:r>
                <a:rPr lang="vi-VN" sz="1800" b="1" kern="1200" dirty="0">
                  <a:solidFill>
                    <a:schemeClr val="accent1"/>
                  </a:solidFill>
                  <a:latin typeface="Fira Sans Extra Condensed SemiBold" panose="020B0604020202020204" charset="0"/>
                  <a:ea typeface="Roboto" panose="02000000000000000000" pitchFamily="2" charset="0"/>
                  <a:cs typeface="+mn-cs"/>
                </a:rPr>
                <a:t>: </a:t>
              </a:r>
            </a:p>
            <a:p>
              <a:pPr marL="742950" lvl="1" indent="-285750">
                <a:buClrTx/>
                <a:buFont typeface="Arial" panose="020B0604020202020204" pitchFamily="34" charset="0"/>
                <a:buChar char="•"/>
              </a:pPr>
              <a:r>
                <a:rPr lang="vi-VN" sz="1800" kern="1200" dirty="0" err="1">
                  <a:solidFill>
                    <a:schemeClr val="tx1"/>
                  </a:solidFill>
                  <a:latin typeface="Roboto" panose="02000000000000000000" pitchFamily="2" charset="0"/>
                  <a:ea typeface="Roboto" panose="02000000000000000000" pitchFamily="2" charset="0"/>
                  <a:cs typeface="+mn-cs"/>
                </a:rPr>
                <a:t>Tính</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khả</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tuần</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tự</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của</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các</a:t>
              </a:r>
              <a:r>
                <a:rPr lang="vi-VN" sz="1800" kern="1200" dirty="0">
                  <a:solidFill>
                    <a:schemeClr val="tx1"/>
                  </a:solidFill>
                  <a:latin typeface="Roboto" panose="02000000000000000000" pitchFamily="2" charset="0"/>
                  <a:ea typeface="Roboto" panose="02000000000000000000" pitchFamily="2" charset="0"/>
                  <a:cs typeface="+mn-cs"/>
                </a:rPr>
                <a:t> giao </a:t>
              </a:r>
              <a:r>
                <a:rPr lang="vi-VN" sz="1800" kern="1200" dirty="0" err="1">
                  <a:solidFill>
                    <a:schemeClr val="tx1"/>
                  </a:solidFill>
                  <a:latin typeface="Roboto" panose="02000000000000000000" pitchFamily="2" charset="0"/>
                  <a:ea typeface="Roboto" panose="02000000000000000000" pitchFamily="2" charset="0"/>
                  <a:cs typeface="+mn-cs"/>
                </a:rPr>
                <a:t>tác</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là</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điều</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kiện</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đủ</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để</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tránh</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đụng</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độ</a:t>
              </a:r>
              <a:r>
                <a:rPr lang="vi-VN" sz="1800" kern="1200" dirty="0">
                  <a:solidFill>
                    <a:schemeClr val="tx1"/>
                  </a:solidFill>
                  <a:latin typeface="Roboto" panose="02000000000000000000" pitchFamily="2" charset="0"/>
                  <a:ea typeface="Roboto" panose="02000000000000000000" pitchFamily="2" charset="0"/>
                  <a:cs typeface="+mn-cs"/>
                </a:rPr>
                <a:t> trong </a:t>
              </a:r>
              <a:r>
                <a:rPr lang="vi-VN" sz="1800" kern="1200" dirty="0" err="1">
                  <a:solidFill>
                    <a:schemeClr val="tx1"/>
                  </a:solidFill>
                  <a:latin typeface="Roboto" panose="02000000000000000000" pitchFamily="2" charset="0"/>
                  <a:ea typeface="Roboto" panose="02000000000000000000" pitchFamily="2" charset="0"/>
                  <a:cs typeface="+mn-cs"/>
                </a:rPr>
                <a:t>việc</a:t>
              </a:r>
              <a:r>
                <a:rPr lang="vi-VN" sz="1800" kern="1200" dirty="0">
                  <a:solidFill>
                    <a:schemeClr val="tx1"/>
                  </a:solidFill>
                  <a:latin typeface="Roboto" panose="02000000000000000000" pitchFamily="2" charset="0"/>
                  <a:ea typeface="Roboto" panose="02000000000000000000" pitchFamily="2" charset="0"/>
                  <a:cs typeface="+mn-cs"/>
                </a:rPr>
                <a:t> truy </a:t>
              </a:r>
              <a:r>
                <a:rPr lang="vi-VN" sz="1800" kern="1200" dirty="0" err="1">
                  <a:solidFill>
                    <a:schemeClr val="tx1"/>
                  </a:solidFill>
                  <a:latin typeface="Roboto" panose="02000000000000000000" pitchFamily="2" charset="0"/>
                  <a:ea typeface="Roboto" panose="02000000000000000000" pitchFamily="2" charset="0"/>
                  <a:cs typeface="+mn-cs"/>
                </a:rPr>
                <a:t>xuất</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đồng</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thời</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Một</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lịch</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nếu</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khả</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tuần</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tự</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thì</a:t>
              </a:r>
              <a:r>
                <a:rPr lang="vi-VN" sz="1800" kern="1200" dirty="0">
                  <a:solidFill>
                    <a:schemeClr val="tx1"/>
                  </a:solidFill>
                  <a:latin typeface="Roboto" panose="02000000000000000000" pitchFamily="2" charset="0"/>
                  <a:ea typeface="Roboto" panose="02000000000000000000" pitchFamily="2" charset="0"/>
                  <a:cs typeface="+mn-cs"/>
                </a:rPr>
                <a:t> không </a:t>
              </a:r>
              <a:r>
                <a:rPr lang="vi-VN" sz="1800" kern="1200" dirty="0" err="1">
                  <a:solidFill>
                    <a:schemeClr val="tx1"/>
                  </a:solidFill>
                  <a:latin typeface="Roboto" panose="02000000000000000000" pitchFamily="2" charset="0"/>
                  <a:ea typeface="Roboto" panose="02000000000000000000" pitchFamily="2" charset="0"/>
                  <a:cs typeface="+mn-cs"/>
                </a:rPr>
                <a:t>đụng</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độ</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nếu</a:t>
              </a:r>
              <a:r>
                <a:rPr lang="vi-VN" sz="1800" kern="1200" dirty="0">
                  <a:solidFill>
                    <a:schemeClr val="tx1"/>
                  </a:solidFill>
                  <a:latin typeface="Roboto" panose="02000000000000000000" pitchFamily="2" charset="0"/>
                  <a:ea typeface="Roboto" panose="02000000000000000000" pitchFamily="2" charset="0"/>
                  <a:cs typeface="+mn-cs"/>
                </a:rPr>
                <a:t> không </a:t>
              </a:r>
              <a:r>
                <a:rPr lang="vi-VN" sz="1800" kern="1200" dirty="0" err="1">
                  <a:solidFill>
                    <a:schemeClr val="tx1"/>
                  </a:solidFill>
                  <a:latin typeface="Roboto" panose="02000000000000000000" pitchFamily="2" charset="0"/>
                  <a:ea typeface="Roboto" panose="02000000000000000000" pitchFamily="2" charset="0"/>
                  <a:cs typeface="+mn-cs"/>
                </a:rPr>
                <a:t>có</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khả</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tuần</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tự</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thì</a:t>
              </a:r>
              <a:r>
                <a:rPr lang="vi-VN" sz="1800" kern="1200" dirty="0">
                  <a:solidFill>
                    <a:schemeClr val="tx1"/>
                  </a:solidFill>
                  <a:latin typeface="Roboto" panose="02000000000000000000" pitchFamily="2" charset="0"/>
                  <a:ea typeface="Roboto" panose="02000000000000000000" pitchFamily="2" charset="0"/>
                  <a:cs typeface="+mn-cs"/>
                </a:rPr>
                <a:t> chưa </a:t>
              </a:r>
              <a:r>
                <a:rPr lang="vi-VN" sz="1800" kern="1200" dirty="0" err="1">
                  <a:solidFill>
                    <a:schemeClr val="tx1"/>
                  </a:solidFill>
                  <a:latin typeface="Roboto" panose="02000000000000000000" pitchFamily="2" charset="0"/>
                  <a:ea typeface="Roboto" panose="02000000000000000000" pitchFamily="2" charset="0"/>
                  <a:cs typeface="+mn-cs"/>
                </a:rPr>
                <a:t>chắc</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đụng</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độ</a:t>
              </a:r>
              <a:r>
                <a:rPr lang="vi-VN" sz="1800" kern="1200" dirty="0">
                  <a:solidFill>
                    <a:schemeClr val="tx1"/>
                  </a:solidFill>
                  <a:latin typeface="Roboto" panose="02000000000000000000" pitchFamily="2" charset="0"/>
                  <a:ea typeface="Roboto" panose="02000000000000000000" pitchFamily="2" charset="0"/>
                  <a:cs typeface="+mn-cs"/>
                </a:rPr>
                <a:t>)</a:t>
              </a:r>
            </a:p>
            <a:p>
              <a:pPr marL="742950" lvl="1" indent="-285750">
                <a:buClrTx/>
                <a:buFont typeface="Arial" panose="020B0604020202020204" pitchFamily="34" charset="0"/>
                <a:buChar char="•"/>
              </a:pPr>
              <a:r>
                <a:rPr lang="vi-VN" sz="1800" kern="1200" dirty="0" err="1">
                  <a:solidFill>
                    <a:schemeClr val="tx1"/>
                  </a:solidFill>
                  <a:latin typeface="Roboto" panose="02000000000000000000" pitchFamily="2" charset="0"/>
                  <a:ea typeface="Roboto" panose="02000000000000000000" pitchFamily="2" charset="0"/>
                  <a:cs typeface="+mn-cs"/>
                </a:rPr>
                <a:t>Bộ</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lập</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lịch</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schedule</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Là</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một</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bộ</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phận</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của</a:t>
              </a:r>
              <a:r>
                <a:rPr lang="vi-VN" sz="1800" kern="1200" dirty="0">
                  <a:solidFill>
                    <a:schemeClr val="tx1"/>
                  </a:solidFill>
                  <a:latin typeface="Roboto" panose="02000000000000000000" pitchFamily="2" charset="0"/>
                  <a:ea typeface="Roboto" panose="02000000000000000000" pitchFamily="2" charset="0"/>
                  <a:cs typeface="+mn-cs"/>
                </a:rPr>
                <a:t> DBMS </a:t>
              </a:r>
              <a:r>
                <a:rPr lang="vi-VN" sz="1800" kern="1200" dirty="0" err="1">
                  <a:solidFill>
                    <a:schemeClr val="tx1"/>
                  </a:solidFill>
                  <a:latin typeface="Roboto" panose="02000000000000000000" pitchFamily="2" charset="0"/>
                  <a:ea typeface="Roboto" panose="02000000000000000000" pitchFamily="2" charset="0"/>
                  <a:cs typeface="+mn-cs"/>
                </a:rPr>
                <a:t>chịu</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trách</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nhiệm</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lập</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lịch</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khả</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tuần</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tự</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từ</a:t>
              </a:r>
              <a:r>
                <a:rPr lang="vi-VN" sz="1800" kern="1200" dirty="0">
                  <a:solidFill>
                    <a:schemeClr val="tx1"/>
                  </a:solidFill>
                  <a:latin typeface="Roboto" panose="02000000000000000000" pitchFamily="2" charset="0"/>
                  <a:ea typeface="Roboto" panose="02000000000000000000" pitchFamily="2" charset="0"/>
                  <a:cs typeface="+mn-cs"/>
                </a:rPr>
                <a:t> n giao </a:t>
              </a:r>
              <a:r>
                <a:rPr lang="vi-VN" sz="1800" kern="1200" dirty="0" err="1">
                  <a:solidFill>
                    <a:schemeClr val="tx1"/>
                  </a:solidFill>
                  <a:latin typeface="Roboto" panose="02000000000000000000" pitchFamily="2" charset="0"/>
                  <a:ea typeface="Roboto" panose="02000000000000000000" pitchFamily="2" charset="0"/>
                  <a:cs typeface="+mn-cs"/>
                </a:rPr>
                <a:t>tác</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xử</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lí</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đồng</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thời</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sẽ</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tiến</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hành</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lập</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lịch</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các</a:t>
              </a:r>
              <a:r>
                <a:rPr lang="vi-VN" sz="1800" kern="1200" dirty="0">
                  <a:solidFill>
                    <a:schemeClr val="tx1"/>
                  </a:solidFill>
                  <a:latin typeface="Roboto" panose="02000000000000000000" pitchFamily="2" charset="0"/>
                  <a:ea typeface="Roboto" panose="02000000000000000000" pitchFamily="2" charset="0"/>
                  <a:cs typeface="+mn-cs"/>
                </a:rPr>
                <a:t> thao </a:t>
              </a:r>
              <a:r>
                <a:rPr lang="vi-VN" sz="1800" kern="1200" dirty="0" err="1">
                  <a:solidFill>
                    <a:schemeClr val="tx1"/>
                  </a:solidFill>
                  <a:latin typeface="Roboto" panose="02000000000000000000" pitchFamily="2" charset="0"/>
                  <a:ea typeface="Roboto" panose="02000000000000000000" pitchFamily="2" charset="0"/>
                  <a:cs typeface="+mn-cs"/>
                </a:rPr>
                <a:t>tác</a:t>
              </a:r>
              <a:r>
                <a:rPr lang="vi-VN" sz="1800" kern="1200" dirty="0">
                  <a:solidFill>
                    <a:schemeClr val="tx1"/>
                  </a:solidFill>
                  <a:latin typeface="Roboto" panose="02000000000000000000" pitchFamily="2" charset="0"/>
                  <a:ea typeface="Roboto" panose="02000000000000000000" pitchFamily="2" charset="0"/>
                  <a:cs typeface="+mn-cs"/>
                </a:rPr>
                <a:t> (thao </a:t>
              </a:r>
              <a:r>
                <a:rPr lang="vi-VN" sz="1800" kern="1200" dirty="0" err="1">
                  <a:solidFill>
                    <a:schemeClr val="tx1"/>
                  </a:solidFill>
                  <a:latin typeface="Roboto" panose="02000000000000000000" pitchFamily="2" charset="0"/>
                  <a:ea typeface="Roboto" panose="02000000000000000000" pitchFamily="2" charset="0"/>
                  <a:cs typeface="+mn-cs"/>
                </a:rPr>
                <a:t>tác</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nào</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sẽ</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được</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thực</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hiện</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trước</a:t>
              </a:r>
              <a:r>
                <a:rPr lang="vi-VN" sz="1800" kern="1200" dirty="0">
                  <a:solidFill>
                    <a:schemeClr val="tx1"/>
                  </a:solidFill>
                  <a:latin typeface="Roboto" panose="02000000000000000000" pitchFamily="2" charset="0"/>
                  <a:ea typeface="Roboto" panose="02000000000000000000" pitchFamily="2" charset="0"/>
                  <a:cs typeface="+mn-cs"/>
                </a:rPr>
                <a:t>, thao </a:t>
              </a:r>
              <a:r>
                <a:rPr lang="vi-VN" sz="1800" kern="1200" dirty="0" err="1">
                  <a:solidFill>
                    <a:schemeClr val="tx1"/>
                  </a:solidFill>
                  <a:latin typeface="Roboto" panose="02000000000000000000" pitchFamily="2" charset="0"/>
                  <a:ea typeface="Roboto" panose="02000000000000000000" pitchFamily="2" charset="0"/>
                  <a:cs typeface="+mn-cs"/>
                </a:rPr>
                <a:t>tác</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nào</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sẽ</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được</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thực</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hiện</a:t>
              </a:r>
              <a:r>
                <a:rPr lang="vi-VN" sz="1800" kern="1200" dirty="0">
                  <a:solidFill>
                    <a:schemeClr val="tx1"/>
                  </a:solidFill>
                  <a:latin typeface="Roboto" panose="02000000000000000000" pitchFamily="2" charset="0"/>
                  <a:ea typeface="Roboto" panose="02000000000000000000" pitchFamily="2" charset="0"/>
                  <a:cs typeface="+mn-cs"/>
                </a:rPr>
                <a:t> sau).</a:t>
              </a:r>
            </a:p>
            <a:p>
              <a:pPr marL="285750" indent="-285750">
                <a:buClrTx/>
                <a:buFont typeface="Wingdings" panose="05000000000000000000" pitchFamily="2" charset="2"/>
                <a:buChar char="v"/>
              </a:pPr>
              <a:endParaRPr lang="en-US" sz="1800" kern="1200" dirty="0">
                <a:solidFill>
                  <a:srgbClr val="B219F6"/>
                </a:solidFill>
                <a:latin typeface="Fira Sans Extra Condensed SemiBold" panose="020B0604020202020204" charset="0"/>
                <a:ea typeface="Roboto" panose="02000000000000000000" pitchFamily="2" charset="0"/>
                <a:cs typeface="+mn-cs"/>
              </a:endParaRPr>
            </a:p>
          </p:txBody>
        </p:sp>
      </p:grpSp>
      <p:grpSp>
        <p:nvGrpSpPr>
          <p:cNvPr id="28" name="Google Shape;1603;p26">
            <a:extLst>
              <a:ext uri="{FF2B5EF4-FFF2-40B4-BE49-F238E27FC236}">
                <a16:creationId xmlns:a16="http://schemas.microsoft.com/office/drawing/2014/main" id="{07ED5070-D409-124F-567E-6E24F1D95F75}"/>
              </a:ext>
            </a:extLst>
          </p:cNvPr>
          <p:cNvGrpSpPr/>
          <p:nvPr/>
        </p:nvGrpSpPr>
        <p:grpSpPr>
          <a:xfrm flipH="1">
            <a:off x="6866316" y="2959329"/>
            <a:ext cx="1570267" cy="2083784"/>
            <a:chOff x="1047817" y="1158425"/>
            <a:chExt cx="2532953" cy="3574389"/>
          </a:xfrm>
        </p:grpSpPr>
        <p:sp>
          <p:nvSpPr>
            <p:cNvPr id="29" name="Google Shape;1604;p26">
              <a:extLst>
                <a:ext uri="{FF2B5EF4-FFF2-40B4-BE49-F238E27FC236}">
                  <a16:creationId xmlns:a16="http://schemas.microsoft.com/office/drawing/2014/main" id="{91C59B93-25FE-2302-D27D-40D773ECE1A9}"/>
                </a:ext>
              </a:extLst>
            </p:cNvPr>
            <p:cNvSpPr/>
            <p:nvPr/>
          </p:nvSpPr>
          <p:spPr>
            <a:xfrm>
              <a:off x="2444996" y="1158425"/>
              <a:ext cx="801628" cy="1427472"/>
            </a:xfrm>
            <a:custGeom>
              <a:avLst/>
              <a:gdLst/>
              <a:ahLst/>
              <a:cxnLst/>
              <a:rect l="l" t="t" r="r" b="b"/>
              <a:pathLst>
                <a:path w="24539" h="43697" extrusionOk="0">
                  <a:moveTo>
                    <a:pt x="11787" y="43696"/>
                  </a:moveTo>
                  <a:cubicBezTo>
                    <a:pt x="10751" y="43661"/>
                    <a:pt x="10406" y="42839"/>
                    <a:pt x="10406" y="41458"/>
                  </a:cubicBezTo>
                  <a:cubicBezTo>
                    <a:pt x="10430" y="30897"/>
                    <a:pt x="10430" y="20336"/>
                    <a:pt x="10418" y="9788"/>
                  </a:cubicBezTo>
                  <a:lnTo>
                    <a:pt x="10418" y="8585"/>
                  </a:lnTo>
                  <a:cubicBezTo>
                    <a:pt x="10108" y="9097"/>
                    <a:pt x="9906" y="9418"/>
                    <a:pt x="9716" y="9740"/>
                  </a:cubicBezTo>
                  <a:cubicBezTo>
                    <a:pt x="7489" y="13586"/>
                    <a:pt x="5263" y="17431"/>
                    <a:pt x="3048" y="21265"/>
                  </a:cubicBezTo>
                  <a:cubicBezTo>
                    <a:pt x="2488" y="22218"/>
                    <a:pt x="1869" y="22801"/>
                    <a:pt x="1107" y="22825"/>
                  </a:cubicBezTo>
                  <a:cubicBezTo>
                    <a:pt x="452" y="22837"/>
                    <a:pt x="0" y="22408"/>
                    <a:pt x="12" y="21551"/>
                  </a:cubicBezTo>
                  <a:cubicBezTo>
                    <a:pt x="36" y="20896"/>
                    <a:pt x="191" y="20003"/>
                    <a:pt x="524" y="19408"/>
                  </a:cubicBezTo>
                  <a:cubicBezTo>
                    <a:pt x="3953" y="13395"/>
                    <a:pt x="7406" y="7418"/>
                    <a:pt x="10894" y="1453"/>
                  </a:cubicBezTo>
                  <a:cubicBezTo>
                    <a:pt x="11144" y="1048"/>
                    <a:pt x="11490" y="715"/>
                    <a:pt x="11787" y="346"/>
                  </a:cubicBezTo>
                  <a:lnTo>
                    <a:pt x="12549" y="1"/>
                  </a:lnTo>
                  <a:cubicBezTo>
                    <a:pt x="13002" y="203"/>
                    <a:pt x="13478" y="334"/>
                    <a:pt x="13871" y="644"/>
                  </a:cubicBezTo>
                  <a:cubicBezTo>
                    <a:pt x="17169" y="3251"/>
                    <a:pt x="20443" y="5894"/>
                    <a:pt x="23729" y="8526"/>
                  </a:cubicBezTo>
                  <a:cubicBezTo>
                    <a:pt x="24277" y="8966"/>
                    <a:pt x="24539" y="9633"/>
                    <a:pt x="24289" y="10704"/>
                  </a:cubicBezTo>
                  <a:cubicBezTo>
                    <a:pt x="24063" y="11681"/>
                    <a:pt x="23563" y="12419"/>
                    <a:pt x="22848" y="12883"/>
                  </a:cubicBezTo>
                  <a:cubicBezTo>
                    <a:pt x="22134" y="13336"/>
                    <a:pt x="21646" y="13133"/>
                    <a:pt x="21169" y="12752"/>
                  </a:cubicBezTo>
                  <a:cubicBezTo>
                    <a:pt x="19014" y="10990"/>
                    <a:pt x="16847" y="9252"/>
                    <a:pt x="14680" y="7502"/>
                  </a:cubicBezTo>
                  <a:cubicBezTo>
                    <a:pt x="14490" y="7323"/>
                    <a:pt x="14311" y="7132"/>
                    <a:pt x="14145" y="6942"/>
                  </a:cubicBezTo>
                  <a:lnTo>
                    <a:pt x="13930" y="7121"/>
                  </a:lnTo>
                  <a:lnTo>
                    <a:pt x="13930" y="8085"/>
                  </a:lnTo>
                  <a:cubicBezTo>
                    <a:pt x="13930" y="18682"/>
                    <a:pt x="13907" y="29278"/>
                    <a:pt x="13942" y="39851"/>
                  </a:cubicBezTo>
                  <a:cubicBezTo>
                    <a:pt x="13942" y="41244"/>
                    <a:pt x="13573" y="42351"/>
                    <a:pt x="12549" y="43351"/>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05;p26">
              <a:extLst>
                <a:ext uri="{FF2B5EF4-FFF2-40B4-BE49-F238E27FC236}">
                  <a16:creationId xmlns:a16="http://schemas.microsoft.com/office/drawing/2014/main" id="{CB1AAB66-A1F1-3E2D-7CA4-9012D97050DC}"/>
                </a:ext>
              </a:extLst>
            </p:cNvPr>
            <p:cNvSpPr/>
            <p:nvPr/>
          </p:nvSpPr>
          <p:spPr>
            <a:xfrm>
              <a:off x="1047817" y="2283181"/>
              <a:ext cx="1538345" cy="1835750"/>
            </a:xfrm>
            <a:custGeom>
              <a:avLst/>
              <a:gdLst/>
              <a:ahLst/>
              <a:cxnLst/>
              <a:rect l="l" t="t" r="r" b="b"/>
              <a:pathLst>
                <a:path w="47091" h="56195" extrusionOk="0">
                  <a:moveTo>
                    <a:pt x="46352" y="1"/>
                  </a:moveTo>
                  <a:cubicBezTo>
                    <a:pt x="46138" y="1"/>
                    <a:pt x="45890" y="72"/>
                    <a:pt x="45626" y="224"/>
                  </a:cubicBezTo>
                  <a:lnTo>
                    <a:pt x="24659" y="12333"/>
                  </a:lnTo>
                  <a:lnTo>
                    <a:pt x="1465" y="25727"/>
                  </a:lnTo>
                  <a:cubicBezTo>
                    <a:pt x="656" y="26179"/>
                    <a:pt x="1" y="27227"/>
                    <a:pt x="1" y="28025"/>
                  </a:cubicBezTo>
                  <a:lnTo>
                    <a:pt x="1" y="55350"/>
                  </a:lnTo>
                  <a:cubicBezTo>
                    <a:pt x="1" y="55893"/>
                    <a:pt x="295" y="56195"/>
                    <a:pt x="734" y="56195"/>
                  </a:cubicBezTo>
                  <a:cubicBezTo>
                    <a:pt x="949" y="56195"/>
                    <a:pt x="1199" y="56122"/>
                    <a:pt x="1465" y="55969"/>
                  </a:cubicBezTo>
                  <a:lnTo>
                    <a:pt x="16491" y="47301"/>
                  </a:lnTo>
                  <a:lnTo>
                    <a:pt x="45626" y="30478"/>
                  </a:lnTo>
                  <a:cubicBezTo>
                    <a:pt x="46435" y="30013"/>
                    <a:pt x="47090" y="28977"/>
                    <a:pt x="47090" y="28168"/>
                  </a:cubicBezTo>
                  <a:lnTo>
                    <a:pt x="47090" y="843"/>
                  </a:lnTo>
                  <a:cubicBezTo>
                    <a:pt x="47090" y="306"/>
                    <a:pt x="46793" y="1"/>
                    <a:pt x="46352"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06;p26">
              <a:extLst>
                <a:ext uri="{FF2B5EF4-FFF2-40B4-BE49-F238E27FC236}">
                  <a16:creationId xmlns:a16="http://schemas.microsoft.com/office/drawing/2014/main" id="{CB642B24-730D-9F63-59E8-BE77F17A19BB}"/>
                </a:ext>
              </a:extLst>
            </p:cNvPr>
            <p:cNvSpPr/>
            <p:nvPr/>
          </p:nvSpPr>
          <p:spPr>
            <a:xfrm>
              <a:off x="1055233" y="2281548"/>
              <a:ext cx="1538313" cy="1851398"/>
            </a:xfrm>
            <a:custGeom>
              <a:avLst/>
              <a:gdLst/>
              <a:ahLst/>
              <a:cxnLst/>
              <a:rect l="l" t="t" r="r" b="b"/>
              <a:pathLst>
                <a:path w="47090" h="56674" extrusionOk="0">
                  <a:moveTo>
                    <a:pt x="0" y="28265"/>
                  </a:moveTo>
                  <a:lnTo>
                    <a:pt x="0" y="55590"/>
                  </a:lnTo>
                  <a:cubicBezTo>
                    <a:pt x="0" y="56388"/>
                    <a:pt x="655" y="56674"/>
                    <a:pt x="1465" y="56209"/>
                  </a:cubicBezTo>
                  <a:lnTo>
                    <a:pt x="16490" y="47530"/>
                  </a:lnTo>
                  <a:lnTo>
                    <a:pt x="45625" y="30718"/>
                  </a:lnTo>
                  <a:cubicBezTo>
                    <a:pt x="46435" y="30254"/>
                    <a:pt x="47089" y="29206"/>
                    <a:pt x="47089" y="28408"/>
                  </a:cubicBezTo>
                  <a:lnTo>
                    <a:pt x="47089" y="1084"/>
                  </a:lnTo>
                  <a:cubicBezTo>
                    <a:pt x="47089" y="274"/>
                    <a:pt x="46435" y="0"/>
                    <a:pt x="45625" y="464"/>
                  </a:cubicBezTo>
                  <a:lnTo>
                    <a:pt x="24658" y="12573"/>
                  </a:lnTo>
                  <a:lnTo>
                    <a:pt x="1465" y="25968"/>
                  </a:lnTo>
                  <a:cubicBezTo>
                    <a:pt x="655" y="26420"/>
                    <a:pt x="0" y="27456"/>
                    <a:pt x="0" y="2826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07;p26">
              <a:extLst>
                <a:ext uri="{FF2B5EF4-FFF2-40B4-BE49-F238E27FC236}">
                  <a16:creationId xmlns:a16="http://schemas.microsoft.com/office/drawing/2014/main" id="{3E274885-3F82-EAA7-F0B5-AE817CE889CB}"/>
                </a:ext>
              </a:extLst>
            </p:cNvPr>
            <p:cNvSpPr/>
            <p:nvPr/>
          </p:nvSpPr>
          <p:spPr>
            <a:xfrm>
              <a:off x="1062616" y="2287754"/>
              <a:ext cx="1538313" cy="1851431"/>
            </a:xfrm>
            <a:custGeom>
              <a:avLst/>
              <a:gdLst/>
              <a:ahLst/>
              <a:cxnLst/>
              <a:rect l="l" t="t" r="r" b="b"/>
              <a:pathLst>
                <a:path w="47090" h="56675" extrusionOk="0">
                  <a:moveTo>
                    <a:pt x="0" y="28266"/>
                  </a:moveTo>
                  <a:lnTo>
                    <a:pt x="0" y="55591"/>
                  </a:lnTo>
                  <a:cubicBezTo>
                    <a:pt x="0" y="56388"/>
                    <a:pt x="655" y="56674"/>
                    <a:pt x="1465" y="56210"/>
                  </a:cubicBezTo>
                  <a:lnTo>
                    <a:pt x="16502" y="47530"/>
                  </a:lnTo>
                  <a:lnTo>
                    <a:pt x="45625" y="30707"/>
                  </a:lnTo>
                  <a:cubicBezTo>
                    <a:pt x="46435" y="30242"/>
                    <a:pt x="47090" y="29207"/>
                    <a:pt x="47090" y="28409"/>
                  </a:cubicBezTo>
                  <a:lnTo>
                    <a:pt x="47090" y="1084"/>
                  </a:lnTo>
                  <a:cubicBezTo>
                    <a:pt x="47090" y="274"/>
                    <a:pt x="46435" y="1"/>
                    <a:pt x="45625" y="465"/>
                  </a:cubicBezTo>
                  <a:lnTo>
                    <a:pt x="24658" y="12562"/>
                  </a:lnTo>
                  <a:lnTo>
                    <a:pt x="1465" y="25956"/>
                  </a:lnTo>
                  <a:cubicBezTo>
                    <a:pt x="655" y="26420"/>
                    <a:pt x="0" y="27456"/>
                    <a:pt x="0" y="2826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08;p26">
              <a:extLst>
                <a:ext uri="{FF2B5EF4-FFF2-40B4-BE49-F238E27FC236}">
                  <a16:creationId xmlns:a16="http://schemas.microsoft.com/office/drawing/2014/main" id="{315E1A97-FFFD-93E8-961C-D7F5DB6016AC}"/>
                </a:ext>
              </a:extLst>
            </p:cNvPr>
            <p:cNvSpPr/>
            <p:nvPr/>
          </p:nvSpPr>
          <p:spPr>
            <a:xfrm>
              <a:off x="1101176" y="2362981"/>
              <a:ext cx="1460139" cy="1704394"/>
            </a:xfrm>
            <a:custGeom>
              <a:avLst/>
              <a:gdLst/>
              <a:ahLst/>
              <a:cxnLst/>
              <a:rect l="l" t="t" r="r" b="b"/>
              <a:pathLst>
                <a:path w="44697" h="52174" extrusionOk="0">
                  <a:moveTo>
                    <a:pt x="44697" y="0"/>
                  </a:moveTo>
                  <a:lnTo>
                    <a:pt x="1" y="25837"/>
                  </a:lnTo>
                  <a:lnTo>
                    <a:pt x="1" y="52173"/>
                  </a:lnTo>
                  <a:lnTo>
                    <a:pt x="44673" y="26194"/>
                  </a:lnTo>
                  <a:lnTo>
                    <a:pt x="44697"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09;p26">
              <a:extLst>
                <a:ext uri="{FF2B5EF4-FFF2-40B4-BE49-F238E27FC236}">
                  <a16:creationId xmlns:a16="http://schemas.microsoft.com/office/drawing/2014/main" id="{F028A89F-F4AD-BEE5-A47A-9C00CE1949C0}"/>
                </a:ext>
              </a:extLst>
            </p:cNvPr>
            <p:cNvSpPr/>
            <p:nvPr/>
          </p:nvSpPr>
          <p:spPr>
            <a:xfrm>
              <a:off x="1105769" y="2375661"/>
              <a:ext cx="1460531" cy="1692732"/>
            </a:xfrm>
            <a:custGeom>
              <a:avLst/>
              <a:gdLst/>
              <a:ahLst/>
              <a:cxnLst/>
              <a:rect l="l" t="t" r="r" b="b"/>
              <a:pathLst>
                <a:path w="44709" h="51817" extrusionOk="0">
                  <a:moveTo>
                    <a:pt x="1" y="25801"/>
                  </a:moveTo>
                  <a:lnTo>
                    <a:pt x="1" y="51661"/>
                  </a:lnTo>
                  <a:cubicBezTo>
                    <a:pt x="1" y="51757"/>
                    <a:pt x="108" y="51816"/>
                    <a:pt x="203" y="51769"/>
                  </a:cubicBezTo>
                  <a:lnTo>
                    <a:pt x="44637" y="26075"/>
                  </a:lnTo>
                  <a:cubicBezTo>
                    <a:pt x="44685" y="26063"/>
                    <a:pt x="44709" y="26015"/>
                    <a:pt x="44709" y="25968"/>
                  </a:cubicBezTo>
                  <a:lnTo>
                    <a:pt x="44673" y="167"/>
                  </a:lnTo>
                  <a:cubicBezTo>
                    <a:pt x="44673" y="60"/>
                    <a:pt x="44566" y="0"/>
                    <a:pt x="44471" y="48"/>
                  </a:cubicBezTo>
                  <a:lnTo>
                    <a:pt x="72" y="25682"/>
                  </a:lnTo>
                  <a:cubicBezTo>
                    <a:pt x="25" y="25706"/>
                    <a:pt x="1" y="25754"/>
                    <a:pt x="1" y="2580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10;p26">
              <a:extLst>
                <a:ext uri="{FF2B5EF4-FFF2-40B4-BE49-F238E27FC236}">
                  <a16:creationId xmlns:a16="http://schemas.microsoft.com/office/drawing/2014/main" id="{135E559A-963E-C6E6-EA80-47611EF50FF7}"/>
                </a:ext>
              </a:extLst>
            </p:cNvPr>
            <p:cNvSpPr/>
            <p:nvPr/>
          </p:nvSpPr>
          <p:spPr>
            <a:xfrm>
              <a:off x="1817940" y="2742052"/>
              <a:ext cx="27245" cy="35804"/>
            </a:xfrm>
            <a:custGeom>
              <a:avLst/>
              <a:gdLst/>
              <a:ahLst/>
              <a:cxnLst/>
              <a:rect l="l" t="t" r="r" b="b"/>
              <a:pathLst>
                <a:path w="834" h="1096" extrusionOk="0">
                  <a:moveTo>
                    <a:pt x="0" y="786"/>
                  </a:moveTo>
                  <a:cubicBezTo>
                    <a:pt x="36" y="512"/>
                    <a:pt x="191" y="274"/>
                    <a:pt x="417" y="131"/>
                  </a:cubicBezTo>
                  <a:cubicBezTo>
                    <a:pt x="655" y="0"/>
                    <a:pt x="834" y="71"/>
                    <a:pt x="834" y="310"/>
                  </a:cubicBezTo>
                  <a:cubicBezTo>
                    <a:pt x="810" y="583"/>
                    <a:pt x="655" y="822"/>
                    <a:pt x="417" y="964"/>
                  </a:cubicBezTo>
                  <a:cubicBezTo>
                    <a:pt x="191" y="1095"/>
                    <a:pt x="0" y="1012"/>
                    <a:pt x="0" y="786"/>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11;p26">
              <a:extLst>
                <a:ext uri="{FF2B5EF4-FFF2-40B4-BE49-F238E27FC236}">
                  <a16:creationId xmlns:a16="http://schemas.microsoft.com/office/drawing/2014/main" id="{5EA69784-2417-F005-C336-F798287195E4}"/>
                </a:ext>
              </a:extLst>
            </p:cNvPr>
            <p:cNvSpPr/>
            <p:nvPr/>
          </p:nvSpPr>
          <p:spPr>
            <a:xfrm>
              <a:off x="1814883" y="2741883"/>
              <a:ext cx="15615" cy="17640"/>
            </a:xfrm>
            <a:custGeom>
              <a:avLst/>
              <a:gdLst/>
              <a:ahLst/>
              <a:cxnLst/>
              <a:rect l="l" t="t" r="r" b="b"/>
              <a:pathLst>
                <a:path w="478" h="540" extrusionOk="0">
                  <a:moveTo>
                    <a:pt x="353" y="0"/>
                  </a:moveTo>
                  <a:cubicBezTo>
                    <a:pt x="319" y="0"/>
                    <a:pt x="280" y="11"/>
                    <a:pt x="239" y="34"/>
                  </a:cubicBezTo>
                  <a:cubicBezTo>
                    <a:pt x="108" y="117"/>
                    <a:pt x="25" y="248"/>
                    <a:pt x="1" y="403"/>
                  </a:cubicBezTo>
                  <a:cubicBezTo>
                    <a:pt x="1" y="489"/>
                    <a:pt x="48" y="539"/>
                    <a:pt x="117" y="539"/>
                  </a:cubicBezTo>
                  <a:cubicBezTo>
                    <a:pt x="153" y="539"/>
                    <a:pt x="195" y="526"/>
                    <a:pt x="239" y="498"/>
                  </a:cubicBezTo>
                  <a:cubicBezTo>
                    <a:pt x="370" y="427"/>
                    <a:pt x="453" y="284"/>
                    <a:pt x="477" y="141"/>
                  </a:cubicBezTo>
                  <a:cubicBezTo>
                    <a:pt x="477" y="51"/>
                    <a:pt x="427" y="0"/>
                    <a:pt x="353"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12;p26">
              <a:extLst>
                <a:ext uri="{FF2B5EF4-FFF2-40B4-BE49-F238E27FC236}">
                  <a16:creationId xmlns:a16="http://schemas.microsoft.com/office/drawing/2014/main" id="{ECF209F0-2CB9-ED3E-6528-91FBD2E924D6}"/>
                </a:ext>
              </a:extLst>
            </p:cNvPr>
            <p:cNvSpPr/>
            <p:nvPr/>
          </p:nvSpPr>
          <p:spPr>
            <a:xfrm>
              <a:off x="1096145" y="3257529"/>
              <a:ext cx="2484625" cy="1443413"/>
            </a:xfrm>
            <a:custGeom>
              <a:avLst/>
              <a:gdLst/>
              <a:ahLst/>
              <a:cxnLst/>
              <a:rect l="l" t="t" r="r" b="b"/>
              <a:pathLst>
                <a:path w="76058" h="44185" extrusionOk="0">
                  <a:moveTo>
                    <a:pt x="0" y="26885"/>
                  </a:moveTo>
                  <a:lnTo>
                    <a:pt x="0" y="26968"/>
                  </a:lnTo>
                  <a:cubicBezTo>
                    <a:pt x="12" y="27313"/>
                    <a:pt x="238" y="27659"/>
                    <a:pt x="691" y="27921"/>
                  </a:cubicBezTo>
                  <a:lnTo>
                    <a:pt x="27932" y="43649"/>
                  </a:lnTo>
                  <a:cubicBezTo>
                    <a:pt x="28873" y="44185"/>
                    <a:pt x="30397" y="44185"/>
                    <a:pt x="31337" y="43649"/>
                  </a:cubicBezTo>
                  <a:lnTo>
                    <a:pt x="75355" y="18229"/>
                  </a:lnTo>
                  <a:cubicBezTo>
                    <a:pt x="75819" y="17967"/>
                    <a:pt x="76045" y="17634"/>
                    <a:pt x="76057" y="17288"/>
                  </a:cubicBezTo>
                  <a:lnTo>
                    <a:pt x="76057" y="17205"/>
                  </a:lnTo>
                  <a:cubicBezTo>
                    <a:pt x="76045" y="16872"/>
                    <a:pt x="75807" y="16526"/>
                    <a:pt x="75355" y="16264"/>
                  </a:cubicBezTo>
                  <a:lnTo>
                    <a:pt x="48125" y="548"/>
                  </a:lnTo>
                  <a:cubicBezTo>
                    <a:pt x="47185" y="1"/>
                    <a:pt x="45661" y="1"/>
                    <a:pt x="44720" y="548"/>
                  </a:cubicBezTo>
                  <a:lnTo>
                    <a:pt x="691" y="25956"/>
                  </a:lnTo>
                  <a:cubicBezTo>
                    <a:pt x="250" y="26218"/>
                    <a:pt x="12" y="26551"/>
                    <a:pt x="0" y="2688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13;p26">
              <a:extLst>
                <a:ext uri="{FF2B5EF4-FFF2-40B4-BE49-F238E27FC236}">
                  <a16:creationId xmlns:a16="http://schemas.microsoft.com/office/drawing/2014/main" id="{0D298146-F81E-D467-17AF-6616B54E20D2}"/>
                </a:ext>
              </a:extLst>
            </p:cNvPr>
            <p:cNvSpPr/>
            <p:nvPr/>
          </p:nvSpPr>
          <p:spPr>
            <a:xfrm>
              <a:off x="1287116" y="3359808"/>
              <a:ext cx="1874363" cy="1085606"/>
            </a:xfrm>
            <a:custGeom>
              <a:avLst/>
              <a:gdLst/>
              <a:ahLst/>
              <a:cxnLst/>
              <a:rect l="l" t="t" r="r" b="b"/>
              <a:pathLst>
                <a:path w="57377" h="33232" extrusionOk="0">
                  <a:moveTo>
                    <a:pt x="60" y="23468"/>
                  </a:moveTo>
                  <a:cubicBezTo>
                    <a:pt x="119" y="23670"/>
                    <a:pt x="262" y="23837"/>
                    <a:pt x="464" y="23932"/>
                  </a:cubicBezTo>
                  <a:lnTo>
                    <a:pt x="16014" y="32910"/>
                  </a:lnTo>
                  <a:cubicBezTo>
                    <a:pt x="16633" y="33231"/>
                    <a:pt x="17383" y="33231"/>
                    <a:pt x="18002" y="32910"/>
                  </a:cubicBezTo>
                  <a:lnTo>
                    <a:pt x="56924" y="10443"/>
                  </a:lnTo>
                  <a:cubicBezTo>
                    <a:pt x="57114" y="10347"/>
                    <a:pt x="57257" y="10181"/>
                    <a:pt x="57317" y="9966"/>
                  </a:cubicBezTo>
                  <a:cubicBezTo>
                    <a:pt x="57376" y="9728"/>
                    <a:pt x="57245" y="9478"/>
                    <a:pt x="56924" y="9288"/>
                  </a:cubicBezTo>
                  <a:lnTo>
                    <a:pt x="41374" y="310"/>
                  </a:lnTo>
                  <a:cubicBezTo>
                    <a:pt x="40743" y="1"/>
                    <a:pt x="40005" y="1"/>
                    <a:pt x="39386" y="310"/>
                  </a:cubicBezTo>
                  <a:lnTo>
                    <a:pt x="464" y="22789"/>
                  </a:lnTo>
                  <a:cubicBezTo>
                    <a:pt x="143" y="22968"/>
                    <a:pt x="0" y="23218"/>
                    <a:pt x="60" y="23468"/>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14;p26">
              <a:extLst>
                <a:ext uri="{FF2B5EF4-FFF2-40B4-BE49-F238E27FC236}">
                  <a16:creationId xmlns:a16="http://schemas.microsoft.com/office/drawing/2014/main" id="{6AD07C88-10BC-A1AD-97B9-35E984E8CE82}"/>
                </a:ext>
              </a:extLst>
            </p:cNvPr>
            <p:cNvSpPr/>
            <p:nvPr/>
          </p:nvSpPr>
          <p:spPr>
            <a:xfrm>
              <a:off x="2306129" y="3952548"/>
              <a:ext cx="717640" cy="415433"/>
            </a:xfrm>
            <a:custGeom>
              <a:avLst/>
              <a:gdLst/>
              <a:ahLst/>
              <a:cxnLst/>
              <a:rect l="l" t="t" r="r" b="b"/>
              <a:pathLst>
                <a:path w="21968" h="12717" extrusionOk="0">
                  <a:moveTo>
                    <a:pt x="36" y="7835"/>
                  </a:moveTo>
                  <a:cubicBezTo>
                    <a:pt x="60" y="7931"/>
                    <a:pt x="131" y="8002"/>
                    <a:pt x="215" y="8038"/>
                  </a:cubicBezTo>
                  <a:lnTo>
                    <a:pt x="8073" y="12574"/>
                  </a:lnTo>
                  <a:cubicBezTo>
                    <a:pt x="8359" y="12717"/>
                    <a:pt x="8692" y="12717"/>
                    <a:pt x="8978" y="12574"/>
                  </a:cubicBezTo>
                  <a:lnTo>
                    <a:pt x="21753" y="5204"/>
                  </a:lnTo>
                  <a:cubicBezTo>
                    <a:pt x="21837" y="5156"/>
                    <a:pt x="21896" y="5085"/>
                    <a:pt x="21932" y="5002"/>
                  </a:cubicBezTo>
                  <a:cubicBezTo>
                    <a:pt x="21968" y="4883"/>
                    <a:pt x="21908" y="4763"/>
                    <a:pt x="21753" y="4680"/>
                  </a:cubicBezTo>
                  <a:lnTo>
                    <a:pt x="13895" y="144"/>
                  </a:lnTo>
                  <a:cubicBezTo>
                    <a:pt x="13609" y="1"/>
                    <a:pt x="13276" y="1"/>
                    <a:pt x="12990" y="144"/>
                  </a:cubicBezTo>
                  <a:lnTo>
                    <a:pt x="215" y="7514"/>
                  </a:lnTo>
                  <a:cubicBezTo>
                    <a:pt x="60" y="7609"/>
                    <a:pt x="1" y="7728"/>
                    <a:pt x="36" y="7835"/>
                  </a:cubicBezTo>
                  <a:close/>
                </a:path>
              </a:pathLst>
            </a:custGeom>
            <a:solidFill>
              <a:srgbClr val="2D1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15;p26">
              <a:extLst>
                <a:ext uri="{FF2B5EF4-FFF2-40B4-BE49-F238E27FC236}">
                  <a16:creationId xmlns:a16="http://schemas.microsoft.com/office/drawing/2014/main" id="{A3596DBE-AB6A-889B-1DA6-782CBFC21D9C}"/>
                </a:ext>
              </a:extLst>
            </p:cNvPr>
            <p:cNvSpPr/>
            <p:nvPr/>
          </p:nvSpPr>
          <p:spPr>
            <a:xfrm>
              <a:off x="2307305" y="3956468"/>
              <a:ext cx="716856" cy="411512"/>
            </a:xfrm>
            <a:custGeom>
              <a:avLst/>
              <a:gdLst/>
              <a:ahLst/>
              <a:cxnLst/>
              <a:rect l="l" t="t" r="r" b="b"/>
              <a:pathLst>
                <a:path w="21944" h="12597" extrusionOk="0">
                  <a:moveTo>
                    <a:pt x="0" y="7715"/>
                  </a:moveTo>
                  <a:cubicBezTo>
                    <a:pt x="24" y="7811"/>
                    <a:pt x="95" y="7882"/>
                    <a:pt x="179" y="7918"/>
                  </a:cubicBezTo>
                  <a:lnTo>
                    <a:pt x="8037" y="12454"/>
                  </a:lnTo>
                  <a:cubicBezTo>
                    <a:pt x="8323" y="12597"/>
                    <a:pt x="8656" y="12597"/>
                    <a:pt x="8942" y="12454"/>
                  </a:cubicBezTo>
                  <a:lnTo>
                    <a:pt x="21717" y="5084"/>
                  </a:lnTo>
                  <a:cubicBezTo>
                    <a:pt x="21943" y="5048"/>
                    <a:pt x="21943" y="4715"/>
                    <a:pt x="21717" y="4679"/>
                  </a:cubicBezTo>
                  <a:lnTo>
                    <a:pt x="13859" y="143"/>
                  </a:lnTo>
                  <a:cubicBezTo>
                    <a:pt x="13573" y="0"/>
                    <a:pt x="13240" y="0"/>
                    <a:pt x="12954" y="143"/>
                  </a:cubicBezTo>
                  <a:lnTo>
                    <a:pt x="179" y="7513"/>
                  </a:lnTo>
                  <a:cubicBezTo>
                    <a:pt x="95" y="7560"/>
                    <a:pt x="24" y="7632"/>
                    <a:pt x="0" y="7715"/>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16;p26">
              <a:extLst>
                <a:ext uri="{FF2B5EF4-FFF2-40B4-BE49-F238E27FC236}">
                  <a16:creationId xmlns:a16="http://schemas.microsoft.com/office/drawing/2014/main" id="{3061D7EA-6406-ABBB-9EA7-2CE03D71F43A}"/>
                </a:ext>
              </a:extLst>
            </p:cNvPr>
            <p:cNvSpPr/>
            <p:nvPr/>
          </p:nvSpPr>
          <p:spPr>
            <a:xfrm>
              <a:off x="1320567" y="3382773"/>
              <a:ext cx="1824970" cy="1029582"/>
            </a:xfrm>
            <a:custGeom>
              <a:avLst/>
              <a:gdLst/>
              <a:ahLst/>
              <a:cxnLst/>
              <a:rect l="l" t="t" r="r" b="b"/>
              <a:pathLst>
                <a:path w="55865" h="31517" extrusionOk="0">
                  <a:moveTo>
                    <a:pt x="4584" y="25456"/>
                  </a:moveTo>
                  <a:cubicBezTo>
                    <a:pt x="4441" y="25527"/>
                    <a:pt x="4274" y="25527"/>
                    <a:pt x="4132" y="25456"/>
                  </a:cubicBezTo>
                  <a:lnTo>
                    <a:pt x="2238" y="24360"/>
                  </a:lnTo>
                  <a:cubicBezTo>
                    <a:pt x="2119" y="24313"/>
                    <a:pt x="2119" y="24146"/>
                    <a:pt x="2238" y="24110"/>
                  </a:cubicBezTo>
                  <a:lnTo>
                    <a:pt x="4560" y="22765"/>
                  </a:lnTo>
                  <a:cubicBezTo>
                    <a:pt x="4703" y="22694"/>
                    <a:pt x="4870" y="22694"/>
                    <a:pt x="5013" y="22765"/>
                  </a:cubicBezTo>
                  <a:lnTo>
                    <a:pt x="6906" y="23860"/>
                  </a:lnTo>
                  <a:cubicBezTo>
                    <a:pt x="7025" y="23908"/>
                    <a:pt x="7025" y="24075"/>
                    <a:pt x="6906" y="24122"/>
                  </a:cubicBezTo>
                  <a:close/>
                  <a:moveTo>
                    <a:pt x="44089" y="2655"/>
                  </a:moveTo>
                  <a:cubicBezTo>
                    <a:pt x="44208" y="2608"/>
                    <a:pt x="44208" y="2441"/>
                    <a:pt x="44089" y="2394"/>
                  </a:cubicBezTo>
                  <a:lnTo>
                    <a:pt x="42196" y="1298"/>
                  </a:lnTo>
                  <a:cubicBezTo>
                    <a:pt x="42053" y="1227"/>
                    <a:pt x="41886" y="1227"/>
                    <a:pt x="41743" y="1298"/>
                  </a:cubicBezTo>
                  <a:lnTo>
                    <a:pt x="36778" y="4168"/>
                  </a:lnTo>
                  <a:cubicBezTo>
                    <a:pt x="36659" y="4203"/>
                    <a:pt x="36659" y="4382"/>
                    <a:pt x="36778" y="4418"/>
                  </a:cubicBezTo>
                  <a:lnTo>
                    <a:pt x="38672" y="5513"/>
                  </a:lnTo>
                  <a:cubicBezTo>
                    <a:pt x="38814" y="5584"/>
                    <a:pt x="38981" y="5584"/>
                    <a:pt x="39124" y="5513"/>
                  </a:cubicBezTo>
                  <a:close/>
                  <a:moveTo>
                    <a:pt x="46684" y="4144"/>
                  </a:moveTo>
                  <a:cubicBezTo>
                    <a:pt x="46804" y="4108"/>
                    <a:pt x="46804" y="3929"/>
                    <a:pt x="46684" y="3894"/>
                  </a:cubicBezTo>
                  <a:lnTo>
                    <a:pt x="44791" y="2798"/>
                  </a:lnTo>
                  <a:cubicBezTo>
                    <a:pt x="44649" y="2727"/>
                    <a:pt x="44482" y="2727"/>
                    <a:pt x="44339" y="2798"/>
                  </a:cubicBezTo>
                  <a:lnTo>
                    <a:pt x="40684" y="4918"/>
                  </a:lnTo>
                  <a:cubicBezTo>
                    <a:pt x="40553" y="4953"/>
                    <a:pt x="40553" y="5132"/>
                    <a:pt x="40684" y="5180"/>
                  </a:cubicBezTo>
                  <a:lnTo>
                    <a:pt x="42577" y="6263"/>
                  </a:lnTo>
                  <a:cubicBezTo>
                    <a:pt x="42720" y="6334"/>
                    <a:pt x="42874" y="6334"/>
                    <a:pt x="43017" y="6263"/>
                  </a:cubicBezTo>
                  <a:close/>
                  <a:moveTo>
                    <a:pt x="49375" y="5703"/>
                  </a:moveTo>
                  <a:cubicBezTo>
                    <a:pt x="49494" y="5656"/>
                    <a:pt x="49494" y="5489"/>
                    <a:pt x="49375" y="5441"/>
                  </a:cubicBezTo>
                  <a:lnTo>
                    <a:pt x="47470" y="4346"/>
                  </a:lnTo>
                  <a:cubicBezTo>
                    <a:pt x="47327" y="4275"/>
                    <a:pt x="47173" y="4275"/>
                    <a:pt x="47030" y="4346"/>
                  </a:cubicBezTo>
                  <a:lnTo>
                    <a:pt x="41398" y="7597"/>
                  </a:lnTo>
                  <a:cubicBezTo>
                    <a:pt x="41267" y="7644"/>
                    <a:pt x="41267" y="7811"/>
                    <a:pt x="41398" y="7858"/>
                  </a:cubicBezTo>
                  <a:lnTo>
                    <a:pt x="43291" y="8954"/>
                  </a:lnTo>
                  <a:cubicBezTo>
                    <a:pt x="43434" y="9025"/>
                    <a:pt x="43589" y="9025"/>
                    <a:pt x="43732" y="8954"/>
                  </a:cubicBezTo>
                  <a:close/>
                  <a:moveTo>
                    <a:pt x="52054" y="7251"/>
                  </a:moveTo>
                  <a:cubicBezTo>
                    <a:pt x="52173" y="7216"/>
                    <a:pt x="52173" y="7037"/>
                    <a:pt x="52054" y="6989"/>
                  </a:cubicBezTo>
                  <a:lnTo>
                    <a:pt x="50149" y="5894"/>
                  </a:lnTo>
                  <a:cubicBezTo>
                    <a:pt x="50006" y="5822"/>
                    <a:pt x="49852" y="5822"/>
                    <a:pt x="49709" y="5894"/>
                  </a:cubicBezTo>
                  <a:lnTo>
                    <a:pt x="42744" y="9918"/>
                  </a:lnTo>
                  <a:cubicBezTo>
                    <a:pt x="42624" y="9954"/>
                    <a:pt x="42624" y="10133"/>
                    <a:pt x="42744" y="10168"/>
                  </a:cubicBezTo>
                  <a:lnTo>
                    <a:pt x="44637" y="11264"/>
                  </a:lnTo>
                  <a:cubicBezTo>
                    <a:pt x="44779" y="11335"/>
                    <a:pt x="44946" y="11335"/>
                    <a:pt x="45089" y="11264"/>
                  </a:cubicBezTo>
                  <a:close/>
                  <a:moveTo>
                    <a:pt x="10823" y="24849"/>
                  </a:moveTo>
                  <a:cubicBezTo>
                    <a:pt x="10942" y="24801"/>
                    <a:pt x="10942" y="24634"/>
                    <a:pt x="10823" y="24587"/>
                  </a:cubicBezTo>
                  <a:lnTo>
                    <a:pt x="8930" y="23491"/>
                  </a:lnTo>
                  <a:cubicBezTo>
                    <a:pt x="8787" y="23420"/>
                    <a:pt x="8620" y="23420"/>
                    <a:pt x="8477" y="23491"/>
                  </a:cubicBezTo>
                  <a:lnTo>
                    <a:pt x="4834" y="25611"/>
                  </a:lnTo>
                  <a:cubicBezTo>
                    <a:pt x="4715" y="25646"/>
                    <a:pt x="4715" y="25813"/>
                    <a:pt x="4834" y="25861"/>
                  </a:cubicBezTo>
                  <a:lnTo>
                    <a:pt x="6727" y="26956"/>
                  </a:lnTo>
                  <a:cubicBezTo>
                    <a:pt x="6870" y="27027"/>
                    <a:pt x="7037" y="27027"/>
                    <a:pt x="7180" y="26956"/>
                  </a:cubicBezTo>
                  <a:close/>
                  <a:moveTo>
                    <a:pt x="14085" y="25968"/>
                  </a:moveTo>
                  <a:cubicBezTo>
                    <a:pt x="14204" y="25920"/>
                    <a:pt x="14204" y="25754"/>
                    <a:pt x="14085" y="25706"/>
                  </a:cubicBezTo>
                  <a:lnTo>
                    <a:pt x="12180" y="24611"/>
                  </a:lnTo>
                  <a:cubicBezTo>
                    <a:pt x="12037" y="24539"/>
                    <a:pt x="11883" y="24539"/>
                    <a:pt x="11740" y="24611"/>
                  </a:cubicBezTo>
                  <a:lnTo>
                    <a:pt x="7418" y="27099"/>
                  </a:lnTo>
                  <a:cubicBezTo>
                    <a:pt x="7299" y="27147"/>
                    <a:pt x="7299" y="27313"/>
                    <a:pt x="7418" y="27361"/>
                  </a:cubicBezTo>
                  <a:lnTo>
                    <a:pt x="9323" y="28456"/>
                  </a:lnTo>
                  <a:cubicBezTo>
                    <a:pt x="9454" y="28528"/>
                    <a:pt x="9620" y="28528"/>
                    <a:pt x="9763" y="28456"/>
                  </a:cubicBezTo>
                  <a:close/>
                  <a:moveTo>
                    <a:pt x="17967" y="26706"/>
                  </a:moveTo>
                  <a:cubicBezTo>
                    <a:pt x="18086" y="26658"/>
                    <a:pt x="18086" y="26492"/>
                    <a:pt x="17967" y="26444"/>
                  </a:cubicBezTo>
                  <a:lnTo>
                    <a:pt x="16074" y="25349"/>
                  </a:lnTo>
                  <a:cubicBezTo>
                    <a:pt x="15931" y="25289"/>
                    <a:pt x="15764" y="25289"/>
                    <a:pt x="15633" y="25349"/>
                  </a:cubicBezTo>
                  <a:lnTo>
                    <a:pt x="10013" y="28599"/>
                  </a:lnTo>
                  <a:cubicBezTo>
                    <a:pt x="9894" y="28635"/>
                    <a:pt x="9894" y="28813"/>
                    <a:pt x="10013" y="28849"/>
                  </a:cubicBezTo>
                  <a:lnTo>
                    <a:pt x="11930" y="29956"/>
                  </a:lnTo>
                  <a:cubicBezTo>
                    <a:pt x="12061" y="30028"/>
                    <a:pt x="12228" y="30028"/>
                    <a:pt x="12371" y="29956"/>
                  </a:cubicBezTo>
                  <a:close/>
                  <a:moveTo>
                    <a:pt x="17919" y="29730"/>
                  </a:moveTo>
                  <a:cubicBezTo>
                    <a:pt x="18038" y="29683"/>
                    <a:pt x="18038" y="29516"/>
                    <a:pt x="17919" y="29468"/>
                  </a:cubicBezTo>
                  <a:lnTo>
                    <a:pt x="16026" y="28373"/>
                  </a:lnTo>
                  <a:cubicBezTo>
                    <a:pt x="15883" y="28313"/>
                    <a:pt x="15716" y="28313"/>
                    <a:pt x="15573" y="28373"/>
                  </a:cubicBezTo>
                  <a:lnTo>
                    <a:pt x="12597" y="30087"/>
                  </a:lnTo>
                  <a:cubicBezTo>
                    <a:pt x="12478" y="30135"/>
                    <a:pt x="12478" y="30302"/>
                    <a:pt x="12597" y="30349"/>
                  </a:cubicBezTo>
                  <a:lnTo>
                    <a:pt x="14502" y="31445"/>
                  </a:lnTo>
                  <a:cubicBezTo>
                    <a:pt x="14633" y="31516"/>
                    <a:pt x="14800" y="31516"/>
                    <a:pt x="14942" y="31445"/>
                  </a:cubicBezTo>
                  <a:close/>
                  <a:moveTo>
                    <a:pt x="38850" y="17657"/>
                  </a:moveTo>
                  <a:cubicBezTo>
                    <a:pt x="38969" y="17610"/>
                    <a:pt x="38969" y="17443"/>
                    <a:pt x="38850" y="17395"/>
                  </a:cubicBezTo>
                  <a:lnTo>
                    <a:pt x="36957" y="16300"/>
                  </a:lnTo>
                  <a:cubicBezTo>
                    <a:pt x="36814" y="16229"/>
                    <a:pt x="36648" y="16229"/>
                    <a:pt x="36505" y="16300"/>
                  </a:cubicBezTo>
                  <a:lnTo>
                    <a:pt x="24098" y="23468"/>
                  </a:lnTo>
                  <a:cubicBezTo>
                    <a:pt x="23979" y="23515"/>
                    <a:pt x="23979" y="23682"/>
                    <a:pt x="24098" y="23729"/>
                  </a:cubicBezTo>
                  <a:lnTo>
                    <a:pt x="26003" y="24825"/>
                  </a:lnTo>
                  <a:cubicBezTo>
                    <a:pt x="26134" y="24884"/>
                    <a:pt x="26301" y="24884"/>
                    <a:pt x="26444" y="24825"/>
                  </a:cubicBezTo>
                  <a:close/>
                  <a:moveTo>
                    <a:pt x="3751" y="22944"/>
                  </a:moveTo>
                  <a:cubicBezTo>
                    <a:pt x="3870" y="22896"/>
                    <a:pt x="3870" y="22729"/>
                    <a:pt x="3751" y="22682"/>
                  </a:cubicBezTo>
                  <a:lnTo>
                    <a:pt x="2322" y="21860"/>
                  </a:lnTo>
                  <a:cubicBezTo>
                    <a:pt x="2179" y="21789"/>
                    <a:pt x="2024" y="21789"/>
                    <a:pt x="1881" y="21860"/>
                  </a:cubicBezTo>
                  <a:lnTo>
                    <a:pt x="119" y="22884"/>
                  </a:lnTo>
                  <a:cubicBezTo>
                    <a:pt x="0" y="22920"/>
                    <a:pt x="0" y="23098"/>
                    <a:pt x="119" y="23134"/>
                  </a:cubicBezTo>
                  <a:lnTo>
                    <a:pt x="1536" y="23968"/>
                  </a:lnTo>
                  <a:cubicBezTo>
                    <a:pt x="1679" y="24027"/>
                    <a:pt x="1846" y="24027"/>
                    <a:pt x="1988" y="23968"/>
                  </a:cubicBezTo>
                  <a:close/>
                  <a:moveTo>
                    <a:pt x="6215" y="21527"/>
                  </a:moveTo>
                  <a:cubicBezTo>
                    <a:pt x="6334" y="21479"/>
                    <a:pt x="6334" y="21301"/>
                    <a:pt x="6215" y="21265"/>
                  </a:cubicBezTo>
                  <a:lnTo>
                    <a:pt x="4786" y="20443"/>
                  </a:lnTo>
                  <a:cubicBezTo>
                    <a:pt x="4644" y="20372"/>
                    <a:pt x="4477" y="20372"/>
                    <a:pt x="4334" y="20443"/>
                  </a:cubicBezTo>
                  <a:lnTo>
                    <a:pt x="2572" y="21467"/>
                  </a:lnTo>
                  <a:cubicBezTo>
                    <a:pt x="2453" y="21503"/>
                    <a:pt x="2453" y="21670"/>
                    <a:pt x="2572" y="21717"/>
                  </a:cubicBezTo>
                  <a:lnTo>
                    <a:pt x="4001" y="22539"/>
                  </a:lnTo>
                  <a:cubicBezTo>
                    <a:pt x="4132" y="22610"/>
                    <a:pt x="4298" y="22610"/>
                    <a:pt x="4441" y="22539"/>
                  </a:cubicBezTo>
                  <a:close/>
                  <a:moveTo>
                    <a:pt x="8549" y="20169"/>
                  </a:moveTo>
                  <a:cubicBezTo>
                    <a:pt x="8668" y="20134"/>
                    <a:pt x="8668" y="19955"/>
                    <a:pt x="8549" y="19919"/>
                  </a:cubicBezTo>
                  <a:lnTo>
                    <a:pt x="7120" y="19098"/>
                  </a:lnTo>
                  <a:cubicBezTo>
                    <a:pt x="6977" y="19015"/>
                    <a:pt x="6822" y="19015"/>
                    <a:pt x="6679" y="19098"/>
                  </a:cubicBezTo>
                  <a:lnTo>
                    <a:pt x="4917" y="20110"/>
                  </a:lnTo>
                  <a:cubicBezTo>
                    <a:pt x="4786" y="20146"/>
                    <a:pt x="4786" y="20324"/>
                    <a:pt x="4917" y="20372"/>
                  </a:cubicBezTo>
                  <a:lnTo>
                    <a:pt x="6334" y="21193"/>
                  </a:lnTo>
                  <a:cubicBezTo>
                    <a:pt x="6477" y="21265"/>
                    <a:pt x="6644" y="21265"/>
                    <a:pt x="6787" y="21193"/>
                  </a:cubicBezTo>
                  <a:close/>
                  <a:moveTo>
                    <a:pt x="10882" y="18824"/>
                  </a:moveTo>
                  <a:cubicBezTo>
                    <a:pt x="11001" y="18776"/>
                    <a:pt x="11001" y="18610"/>
                    <a:pt x="10882" y="18562"/>
                  </a:cubicBezTo>
                  <a:lnTo>
                    <a:pt x="9454" y="17741"/>
                  </a:lnTo>
                  <a:cubicBezTo>
                    <a:pt x="9311" y="17669"/>
                    <a:pt x="9156" y="17669"/>
                    <a:pt x="9013" y="17741"/>
                  </a:cubicBezTo>
                  <a:lnTo>
                    <a:pt x="7251" y="18765"/>
                  </a:lnTo>
                  <a:cubicBezTo>
                    <a:pt x="7132" y="18800"/>
                    <a:pt x="7132" y="18967"/>
                    <a:pt x="7251" y="19015"/>
                  </a:cubicBezTo>
                  <a:lnTo>
                    <a:pt x="8680" y="19836"/>
                  </a:lnTo>
                  <a:cubicBezTo>
                    <a:pt x="8823" y="19908"/>
                    <a:pt x="8989" y="19908"/>
                    <a:pt x="9120" y="19836"/>
                  </a:cubicBezTo>
                  <a:close/>
                  <a:moveTo>
                    <a:pt x="13216" y="17467"/>
                  </a:moveTo>
                  <a:cubicBezTo>
                    <a:pt x="13347" y="17431"/>
                    <a:pt x="13347" y="17252"/>
                    <a:pt x="13216" y="17217"/>
                  </a:cubicBezTo>
                  <a:lnTo>
                    <a:pt x="11799" y="16395"/>
                  </a:lnTo>
                  <a:cubicBezTo>
                    <a:pt x="11656" y="16324"/>
                    <a:pt x="11490" y="16324"/>
                    <a:pt x="11347" y="16395"/>
                  </a:cubicBezTo>
                  <a:lnTo>
                    <a:pt x="9585" y="17407"/>
                  </a:lnTo>
                  <a:cubicBezTo>
                    <a:pt x="9466" y="17455"/>
                    <a:pt x="9466" y="17622"/>
                    <a:pt x="9585" y="17669"/>
                  </a:cubicBezTo>
                  <a:lnTo>
                    <a:pt x="11013" y="18491"/>
                  </a:lnTo>
                  <a:cubicBezTo>
                    <a:pt x="11156" y="18562"/>
                    <a:pt x="11323" y="18562"/>
                    <a:pt x="11454" y="18491"/>
                  </a:cubicBezTo>
                  <a:close/>
                  <a:moveTo>
                    <a:pt x="15562" y="16121"/>
                  </a:moveTo>
                  <a:cubicBezTo>
                    <a:pt x="15681" y="16074"/>
                    <a:pt x="15681" y="15907"/>
                    <a:pt x="15562" y="15859"/>
                  </a:cubicBezTo>
                  <a:lnTo>
                    <a:pt x="14145" y="15038"/>
                  </a:lnTo>
                  <a:cubicBezTo>
                    <a:pt x="14002" y="14966"/>
                    <a:pt x="13835" y="14966"/>
                    <a:pt x="13692" y="15038"/>
                  </a:cubicBezTo>
                  <a:lnTo>
                    <a:pt x="11930" y="16062"/>
                  </a:lnTo>
                  <a:cubicBezTo>
                    <a:pt x="11811" y="16098"/>
                    <a:pt x="11811" y="16276"/>
                    <a:pt x="11930" y="16312"/>
                  </a:cubicBezTo>
                  <a:lnTo>
                    <a:pt x="13359" y="17133"/>
                  </a:lnTo>
                  <a:cubicBezTo>
                    <a:pt x="13502" y="17205"/>
                    <a:pt x="13657" y="17205"/>
                    <a:pt x="13799" y="17133"/>
                  </a:cubicBezTo>
                  <a:close/>
                  <a:moveTo>
                    <a:pt x="17895" y="14764"/>
                  </a:moveTo>
                  <a:cubicBezTo>
                    <a:pt x="18014" y="14728"/>
                    <a:pt x="18014" y="14562"/>
                    <a:pt x="17895" y="14514"/>
                  </a:cubicBezTo>
                  <a:lnTo>
                    <a:pt x="16478" y="13693"/>
                  </a:lnTo>
                  <a:cubicBezTo>
                    <a:pt x="16335" y="13621"/>
                    <a:pt x="16169" y="13621"/>
                    <a:pt x="16026" y="13693"/>
                  </a:cubicBezTo>
                  <a:lnTo>
                    <a:pt x="14264" y="14705"/>
                  </a:lnTo>
                  <a:cubicBezTo>
                    <a:pt x="14145" y="14752"/>
                    <a:pt x="14145" y="14919"/>
                    <a:pt x="14264" y="14966"/>
                  </a:cubicBezTo>
                  <a:lnTo>
                    <a:pt x="15693" y="15788"/>
                  </a:lnTo>
                  <a:cubicBezTo>
                    <a:pt x="15823" y="15859"/>
                    <a:pt x="15990" y="15859"/>
                    <a:pt x="16133" y="15788"/>
                  </a:cubicBezTo>
                  <a:close/>
                  <a:moveTo>
                    <a:pt x="20241" y="13419"/>
                  </a:moveTo>
                  <a:cubicBezTo>
                    <a:pt x="20360" y="13371"/>
                    <a:pt x="20360" y="13204"/>
                    <a:pt x="20241" y="13157"/>
                  </a:cubicBezTo>
                  <a:lnTo>
                    <a:pt x="18812" y="12335"/>
                  </a:lnTo>
                  <a:cubicBezTo>
                    <a:pt x="18669" y="12264"/>
                    <a:pt x="18502" y="12264"/>
                    <a:pt x="18371" y="12335"/>
                  </a:cubicBezTo>
                  <a:lnTo>
                    <a:pt x="16597" y="13359"/>
                  </a:lnTo>
                  <a:cubicBezTo>
                    <a:pt x="16478" y="13407"/>
                    <a:pt x="16478" y="13573"/>
                    <a:pt x="16597" y="13609"/>
                  </a:cubicBezTo>
                  <a:lnTo>
                    <a:pt x="18026" y="14443"/>
                  </a:lnTo>
                  <a:cubicBezTo>
                    <a:pt x="18169" y="14514"/>
                    <a:pt x="18336" y="14514"/>
                    <a:pt x="18479" y="14443"/>
                  </a:cubicBezTo>
                  <a:close/>
                  <a:moveTo>
                    <a:pt x="22574" y="12073"/>
                  </a:moveTo>
                  <a:cubicBezTo>
                    <a:pt x="22693" y="12026"/>
                    <a:pt x="22693" y="11859"/>
                    <a:pt x="22574" y="11811"/>
                  </a:cubicBezTo>
                  <a:lnTo>
                    <a:pt x="21157" y="10990"/>
                  </a:lnTo>
                  <a:cubicBezTo>
                    <a:pt x="21015" y="10918"/>
                    <a:pt x="20848" y="10918"/>
                    <a:pt x="20705" y="10990"/>
                  </a:cubicBezTo>
                  <a:lnTo>
                    <a:pt x="18943" y="12002"/>
                  </a:lnTo>
                  <a:cubicBezTo>
                    <a:pt x="18824" y="12049"/>
                    <a:pt x="18824" y="12216"/>
                    <a:pt x="18943" y="12264"/>
                  </a:cubicBezTo>
                  <a:lnTo>
                    <a:pt x="20372" y="13085"/>
                  </a:lnTo>
                  <a:cubicBezTo>
                    <a:pt x="20515" y="13157"/>
                    <a:pt x="20669" y="13157"/>
                    <a:pt x="20812" y="13085"/>
                  </a:cubicBezTo>
                  <a:close/>
                  <a:moveTo>
                    <a:pt x="24920" y="10728"/>
                  </a:moveTo>
                  <a:cubicBezTo>
                    <a:pt x="25039" y="10680"/>
                    <a:pt x="25039" y="10514"/>
                    <a:pt x="24920" y="10466"/>
                  </a:cubicBezTo>
                  <a:lnTo>
                    <a:pt x="23503" y="9644"/>
                  </a:lnTo>
                  <a:cubicBezTo>
                    <a:pt x="23360" y="9573"/>
                    <a:pt x="23193" y="9573"/>
                    <a:pt x="23051" y="9644"/>
                  </a:cubicBezTo>
                  <a:lnTo>
                    <a:pt x="21288" y="10656"/>
                  </a:lnTo>
                  <a:cubicBezTo>
                    <a:pt x="21169" y="10704"/>
                    <a:pt x="21169" y="10871"/>
                    <a:pt x="21288" y="10918"/>
                  </a:cubicBezTo>
                  <a:lnTo>
                    <a:pt x="22717" y="11740"/>
                  </a:lnTo>
                  <a:cubicBezTo>
                    <a:pt x="22860" y="11811"/>
                    <a:pt x="23015" y="11811"/>
                    <a:pt x="23158" y="11740"/>
                  </a:cubicBezTo>
                  <a:close/>
                  <a:moveTo>
                    <a:pt x="27265" y="9371"/>
                  </a:moveTo>
                  <a:cubicBezTo>
                    <a:pt x="27384" y="9323"/>
                    <a:pt x="27384" y="9156"/>
                    <a:pt x="27265" y="9109"/>
                  </a:cubicBezTo>
                  <a:lnTo>
                    <a:pt x="25837" y="8287"/>
                  </a:lnTo>
                  <a:cubicBezTo>
                    <a:pt x="25694" y="8216"/>
                    <a:pt x="25527" y="8216"/>
                    <a:pt x="25396" y="8287"/>
                  </a:cubicBezTo>
                  <a:lnTo>
                    <a:pt x="23622" y="9311"/>
                  </a:lnTo>
                  <a:cubicBezTo>
                    <a:pt x="23503" y="9359"/>
                    <a:pt x="23503" y="9525"/>
                    <a:pt x="23622" y="9573"/>
                  </a:cubicBezTo>
                  <a:lnTo>
                    <a:pt x="25051" y="10394"/>
                  </a:lnTo>
                  <a:cubicBezTo>
                    <a:pt x="25194" y="10466"/>
                    <a:pt x="25360" y="10466"/>
                    <a:pt x="25503" y="10394"/>
                  </a:cubicBezTo>
                  <a:close/>
                  <a:moveTo>
                    <a:pt x="29599" y="8025"/>
                  </a:moveTo>
                  <a:cubicBezTo>
                    <a:pt x="29718" y="7978"/>
                    <a:pt x="29718" y="7811"/>
                    <a:pt x="29599" y="7763"/>
                  </a:cubicBezTo>
                  <a:lnTo>
                    <a:pt x="28182" y="6942"/>
                  </a:lnTo>
                  <a:cubicBezTo>
                    <a:pt x="28039" y="6870"/>
                    <a:pt x="27873" y="6870"/>
                    <a:pt x="27730" y="6942"/>
                  </a:cubicBezTo>
                  <a:lnTo>
                    <a:pt x="25968" y="7954"/>
                  </a:lnTo>
                  <a:cubicBezTo>
                    <a:pt x="25849" y="8001"/>
                    <a:pt x="25849" y="8168"/>
                    <a:pt x="25968" y="8216"/>
                  </a:cubicBezTo>
                  <a:lnTo>
                    <a:pt x="27396" y="9037"/>
                  </a:lnTo>
                  <a:cubicBezTo>
                    <a:pt x="27527" y="9109"/>
                    <a:pt x="27694" y="9109"/>
                    <a:pt x="27837" y="9037"/>
                  </a:cubicBezTo>
                  <a:close/>
                  <a:moveTo>
                    <a:pt x="31945" y="6668"/>
                  </a:moveTo>
                  <a:cubicBezTo>
                    <a:pt x="32064" y="6632"/>
                    <a:pt x="32064" y="6454"/>
                    <a:pt x="31945" y="6418"/>
                  </a:cubicBezTo>
                  <a:lnTo>
                    <a:pt x="30516" y="5584"/>
                  </a:lnTo>
                  <a:cubicBezTo>
                    <a:pt x="30373" y="5525"/>
                    <a:pt x="30206" y="5525"/>
                    <a:pt x="30075" y="5584"/>
                  </a:cubicBezTo>
                  <a:lnTo>
                    <a:pt x="28301" y="6608"/>
                  </a:lnTo>
                  <a:cubicBezTo>
                    <a:pt x="28182" y="6656"/>
                    <a:pt x="28182" y="6823"/>
                    <a:pt x="28301" y="6870"/>
                  </a:cubicBezTo>
                  <a:lnTo>
                    <a:pt x="29730" y="7692"/>
                  </a:lnTo>
                  <a:cubicBezTo>
                    <a:pt x="29873" y="7763"/>
                    <a:pt x="30040" y="7763"/>
                    <a:pt x="30182" y="7692"/>
                  </a:cubicBezTo>
                  <a:close/>
                  <a:moveTo>
                    <a:pt x="34469" y="5203"/>
                  </a:moveTo>
                  <a:cubicBezTo>
                    <a:pt x="34600" y="5168"/>
                    <a:pt x="34600" y="4989"/>
                    <a:pt x="34469" y="4953"/>
                  </a:cubicBezTo>
                  <a:lnTo>
                    <a:pt x="33064" y="4120"/>
                  </a:lnTo>
                  <a:cubicBezTo>
                    <a:pt x="32921" y="4048"/>
                    <a:pt x="32754" y="4048"/>
                    <a:pt x="32611" y="4120"/>
                  </a:cubicBezTo>
                  <a:lnTo>
                    <a:pt x="30849" y="5144"/>
                  </a:lnTo>
                  <a:cubicBezTo>
                    <a:pt x="30730" y="5180"/>
                    <a:pt x="30730" y="5358"/>
                    <a:pt x="30849" y="5394"/>
                  </a:cubicBezTo>
                  <a:lnTo>
                    <a:pt x="32278" y="6227"/>
                  </a:lnTo>
                  <a:cubicBezTo>
                    <a:pt x="32409" y="6299"/>
                    <a:pt x="32576" y="6299"/>
                    <a:pt x="32718" y="6227"/>
                  </a:cubicBezTo>
                  <a:close/>
                  <a:moveTo>
                    <a:pt x="36814" y="3858"/>
                  </a:moveTo>
                  <a:cubicBezTo>
                    <a:pt x="36933" y="3810"/>
                    <a:pt x="36933" y="3644"/>
                    <a:pt x="36814" y="3596"/>
                  </a:cubicBezTo>
                  <a:lnTo>
                    <a:pt x="35385" y="2775"/>
                  </a:lnTo>
                  <a:cubicBezTo>
                    <a:pt x="35243" y="2703"/>
                    <a:pt x="35076" y="2703"/>
                    <a:pt x="34945" y="2775"/>
                  </a:cubicBezTo>
                  <a:lnTo>
                    <a:pt x="33171" y="3798"/>
                  </a:lnTo>
                  <a:cubicBezTo>
                    <a:pt x="33052" y="3834"/>
                    <a:pt x="33052" y="4013"/>
                    <a:pt x="33171" y="4048"/>
                  </a:cubicBezTo>
                  <a:lnTo>
                    <a:pt x="34600" y="4870"/>
                  </a:lnTo>
                  <a:cubicBezTo>
                    <a:pt x="34743" y="4941"/>
                    <a:pt x="34909" y="4941"/>
                    <a:pt x="35052" y="4870"/>
                  </a:cubicBezTo>
                  <a:close/>
                  <a:moveTo>
                    <a:pt x="39160" y="2501"/>
                  </a:moveTo>
                  <a:cubicBezTo>
                    <a:pt x="39279" y="2453"/>
                    <a:pt x="39279" y="2286"/>
                    <a:pt x="39160" y="2251"/>
                  </a:cubicBezTo>
                  <a:lnTo>
                    <a:pt x="37731" y="1417"/>
                  </a:lnTo>
                  <a:cubicBezTo>
                    <a:pt x="37588" y="1346"/>
                    <a:pt x="37433" y="1346"/>
                    <a:pt x="37290" y="1417"/>
                  </a:cubicBezTo>
                  <a:lnTo>
                    <a:pt x="35528" y="2441"/>
                  </a:lnTo>
                  <a:cubicBezTo>
                    <a:pt x="35397" y="2489"/>
                    <a:pt x="35397" y="2655"/>
                    <a:pt x="35528" y="2703"/>
                  </a:cubicBezTo>
                  <a:lnTo>
                    <a:pt x="36945" y="3525"/>
                  </a:lnTo>
                  <a:cubicBezTo>
                    <a:pt x="37088" y="3596"/>
                    <a:pt x="37255" y="3596"/>
                    <a:pt x="37398" y="3525"/>
                  </a:cubicBezTo>
                  <a:close/>
                  <a:moveTo>
                    <a:pt x="41505" y="1155"/>
                  </a:moveTo>
                  <a:cubicBezTo>
                    <a:pt x="41624" y="1108"/>
                    <a:pt x="41624" y="941"/>
                    <a:pt x="41505" y="893"/>
                  </a:cubicBezTo>
                  <a:lnTo>
                    <a:pt x="40077" y="72"/>
                  </a:lnTo>
                  <a:cubicBezTo>
                    <a:pt x="39934" y="0"/>
                    <a:pt x="39767" y="0"/>
                    <a:pt x="39624" y="72"/>
                  </a:cubicBezTo>
                  <a:lnTo>
                    <a:pt x="37862" y="1096"/>
                  </a:lnTo>
                  <a:cubicBezTo>
                    <a:pt x="37743" y="1131"/>
                    <a:pt x="37743" y="1298"/>
                    <a:pt x="37862" y="1346"/>
                  </a:cubicBezTo>
                  <a:lnTo>
                    <a:pt x="39291" y="2167"/>
                  </a:lnTo>
                  <a:cubicBezTo>
                    <a:pt x="39434" y="2239"/>
                    <a:pt x="39600" y="2239"/>
                    <a:pt x="39731" y="2167"/>
                  </a:cubicBezTo>
                  <a:close/>
                  <a:moveTo>
                    <a:pt x="9513" y="22610"/>
                  </a:moveTo>
                  <a:cubicBezTo>
                    <a:pt x="9632" y="22575"/>
                    <a:pt x="9632" y="22396"/>
                    <a:pt x="9513" y="22360"/>
                  </a:cubicBezTo>
                  <a:lnTo>
                    <a:pt x="7620" y="21265"/>
                  </a:lnTo>
                  <a:cubicBezTo>
                    <a:pt x="7477" y="21193"/>
                    <a:pt x="7311" y="21193"/>
                    <a:pt x="7168" y="21265"/>
                  </a:cubicBezTo>
                  <a:lnTo>
                    <a:pt x="5275" y="22360"/>
                  </a:lnTo>
                  <a:cubicBezTo>
                    <a:pt x="5155" y="22396"/>
                    <a:pt x="5155" y="22563"/>
                    <a:pt x="5275" y="22610"/>
                  </a:cubicBezTo>
                  <a:lnTo>
                    <a:pt x="7168" y="23706"/>
                  </a:lnTo>
                  <a:cubicBezTo>
                    <a:pt x="7311" y="23777"/>
                    <a:pt x="7477" y="23777"/>
                    <a:pt x="7620" y="23706"/>
                  </a:cubicBezTo>
                  <a:close/>
                  <a:moveTo>
                    <a:pt x="14776" y="19574"/>
                  </a:moveTo>
                  <a:cubicBezTo>
                    <a:pt x="14895" y="19527"/>
                    <a:pt x="14895" y="19360"/>
                    <a:pt x="14776" y="19312"/>
                  </a:cubicBezTo>
                  <a:lnTo>
                    <a:pt x="12883" y="18217"/>
                  </a:lnTo>
                  <a:cubicBezTo>
                    <a:pt x="12740" y="18145"/>
                    <a:pt x="12573" y="18145"/>
                    <a:pt x="12430" y="18217"/>
                  </a:cubicBezTo>
                  <a:lnTo>
                    <a:pt x="10537" y="19312"/>
                  </a:lnTo>
                  <a:cubicBezTo>
                    <a:pt x="10406" y="19360"/>
                    <a:pt x="10406" y="19527"/>
                    <a:pt x="10537" y="19574"/>
                  </a:cubicBezTo>
                  <a:lnTo>
                    <a:pt x="12430" y="20670"/>
                  </a:lnTo>
                  <a:cubicBezTo>
                    <a:pt x="12573" y="20741"/>
                    <a:pt x="12740" y="20741"/>
                    <a:pt x="12883" y="20670"/>
                  </a:cubicBezTo>
                  <a:close/>
                  <a:moveTo>
                    <a:pt x="12144" y="21098"/>
                  </a:moveTo>
                  <a:cubicBezTo>
                    <a:pt x="12264" y="21051"/>
                    <a:pt x="12264" y="20872"/>
                    <a:pt x="12144" y="20836"/>
                  </a:cubicBezTo>
                  <a:lnTo>
                    <a:pt x="10251" y="19741"/>
                  </a:lnTo>
                  <a:cubicBezTo>
                    <a:pt x="10108" y="19669"/>
                    <a:pt x="9942" y="19669"/>
                    <a:pt x="9799" y="19741"/>
                  </a:cubicBezTo>
                  <a:lnTo>
                    <a:pt x="7906" y="20848"/>
                  </a:lnTo>
                  <a:cubicBezTo>
                    <a:pt x="7787" y="20884"/>
                    <a:pt x="7787" y="21062"/>
                    <a:pt x="7906" y="21098"/>
                  </a:cubicBezTo>
                  <a:lnTo>
                    <a:pt x="9799" y="22182"/>
                  </a:lnTo>
                  <a:cubicBezTo>
                    <a:pt x="9942" y="22253"/>
                    <a:pt x="10108" y="22253"/>
                    <a:pt x="10251" y="22182"/>
                  </a:cubicBezTo>
                  <a:close/>
                  <a:moveTo>
                    <a:pt x="17407" y="18050"/>
                  </a:moveTo>
                  <a:cubicBezTo>
                    <a:pt x="17526" y="18014"/>
                    <a:pt x="17526" y="17836"/>
                    <a:pt x="17407" y="17800"/>
                  </a:cubicBezTo>
                  <a:lnTo>
                    <a:pt x="15514" y="16705"/>
                  </a:lnTo>
                  <a:cubicBezTo>
                    <a:pt x="15371" y="16633"/>
                    <a:pt x="15204" y="16633"/>
                    <a:pt x="15061" y="16705"/>
                  </a:cubicBezTo>
                  <a:lnTo>
                    <a:pt x="13168" y="17800"/>
                  </a:lnTo>
                  <a:cubicBezTo>
                    <a:pt x="13049" y="17836"/>
                    <a:pt x="13049" y="18014"/>
                    <a:pt x="13168" y="18050"/>
                  </a:cubicBezTo>
                  <a:lnTo>
                    <a:pt x="15061" y="19146"/>
                  </a:lnTo>
                  <a:cubicBezTo>
                    <a:pt x="15204" y="19217"/>
                    <a:pt x="15371" y="19217"/>
                    <a:pt x="15514" y="19146"/>
                  </a:cubicBezTo>
                  <a:close/>
                  <a:moveTo>
                    <a:pt x="20038" y="16538"/>
                  </a:moveTo>
                  <a:cubicBezTo>
                    <a:pt x="20157" y="16490"/>
                    <a:pt x="20157" y="16324"/>
                    <a:pt x="20038" y="16276"/>
                  </a:cubicBezTo>
                  <a:lnTo>
                    <a:pt x="18145" y="15193"/>
                  </a:lnTo>
                  <a:cubicBezTo>
                    <a:pt x="18002" y="15109"/>
                    <a:pt x="17836" y="15109"/>
                    <a:pt x="17693" y="15193"/>
                  </a:cubicBezTo>
                  <a:lnTo>
                    <a:pt x="15800" y="16276"/>
                  </a:lnTo>
                  <a:cubicBezTo>
                    <a:pt x="15669" y="16324"/>
                    <a:pt x="15669" y="16490"/>
                    <a:pt x="15800" y="16538"/>
                  </a:cubicBezTo>
                  <a:lnTo>
                    <a:pt x="17693" y="17633"/>
                  </a:lnTo>
                  <a:cubicBezTo>
                    <a:pt x="17836" y="17705"/>
                    <a:pt x="17990" y="17705"/>
                    <a:pt x="18133" y="17633"/>
                  </a:cubicBezTo>
                  <a:close/>
                  <a:moveTo>
                    <a:pt x="22670" y="15014"/>
                  </a:moveTo>
                  <a:cubicBezTo>
                    <a:pt x="22789" y="14966"/>
                    <a:pt x="22789" y="14800"/>
                    <a:pt x="22670" y="14764"/>
                  </a:cubicBezTo>
                  <a:lnTo>
                    <a:pt x="20776" y="13669"/>
                  </a:lnTo>
                  <a:cubicBezTo>
                    <a:pt x="20634" y="13585"/>
                    <a:pt x="20467" y="13585"/>
                    <a:pt x="20324" y="13669"/>
                  </a:cubicBezTo>
                  <a:lnTo>
                    <a:pt x="18431" y="14764"/>
                  </a:lnTo>
                  <a:cubicBezTo>
                    <a:pt x="18312" y="14800"/>
                    <a:pt x="18312" y="14966"/>
                    <a:pt x="18431" y="15014"/>
                  </a:cubicBezTo>
                  <a:lnTo>
                    <a:pt x="20324" y="16109"/>
                  </a:lnTo>
                  <a:cubicBezTo>
                    <a:pt x="20467" y="16181"/>
                    <a:pt x="20634" y="16181"/>
                    <a:pt x="20776" y="16109"/>
                  </a:cubicBezTo>
                  <a:close/>
                  <a:moveTo>
                    <a:pt x="25301" y="13502"/>
                  </a:moveTo>
                  <a:cubicBezTo>
                    <a:pt x="25420" y="13454"/>
                    <a:pt x="25420" y="13288"/>
                    <a:pt x="25301" y="13240"/>
                  </a:cubicBezTo>
                  <a:lnTo>
                    <a:pt x="23408" y="12145"/>
                  </a:lnTo>
                  <a:cubicBezTo>
                    <a:pt x="23265" y="12073"/>
                    <a:pt x="23098" y="12073"/>
                    <a:pt x="22955" y="12145"/>
                  </a:cubicBezTo>
                  <a:lnTo>
                    <a:pt x="21062" y="13240"/>
                  </a:lnTo>
                  <a:cubicBezTo>
                    <a:pt x="20943" y="13276"/>
                    <a:pt x="20943" y="13454"/>
                    <a:pt x="21062" y="13502"/>
                  </a:cubicBezTo>
                  <a:lnTo>
                    <a:pt x="22955" y="14597"/>
                  </a:lnTo>
                  <a:cubicBezTo>
                    <a:pt x="23098" y="14669"/>
                    <a:pt x="23265" y="14669"/>
                    <a:pt x="23408" y="14597"/>
                  </a:cubicBezTo>
                  <a:close/>
                  <a:moveTo>
                    <a:pt x="27932" y="11978"/>
                  </a:moveTo>
                  <a:cubicBezTo>
                    <a:pt x="28051" y="11930"/>
                    <a:pt x="28051" y="11764"/>
                    <a:pt x="27932" y="11716"/>
                  </a:cubicBezTo>
                  <a:lnTo>
                    <a:pt x="26039" y="10621"/>
                  </a:lnTo>
                  <a:cubicBezTo>
                    <a:pt x="25896" y="10549"/>
                    <a:pt x="25729" y="10549"/>
                    <a:pt x="25587" y="10621"/>
                  </a:cubicBezTo>
                  <a:lnTo>
                    <a:pt x="23694" y="11716"/>
                  </a:lnTo>
                  <a:cubicBezTo>
                    <a:pt x="23574" y="11764"/>
                    <a:pt x="23574" y="11930"/>
                    <a:pt x="23694" y="11978"/>
                  </a:cubicBezTo>
                  <a:lnTo>
                    <a:pt x="25587" y="13073"/>
                  </a:lnTo>
                  <a:cubicBezTo>
                    <a:pt x="25729" y="13145"/>
                    <a:pt x="25896" y="13145"/>
                    <a:pt x="26039" y="13073"/>
                  </a:cubicBezTo>
                  <a:close/>
                  <a:moveTo>
                    <a:pt x="30563" y="10454"/>
                  </a:moveTo>
                  <a:cubicBezTo>
                    <a:pt x="30682" y="10418"/>
                    <a:pt x="30682" y="10240"/>
                    <a:pt x="30563" y="10204"/>
                  </a:cubicBezTo>
                  <a:lnTo>
                    <a:pt x="28670" y="9109"/>
                  </a:lnTo>
                  <a:cubicBezTo>
                    <a:pt x="28527" y="9037"/>
                    <a:pt x="28361" y="9037"/>
                    <a:pt x="28218" y="9109"/>
                  </a:cubicBezTo>
                  <a:lnTo>
                    <a:pt x="26325" y="10204"/>
                  </a:lnTo>
                  <a:cubicBezTo>
                    <a:pt x="26206" y="10240"/>
                    <a:pt x="26206" y="10418"/>
                    <a:pt x="26325" y="10454"/>
                  </a:cubicBezTo>
                  <a:lnTo>
                    <a:pt x="28218" y="11549"/>
                  </a:lnTo>
                  <a:cubicBezTo>
                    <a:pt x="28361" y="11621"/>
                    <a:pt x="28527" y="11621"/>
                    <a:pt x="28670" y="11549"/>
                  </a:cubicBezTo>
                  <a:close/>
                  <a:moveTo>
                    <a:pt x="33195" y="8942"/>
                  </a:moveTo>
                  <a:cubicBezTo>
                    <a:pt x="33326" y="8894"/>
                    <a:pt x="33326" y="8716"/>
                    <a:pt x="33195" y="8680"/>
                  </a:cubicBezTo>
                  <a:lnTo>
                    <a:pt x="31302" y="7585"/>
                  </a:lnTo>
                  <a:cubicBezTo>
                    <a:pt x="31159" y="7513"/>
                    <a:pt x="30992" y="7513"/>
                    <a:pt x="30849" y="7585"/>
                  </a:cubicBezTo>
                  <a:lnTo>
                    <a:pt x="28956" y="8680"/>
                  </a:lnTo>
                  <a:cubicBezTo>
                    <a:pt x="28837" y="8728"/>
                    <a:pt x="28837" y="8894"/>
                    <a:pt x="28956" y="8942"/>
                  </a:cubicBezTo>
                  <a:lnTo>
                    <a:pt x="30849" y="10037"/>
                  </a:lnTo>
                  <a:cubicBezTo>
                    <a:pt x="30992" y="10097"/>
                    <a:pt x="31159" y="10097"/>
                    <a:pt x="31302" y="10037"/>
                  </a:cubicBezTo>
                  <a:close/>
                  <a:moveTo>
                    <a:pt x="35826" y="7418"/>
                  </a:moveTo>
                  <a:cubicBezTo>
                    <a:pt x="35945" y="7370"/>
                    <a:pt x="35945" y="7204"/>
                    <a:pt x="35826" y="7156"/>
                  </a:cubicBezTo>
                  <a:lnTo>
                    <a:pt x="33933" y="6061"/>
                  </a:lnTo>
                  <a:cubicBezTo>
                    <a:pt x="33790" y="5989"/>
                    <a:pt x="33623" y="5989"/>
                    <a:pt x="33480" y="6061"/>
                  </a:cubicBezTo>
                  <a:lnTo>
                    <a:pt x="31587" y="7156"/>
                  </a:lnTo>
                  <a:cubicBezTo>
                    <a:pt x="31468" y="7204"/>
                    <a:pt x="31468" y="7370"/>
                    <a:pt x="31587" y="7418"/>
                  </a:cubicBezTo>
                  <a:lnTo>
                    <a:pt x="33480" y="8513"/>
                  </a:lnTo>
                  <a:cubicBezTo>
                    <a:pt x="33623" y="8585"/>
                    <a:pt x="33790" y="8585"/>
                    <a:pt x="33933" y="8513"/>
                  </a:cubicBezTo>
                  <a:close/>
                  <a:moveTo>
                    <a:pt x="38457" y="5894"/>
                  </a:moveTo>
                  <a:cubicBezTo>
                    <a:pt x="38576" y="5858"/>
                    <a:pt x="38576" y="5680"/>
                    <a:pt x="38457" y="5644"/>
                  </a:cubicBezTo>
                  <a:lnTo>
                    <a:pt x="36564" y="4549"/>
                  </a:lnTo>
                  <a:cubicBezTo>
                    <a:pt x="36421" y="4477"/>
                    <a:pt x="36255" y="4477"/>
                    <a:pt x="36112" y="4549"/>
                  </a:cubicBezTo>
                  <a:lnTo>
                    <a:pt x="34219" y="5644"/>
                  </a:lnTo>
                  <a:cubicBezTo>
                    <a:pt x="34100" y="5680"/>
                    <a:pt x="34100" y="5858"/>
                    <a:pt x="34219" y="5894"/>
                  </a:cubicBezTo>
                  <a:lnTo>
                    <a:pt x="36124" y="7001"/>
                  </a:lnTo>
                  <a:cubicBezTo>
                    <a:pt x="36255" y="7073"/>
                    <a:pt x="36421" y="7073"/>
                    <a:pt x="36564" y="7001"/>
                  </a:cubicBezTo>
                  <a:close/>
                  <a:moveTo>
                    <a:pt x="13418" y="23360"/>
                  </a:moveTo>
                  <a:cubicBezTo>
                    <a:pt x="13537" y="23313"/>
                    <a:pt x="13537" y="23146"/>
                    <a:pt x="13418" y="23098"/>
                  </a:cubicBezTo>
                  <a:lnTo>
                    <a:pt x="11513" y="22003"/>
                  </a:lnTo>
                  <a:cubicBezTo>
                    <a:pt x="11371" y="21932"/>
                    <a:pt x="11204" y="21932"/>
                    <a:pt x="11073" y="22003"/>
                  </a:cubicBezTo>
                  <a:lnTo>
                    <a:pt x="9168" y="23098"/>
                  </a:lnTo>
                  <a:cubicBezTo>
                    <a:pt x="9049" y="23146"/>
                    <a:pt x="9049" y="23313"/>
                    <a:pt x="9168" y="23360"/>
                  </a:cubicBezTo>
                  <a:lnTo>
                    <a:pt x="11073" y="24456"/>
                  </a:lnTo>
                  <a:cubicBezTo>
                    <a:pt x="11204" y="24527"/>
                    <a:pt x="11371" y="24527"/>
                    <a:pt x="11513" y="24456"/>
                  </a:cubicBezTo>
                  <a:close/>
                  <a:moveTo>
                    <a:pt x="16050" y="21836"/>
                  </a:moveTo>
                  <a:cubicBezTo>
                    <a:pt x="16169" y="21801"/>
                    <a:pt x="16169" y="21622"/>
                    <a:pt x="16050" y="21586"/>
                  </a:cubicBezTo>
                  <a:lnTo>
                    <a:pt x="14145" y="20491"/>
                  </a:lnTo>
                  <a:cubicBezTo>
                    <a:pt x="14002" y="20420"/>
                    <a:pt x="13847" y="20420"/>
                    <a:pt x="13704" y="20491"/>
                  </a:cubicBezTo>
                  <a:lnTo>
                    <a:pt x="11799" y="21586"/>
                  </a:lnTo>
                  <a:cubicBezTo>
                    <a:pt x="11680" y="21634"/>
                    <a:pt x="11680" y="21801"/>
                    <a:pt x="11799" y="21848"/>
                  </a:cubicBezTo>
                  <a:lnTo>
                    <a:pt x="13692" y="22944"/>
                  </a:lnTo>
                  <a:cubicBezTo>
                    <a:pt x="13835" y="23015"/>
                    <a:pt x="14002" y="23015"/>
                    <a:pt x="14145" y="22944"/>
                  </a:cubicBezTo>
                  <a:close/>
                  <a:moveTo>
                    <a:pt x="18681" y="20324"/>
                  </a:moveTo>
                  <a:cubicBezTo>
                    <a:pt x="18800" y="20277"/>
                    <a:pt x="18800" y="20110"/>
                    <a:pt x="18681" y="20062"/>
                  </a:cubicBezTo>
                  <a:lnTo>
                    <a:pt x="16776" y="18967"/>
                  </a:lnTo>
                  <a:cubicBezTo>
                    <a:pt x="16633" y="18896"/>
                    <a:pt x="16478" y="18896"/>
                    <a:pt x="16335" y="18967"/>
                  </a:cubicBezTo>
                  <a:lnTo>
                    <a:pt x="14430" y="20062"/>
                  </a:lnTo>
                  <a:cubicBezTo>
                    <a:pt x="14311" y="20110"/>
                    <a:pt x="14311" y="20277"/>
                    <a:pt x="14430" y="20324"/>
                  </a:cubicBezTo>
                  <a:lnTo>
                    <a:pt x="16335" y="21420"/>
                  </a:lnTo>
                  <a:cubicBezTo>
                    <a:pt x="16478" y="21491"/>
                    <a:pt x="16633" y="21491"/>
                    <a:pt x="16776" y="21420"/>
                  </a:cubicBezTo>
                  <a:close/>
                  <a:moveTo>
                    <a:pt x="21300" y="18800"/>
                  </a:moveTo>
                  <a:cubicBezTo>
                    <a:pt x="21419" y="18765"/>
                    <a:pt x="21419" y="18586"/>
                    <a:pt x="21300" y="18550"/>
                  </a:cubicBezTo>
                  <a:lnTo>
                    <a:pt x="19407" y="17455"/>
                  </a:lnTo>
                  <a:cubicBezTo>
                    <a:pt x="19264" y="17372"/>
                    <a:pt x="19098" y="17372"/>
                    <a:pt x="18955" y="17455"/>
                  </a:cubicBezTo>
                  <a:lnTo>
                    <a:pt x="17062" y="18550"/>
                  </a:lnTo>
                  <a:cubicBezTo>
                    <a:pt x="16943" y="18586"/>
                    <a:pt x="16943" y="18753"/>
                    <a:pt x="17062" y="18800"/>
                  </a:cubicBezTo>
                  <a:lnTo>
                    <a:pt x="18955" y="19896"/>
                  </a:lnTo>
                  <a:cubicBezTo>
                    <a:pt x="19098" y="19967"/>
                    <a:pt x="19264" y="19967"/>
                    <a:pt x="19407" y="19896"/>
                  </a:cubicBezTo>
                  <a:close/>
                  <a:moveTo>
                    <a:pt x="23932" y="17288"/>
                  </a:moveTo>
                  <a:cubicBezTo>
                    <a:pt x="24051" y="17241"/>
                    <a:pt x="24051" y="17074"/>
                    <a:pt x="23932" y="17026"/>
                  </a:cubicBezTo>
                  <a:lnTo>
                    <a:pt x="22039" y="15931"/>
                  </a:lnTo>
                  <a:cubicBezTo>
                    <a:pt x="21896" y="15859"/>
                    <a:pt x="21729" y="15859"/>
                    <a:pt x="21586" y="15931"/>
                  </a:cubicBezTo>
                  <a:lnTo>
                    <a:pt x="19693" y="17026"/>
                  </a:lnTo>
                  <a:cubicBezTo>
                    <a:pt x="19574" y="17062"/>
                    <a:pt x="19574" y="17241"/>
                    <a:pt x="19693" y="17288"/>
                  </a:cubicBezTo>
                  <a:lnTo>
                    <a:pt x="21598" y="18372"/>
                  </a:lnTo>
                  <a:cubicBezTo>
                    <a:pt x="21741" y="18443"/>
                    <a:pt x="21908" y="18443"/>
                    <a:pt x="22050" y="18372"/>
                  </a:cubicBezTo>
                  <a:close/>
                  <a:moveTo>
                    <a:pt x="26563" y="15764"/>
                  </a:moveTo>
                  <a:cubicBezTo>
                    <a:pt x="26682" y="15717"/>
                    <a:pt x="26682" y="15550"/>
                    <a:pt x="26563" y="15502"/>
                  </a:cubicBezTo>
                  <a:lnTo>
                    <a:pt x="24670" y="14407"/>
                  </a:lnTo>
                  <a:cubicBezTo>
                    <a:pt x="24527" y="14335"/>
                    <a:pt x="24360" y="14335"/>
                    <a:pt x="24217" y="14407"/>
                  </a:cubicBezTo>
                  <a:lnTo>
                    <a:pt x="22324" y="15502"/>
                  </a:lnTo>
                  <a:cubicBezTo>
                    <a:pt x="22205" y="15550"/>
                    <a:pt x="22205" y="15717"/>
                    <a:pt x="22324" y="15764"/>
                  </a:cubicBezTo>
                  <a:lnTo>
                    <a:pt x="24217" y="16860"/>
                  </a:lnTo>
                  <a:cubicBezTo>
                    <a:pt x="24360" y="16931"/>
                    <a:pt x="24527" y="16931"/>
                    <a:pt x="24670" y="16860"/>
                  </a:cubicBezTo>
                  <a:close/>
                  <a:moveTo>
                    <a:pt x="29194" y="14240"/>
                  </a:moveTo>
                  <a:cubicBezTo>
                    <a:pt x="29313" y="14204"/>
                    <a:pt x="29313" y="14026"/>
                    <a:pt x="29194" y="13990"/>
                  </a:cubicBezTo>
                  <a:lnTo>
                    <a:pt x="27301" y="12895"/>
                  </a:lnTo>
                  <a:cubicBezTo>
                    <a:pt x="27158" y="12823"/>
                    <a:pt x="26992" y="12823"/>
                    <a:pt x="26849" y="12895"/>
                  </a:cubicBezTo>
                  <a:lnTo>
                    <a:pt x="24956" y="13990"/>
                  </a:lnTo>
                  <a:cubicBezTo>
                    <a:pt x="24837" y="14026"/>
                    <a:pt x="24837" y="14204"/>
                    <a:pt x="24956" y="14240"/>
                  </a:cubicBezTo>
                  <a:lnTo>
                    <a:pt x="26849" y="15336"/>
                  </a:lnTo>
                  <a:cubicBezTo>
                    <a:pt x="26992" y="15407"/>
                    <a:pt x="27158" y="15407"/>
                    <a:pt x="27301" y="15336"/>
                  </a:cubicBezTo>
                  <a:close/>
                  <a:moveTo>
                    <a:pt x="31825" y="12728"/>
                  </a:moveTo>
                  <a:cubicBezTo>
                    <a:pt x="31956" y="12680"/>
                    <a:pt x="31956" y="12502"/>
                    <a:pt x="31825" y="12466"/>
                  </a:cubicBezTo>
                  <a:lnTo>
                    <a:pt x="29932" y="11371"/>
                  </a:lnTo>
                  <a:cubicBezTo>
                    <a:pt x="29790" y="11299"/>
                    <a:pt x="29623" y="11299"/>
                    <a:pt x="29492" y="11371"/>
                  </a:cubicBezTo>
                  <a:lnTo>
                    <a:pt x="27587" y="12466"/>
                  </a:lnTo>
                  <a:cubicBezTo>
                    <a:pt x="27468" y="12514"/>
                    <a:pt x="27468" y="12680"/>
                    <a:pt x="27587" y="12728"/>
                  </a:cubicBezTo>
                  <a:lnTo>
                    <a:pt x="29492" y="13823"/>
                  </a:lnTo>
                  <a:cubicBezTo>
                    <a:pt x="29623" y="13895"/>
                    <a:pt x="29790" y="13895"/>
                    <a:pt x="29932" y="13823"/>
                  </a:cubicBezTo>
                  <a:close/>
                  <a:moveTo>
                    <a:pt x="34457" y="11204"/>
                  </a:moveTo>
                  <a:cubicBezTo>
                    <a:pt x="34576" y="11156"/>
                    <a:pt x="34576" y="10990"/>
                    <a:pt x="34457" y="10942"/>
                  </a:cubicBezTo>
                  <a:lnTo>
                    <a:pt x="32564" y="9847"/>
                  </a:lnTo>
                  <a:cubicBezTo>
                    <a:pt x="32421" y="9775"/>
                    <a:pt x="32254" y="9775"/>
                    <a:pt x="32111" y="9847"/>
                  </a:cubicBezTo>
                  <a:lnTo>
                    <a:pt x="30218" y="10942"/>
                  </a:lnTo>
                  <a:cubicBezTo>
                    <a:pt x="30099" y="10990"/>
                    <a:pt x="30099" y="11168"/>
                    <a:pt x="30218" y="11204"/>
                  </a:cubicBezTo>
                  <a:lnTo>
                    <a:pt x="32111" y="12299"/>
                  </a:lnTo>
                  <a:cubicBezTo>
                    <a:pt x="32254" y="12371"/>
                    <a:pt x="32421" y="12371"/>
                    <a:pt x="32564" y="12299"/>
                  </a:cubicBezTo>
                  <a:close/>
                  <a:moveTo>
                    <a:pt x="37088" y="9680"/>
                  </a:moveTo>
                  <a:cubicBezTo>
                    <a:pt x="37207" y="9632"/>
                    <a:pt x="37207" y="9466"/>
                    <a:pt x="37088" y="9418"/>
                  </a:cubicBezTo>
                  <a:lnTo>
                    <a:pt x="35195" y="8347"/>
                  </a:lnTo>
                  <a:cubicBezTo>
                    <a:pt x="35052" y="8263"/>
                    <a:pt x="34885" y="8263"/>
                    <a:pt x="34743" y="8347"/>
                  </a:cubicBezTo>
                  <a:lnTo>
                    <a:pt x="32849" y="9430"/>
                  </a:lnTo>
                  <a:cubicBezTo>
                    <a:pt x="32730" y="9478"/>
                    <a:pt x="32730" y="9644"/>
                    <a:pt x="32849" y="9692"/>
                  </a:cubicBezTo>
                  <a:lnTo>
                    <a:pt x="34743" y="10787"/>
                  </a:lnTo>
                  <a:cubicBezTo>
                    <a:pt x="34885" y="10859"/>
                    <a:pt x="35052" y="10859"/>
                    <a:pt x="35195" y="10787"/>
                  </a:cubicBezTo>
                  <a:close/>
                  <a:moveTo>
                    <a:pt x="39719" y="8156"/>
                  </a:moveTo>
                  <a:cubicBezTo>
                    <a:pt x="39838" y="8120"/>
                    <a:pt x="39838" y="7942"/>
                    <a:pt x="39719" y="7906"/>
                  </a:cubicBezTo>
                  <a:lnTo>
                    <a:pt x="37826" y="6811"/>
                  </a:lnTo>
                  <a:cubicBezTo>
                    <a:pt x="37683" y="6739"/>
                    <a:pt x="37517" y="6739"/>
                    <a:pt x="37374" y="6811"/>
                  </a:cubicBezTo>
                  <a:lnTo>
                    <a:pt x="35481" y="7906"/>
                  </a:lnTo>
                  <a:cubicBezTo>
                    <a:pt x="35362" y="7954"/>
                    <a:pt x="35362" y="8120"/>
                    <a:pt x="35481" y="8168"/>
                  </a:cubicBezTo>
                  <a:lnTo>
                    <a:pt x="37374" y="9263"/>
                  </a:lnTo>
                  <a:cubicBezTo>
                    <a:pt x="37517" y="9335"/>
                    <a:pt x="37683" y="9335"/>
                    <a:pt x="37826" y="9263"/>
                  </a:cubicBezTo>
                  <a:close/>
                  <a:moveTo>
                    <a:pt x="42351" y="6644"/>
                  </a:moveTo>
                  <a:cubicBezTo>
                    <a:pt x="42482" y="6596"/>
                    <a:pt x="42482" y="6430"/>
                    <a:pt x="42351" y="6382"/>
                  </a:cubicBezTo>
                  <a:lnTo>
                    <a:pt x="40458" y="5287"/>
                  </a:lnTo>
                  <a:cubicBezTo>
                    <a:pt x="40315" y="5215"/>
                    <a:pt x="40148" y="5215"/>
                    <a:pt x="40017" y="5287"/>
                  </a:cubicBezTo>
                  <a:lnTo>
                    <a:pt x="38124" y="6394"/>
                  </a:lnTo>
                  <a:cubicBezTo>
                    <a:pt x="37993" y="6430"/>
                    <a:pt x="37993" y="6608"/>
                    <a:pt x="38124" y="6644"/>
                  </a:cubicBezTo>
                  <a:lnTo>
                    <a:pt x="40017" y="7751"/>
                  </a:lnTo>
                  <a:cubicBezTo>
                    <a:pt x="40148" y="7823"/>
                    <a:pt x="40315" y="7823"/>
                    <a:pt x="40458" y="7751"/>
                  </a:cubicBezTo>
                  <a:close/>
                  <a:moveTo>
                    <a:pt x="16657" y="24587"/>
                  </a:moveTo>
                  <a:cubicBezTo>
                    <a:pt x="16776" y="24551"/>
                    <a:pt x="16776" y="24372"/>
                    <a:pt x="16657" y="24337"/>
                  </a:cubicBezTo>
                  <a:lnTo>
                    <a:pt x="14752" y="23241"/>
                  </a:lnTo>
                  <a:cubicBezTo>
                    <a:pt x="14609" y="23170"/>
                    <a:pt x="14442" y="23170"/>
                    <a:pt x="14311" y="23241"/>
                  </a:cubicBezTo>
                  <a:lnTo>
                    <a:pt x="12406" y="24337"/>
                  </a:lnTo>
                  <a:cubicBezTo>
                    <a:pt x="12287" y="24372"/>
                    <a:pt x="12287" y="24551"/>
                    <a:pt x="12406" y="24587"/>
                  </a:cubicBezTo>
                  <a:lnTo>
                    <a:pt x="14311" y="25682"/>
                  </a:lnTo>
                  <a:cubicBezTo>
                    <a:pt x="14442" y="25754"/>
                    <a:pt x="14609" y="25754"/>
                    <a:pt x="14752" y="25682"/>
                  </a:cubicBezTo>
                  <a:close/>
                  <a:moveTo>
                    <a:pt x="19288" y="23075"/>
                  </a:moveTo>
                  <a:cubicBezTo>
                    <a:pt x="19407" y="23027"/>
                    <a:pt x="19407" y="22860"/>
                    <a:pt x="19288" y="22813"/>
                  </a:cubicBezTo>
                  <a:lnTo>
                    <a:pt x="17383" y="21717"/>
                  </a:lnTo>
                  <a:cubicBezTo>
                    <a:pt x="17240" y="21658"/>
                    <a:pt x="17086" y="21658"/>
                    <a:pt x="16943" y="21717"/>
                  </a:cubicBezTo>
                  <a:lnTo>
                    <a:pt x="15050" y="22813"/>
                  </a:lnTo>
                  <a:cubicBezTo>
                    <a:pt x="14931" y="22860"/>
                    <a:pt x="14931" y="23027"/>
                    <a:pt x="15050" y="23075"/>
                  </a:cubicBezTo>
                  <a:lnTo>
                    <a:pt x="16943" y="24170"/>
                  </a:lnTo>
                  <a:cubicBezTo>
                    <a:pt x="17086" y="24230"/>
                    <a:pt x="17252" y="24230"/>
                    <a:pt x="17395" y="24170"/>
                  </a:cubicBezTo>
                  <a:close/>
                  <a:moveTo>
                    <a:pt x="21919" y="21551"/>
                  </a:moveTo>
                  <a:cubicBezTo>
                    <a:pt x="22039" y="21515"/>
                    <a:pt x="22039" y="21336"/>
                    <a:pt x="21919" y="21301"/>
                  </a:cubicBezTo>
                  <a:lnTo>
                    <a:pt x="20014" y="20205"/>
                  </a:lnTo>
                  <a:cubicBezTo>
                    <a:pt x="19872" y="20134"/>
                    <a:pt x="19717" y="20134"/>
                    <a:pt x="19574" y="20205"/>
                  </a:cubicBezTo>
                  <a:lnTo>
                    <a:pt x="17681" y="21289"/>
                  </a:lnTo>
                  <a:cubicBezTo>
                    <a:pt x="17550" y="21336"/>
                    <a:pt x="17550" y="21503"/>
                    <a:pt x="17681" y="21551"/>
                  </a:cubicBezTo>
                  <a:lnTo>
                    <a:pt x="19574" y="22646"/>
                  </a:lnTo>
                  <a:cubicBezTo>
                    <a:pt x="19717" y="22706"/>
                    <a:pt x="19872" y="22706"/>
                    <a:pt x="20014" y="22646"/>
                  </a:cubicBezTo>
                  <a:close/>
                  <a:moveTo>
                    <a:pt x="24551" y="20039"/>
                  </a:moveTo>
                  <a:cubicBezTo>
                    <a:pt x="24670" y="19991"/>
                    <a:pt x="24670" y="19824"/>
                    <a:pt x="24551" y="19777"/>
                  </a:cubicBezTo>
                  <a:lnTo>
                    <a:pt x="22646" y="18681"/>
                  </a:lnTo>
                  <a:cubicBezTo>
                    <a:pt x="22503" y="18610"/>
                    <a:pt x="22348" y="18610"/>
                    <a:pt x="22205" y="18681"/>
                  </a:cubicBezTo>
                  <a:lnTo>
                    <a:pt x="20300" y="19777"/>
                  </a:lnTo>
                  <a:cubicBezTo>
                    <a:pt x="20181" y="19824"/>
                    <a:pt x="20181" y="19991"/>
                    <a:pt x="20300" y="20039"/>
                  </a:cubicBezTo>
                  <a:lnTo>
                    <a:pt x="22205" y="21134"/>
                  </a:lnTo>
                  <a:cubicBezTo>
                    <a:pt x="22348" y="21205"/>
                    <a:pt x="22503" y="21205"/>
                    <a:pt x="22646" y="21134"/>
                  </a:cubicBezTo>
                  <a:close/>
                  <a:moveTo>
                    <a:pt x="27182" y="18515"/>
                  </a:moveTo>
                  <a:cubicBezTo>
                    <a:pt x="27301" y="18467"/>
                    <a:pt x="27301" y="18300"/>
                    <a:pt x="27182" y="18253"/>
                  </a:cubicBezTo>
                  <a:lnTo>
                    <a:pt x="25277" y="17169"/>
                  </a:lnTo>
                  <a:cubicBezTo>
                    <a:pt x="25134" y="17098"/>
                    <a:pt x="24979" y="17098"/>
                    <a:pt x="24837" y="17169"/>
                  </a:cubicBezTo>
                  <a:lnTo>
                    <a:pt x="22943" y="18253"/>
                  </a:lnTo>
                  <a:cubicBezTo>
                    <a:pt x="22812" y="18300"/>
                    <a:pt x="22812" y="18467"/>
                    <a:pt x="22943" y="18515"/>
                  </a:cubicBezTo>
                  <a:lnTo>
                    <a:pt x="24837" y="19610"/>
                  </a:lnTo>
                  <a:cubicBezTo>
                    <a:pt x="24979" y="19681"/>
                    <a:pt x="25134" y="19681"/>
                    <a:pt x="25277" y="19610"/>
                  </a:cubicBezTo>
                  <a:close/>
                  <a:moveTo>
                    <a:pt x="29813" y="16991"/>
                  </a:moveTo>
                  <a:cubicBezTo>
                    <a:pt x="29932" y="16955"/>
                    <a:pt x="29932" y="16788"/>
                    <a:pt x="29813" y="16741"/>
                  </a:cubicBezTo>
                  <a:lnTo>
                    <a:pt x="27908" y="15645"/>
                  </a:lnTo>
                  <a:cubicBezTo>
                    <a:pt x="27765" y="15574"/>
                    <a:pt x="27611" y="15574"/>
                    <a:pt x="27468" y="15645"/>
                  </a:cubicBezTo>
                  <a:lnTo>
                    <a:pt x="25575" y="16741"/>
                  </a:lnTo>
                  <a:cubicBezTo>
                    <a:pt x="25444" y="16788"/>
                    <a:pt x="25444" y="16955"/>
                    <a:pt x="25575" y="16991"/>
                  </a:cubicBezTo>
                  <a:lnTo>
                    <a:pt x="27468" y="18086"/>
                  </a:lnTo>
                  <a:cubicBezTo>
                    <a:pt x="27611" y="18157"/>
                    <a:pt x="27765" y="18157"/>
                    <a:pt x="27908" y="18086"/>
                  </a:cubicBezTo>
                  <a:close/>
                  <a:moveTo>
                    <a:pt x="32445" y="15478"/>
                  </a:moveTo>
                  <a:cubicBezTo>
                    <a:pt x="32564" y="15431"/>
                    <a:pt x="32564" y="15264"/>
                    <a:pt x="32445" y="15217"/>
                  </a:cubicBezTo>
                  <a:lnTo>
                    <a:pt x="30540" y="14121"/>
                  </a:lnTo>
                  <a:cubicBezTo>
                    <a:pt x="30409" y="14050"/>
                    <a:pt x="30242" y="14050"/>
                    <a:pt x="30099" y="14121"/>
                  </a:cubicBezTo>
                  <a:lnTo>
                    <a:pt x="28206" y="15217"/>
                  </a:lnTo>
                  <a:cubicBezTo>
                    <a:pt x="28075" y="15264"/>
                    <a:pt x="28075" y="15431"/>
                    <a:pt x="28206" y="15478"/>
                  </a:cubicBezTo>
                  <a:lnTo>
                    <a:pt x="30099" y="16574"/>
                  </a:lnTo>
                  <a:cubicBezTo>
                    <a:pt x="30242" y="16645"/>
                    <a:pt x="30409" y="16645"/>
                    <a:pt x="30540" y="16574"/>
                  </a:cubicBezTo>
                  <a:close/>
                  <a:moveTo>
                    <a:pt x="35076" y="13954"/>
                  </a:moveTo>
                  <a:cubicBezTo>
                    <a:pt x="35195" y="13919"/>
                    <a:pt x="35195" y="13740"/>
                    <a:pt x="35076" y="13704"/>
                  </a:cubicBezTo>
                  <a:lnTo>
                    <a:pt x="33171" y="12609"/>
                  </a:lnTo>
                  <a:cubicBezTo>
                    <a:pt x="33040" y="12538"/>
                    <a:pt x="32873" y="12538"/>
                    <a:pt x="32730" y="12609"/>
                  </a:cubicBezTo>
                  <a:lnTo>
                    <a:pt x="30837" y="13704"/>
                  </a:lnTo>
                  <a:cubicBezTo>
                    <a:pt x="30706" y="13740"/>
                    <a:pt x="30706" y="13907"/>
                    <a:pt x="30837" y="13954"/>
                  </a:cubicBezTo>
                  <a:lnTo>
                    <a:pt x="32730" y="15050"/>
                  </a:lnTo>
                  <a:cubicBezTo>
                    <a:pt x="32873" y="15121"/>
                    <a:pt x="33040" y="15121"/>
                    <a:pt x="33183" y="15050"/>
                  </a:cubicBezTo>
                  <a:close/>
                  <a:moveTo>
                    <a:pt x="37707" y="12442"/>
                  </a:moveTo>
                  <a:cubicBezTo>
                    <a:pt x="37826" y="12395"/>
                    <a:pt x="37826" y="12228"/>
                    <a:pt x="37707" y="12180"/>
                  </a:cubicBezTo>
                  <a:lnTo>
                    <a:pt x="35802" y="11085"/>
                  </a:lnTo>
                  <a:cubicBezTo>
                    <a:pt x="35671" y="11014"/>
                    <a:pt x="35505" y="11014"/>
                    <a:pt x="35362" y="11085"/>
                  </a:cubicBezTo>
                  <a:lnTo>
                    <a:pt x="33469" y="12180"/>
                  </a:lnTo>
                  <a:cubicBezTo>
                    <a:pt x="33338" y="12228"/>
                    <a:pt x="33338" y="12395"/>
                    <a:pt x="33469" y="12442"/>
                  </a:cubicBezTo>
                  <a:lnTo>
                    <a:pt x="35362" y="13538"/>
                  </a:lnTo>
                  <a:cubicBezTo>
                    <a:pt x="35505" y="13609"/>
                    <a:pt x="35671" y="13609"/>
                    <a:pt x="35802" y="13538"/>
                  </a:cubicBezTo>
                  <a:close/>
                  <a:moveTo>
                    <a:pt x="40338" y="10918"/>
                  </a:moveTo>
                  <a:cubicBezTo>
                    <a:pt x="40458" y="10871"/>
                    <a:pt x="40458" y="10704"/>
                    <a:pt x="40338" y="10656"/>
                  </a:cubicBezTo>
                  <a:lnTo>
                    <a:pt x="38433" y="9561"/>
                  </a:lnTo>
                  <a:cubicBezTo>
                    <a:pt x="38302" y="9490"/>
                    <a:pt x="38136" y="9490"/>
                    <a:pt x="37993" y="9561"/>
                  </a:cubicBezTo>
                  <a:lnTo>
                    <a:pt x="36100" y="10656"/>
                  </a:lnTo>
                  <a:cubicBezTo>
                    <a:pt x="35969" y="10704"/>
                    <a:pt x="35969" y="10871"/>
                    <a:pt x="36100" y="10918"/>
                  </a:cubicBezTo>
                  <a:lnTo>
                    <a:pt x="37993" y="12014"/>
                  </a:lnTo>
                  <a:cubicBezTo>
                    <a:pt x="38136" y="12085"/>
                    <a:pt x="38302" y="12085"/>
                    <a:pt x="38433" y="12014"/>
                  </a:cubicBezTo>
                  <a:close/>
                  <a:moveTo>
                    <a:pt x="42970" y="9394"/>
                  </a:moveTo>
                  <a:cubicBezTo>
                    <a:pt x="43089" y="9347"/>
                    <a:pt x="43089" y="9180"/>
                    <a:pt x="42970" y="9132"/>
                  </a:cubicBezTo>
                  <a:lnTo>
                    <a:pt x="41077" y="8049"/>
                  </a:lnTo>
                  <a:cubicBezTo>
                    <a:pt x="40934" y="7978"/>
                    <a:pt x="40767" y="7978"/>
                    <a:pt x="40624" y="8049"/>
                  </a:cubicBezTo>
                  <a:lnTo>
                    <a:pt x="38731" y="9144"/>
                  </a:lnTo>
                  <a:cubicBezTo>
                    <a:pt x="38612" y="9180"/>
                    <a:pt x="38612" y="9347"/>
                    <a:pt x="38731" y="9394"/>
                  </a:cubicBezTo>
                  <a:lnTo>
                    <a:pt x="40624" y="10490"/>
                  </a:lnTo>
                  <a:cubicBezTo>
                    <a:pt x="40767" y="10561"/>
                    <a:pt x="40934" y="10561"/>
                    <a:pt x="41077" y="10490"/>
                  </a:cubicBezTo>
                  <a:close/>
                  <a:moveTo>
                    <a:pt x="23217" y="23682"/>
                  </a:moveTo>
                  <a:cubicBezTo>
                    <a:pt x="23336" y="23646"/>
                    <a:pt x="23336" y="23468"/>
                    <a:pt x="23217" y="23420"/>
                  </a:cubicBezTo>
                  <a:lnTo>
                    <a:pt x="21312" y="22336"/>
                  </a:lnTo>
                  <a:cubicBezTo>
                    <a:pt x="21181" y="22265"/>
                    <a:pt x="21015" y="22265"/>
                    <a:pt x="20872" y="22336"/>
                  </a:cubicBezTo>
                  <a:lnTo>
                    <a:pt x="18979" y="23432"/>
                  </a:lnTo>
                  <a:cubicBezTo>
                    <a:pt x="18848" y="23468"/>
                    <a:pt x="18848" y="23634"/>
                    <a:pt x="18979" y="23682"/>
                  </a:cubicBezTo>
                  <a:lnTo>
                    <a:pt x="20872" y="24777"/>
                  </a:lnTo>
                  <a:cubicBezTo>
                    <a:pt x="21015" y="24849"/>
                    <a:pt x="21181" y="24849"/>
                    <a:pt x="21312" y="24777"/>
                  </a:cubicBezTo>
                  <a:close/>
                  <a:moveTo>
                    <a:pt x="25849" y="22158"/>
                  </a:moveTo>
                  <a:cubicBezTo>
                    <a:pt x="25968" y="22122"/>
                    <a:pt x="25968" y="21944"/>
                    <a:pt x="25849" y="21908"/>
                  </a:cubicBezTo>
                  <a:lnTo>
                    <a:pt x="23944" y="20812"/>
                  </a:lnTo>
                  <a:cubicBezTo>
                    <a:pt x="23813" y="20741"/>
                    <a:pt x="23646" y="20741"/>
                    <a:pt x="23503" y="20812"/>
                  </a:cubicBezTo>
                  <a:lnTo>
                    <a:pt x="21610" y="21908"/>
                  </a:lnTo>
                  <a:cubicBezTo>
                    <a:pt x="21479" y="21944"/>
                    <a:pt x="21479" y="22122"/>
                    <a:pt x="21610" y="22158"/>
                  </a:cubicBezTo>
                  <a:lnTo>
                    <a:pt x="23503" y="23253"/>
                  </a:lnTo>
                  <a:cubicBezTo>
                    <a:pt x="23646" y="23325"/>
                    <a:pt x="23813" y="23325"/>
                    <a:pt x="23944" y="23253"/>
                  </a:cubicBezTo>
                  <a:close/>
                  <a:moveTo>
                    <a:pt x="20443" y="28290"/>
                  </a:moveTo>
                  <a:cubicBezTo>
                    <a:pt x="20562" y="28242"/>
                    <a:pt x="20562" y="28075"/>
                    <a:pt x="20443" y="28028"/>
                  </a:cubicBezTo>
                  <a:lnTo>
                    <a:pt x="18550" y="26932"/>
                  </a:lnTo>
                  <a:cubicBezTo>
                    <a:pt x="18407" y="26861"/>
                    <a:pt x="18240" y="26861"/>
                    <a:pt x="18109" y="26932"/>
                  </a:cubicBezTo>
                  <a:lnTo>
                    <a:pt x="16204" y="28028"/>
                  </a:lnTo>
                  <a:cubicBezTo>
                    <a:pt x="16085" y="28063"/>
                    <a:pt x="16085" y="28242"/>
                    <a:pt x="16204" y="28290"/>
                  </a:cubicBezTo>
                  <a:lnTo>
                    <a:pt x="18109" y="29373"/>
                  </a:lnTo>
                  <a:cubicBezTo>
                    <a:pt x="18240" y="29444"/>
                    <a:pt x="18407" y="29444"/>
                    <a:pt x="18550" y="29373"/>
                  </a:cubicBezTo>
                  <a:close/>
                  <a:moveTo>
                    <a:pt x="23086" y="26766"/>
                  </a:moveTo>
                  <a:cubicBezTo>
                    <a:pt x="23205" y="26718"/>
                    <a:pt x="23205" y="26551"/>
                    <a:pt x="23086" y="26504"/>
                  </a:cubicBezTo>
                  <a:lnTo>
                    <a:pt x="21193" y="25408"/>
                  </a:lnTo>
                  <a:cubicBezTo>
                    <a:pt x="21050" y="25337"/>
                    <a:pt x="20884" y="25337"/>
                    <a:pt x="20741" y="25408"/>
                  </a:cubicBezTo>
                  <a:lnTo>
                    <a:pt x="18848" y="26504"/>
                  </a:lnTo>
                  <a:cubicBezTo>
                    <a:pt x="18729" y="26551"/>
                    <a:pt x="18729" y="26718"/>
                    <a:pt x="18848" y="26766"/>
                  </a:cubicBezTo>
                  <a:lnTo>
                    <a:pt x="20741" y="27861"/>
                  </a:lnTo>
                  <a:cubicBezTo>
                    <a:pt x="20884" y="27932"/>
                    <a:pt x="21050" y="27932"/>
                    <a:pt x="21193" y="27861"/>
                  </a:cubicBezTo>
                  <a:close/>
                  <a:moveTo>
                    <a:pt x="25718" y="25242"/>
                  </a:moveTo>
                  <a:cubicBezTo>
                    <a:pt x="25837" y="25194"/>
                    <a:pt x="25837" y="25027"/>
                    <a:pt x="25718" y="24980"/>
                  </a:cubicBezTo>
                  <a:lnTo>
                    <a:pt x="23824" y="23884"/>
                  </a:lnTo>
                  <a:cubicBezTo>
                    <a:pt x="23682" y="23825"/>
                    <a:pt x="23515" y="23825"/>
                    <a:pt x="23372" y="23884"/>
                  </a:cubicBezTo>
                  <a:lnTo>
                    <a:pt x="21479" y="24980"/>
                  </a:lnTo>
                  <a:cubicBezTo>
                    <a:pt x="21360" y="25027"/>
                    <a:pt x="21360" y="25194"/>
                    <a:pt x="21479" y="25242"/>
                  </a:cubicBezTo>
                  <a:lnTo>
                    <a:pt x="23372" y="26337"/>
                  </a:lnTo>
                  <a:cubicBezTo>
                    <a:pt x="23515" y="26408"/>
                    <a:pt x="23682" y="26408"/>
                    <a:pt x="23824" y="26337"/>
                  </a:cubicBezTo>
                  <a:close/>
                  <a:moveTo>
                    <a:pt x="41601" y="16074"/>
                  </a:moveTo>
                  <a:cubicBezTo>
                    <a:pt x="41720" y="16026"/>
                    <a:pt x="41720" y="15859"/>
                    <a:pt x="41601" y="15812"/>
                  </a:cubicBezTo>
                  <a:lnTo>
                    <a:pt x="39707" y="14716"/>
                  </a:lnTo>
                  <a:cubicBezTo>
                    <a:pt x="39565" y="14645"/>
                    <a:pt x="39398" y="14645"/>
                    <a:pt x="39267" y="14716"/>
                  </a:cubicBezTo>
                  <a:lnTo>
                    <a:pt x="37362" y="15812"/>
                  </a:lnTo>
                  <a:cubicBezTo>
                    <a:pt x="37243" y="15859"/>
                    <a:pt x="37243" y="16026"/>
                    <a:pt x="37362" y="16074"/>
                  </a:cubicBezTo>
                  <a:lnTo>
                    <a:pt x="39267" y="17169"/>
                  </a:lnTo>
                  <a:cubicBezTo>
                    <a:pt x="39398" y="17241"/>
                    <a:pt x="39565" y="17241"/>
                    <a:pt x="39707" y="17169"/>
                  </a:cubicBezTo>
                  <a:close/>
                  <a:moveTo>
                    <a:pt x="44232" y="14550"/>
                  </a:moveTo>
                  <a:cubicBezTo>
                    <a:pt x="44351" y="14502"/>
                    <a:pt x="44351" y="14335"/>
                    <a:pt x="44232" y="14288"/>
                  </a:cubicBezTo>
                  <a:lnTo>
                    <a:pt x="42339" y="13192"/>
                  </a:lnTo>
                  <a:cubicBezTo>
                    <a:pt x="42196" y="13133"/>
                    <a:pt x="42029" y="13133"/>
                    <a:pt x="41898" y="13192"/>
                  </a:cubicBezTo>
                  <a:lnTo>
                    <a:pt x="39993" y="14300"/>
                  </a:lnTo>
                  <a:cubicBezTo>
                    <a:pt x="39874" y="14335"/>
                    <a:pt x="39874" y="14502"/>
                    <a:pt x="39993" y="14550"/>
                  </a:cubicBezTo>
                  <a:lnTo>
                    <a:pt x="41886" y="15645"/>
                  </a:lnTo>
                  <a:cubicBezTo>
                    <a:pt x="42029" y="15717"/>
                    <a:pt x="42196" y="15717"/>
                    <a:pt x="42339" y="15645"/>
                  </a:cubicBezTo>
                  <a:close/>
                  <a:moveTo>
                    <a:pt x="46863" y="13026"/>
                  </a:moveTo>
                  <a:cubicBezTo>
                    <a:pt x="46994" y="12990"/>
                    <a:pt x="46994" y="12811"/>
                    <a:pt x="46863" y="12776"/>
                  </a:cubicBezTo>
                  <a:lnTo>
                    <a:pt x="44970" y="11680"/>
                  </a:lnTo>
                  <a:cubicBezTo>
                    <a:pt x="44827" y="11609"/>
                    <a:pt x="44660" y="11609"/>
                    <a:pt x="44518" y="11680"/>
                  </a:cubicBezTo>
                  <a:lnTo>
                    <a:pt x="42624" y="12776"/>
                  </a:lnTo>
                  <a:cubicBezTo>
                    <a:pt x="42505" y="12823"/>
                    <a:pt x="42505" y="12990"/>
                    <a:pt x="42624" y="13038"/>
                  </a:cubicBezTo>
                  <a:lnTo>
                    <a:pt x="44518" y="14133"/>
                  </a:lnTo>
                  <a:cubicBezTo>
                    <a:pt x="44660" y="14193"/>
                    <a:pt x="44827" y="14193"/>
                    <a:pt x="44970" y="14133"/>
                  </a:cubicBezTo>
                  <a:close/>
                  <a:moveTo>
                    <a:pt x="51483" y="9835"/>
                  </a:moveTo>
                  <a:cubicBezTo>
                    <a:pt x="51602" y="9799"/>
                    <a:pt x="51602" y="9621"/>
                    <a:pt x="51483" y="9585"/>
                  </a:cubicBezTo>
                  <a:lnTo>
                    <a:pt x="50042" y="8751"/>
                  </a:lnTo>
                  <a:cubicBezTo>
                    <a:pt x="49899" y="8680"/>
                    <a:pt x="49732" y="8680"/>
                    <a:pt x="49590" y="8751"/>
                  </a:cubicBezTo>
                  <a:lnTo>
                    <a:pt x="47697" y="9847"/>
                  </a:lnTo>
                  <a:cubicBezTo>
                    <a:pt x="47577" y="9894"/>
                    <a:pt x="47577" y="10061"/>
                    <a:pt x="47697" y="10109"/>
                  </a:cubicBezTo>
                  <a:lnTo>
                    <a:pt x="49137" y="10930"/>
                  </a:lnTo>
                  <a:cubicBezTo>
                    <a:pt x="49280" y="11002"/>
                    <a:pt x="49447" y="11002"/>
                    <a:pt x="49590" y="10930"/>
                  </a:cubicBezTo>
                  <a:close/>
                  <a:moveTo>
                    <a:pt x="53209" y="10835"/>
                  </a:moveTo>
                  <a:cubicBezTo>
                    <a:pt x="53328" y="10799"/>
                    <a:pt x="53328" y="10621"/>
                    <a:pt x="53209" y="10585"/>
                  </a:cubicBezTo>
                  <a:lnTo>
                    <a:pt x="51768" y="9752"/>
                  </a:lnTo>
                  <a:cubicBezTo>
                    <a:pt x="51626" y="9680"/>
                    <a:pt x="51471" y="9680"/>
                    <a:pt x="51328" y="9752"/>
                  </a:cubicBezTo>
                  <a:lnTo>
                    <a:pt x="49435" y="10847"/>
                  </a:lnTo>
                  <a:cubicBezTo>
                    <a:pt x="49304" y="10895"/>
                    <a:pt x="49304" y="11061"/>
                    <a:pt x="49435" y="11109"/>
                  </a:cubicBezTo>
                  <a:lnTo>
                    <a:pt x="50875" y="11930"/>
                  </a:lnTo>
                  <a:cubicBezTo>
                    <a:pt x="51006" y="12002"/>
                    <a:pt x="51173" y="12002"/>
                    <a:pt x="51316" y="11930"/>
                  </a:cubicBezTo>
                  <a:close/>
                  <a:moveTo>
                    <a:pt x="50685" y="12299"/>
                  </a:moveTo>
                  <a:cubicBezTo>
                    <a:pt x="50804" y="12264"/>
                    <a:pt x="50804" y="12085"/>
                    <a:pt x="50685" y="12049"/>
                  </a:cubicBezTo>
                  <a:lnTo>
                    <a:pt x="49244" y="11216"/>
                  </a:lnTo>
                  <a:cubicBezTo>
                    <a:pt x="49101" y="11145"/>
                    <a:pt x="48935" y="11145"/>
                    <a:pt x="48792" y="11216"/>
                  </a:cubicBezTo>
                  <a:lnTo>
                    <a:pt x="46899" y="12311"/>
                  </a:lnTo>
                  <a:cubicBezTo>
                    <a:pt x="46780" y="12359"/>
                    <a:pt x="46780" y="12526"/>
                    <a:pt x="46899" y="12561"/>
                  </a:cubicBezTo>
                  <a:lnTo>
                    <a:pt x="48339" y="13395"/>
                  </a:lnTo>
                  <a:cubicBezTo>
                    <a:pt x="48482" y="13466"/>
                    <a:pt x="48649" y="13466"/>
                    <a:pt x="48792" y="13395"/>
                  </a:cubicBezTo>
                  <a:close/>
                  <a:moveTo>
                    <a:pt x="55745" y="9382"/>
                  </a:moveTo>
                  <a:cubicBezTo>
                    <a:pt x="55864" y="9335"/>
                    <a:pt x="55864" y="9168"/>
                    <a:pt x="55745" y="9132"/>
                  </a:cubicBezTo>
                  <a:lnTo>
                    <a:pt x="54304" y="8287"/>
                  </a:lnTo>
                  <a:cubicBezTo>
                    <a:pt x="54162" y="8228"/>
                    <a:pt x="53995" y="8228"/>
                    <a:pt x="53852" y="8287"/>
                  </a:cubicBezTo>
                  <a:lnTo>
                    <a:pt x="51959" y="9382"/>
                  </a:lnTo>
                  <a:cubicBezTo>
                    <a:pt x="51840" y="9430"/>
                    <a:pt x="51840" y="9597"/>
                    <a:pt x="51959" y="9644"/>
                  </a:cubicBezTo>
                  <a:lnTo>
                    <a:pt x="53400" y="10478"/>
                  </a:lnTo>
                  <a:cubicBezTo>
                    <a:pt x="53542" y="10537"/>
                    <a:pt x="53709" y="10537"/>
                    <a:pt x="53852" y="10478"/>
                  </a:cubicBezTo>
                  <a:close/>
                  <a:moveTo>
                    <a:pt x="28480" y="20658"/>
                  </a:moveTo>
                  <a:cubicBezTo>
                    <a:pt x="28599" y="20610"/>
                    <a:pt x="28599" y="20443"/>
                    <a:pt x="28480" y="20396"/>
                  </a:cubicBezTo>
                  <a:lnTo>
                    <a:pt x="26575" y="19300"/>
                  </a:lnTo>
                  <a:cubicBezTo>
                    <a:pt x="26444" y="19229"/>
                    <a:pt x="26277" y="19229"/>
                    <a:pt x="26134" y="19300"/>
                  </a:cubicBezTo>
                  <a:lnTo>
                    <a:pt x="24241" y="20396"/>
                  </a:lnTo>
                  <a:cubicBezTo>
                    <a:pt x="24110" y="20431"/>
                    <a:pt x="24110" y="20610"/>
                    <a:pt x="24241" y="20658"/>
                  </a:cubicBezTo>
                  <a:lnTo>
                    <a:pt x="26134" y="21753"/>
                  </a:lnTo>
                  <a:cubicBezTo>
                    <a:pt x="26277" y="21824"/>
                    <a:pt x="26444" y="21824"/>
                    <a:pt x="26587" y="21753"/>
                  </a:cubicBezTo>
                  <a:close/>
                  <a:moveTo>
                    <a:pt x="31111" y="19134"/>
                  </a:moveTo>
                  <a:cubicBezTo>
                    <a:pt x="31230" y="19086"/>
                    <a:pt x="31230" y="18919"/>
                    <a:pt x="31111" y="18872"/>
                  </a:cubicBezTo>
                  <a:lnTo>
                    <a:pt x="29218" y="17776"/>
                  </a:lnTo>
                  <a:cubicBezTo>
                    <a:pt x="29075" y="17705"/>
                    <a:pt x="28908" y="17705"/>
                    <a:pt x="28766" y="17776"/>
                  </a:cubicBezTo>
                  <a:lnTo>
                    <a:pt x="26872" y="18872"/>
                  </a:lnTo>
                  <a:cubicBezTo>
                    <a:pt x="26753" y="18919"/>
                    <a:pt x="26753" y="19086"/>
                    <a:pt x="26872" y="19134"/>
                  </a:cubicBezTo>
                  <a:lnTo>
                    <a:pt x="28766" y="20229"/>
                  </a:lnTo>
                  <a:cubicBezTo>
                    <a:pt x="28908" y="20300"/>
                    <a:pt x="29075" y="20300"/>
                    <a:pt x="29218" y="20229"/>
                  </a:cubicBezTo>
                  <a:close/>
                  <a:moveTo>
                    <a:pt x="33742" y="17610"/>
                  </a:moveTo>
                  <a:cubicBezTo>
                    <a:pt x="33861" y="17562"/>
                    <a:pt x="33861" y="17395"/>
                    <a:pt x="33742" y="17360"/>
                  </a:cubicBezTo>
                  <a:lnTo>
                    <a:pt x="31849" y="16264"/>
                  </a:lnTo>
                  <a:cubicBezTo>
                    <a:pt x="31706" y="16193"/>
                    <a:pt x="31540" y="16193"/>
                    <a:pt x="31397" y="16264"/>
                  </a:cubicBezTo>
                  <a:lnTo>
                    <a:pt x="29504" y="17360"/>
                  </a:lnTo>
                  <a:cubicBezTo>
                    <a:pt x="29385" y="17395"/>
                    <a:pt x="29385" y="17562"/>
                    <a:pt x="29504" y="17610"/>
                  </a:cubicBezTo>
                  <a:lnTo>
                    <a:pt x="31397" y="18705"/>
                  </a:lnTo>
                  <a:cubicBezTo>
                    <a:pt x="31540" y="18776"/>
                    <a:pt x="31706" y="18776"/>
                    <a:pt x="31849" y="18705"/>
                  </a:cubicBezTo>
                  <a:close/>
                  <a:moveTo>
                    <a:pt x="36374" y="16098"/>
                  </a:moveTo>
                  <a:cubicBezTo>
                    <a:pt x="36493" y="16050"/>
                    <a:pt x="36493" y="15871"/>
                    <a:pt x="36374" y="15836"/>
                  </a:cubicBezTo>
                  <a:lnTo>
                    <a:pt x="34481" y="14740"/>
                  </a:lnTo>
                  <a:cubicBezTo>
                    <a:pt x="34338" y="14669"/>
                    <a:pt x="34171" y="14669"/>
                    <a:pt x="34028" y="14740"/>
                  </a:cubicBezTo>
                  <a:lnTo>
                    <a:pt x="32135" y="15836"/>
                  </a:lnTo>
                  <a:cubicBezTo>
                    <a:pt x="32016" y="15883"/>
                    <a:pt x="32016" y="16050"/>
                    <a:pt x="32135" y="16098"/>
                  </a:cubicBezTo>
                  <a:lnTo>
                    <a:pt x="34028" y="17193"/>
                  </a:lnTo>
                  <a:cubicBezTo>
                    <a:pt x="34171" y="17264"/>
                    <a:pt x="34338" y="17264"/>
                    <a:pt x="34481" y="17193"/>
                  </a:cubicBezTo>
                  <a:close/>
                  <a:moveTo>
                    <a:pt x="39017" y="14574"/>
                  </a:moveTo>
                  <a:cubicBezTo>
                    <a:pt x="39136" y="14526"/>
                    <a:pt x="39136" y="14359"/>
                    <a:pt x="39017" y="14312"/>
                  </a:cubicBezTo>
                  <a:lnTo>
                    <a:pt x="37112" y="13216"/>
                  </a:lnTo>
                  <a:cubicBezTo>
                    <a:pt x="36969" y="13145"/>
                    <a:pt x="36802" y="13145"/>
                    <a:pt x="36671" y="13216"/>
                  </a:cubicBezTo>
                  <a:lnTo>
                    <a:pt x="34766" y="14312"/>
                  </a:lnTo>
                  <a:cubicBezTo>
                    <a:pt x="34647" y="14359"/>
                    <a:pt x="34647" y="14526"/>
                    <a:pt x="34766" y="14574"/>
                  </a:cubicBezTo>
                  <a:lnTo>
                    <a:pt x="36671" y="15669"/>
                  </a:lnTo>
                  <a:cubicBezTo>
                    <a:pt x="36802" y="15740"/>
                    <a:pt x="36969" y="15740"/>
                    <a:pt x="37112" y="15669"/>
                  </a:cubicBezTo>
                  <a:close/>
                  <a:moveTo>
                    <a:pt x="41648" y="13050"/>
                  </a:moveTo>
                  <a:cubicBezTo>
                    <a:pt x="41767" y="13014"/>
                    <a:pt x="41767" y="12835"/>
                    <a:pt x="41648" y="12800"/>
                  </a:cubicBezTo>
                  <a:lnTo>
                    <a:pt x="39743" y="11704"/>
                  </a:lnTo>
                  <a:cubicBezTo>
                    <a:pt x="39600" y="11633"/>
                    <a:pt x="39445" y="11633"/>
                    <a:pt x="39303" y="11704"/>
                  </a:cubicBezTo>
                  <a:lnTo>
                    <a:pt x="37410" y="12800"/>
                  </a:lnTo>
                  <a:cubicBezTo>
                    <a:pt x="37279" y="12835"/>
                    <a:pt x="37279" y="13014"/>
                    <a:pt x="37410" y="13050"/>
                  </a:cubicBezTo>
                  <a:lnTo>
                    <a:pt x="39291" y="14145"/>
                  </a:lnTo>
                  <a:cubicBezTo>
                    <a:pt x="39434" y="14216"/>
                    <a:pt x="39600" y="14216"/>
                    <a:pt x="39743" y="14145"/>
                  </a:cubicBezTo>
                  <a:close/>
                  <a:moveTo>
                    <a:pt x="44279" y="11537"/>
                  </a:moveTo>
                  <a:cubicBezTo>
                    <a:pt x="44398" y="11490"/>
                    <a:pt x="44398" y="11323"/>
                    <a:pt x="44279" y="11276"/>
                  </a:cubicBezTo>
                  <a:lnTo>
                    <a:pt x="42374" y="10180"/>
                  </a:lnTo>
                  <a:cubicBezTo>
                    <a:pt x="42232" y="10109"/>
                    <a:pt x="42077" y="10109"/>
                    <a:pt x="41934" y="10180"/>
                  </a:cubicBezTo>
                  <a:lnTo>
                    <a:pt x="40041" y="11276"/>
                  </a:lnTo>
                  <a:cubicBezTo>
                    <a:pt x="39910" y="11323"/>
                    <a:pt x="39910" y="11490"/>
                    <a:pt x="40041" y="11537"/>
                  </a:cubicBezTo>
                  <a:lnTo>
                    <a:pt x="41934" y="12633"/>
                  </a:lnTo>
                  <a:cubicBezTo>
                    <a:pt x="42077" y="12704"/>
                    <a:pt x="42232" y="12704"/>
                    <a:pt x="42374" y="12633"/>
                  </a:cubicBezTo>
                  <a:close/>
                  <a:moveTo>
                    <a:pt x="20586" y="25206"/>
                  </a:moveTo>
                  <a:cubicBezTo>
                    <a:pt x="20705" y="25170"/>
                    <a:pt x="20705" y="24992"/>
                    <a:pt x="20586" y="24956"/>
                  </a:cubicBezTo>
                  <a:lnTo>
                    <a:pt x="18681" y="23860"/>
                  </a:lnTo>
                  <a:cubicBezTo>
                    <a:pt x="18550" y="23789"/>
                    <a:pt x="18383" y="23789"/>
                    <a:pt x="18240" y="23860"/>
                  </a:cubicBezTo>
                  <a:lnTo>
                    <a:pt x="16347" y="24956"/>
                  </a:lnTo>
                  <a:cubicBezTo>
                    <a:pt x="16228" y="24992"/>
                    <a:pt x="16228" y="25170"/>
                    <a:pt x="16347" y="25206"/>
                  </a:cubicBezTo>
                  <a:lnTo>
                    <a:pt x="18240" y="26301"/>
                  </a:lnTo>
                  <a:cubicBezTo>
                    <a:pt x="18383" y="26373"/>
                    <a:pt x="18550" y="26373"/>
                    <a:pt x="18681" y="26301"/>
                  </a:cubicBezTo>
                  <a:close/>
                  <a:moveTo>
                    <a:pt x="5013" y="22765"/>
                  </a:moveTo>
                  <a:cubicBezTo>
                    <a:pt x="4870" y="22694"/>
                    <a:pt x="4703" y="22694"/>
                    <a:pt x="4560" y="22765"/>
                  </a:cubicBezTo>
                  <a:lnTo>
                    <a:pt x="2405" y="24027"/>
                  </a:lnTo>
                  <a:cubicBezTo>
                    <a:pt x="2274" y="24063"/>
                    <a:pt x="2274" y="24241"/>
                    <a:pt x="2405" y="24277"/>
                  </a:cubicBezTo>
                  <a:lnTo>
                    <a:pt x="4143" y="25289"/>
                  </a:lnTo>
                  <a:cubicBezTo>
                    <a:pt x="4274" y="25361"/>
                    <a:pt x="4441" y="25361"/>
                    <a:pt x="4584" y="25289"/>
                  </a:cubicBezTo>
                  <a:lnTo>
                    <a:pt x="6763" y="24027"/>
                  </a:lnTo>
                  <a:cubicBezTo>
                    <a:pt x="6882" y="23991"/>
                    <a:pt x="6882" y="23813"/>
                    <a:pt x="6763" y="23777"/>
                  </a:cubicBezTo>
                  <a:close/>
                  <a:moveTo>
                    <a:pt x="42196" y="1298"/>
                  </a:moveTo>
                  <a:cubicBezTo>
                    <a:pt x="42053" y="1239"/>
                    <a:pt x="41886" y="1239"/>
                    <a:pt x="41743" y="1298"/>
                  </a:cubicBezTo>
                  <a:lnTo>
                    <a:pt x="36933" y="4084"/>
                  </a:lnTo>
                  <a:cubicBezTo>
                    <a:pt x="36814" y="4120"/>
                    <a:pt x="36814" y="4298"/>
                    <a:pt x="36933" y="4334"/>
                  </a:cubicBezTo>
                  <a:lnTo>
                    <a:pt x="38672" y="5346"/>
                  </a:lnTo>
                  <a:cubicBezTo>
                    <a:pt x="38814" y="5418"/>
                    <a:pt x="38981" y="5418"/>
                    <a:pt x="39124" y="5346"/>
                  </a:cubicBezTo>
                  <a:lnTo>
                    <a:pt x="43934" y="2560"/>
                  </a:lnTo>
                  <a:cubicBezTo>
                    <a:pt x="44053" y="2524"/>
                    <a:pt x="44053" y="2346"/>
                    <a:pt x="43934" y="2310"/>
                  </a:cubicBezTo>
                  <a:close/>
                  <a:moveTo>
                    <a:pt x="44791" y="2798"/>
                  </a:moveTo>
                  <a:cubicBezTo>
                    <a:pt x="44649" y="2727"/>
                    <a:pt x="44482" y="2727"/>
                    <a:pt x="44339" y="2798"/>
                  </a:cubicBezTo>
                  <a:lnTo>
                    <a:pt x="40839" y="4822"/>
                  </a:lnTo>
                  <a:cubicBezTo>
                    <a:pt x="40708" y="4870"/>
                    <a:pt x="40708" y="5037"/>
                    <a:pt x="40839" y="5084"/>
                  </a:cubicBezTo>
                  <a:lnTo>
                    <a:pt x="42577" y="6084"/>
                  </a:lnTo>
                  <a:cubicBezTo>
                    <a:pt x="42720" y="6156"/>
                    <a:pt x="42874" y="6156"/>
                    <a:pt x="43017" y="6084"/>
                  </a:cubicBezTo>
                  <a:lnTo>
                    <a:pt x="46530" y="4060"/>
                  </a:lnTo>
                  <a:cubicBezTo>
                    <a:pt x="46649" y="4025"/>
                    <a:pt x="46649" y="3846"/>
                    <a:pt x="46530" y="3810"/>
                  </a:cubicBezTo>
                  <a:close/>
                  <a:moveTo>
                    <a:pt x="47470" y="4358"/>
                  </a:moveTo>
                  <a:cubicBezTo>
                    <a:pt x="47327" y="4287"/>
                    <a:pt x="47173" y="4287"/>
                    <a:pt x="47030" y="4358"/>
                  </a:cubicBezTo>
                  <a:lnTo>
                    <a:pt x="41541" y="7525"/>
                  </a:lnTo>
                  <a:cubicBezTo>
                    <a:pt x="41422" y="7561"/>
                    <a:pt x="41422" y="7727"/>
                    <a:pt x="41541" y="7775"/>
                  </a:cubicBezTo>
                  <a:lnTo>
                    <a:pt x="43279" y="8787"/>
                  </a:lnTo>
                  <a:cubicBezTo>
                    <a:pt x="43422" y="8859"/>
                    <a:pt x="43589" y="8859"/>
                    <a:pt x="43732" y="8787"/>
                  </a:cubicBezTo>
                  <a:lnTo>
                    <a:pt x="49221" y="5620"/>
                  </a:lnTo>
                  <a:cubicBezTo>
                    <a:pt x="49340" y="5572"/>
                    <a:pt x="49340" y="5406"/>
                    <a:pt x="49221" y="5370"/>
                  </a:cubicBezTo>
                  <a:close/>
                  <a:moveTo>
                    <a:pt x="50161" y="5906"/>
                  </a:moveTo>
                  <a:cubicBezTo>
                    <a:pt x="50018" y="5834"/>
                    <a:pt x="49852" y="5834"/>
                    <a:pt x="49709" y="5906"/>
                  </a:cubicBezTo>
                  <a:lnTo>
                    <a:pt x="42910" y="9835"/>
                  </a:lnTo>
                  <a:cubicBezTo>
                    <a:pt x="42791" y="9871"/>
                    <a:pt x="42791" y="10037"/>
                    <a:pt x="42910" y="10085"/>
                  </a:cubicBezTo>
                  <a:lnTo>
                    <a:pt x="44649" y="11097"/>
                  </a:lnTo>
                  <a:cubicBezTo>
                    <a:pt x="44791" y="11156"/>
                    <a:pt x="44958" y="11156"/>
                    <a:pt x="45101" y="11097"/>
                  </a:cubicBezTo>
                  <a:lnTo>
                    <a:pt x="51899" y="7168"/>
                  </a:lnTo>
                  <a:cubicBezTo>
                    <a:pt x="52018" y="7120"/>
                    <a:pt x="52018" y="6954"/>
                    <a:pt x="51899" y="6906"/>
                  </a:cubicBezTo>
                  <a:close/>
                  <a:moveTo>
                    <a:pt x="8930" y="23503"/>
                  </a:moveTo>
                  <a:cubicBezTo>
                    <a:pt x="8799" y="23432"/>
                    <a:pt x="8632" y="23432"/>
                    <a:pt x="8489" y="23503"/>
                  </a:cubicBezTo>
                  <a:lnTo>
                    <a:pt x="4989" y="25515"/>
                  </a:lnTo>
                  <a:cubicBezTo>
                    <a:pt x="4870" y="25563"/>
                    <a:pt x="4870" y="25742"/>
                    <a:pt x="4989" y="25777"/>
                  </a:cubicBezTo>
                  <a:lnTo>
                    <a:pt x="6727" y="26777"/>
                  </a:lnTo>
                  <a:cubicBezTo>
                    <a:pt x="6870" y="26849"/>
                    <a:pt x="7037" y="26849"/>
                    <a:pt x="7180" y="26777"/>
                  </a:cubicBezTo>
                  <a:lnTo>
                    <a:pt x="10680" y="24765"/>
                  </a:lnTo>
                  <a:cubicBezTo>
                    <a:pt x="10799" y="24718"/>
                    <a:pt x="10799" y="24551"/>
                    <a:pt x="10680" y="24503"/>
                  </a:cubicBezTo>
                  <a:close/>
                  <a:moveTo>
                    <a:pt x="12192" y="24611"/>
                  </a:moveTo>
                  <a:cubicBezTo>
                    <a:pt x="12049" y="24539"/>
                    <a:pt x="11883" y="24539"/>
                    <a:pt x="11752" y="24611"/>
                  </a:cubicBezTo>
                  <a:lnTo>
                    <a:pt x="7584" y="27016"/>
                  </a:lnTo>
                  <a:cubicBezTo>
                    <a:pt x="7453" y="27063"/>
                    <a:pt x="7453" y="27230"/>
                    <a:pt x="7584" y="27278"/>
                  </a:cubicBezTo>
                  <a:lnTo>
                    <a:pt x="9323" y="28278"/>
                  </a:lnTo>
                  <a:cubicBezTo>
                    <a:pt x="9466" y="28349"/>
                    <a:pt x="9620" y="28349"/>
                    <a:pt x="9763" y="28278"/>
                  </a:cubicBezTo>
                  <a:lnTo>
                    <a:pt x="13930" y="25873"/>
                  </a:lnTo>
                  <a:cubicBezTo>
                    <a:pt x="14049" y="25837"/>
                    <a:pt x="14049" y="25658"/>
                    <a:pt x="13930" y="25623"/>
                  </a:cubicBezTo>
                  <a:close/>
                  <a:moveTo>
                    <a:pt x="16085" y="25361"/>
                  </a:moveTo>
                  <a:cubicBezTo>
                    <a:pt x="15943" y="25289"/>
                    <a:pt x="15776" y="25289"/>
                    <a:pt x="15633" y="25361"/>
                  </a:cubicBezTo>
                  <a:lnTo>
                    <a:pt x="10180" y="28516"/>
                  </a:lnTo>
                  <a:cubicBezTo>
                    <a:pt x="10061" y="28551"/>
                    <a:pt x="10061" y="28718"/>
                    <a:pt x="10180" y="28766"/>
                  </a:cubicBezTo>
                  <a:lnTo>
                    <a:pt x="11930" y="29778"/>
                  </a:lnTo>
                  <a:cubicBezTo>
                    <a:pt x="12061" y="29849"/>
                    <a:pt x="12228" y="29849"/>
                    <a:pt x="12371" y="29778"/>
                  </a:cubicBezTo>
                  <a:lnTo>
                    <a:pt x="17824" y="26623"/>
                  </a:lnTo>
                  <a:cubicBezTo>
                    <a:pt x="17943" y="26575"/>
                    <a:pt x="17943" y="26408"/>
                    <a:pt x="17824" y="26361"/>
                  </a:cubicBezTo>
                  <a:close/>
                  <a:moveTo>
                    <a:pt x="16038" y="28385"/>
                  </a:moveTo>
                  <a:cubicBezTo>
                    <a:pt x="15895" y="28313"/>
                    <a:pt x="15728" y="28313"/>
                    <a:pt x="15585" y="28385"/>
                  </a:cubicBezTo>
                  <a:lnTo>
                    <a:pt x="12775" y="30004"/>
                  </a:lnTo>
                  <a:cubicBezTo>
                    <a:pt x="12645" y="30052"/>
                    <a:pt x="12645" y="30230"/>
                    <a:pt x="12775" y="30266"/>
                  </a:cubicBezTo>
                  <a:lnTo>
                    <a:pt x="14514" y="31266"/>
                  </a:lnTo>
                  <a:cubicBezTo>
                    <a:pt x="14657" y="31338"/>
                    <a:pt x="14823" y="31338"/>
                    <a:pt x="14966" y="31266"/>
                  </a:cubicBezTo>
                  <a:lnTo>
                    <a:pt x="17776" y="29647"/>
                  </a:lnTo>
                  <a:cubicBezTo>
                    <a:pt x="17895" y="29599"/>
                    <a:pt x="17895" y="29433"/>
                    <a:pt x="17776" y="29385"/>
                  </a:cubicBezTo>
                  <a:close/>
                  <a:moveTo>
                    <a:pt x="36957" y="16300"/>
                  </a:moveTo>
                  <a:cubicBezTo>
                    <a:pt x="36814" y="16229"/>
                    <a:pt x="36648" y="16229"/>
                    <a:pt x="36505" y="16300"/>
                  </a:cubicBezTo>
                  <a:lnTo>
                    <a:pt x="24265" y="23372"/>
                  </a:lnTo>
                  <a:cubicBezTo>
                    <a:pt x="24134" y="23420"/>
                    <a:pt x="24134" y="23598"/>
                    <a:pt x="24265" y="23634"/>
                  </a:cubicBezTo>
                  <a:lnTo>
                    <a:pt x="26003" y="24634"/>
                  </a:lnTo>
                  <a:cubicBezTo>
                    <a:pt x="26134" y="24706"/>
                    <a:pt x="26301" y="24706"/>
                    <a:pt x="26444" y="24634"/>
                  </a:cubicBezTo>
                  <a:lnTo>
                    <a:pt x="38695" y="17574"/>
                  </a:lnTo>
                  <a:cubicBezTo>
                    <a:pt x="38814" y="17526"/>
                    <a:pt x="38814" y="17360"/>
                    <a:pt x="38695" y="17312"/>
                  </a:cubicBezTo>
                  <a:close/>
                  <a:moveTo>
                    <a:pt x="2322" y="21872"/>
                  </a:moveTo>
                  <a:cubicBezTo>
                    <a:pt x="2179" y="21801"/>
                    <a:pt x="2024" y="21801"/>
                    <a:pt x="1881" y="21872"/>
                  </a:cubicBezTo>
                  <a:lnTo>
                    <a:pt x="274" y="22801"/>
                  </a:lnTo>
                  <a:cubicBezTo>
                    <a:pt x="155" y="22836"/>
                    <a:pt x="155" y="23015"/>
                    <a:pt x="274" y="23051"/>
                  </a:cubicBezTo>
                  <a:lnTo>
                    <a:pt x="1536" y="23789"/>
                  </a:lnTo>
                  <a:cubicBezTo>
                    <a:pt x="1679" y="23860"/>
                    <a:pt x="1846" y="23860"/>
                    <a:pt x="1988" y="23789"/>
                  </a:cubicBezTo>
                  <a:lnTo>
                    <a:pt x="3596" y="22860"/>
                  </a:lnTo>
                  <a:cubicBezTo>
                    <a:pt x="3715" y="22813"/>
                    <a:pt x="3715" y="22646"/>
                    <a:pt x="3596" y="22598"/>
                  </a:cubicBezTo>
                  <a:close/>
                  <a:moveTo>
                    <a:pt x="4786" y="20443"/>
                  </a:moveTo>
                  <a:cubicBezTo>
                    <a:pt x="4644" y="20372"/>
                    <a:pt x="4477" y="20372"/>
                    <a:pt x="4334" y="20443"/>
                  </a:cubicBezTo>
                  <a:lnTo>
                    <a:pt x="2727" y="21372"/>
                  </a:lnTo>
                  <a:cubicBezTo>
                    <a:pt x="2608" y="21420"/>
                    <a:pt x="2608" y="21598"/>
                    <a:pt x="2727" y="21634"/>
                  </a:cubicBezTo>
                  <a:lnTo>
                    <a:pt x="4001" y="22372"/>
                  </a:lnTo>
                  <a:cubicBezTo>
                    <a:pt x="4132" y="22444"/>
                    <a:pt x="4298" y="22444"/>
                    <a:pt x="4441" y="22372"/>
                  </a:cubicBezTo>
                  <a:lnTo>
                    <a:pt x="6048" y="21443"/>
                  </a:lnTo>
                  <a:cubicBezTo>
                    <a:pt x="6179" y="21396"/>
                    <a:pt x="6179" y="21217"/>
                    <a:pt x="6048" y="21182"/>
                  </a:cubicBezTo>
                  <a:close/>
                  <a:moveTo>
                    <a:pt x="7120" y="19098"/>
                  </a:moveTo>
                  <a:cubicBezTo>
                    <a:pt x="6977" y="19027"/>
                    <a:pt x="6810" y="19027"/>
                    <a:pt x="6679" y="19098"/>
                  </a:cubicBezTo>
                  <a:lnTo>
                    <a:pt x="5060" y="20027"/>
                  </a:lnTo>
                  <a:cubicBezTo>
                    <a:pt x="4941" y="20074"/>
                    <a:pt x="4941" y="20241"/>
                    <a:pt x="5060" y="20289"/>
                  </a:cubicBezTo>
                  <a:lnTo>
                    <a:pt x="6334" y="21015"/>
                  </a:lnTo>
                  <a:cubicBezTo>
                    <a:pt x="6477" y="21086"/>
                    <a:pt x="6644" y="21086"/>
                    <a:pt x="6787" y="21015"/>
                  </a:cubicBezTo>
                  <a:lnTo>
                    <a:pt x="8394" y="20086"/>
                  </a:lnTo>
                  <a:cubicBezTo>
                    <a:pt x="8513" y="20039"/>
                    <a:pt x="8513" y="19872"/>
                    <a:pt x="8394" y="19836"/>
                  </a:cubicBezTo>
                  <a:close/>
                  <a:moveTo>
                    <a:pt x="9466" y="17753"/>
                  </a:moveTo>
                  <a:cubicBezTo>
                    <a:pt x="9323" y="17681"/>
                    <a:pt x="9156" y="17681"/>
                    <a:pt x="9013" y="17753"/>
                  </a:cubicBezTo>
                  <a:lnTo>
                    <a:pt x="7406" y="18681"/>
                  </a:lnTo>
                  <a:cubicBezTo>
                    <a:pt x="7287" y="18717"/>
                    <a:pt x="7287" y="18884"/>
                    <a:pt x="7406" y="18931"/>
                  </a:cubicBezTo>
                  <a:lnTo>
                    <a:pt x="8680" y="19669"/>
                  </a:lnTo>
                  <a:cubicBezTo>
                    <a:pt x="8811" y="19741"/>
                    <a:pt x="8977" y="19741"/>
                    <a:pt x="9120" y="19669"/>
                  </a:cubicBezTo>
                  <a:lnTo>
                    <a:pt x="10740" y="18741"/>
                  </a:lnTo>
                  <a:cubicBezTo>
                    <a:pt x="10859" y="18693"/>
                    <a:pt x="10859" y="18526"/>
                    <a:pt x="10740" y="18479"/>
                  </a:cubicBezTo>
                  <a:close/>
                  <a:moveTo>
                    <a:pt x="11799" y="16395"/>
                  </a:moveTo>
                  <a:cubicBezTo>
                    <a:pt x="11656" y="16324"/>
                    <a:pt x="11490" y="16324"/>
                    <a:pt x="11359" y="16395"/>
                  </a:cubicBezTo>
                  <a:lnTo>
                    <a:pt x="9751" y="17324"/>
                  </a:lnTo>
                  <a:cubicBezTo>
                    <a:pt x="9620" y="17372"/>
                    <a:pt x="9620" y="17538"/>
                    <a:pt x="9751" y="17586"/>
                  </a:cubicBezTo>
                  <a:lnTo>
                    <a:pt x="11013" y="18312"/>
                  </a:lnTo>
                  <a:cubicBezTo>
                    <a:pt x="11156" y="18384"/>
                    <a:pt x="11323" y="18384"/>
                    <a:pt x="11466" y="18312"/>
                  </a:cubicBezTo>
                  <a:lnTo>
                    <a:pt x="13073" y="17383"/>
                  </a:lnTo>
                  <a:cubicBezTo>
                    <a:pt x="13192" y="17348"/>
                    <a:pt x="13192" y="17169"/>
                    <a:pt x="13073" y="17133"/>
                  </a:cubicBezTo>
                  <a:close/>
                  <a:moveTo>
                    <a:pt x="14145" y="15050"/>
                  </a:moveTo>
                  <a:cubicBezTo>
                    <a:pt x="14002" y="14978"/>
                    <a:pt x="13835" y="14978"/>
                    <a:pt x="13692" y="15050"/>
                  </a:cubicBezTo>
                  <a:lnTo>
                    <a:pt x="12085" y="15979"/>
                  </a:lnTo>
                  <a:cubicBezTo>
                    <a:pt x="11966" y="16014"/>
                    <a:pt x="11966" y="16193"/>
                    <a:pt x="12085" y="16229"/>
                  </a:cubicBezTo>
                  <a:lnTo>
                    <a:pt x="13359" y="16967"/>
                  </a:lnTo>
                  <a:cubicBezTo>
                    <a:pt x="13490" y="17038"/>
                    <a:pt x="13657" y="17038"/>
                    <a:pt x="13799" y="16967"/>
                  </a:cubicBezTo>
                  <a:lnTo>
                    <a:pt x="15407" y="16038"/>
                  </a:lnTo>
                  <a:cubicBezTo>
                    <a:pt x="15538" y="15990"/>
                    <a:pt x="15538" y="15824"/>
                    <a:pt x="15407" y="15776"/>
                  </a:cubicBezTo>
                  <a:close/>
                  <a:moveTo>
                    <a:pt x="16478" y="13704"/>
                  </a:moveTo>
                  <a:cubicBezTo>
                    <a:pt x="16335" y="13621"/>
                    <a:pt x="16169" y="13621"/>
                    <a:pt x="16038" y="13704"/>
                  </a:cubicBezTo>
                  <a:lnTo>
                    <a:pt x="14430" y="14633"/>
                  </a:lnTo>
                  <a:cubicBezTo>
                    <a:pt x="14299" y="14669"/>
                    <a:pt x="14299" y="14836"/>
                    <a:pt x="14430" y="14883"/>
                  </a:cubicBezTo>
                  <a:lnTo>
                    <a:pt x="15693" y="15621"/>
                  </a:lnTo>
                  <a:cubicBezTo>
                    <a:pt x="15835" y="15681"/>
                    <a:pt x="16002" y="15681"/>
                    <a:pt x="16145" y="15621"/>
                  </a:cubicBezTo>
                  <a:lnTo>
                    <a:pt x="17752" y="14693"/>
                  </a:lnTo>
                  <a:cubicBezTo>
                    <a:pt x="17871" y="14645"/>
                    <a:pt x="17871" y="14478"/>
                    <a:pt x="17752" y="14431"/>
                  </a:cubicBezTo>
                  <a:close/>
                  <a:moveTo>
                    <a:pt x="18824" y="12347"/>
                  </a:moveTo>
                  <a:cubicBezTo>
                    <a:pt x="18681" y="12276"/>
                    <a:pt x="18514" y="12276"/>
                    <a:pt x="18371" y="12347"/>
                  </a:cubicBezTo>
                  <a:lnTo>
                    <a:pt x="16764" y="13276"/>
                  </a:lnTo>
                  <a:cubicBezTo>
                    <a:pt x="16645" y="13323"/>
                    <a:pt x="16645" y="13490"/>
                    <a:pt x="16764" y="13538"/>
                  </a:cubicBezTo>
                  <a:lnTo>
                    <a:pt x="18038" y="14264"/>
                  </a:lnTo>
                  <a:cubicBezTo>
                    <a:pt x="18169" y="14335"/>
                    <a:pt x="18336" y="14335"/>
                    <a:pt x="18479" y="14264"/>
                  </a:cubicBezTo>
                  <a:lnTo>
                    <a:pt x="20086" y="13335"/>
                  </a:lnTo>
                  <a:cubicBezTo>
                    <a:pt x="20205" y="13300"/>
                    <a:pt x="20205" y="13121"/>
                    <a:pt x="20086" y="13085"/>
                  </a:cubicBezTo>
                  <a:close/>
                  <a:moveTo>
                    <a:pt x="21157" y="11002"/>
                  </a:moveTo>
                  <a:cubicBezTo>
                    <a:pt x="21015" y="10930"/>
                    <a:pt x="20848" y="10930"/>
                    <a:pt x="20717" y="11002"/>
                  </a:cubicBezTo>
                  <a:lnTo>
                    <a:pt x="19110" y="11930"/>
                  </a:lnTo>
                  <a:cubicBezTo>
                    <a:pt x="18991" y="11966"/>
                    <a:pt x="18991" y="12145"/>
                    <a:pt x="19110" y="12180"/>
                  </a:cubicBezTo>
                  <a:lnTo>
                    <a:pt x="20372" y="12919"/>
                  </a:lnTo>
                  <a:cubicBezTo>
                    <a:pt x="20515" y="12990"/>
                    <a:pt x="20681" y="12990"/>
                    <a:pt x="20824" y="12919"/>
                  </a:cubicBezTo>
                  <a:lnTo>
                    <a:pt x="22431" y="11990"/>
                  </a:lnTo>
                  <a:cubicBezTo>
                    <a:pt x="22551" y="11942"/>
                    <a:pt x="22551" y="11776"/>
                    <a:pt x="22431" y="11728"/>
                  </a:cubicBezTo>
                  <a:close/>
                  <a:moveTo>
                    <a:pt x="23503" y="9644"/>
                  </a:moveTo>
                  <a:cubicBezTo>
                    <a:pt x="23360" y="9573"/>
                    <a:pt x="23193" y="9573"/>
                    <a:pt x="23051" y="9644"/>
                  </a:cubicBezTo>
                  <a:lnTo>
                    <a:pt x="21455" y="10573"/>
                  </a:lnTo>
                  <a:cubicBezTo>
                    <a:pt x="21324" y="10609"/>
                    <a:pt x="21324" y="10787"/>
                    <a:pt x="21455" y="10835"/>
                  </a:cubicBezTo>
                  <a:lnTo>
                    <a:pt x="22717" y="11561"/>
                  </a:lnTo>
                  <a:cubicBezTo>
                    <a:pt x="22860" y="11633"/>
                    <a:pt x="23027" y="11633"/>
                    <a:pt x="23170" y="11561"/>
                  </a:cubicBezTo>
                  <a:lnTo>
                    <a:pt x="24777" y="10633"/>
                  </a:lnTo>
                  <a:cubicBezTo>
                    <a:pt x="24896" y="10597"/>
                    <a:pt x="24896" y="10418"/>
                    <a:pt x="24777" y="10383"/>
                  </a:cubicBezTo>
                  <a:close/>
                  <a:moveTo>
                    <a:pt x="25837" y="8299"/>
                  </a:moveTo>
                  <a:cubicBezTo>
                    <a:pt x="25694" y="8228"/>
                    <a:pt x="25527" y="8228"/>
                    <a:pt x="25396" y="8299"/>
                  </a:cubicBezTo>
                  <a:lnTo>
                    <a:pt x="23789" y="9228"/>
                  </a:lnTo>
                  <a:cubicBezTo>
                    <a:pt x="23658" y="9263"/>
                    <a:pt x="23658" y="9442"/>
                    <a:pt x="23789" y="9478"/>
                  </a:cubicBezTo>
                  <a:lnTo>
                    <a:pt x="25051" y="10216"/>
                  </a:lnTo>
                  <a:cubicBezTo>
                    <a:pt x="25194" y="10287"/>
                    <a:pt x="25360" y="10287"/>
                    <a:pt x="25503" y="10216"/>
                  </a:cubicBezTo>
                  <a:lnTo>
                    <a:pt x="27111" y="9287"/>
                  </a:lnTo>
                  <a:cubicBezTo>
                    <a:pt x="27230" y="9240"/>
                    <a:pt x="27230" y="9073"/>
                    <a:pt x="27111" y="9025"/>
                  </a:cubicBezTo>
                  <a:close/>
                  <a:moveTo>
                    <a:pt x="28182" y="6942"/>
                  </a:moveTo>
                  <a:cubicBezTo>
                    <a:pt x="28039" y="6870"/>
                    <a:pt x="27873" y="6870"/>
                    <a:pt x="27730" y="6942"/>
                  </a:cubicBezTo>
                  <a:lnTo>
                    <a:pt x="26122" y="7870"/>
                  </a:lnTo>
                  <a:cubicBezTo>
                    <a:pt x="26003" y="7918"/>
                    <a:pt x="26003" y="8085"/>
                    <a:pt x="26122" y="8132"/>
                  </a:cubicBezTo>
                  <a:lnTo>
                    <a:pt x="27396" y="8859"/>
                  </a:lnTo>
                  <a:cubicBezTo>
                    <a:pt x="27527" y="8930"/>
                    <a:pt x="27694" y="8930"/>
                    <a:pt x="27837" y="8859"/>
                  </a:cubicBezTo>
                  <a:lnTo>
                    <a:pt x="29444" y="7930"/>
                  </a:lnTo>
                  <a:cubicBezTo>
                    <a:pt x="29563" y="7894"/>
                    <a:pt x="29563" y="7727"/>
                    <a:pt x="29444" y="7680"/>
                  </a:cubicBezTo>
                  <a:close/>
                  <a:moveTo>
                    <a:pt x="30516" y="5596"/>
                  </a:moveTo>
                  <a:cubicBezTo>
                    <a:pt x="30373" y="5525"/>
                    <a:pt x="30206" y="5525"/>
                    <a:pt x="30075" y="5596"/>
                  </a:cubicBezTo>
                  <a:lnTo>
                    <a:pt x="28468" y="6525"/>
                  </a:lnTo>
                  <a:cubicBezTo>
                    <a:pt x="28337" y="6573"/>
                    <a:pt x="28337" y="6739"/>
                    <a:pt x="28468" y="6775"/>
                  </a:cubicBezTo>
                  <a:lnTo>
                    <a:pt x="29730" y="7513"/>
                  </a:lnTo>
                  <a:cubicBezTo>
                    <a:pt x="29873" y="7585"/>
                    <a:pt x="30040" y="7585"/>
                    <a:pt x="30182" y="7513"/>
                  </a:cubicBezTo>
                  <a:lnTo>
                    <a:pt x="31790" y="6584"/>
                  </a:lnTo>
                  <a:cubicBezTo>
                    <a:pt x="31909" y="6537"/>
                    <a:pt x="31909" y="6370"/>
                    <a:pt x="31790" y="6323"/>
                  </a:cubicBezTo>
                  <a:close/>
                  <a:moveTo>
                    <a:pt x="33052" y="4132"/>
                  </a:moveTo>
                  <a:cubicBezTo>
                    <a:pt x="32909" y="4060"/>
                    <a:pt x="32742" y="4060"/>
                    <a:pt x="32599" y="4132"/>
                  </a:cubicBezTo>
                  <a:lnTo>
                    <a:pt x="30992" y="5060"/>
                  </a:lnTo>
                  <a:cubicBezTo>
                    <a:pt x="30873" y="5096"/>
                    <a:pt x="30873" y="5275"/>
                    <a:pt x="30992" y="5322"/>
                  </a:cubicBezTo>
                  <a:lnTo>
                    <a:pt x="32266" y="6049"/>
                  </a:lnTo>
                  <a:cubicBezTo>
                    <a:pt x="32397" y="6120"/>
                    <a:pt x="32564" y="6120"/>
                    <a:pt x="32707" y="6049"/>
                  </a:cubicBezTo>
                  <a:lnTo>
                    <a:pt x="34314" y="5120"/>
                  </a:lnTo>
                  <a:cubicBezTo>
                    <a:pt x="34433" y="5084"/>
                    <a:pt x="34433" y="4906"/>
                    <a:pt x="34314" y="4870"/>
                  </a:cubicBezTo>
                  <a:close/>
                  <a:moveTo>
                    <a:pt x="35385" y="2786"/>
                  </a:moveTo>
                  <a:cubicBezTo>
                    <a:pt x="35243" y="2715"/>
                    <a:pt x="35076" y="2715"/>
                    <a:pt x="34933" y="2786"/>
                  </a:cubicBezTo>
                  <a:lnTo>
                    <a:pt x="33326" y="3703"/>
                  </a:lnTo>
                  <a:cubicBezTo>
                    <a:pt x="33207" y="3751"/>
                    <a:pt x="33207" y="3929"/>
                    <a:pt x="33326" y="3965"/>
                  </a:cubicBezTo>
                  <a:lnTo>
                    <a:pt x="34600" y="4703"/>
                  </a:lnTo>
                  <a:cubicBezTo>
                    <a:pt x="34743" y="4775"/>
                    <a:pt x="34909" y="4775"/>
                    <a:pt x="35040" y="4703"/>
                  </a:cubicBezTo>
                  <a:lnTo>
                    <a:pt x="36648" y="3775"/>
                  </a:lnTo>
                  <a:cubicBezTo>
                    <a:pt x="36778" y="3727"/>
                    <a:pt x="36778" y="3560"/>
                    <a:pt x="36648" y="3513"/>
                  </a:cubicBezTo>
                  <a:close/>
                  <a:moveTo>
                    <a:pt x="37719" y="1429"/>
                  </a:moveTo>
                  <a:cubicBezTo>
                    <a:pt x="37588" y="1358"/>
                    <a:pt x="37421" y="1358"/>
                    <a:pt x="37279" y="1429"/>
                  </a:cubicBezTo>
                  <a:lnTo>
                    <a:pt x="35671" y="2358"/>
                  </a:lnTo>
                  <a:cubicBezTo>
                    <a:pt x="35552" y="2405"/>
                    <a:pt x="35552" y="2572"/>
                    <a:pt x="35671" y="2620"/>
                  </a:cubicBezTo>
                  <a:lnTo>
                    <a:pt x="36933" y="3346"/>
                  </a:lnTo>
                  <a:cubicBezTo>
                    <a:pt x="37076" y="3417"/>
                    <a:pt x="37243" y="3417"/>
                    <a:pt x="37386" y="3346"/>
                  </a:cubicBezTo>
                  <a:lnTo>
                    <a:pt x="38993" y="2417"/>
                  </a:lnTo>
                  <a:cubicBezTo>
                    <a:pt x="39112" y="2382"/>
                    <a:pt x="39112" y="2203"/>
                    <a:pt x="38993" y="2167"/>
                  </a:cubicBezTo>
                  <a:close/>
                  <a:moveTo>
                    <a:pt x="40065" y="84"/>
                  </a:moveTo>
                  <a:cubicBezTo>
                    <a:pt x="39922" y="12"/>
                    <a:pt x="39755" y="12"/>
                    <a:pt x="39612" y="84"/>
                  </a:cubicBezTo>
                  <a:lnTo>
                    <a:pt x="38005" y="1012"/>
                  </a:lnTo>
                  <a:cubicBezTo>
                    <a:pt x="37886" y="1048"/>
                    <a:pt x="37886" y="1227"/>
                    <a:pt x="38005" y="1262"/>
                  </a:cubicBezTo>
                  <a:lnTo>
                    <a:pt x="39279" y="2001"/>
                  </a:lnTo>
                  <a:cubicBezTo>
                    <a:pt x="39422" y="2072"/>
                    <a:pt x="39588" y="2072"/>
                    <a:pt x="39731" y="2001"/>
                  </a:cubicBezTo>
                  <a:lnTo>
                    <a:pt x="41339" y="1072"/>
                  </a:lnTo>
                  <a:cubicBezTo>
                    <a:pt x="41458" y="1024"/>
                    <a:pt x="41458" y="858"/>
                    <a:pt x="41339" y="810"/>
                  </a:cubicBezTo>
                  <a:close/>
                  <a:moveTo>
                    <a:pt x="7620" y="21265"/>
                  </a:moveTo>
                  <a:cubicBezTo>
                    <a:pt x="7477" y="21193"/>
                    <a:pt x="7311" y="21193"/>
                    <a:pt x="7168" y="21265"/>
                  </a:cubicBezTo>
                  <a:lnTo>
                    <a:pt x="5429" y="22277"/>
                  </a:lnTo>
                  <a:cubicBezTo>
                    <a:pt x="5310" y="22313"/>
                    <a:pt x="5310" y="22491"/>
                    <a:pt x="5429" y="22527"/>
                  </a:cubicBezTo>
                  <a:lnTo>
                    <a:pt x="7168" y="23539"/>
                  </a:lnTo>
                  <a:cubicBezTo>
                    <a:pt x="7311" y="23610"/>
                    <a:pt x="7477" y="23610"/>
                    <a:pt x="7620" y="23539"/>
                  </a:cubicBezTo>
                  <a:lnTo>
                    <a:pt x="9358" y="22527"/>
                  </a:lnTo>
                  <a:cubicBezTo>
                    <a:pt x="9477" y="22491"/>
                    <a:pt x="9477" y="22313"/>
                    <a:pt x="9358" y="22277"/>
                  </a:cubicBezTo>
                  <a:close/>
                  <a:moveTo>
                    <a:pt x="12883" y="18229"/>
                  </a:moveTo>
                  <a:cubicBezTo>
                    <a:pt x="12740" y="18157"/>
                    <a:pt x="12573" y="18157"/>
                    <a:pt x="12430" y="18229"/>
                  </a:cubicBezTo>
                  <a:lnTo>
                    <a:pt x="10692" y="19229"/>
                  </a:lnTo>
                  <a:cubicBezTo>
                    <a:pt x="10573" y="19277"/>
                    <a:pt x="10573" y="19443"/>
                    <a:pt x="10692" y="19491"/>
                  </a:cubicBezTo>
                  <a:lnTo>
                    <a:pt x="12430" y="20491"/>
                  </a:lnTo>
                  <a:cubicBezTo>
                    <a:pt x="12573" y="20562"/>
                    <a:pt x="12740" y="20562"/>
                    <a:pt x="12883" y="20491"/>
                  </a:cubicBezTo>
                  <a:lnTo>
                    <a:pt x="14621" y="19491"/>
                  </a:lnTo>
                  <a:cubicBezTo>
                    <a:pt x="14740" y="19443"/>
                    <a:pt x="14740" y="19277"/>
                    <a:pt x="14621" y="19229"/>
                  </a:cubicBezTo>
                  <a:close/>
                  <a:moveTo>
                    <a:pt x="10251" y="19753"/>
                  </a:moveTo>
                  <a:cubicBezTo>
                    <a:pt x="10108" y="19681"/>
                    <a:pt x="9942" y="19681"/>
                    <a:pt x="9799" y="19753"/>
                  </a:cubicBezTo>
                  <a:lnTo>
                    <a:pt x="8061" y="20753"/>
                  </a:lnTo>
                  <a:cubicBezTo>
                    <a:pt x="7930" y="20789"/>
                    <a:pt x="7930" y="20967"/>
                    <a:pt x="8061" y="21003"/>
                  </a:cubicBezTo>
                  <a:lnTo>
                    <a:pt x="9799" y="22015"/>
                  </a:lnTo>
                  <a:cubicBezTo>
                    <a:pt x="9942" y="22086"/>
                    <a:pt x="10097" y="22086"/>
                    <a:pt x="10239" y="22015"/>
                  </a:cubicBezTo>
                  <a:lnTo>
                    <a:pt x="11978" y="21003"/>
                  </a:lnTo>
                  <a:cubicBezTo>
                    <a:pt x="12109" y="20967"/>
                    <a:pt x="12109" y="20789"/>
                    <a:pt x="11978" y="20753"/>
                  </a:cubicBezTo>
                  <a:close/>
                  <a:moveTo>
                    <a:pt x="15514" y="16705"/>
                  </a:moveTo>
                  <a:cubicBezTo>
                    <a:pt x="15371" y="16645"/>
                    <a:pt x="15204" y="16645"/>
                    <a:pt x="15073" y="16705"/>
                  </a:cubicBezTo>
                  <a:lnTo>
                    <a:pt x="13323" y="17717"/>
                  </a:lnTo>
                  <a:cubicBezTo>
                    <a:pt x="13204" y="17753"/>
                    <a:pt x="13204" y="17931"/>
                    <a:pt x="13323" y="17979"/>
                  </a:cubicBezTo>
                  <a:lnTo>
                    <a:pt x="15061" y="18979"/>
                  </a:lnTo>
                  <a:cubicBezTo>
                    <a:pt x="15204" y="19050"/>
                    <a:pt x="15371" y="19050"/>
                    <a:pt x="15514" y="18979"/>
                  </a:cubicBezTo>
                  <a:lnTo>
                    <a:pt x="17252" y="17979"/>
                  </a:lnTo>
                  <a:cubicBezTo>
                    <a:pt x="17371" y="17931"/>
                    <a:pt x="17371" y="17764"/>
                    <a:pt x="17252" y="17717"/>
                  </a:cubicBezTo>
                  <a:close/>
                  <a:moveTo>
                    <a:pt x="18145" y="15193"/>
                  </a:moveTo>
                  <a:cubicBezTo>
                    <a:pt x="18002" y="15109"/>
                    <a:pt x="17836" y="15109"/>
                    <a:pt x="17693" y="15193"/>
                  </a:cubicBezTo>
                  <a:lnTo>
                    <a:pt x="15954" y="16193"/>
                  </a:lnTo>
                  <a:cubicBezTo>
                    <a:pt x="15835" y="16240"/>
                    <a:pt x="15835" y="16407"/>
                    <a:pt x="15954" y="16455"/>
                  </a:cubicBezTo>
                  <a:lnTo>
                    <a:pt x="17693" y="17455"/>
                  </a:lnTo>
                  <a:cubicBezTo>
                    <a:pt x="17836" y="17526"/>
                    <a:pt x="18002" y="17526"/>
                    <a:pt x="18145" y="17455"/>
                  </a:cubicBezTo>
                  <a:lnTo>
                    <a:pt x="19884" y="16455"/>
                  </a:lnTo>
                  <a:cubicBezTo>
                    <a:pt x="20003" y="16407"/>
                    <a:pt x="20003" y="16229"/>
                    <a:pt x="19884" y="16193"/>
                  </a:cubicBezTo>
                  <a:close/>
                  <a:moveTo>
                    <a:pt x="20776" y="13669"/>
                  </a:moveTo>
                  <a:cubicBezTo>
                    <a:pt x="20634" y="13597"/>
                    <a:pt x="20467" y="13597"/>
                    <a:pt x="20324" y="13669"/>
                  </a:cubicBezTo>
                  <a:lnTo>
                    <a:pt x="18586" y="14669"/>
                  </a:lnTo>
                  <a:cubicBezTo>
                    <a:pt x="18467" y="14716"/>
                    <a:pt x="18467" y="14883"/>
                    <a:pt x="18586" y="14931"/>
                  </a:cubicBezTo>
                  <a:lnTo>
                    <a:pt x="20324" y="15931"/>
                  </a:lnTo>
                  <a:cubicBezTo>
                    <a:pt x="20467" y="16002"/>
                    <a:pt x="20634" y="16002"/>
                    <a:pt x="20776" y="15931"/>
                  </a:cubicBezTo>
                  <a:lnTo>
                    <a:pt x="22515" y="14931"/>
                  </a:lnTo>
                  <a:cubicBezTo>
                    <a:pt x="22634" y="14883"/>
                    <a:pt x="22634" y="14716"/>
                    <a:pt x="22515" y="14669"/>
                  </a:cubicBezTo>
                  <a:close/>
                  <a:moveTo>
                    <a:pt x="23408" y="12145"/>
                  </a:moveTo>
                  <a:cubicBezTo>
                    <a:pt x="23265" y="12073"/>
                    <a:pt x="23098" y="12073"/>
                    <a:pt x="22955" y="12145"/>
                  </a:cubicBezTo>
                  <a:lnTo>
                    <a:pt x="21217" y="13157"/>
                  </a:lnTo>
                  <a:cubicBezTo>
                    <a:pt x="21098" y="13192"/>
                    <a:pt x="21098" y="13371"/>
                    <a:pt x="21217" y="13407"/>
                  </a:cubicBezTo>
                  <a:lnTo>
                    <a:pt x="22955" y="14419"/>
                  </a:lnTo>
                  <a:cubicBezTo>
                    <a:pt x="23098" y="14490"/>
                    <a:pt x="23265" y="14490"/>
                    <a:pt x="23408" y="14419"/>
                  </a:cubicBezTo>
                  <a:lnTo>
                    <a:pt x="25146" y="13407"/>
                  </a:lnTo>
                  <a:cubicBezTo>
                    <a:pt x="25265" y="13371"/>
                    <a:pt x="25265" y="13192"/>
                    <a:pt x="25146" y="13157"/>
                  </a:cubicBezTo>
                  <a:close/>
                  <a:moveTo>
                    <a:pt x="26039" y="10633"/>
                  </a:moveTo>
                  <a:cubicBezTo>
                    <a:pt x="25896" y="10561"/>
                    <a:pt x="25729" y="10561"/>
                    <a:pt x="25587" y="10633"/>
                  </a:cubicBezTo>
                  <a:lnTo>
                    <a:pt x="23848" y="11633"/>
                  </a:lnTo>
                  <a:cubicBezTo>
                    <a:pt x="23729" y="11668"/>
                    <a:pt x="23729" y="11847"/>
                    <a:pt x="23848" y="11895"/>
                  </a:cubicBezTo>
                  <a:lnTo>
                    <a:pt x="25587" y="12895"/>
                  </a:lnTo>
                  <a:cubicBezTo>
                    <a:pt x="25729" y="12966"/>
                    <a:pt x="25896" y="12966"/>
                    <a:pt x="26039" y="12895"/>
                  </a:cubicBezTo>
                  <a:lnTo>
                    <a:pt x="27777" y="11895"/>
                  </a:lnTo>
                  <a:cubicBezTo>
                    <a:pt x="27896" y="11847"/>
                    <a:pt x="27896" y="11680"/>
                    <a:pt x="27777" y="11633"/>
                  </a:cubicBezTo>
                  <a:close/>
                  <a:moveTo>
                    <a:pt x="28670" y="9109"/>
                  </a:moveTo>
                  <a:cubicBezTo>
                    <a:pt x="28527" y="9037"/>
                    <a:pt x="28361" y="9037"/>
                    <a:pt x="28218" y="9109"/>
                  </a:cubicBezTo>
                  <a:lnTo>
                    <a:pt x="26480" y="10109"/>
                  </a:lnTo>
                  <a:cubicBezTo>
                    <a:pt x="26361" y="10156"/>
                    <a:pt x="26361" y="10323"/>
                    <a:pt x="26480" y="10371"/>
                  </a:cubicBezTo>
                  <a:lnTo>
                    <a:pt x="28218" y="11371"/>
                  </a:lnTo>
                  <a:cubicBezTo>
                    <a:pt x="28361" y="11442"/>
                    <a:pt x="28527" y="11442"/>
                    <a:pt x="28670" y="11371"/>
                  </a:cubicBezTo>
                  <a:lnTo>
                    <a:pt x="30409" y="10371"/>
                  </a:lnTo>
                  <a:cubicBezTo>
                    <a:pt x="30528" y="10335"/>
                    <a:pt x="30528" y="10156"/>
                    <a:pt x="30409" y="10109"/>
                  </a:cubicBezTo>
                  <a:close/>
                  <a:moveTo>
                    <a:pt x="31302" y="7597"/>
                  </a:moveTo>
                  <a:cubicBezTo>
                    <a:pt x="31159" y="7525"/>
                    <a:pt x="30992" y="7525"/>
                    <a:pt x="30849" y="7597"/>
                  </a:cubicBezTo>
                  <a:lnTo>
                    <a:pt x="29111" y="8597"/>
                  </a:lnTo>
                  <a:cubicBezTo>
                    <a:pt x="28992" y="8644"/>
                    <a:pt x="28992" y="8811"/>
                    <a:pt x="29111" y="8859"/>
                  </a:cubicBezTo>
                  <a:lnTo>
                    <a:pt x="30849" y="9859"/>
                  </a:lnTo>
                  <a:cubicBezTo>
                    <a:pt x="30992" y="9930"/>
                    <a:pt x="31159" y="9930"/>
                    <a:pt x="31302" y="9859"/>
                  </a:cubicBezTo>
                  <a:lnTo>
                    <a:pt x="33040" y="8859"/>
                  </a:lnTo>
                  <a:cubicBezTo>
                    <a:pt x="33159" y="8823"/>
                    <a:pt x="33159" y="8644"/>
                    <a:pt x="33040" y="8597"/>
                  </a:cubicBezTo>
                  <a:close/>
                  <a:moveTo>
                    <a:pt x="33933" y="6073"/>
                  </a:moveTo>
                  <a:cubicBezTo>
                    <a:pt x="33790" y="6001"/>
                    <a:pt x="33623" y="6001"/>
                    <a:pt x="33480" y="6073"/>
                  </a:cubicBezTo>
                  <a:lnTo>
                    <a:pt x="31742" y="7085"/>
                  </a:lnTo>
                  <a:cubicBezTo>
                    <a:pt x="31623" y="7120"/>
                    <a:pt x="31623" y="7299"/>
                    <a:pt x="31742" y="7335"/>
                  </a:cubicBezTo>
                  <a:lnTo>
                    <a:pt x="33480" y="8347"/>
                  </a:lnTo>
                  <a:cubicBezTo>
                    <a:pt x="33623" y="8418"/>
                    <a:pt x="33790" y="8418"/>
                    <a:pt x="33933" y="8347"/>
                  </a:cubicBezTo>
                  <a:lnTo>
                    <a:pt x="35671" y="7335"/>
                  </a:lnTo>
                  <a:cubicBezTo>
                    <a:pt x="35790" y="7299"/>
                    <a:pt x="35790" y="7120"/>
                    <a:pt x="35671" y="7085"/>
                  </a:cubicBezTo>
                  <a:close/>
                  <a:moveTo>
                    <a:pt x="36564" y="4560"/>
                  </a:moveTo>
                  <a:cubicBezTo>
                    <a:pt x="36421" y="4489"/>
                    <a:pt x="36255" y="4489"/>
                    <a:pt x="36112" y="4560"/>
                  </a:cubicBezTo>
                  <a:lnTo>
                    <a:pt x="34373" y="5561"/>
                  </a:lnTo>
                  <a:cubicBezTo>
                    <a:pt x="34254" y="5608"/>
                    <a:pt x="34254" y="5775"/>
                    <a:pt x="34373" y="5822"/>
                  </a:cubicBezTo>
                  <a:lnTo>
                    <a:pt x="36112" y="6823"/>
                  </a:lnTo>
                  <a:cubicBezTo>
                    <a:pt x="36255" y="6894"/>
                    <a:pt x="36421" y="6894"/>
                    <a:pt x="36564" y="6823"/>
                  </a:cubicBezTo>
                  <a:lnTo>
                    <a:pt x="38302" y="5822"/>
                  </a:lnTo>
                  <a:cubicBezTo>
                    <a:pt x="38422" y="5775"/>
                    <a:pt x="38422" y="5608"/>
                    <a:pt x="38302" y="5561"/>
                  </a:cubicBezTo>
                  <a:close/>
                  <a:moveTo>
                    <a:pt x="11513" y="22015"/>
                  </a:moveTo>
                  <a:cubicBezTo>
                    <a:pt x="11371" y="21944"/>
                    <a:pt x="11204" y="21944"/>
                    <a:pt x="11061" y="22015"/>
                  </a:cubicBezTo>
                  <a:lnTo>
                    <a:pt x="9323" y="23015"/>
                  </a:lnTo>
                  <a:cubicBezTo>
                    <a:pt x="9204" y="23063"/>
                    <a:pt x="9204" y="23229"/>
                    <a:pt x="9323" y="23277"/>
                  </a:cubicBezTo>
                  <a:lnTo>
                    <a:pt x="11061" y="24277"/>
                  </a:lnTo>
                  <a:cubicBezTo>
                    <a:pt x="11204" y="24349"/>
                    <a:pt x="11371" y="24349"/>
                    <a:pt x="11513" y="24277"/>
                  </a:cubicBezTo>
                  <a:lnTo>
                    <a:pt x="13252" y="23277"/>
                  </a:lnTo>
                  <a:cubicBezTo>
                    <a:pt x="13371" y="23229"/>
                    <a:pt x="13371" y="23063"/>
                    <a:pt x="13252" y="23015"/>
                  </a:cubicBezTo>
                  <a:close/>
                  <a:moveTo>
                    <a:pt x="14145" y="20491"/>
                  </a:moveTo>
                  <a:cubicBezTo>
                    <a:pt x="14002" y="20420"/>
                    <a:pt x="13835" y="20420"/>
                    <a:pt x="13692" y="20491"/>
                  </a:cubicBezTo>
                  <a:lnTo>
                    <a:pt x="11954" y="21503"/>
                  </a:lnTo>
                  <a:cubicBezTo>
                    <a:pt x="11835" y="21539"/>
                    <a:pt x="11835" y="21717"/>
                    <a:pt x="11954" y="21753"/>
                  </a:cubicBezTo>
                  <a:lnTo>
                    <a:pt x="13692" y="22765"/>
                  </a:lnTo>
                  <a:cubicBezTo>
                    <a:pt x="13835" y="22825"/>
                    <a:pt x="14002" y="22825"/>
                    <a:pt x="14145" y="22765"/>
                  </a:cubicBezTo>
                  <a:lnTo>
                    <a:pt x="15883" y="21753"/>
                  </a:lnTo>
                  <a:cubicBezTo>
                    <a:pt x="16002" y="21717"/>
                    <a:pt x="16002" y="21539"/>
                    <a:pt x="15883" y="21503"/>
                  </a:cubicBezTo>
                  <a:close/>
                  <a:moveTo>
                    <a:pt x="16776" y="18979"/>
                  </a:moveTo>
                  <a:cubicBezTo>
                    <a:pt x="16633" y="18907"/>
                    <a:pt x="16466" y="18907"/>
                    <a:pt x="16324" y="18979"/>
                  </a:cubicBezTo>
                  <a:lnTo>
                    <a:pt x="14585" y="19979"/>
                  </a:lnTo>
                  <a:cubicBezTo>
                    <a:pt x="14466" y="20027"/>
                    <a:pt x="14466" y="20193"/>
                    <a:pt x="14585" y="20241"/>
                  </a:cubicBezTo>
                  <a:lnTo>
                    <a:pt x="16324" y="21241"/>
                  </a:lnTo>
                  <a:cubicBezTo>
                    <a:pt x="16466" y="21312"/>
                    <a:pt x="16633" y="21312"/>
                    <a:pt x="16776" y="21241"/>
                  </a:cubicBezTo>
                  <a:lnTo>
                    <a:pt x="18514" y="20241"/>
                  </a:lnTo>
                  <a:cubicBezTo>
                    <a:pt x="18633" y="20193"/>
                    <a:pt x="18633" y="20015"/>
                    <a:pt x="18514" y="19979"/>
                  </a:cubicBezTo>
                  <a:close/>
                  <a:moveTo>
                    <a:pt x="19407" y="17455"/>
                  </a:moveTo>
                  <a:cubicBezTo>
                    <a:pt x="19264" y="17383"/>
                    <a:pt x="19098" y="17383"/>
                    <a:pt x="18955" y="17455"/>
                  </a:cubicBezTo>
                  <a:lnTo>
                    <a:pt x="17217" y="18467"/>
                  </a:lnTo>
                  <a:cubicBezTo>
                    <a:pt x="17097" y="18503"/>
                    <a:pt x="17097" y="18669"/>
                    <a:pt x="17217" y="18717"/>
                  </a:cubicBezTo>
                  <a:lnTo>
                    <a:pt x="18955" y="19729"/>
                  </a:lnTo>
                  <a:cubicBezTo>
                    <a:pt x="19098" y="19800"/>
                    <a:pt x="19264" y="19800"/>
                    <a:pt x="19407" y="19729"/>
                  </a:cubicBezTo>
                  <a:lnTo>
                    <a:pt x="21146" y="18717"/>
                  </a:lnTo>
                  <a:cubicBezTo>
                    <a:pt x="21265" y="18669"/>
                    <a:pt x="21265" y="18503"/>
                    <a:pt x="21146" y="18467"/>
                  </a:cubicBezTo>
                  <a:close/>
                  <a:moveTo>
                    <a:pt x="22039" y="15931"/>
                  </a:moveTo>
                  <a:cubicBezTo>
                    <a:pt x="21896" y="15859"/>
                    <a:pt x="21729" y="15859"/>
                    <a:pt x="21586" y="15931"/>
                  </a:cubicBezTo>
                  <a:lnTo>
                    <a:pt x="19848" y="16931"/>
                  </a:lnTo>
                  <a:cubicBezTo>
                    <a:pt x="19729" y="16979"/>
                    <a:pt x="19729" y="17145"/>
                    <a:pt x="19848" y="17193"/>
                  </a:cubicBezTo>
                  <a:lnTo>
                    <a:pt x="21586" y="18193"/>
                  </a:lnTo>
                  <a:cubicBezTo>
                    <a:pt x="21729" y="18265"/>
                    <a:pt x="21896" y="18265"/>
                    <a:pt x="22039" y="18193"/>
                  </a:cubicBezTo>
                  <a:lnTo>
                    <a:pt x="23777" y="17193"/>
                  </a:lnTo>
                  <a:cubicBezTo>
                    <a:pt x="23896" y="17145"/>
                    <a:pt x="23896" y="16979"/>
                    <a:pt x="23777" y="16931"/>
                  </a:cubicBezTo>
                  <a:close/>
                  <a:moveTo>
                    <a:pt x="24670" y="14407"/>
                  </a:moveTo>
                  <a:cubicBezTo>
                    <a:pt x="24527" y="14347"/>
                    <a:pt x="24360" y="14347"/>
                    <a:pt x="24217" y="14407"/>
                  </a:cubicBezTo>
                  <a:lnTo>
                    <a:pt x="22479" y="15419"/>
                  </a:lnTo>
                  <a:cubicBezTo>
                    <a:pt x="22360" y="15455"/>
                    <a:pt x="22360" y="15633"/>
                    <a:pt x="22479" y="15669"/>
                  </a:cubicBezTo>
                  <a:lnTo>
                    <a:pt x="24217" y="16681"/>
                  </a:lnTo>
                  <a:cubicBezTo>
                    <a:pt x="24360" y="16752"/>
                    <a:pt x="24527" y="16752"/>
                    <a:pt x="24670" y="16681"/>
                  </a:cubicBezTo>
                  <a:lnTo>
                    <a:pt x="26408" y="15669"/>
                  </a:lnTo>
                  <a:cubicBezTo>
                    <a:pt x="26527" y="15633"/>
                    <a:pt x="26527" y="15455"/>
                    <a:pt x="26408" y="15419"/>
                  </a:cubicBezTo>
                  <a:close/>
                  <a:moveTo>
                    <a:pt x="27301" y="12895"/>
                  </a:moveTo>
                  <a:cubicBezTo>
                    <a:pt x="27158" y="12823"/>
                    <a:pt x="26992" y="12823"/>
                    <a:pt x="26849" y="12895"/>
                  </a:cubicBezTo>
                  <a:lnTo>
                    <a:pt x="25110" y="13895"/>
                  </a:lnTo>
                  <a:cubicBezTo>
                    <a:pt x="24991" y="13943"/>
                    <a:pt x="24991" y="14109"/>
                    <a:pt x="25110" y="14157"/>
                  </a:cubicBezTo>
                  <a:lnTo>
                    <a:pt x="26849" y="15157"/>
                  </a:lnTo>
                  <a:cubicBezTo>
                    <a:pt x="26992" y="15228"/>
                    <a:pt x="27158" y="15228"/>
                    <a:pt x="27301" y="15157"/>
                  </a:cubicBezTo>
                  <a:lnTo>
                    <a:pt x="29039" y="14157"/>
                  </a:lnTo>
                  <a:cubicBezTo>
                    <a:pt x="29158" y="14121"/>
                    <a:pt x="29158" y="13943"/>
                    <a:pt x="29039" y="13907"/>
                  </a:cubicBezTo>
                  <a:close/>
                  <a:moveTo>
                    <a:pt x="29932" y="11383"/>
                  </a:moveTo>
                  <a:cubicBezTo>
                    <a:pt x="29790" y="11311"/>
                    <a:pt x="29623" y="11311"/>
                    <a:pt x="29492" y="11383"/>
                  </a:cubicBezTo>
                  <a:lnTo>
                    <a:pt x="27742" y="12383"/>
                  </a:lnTo>
                  <a:cubicBezTo>
                    <a:pt x="27623" y="12430"/>
                    <a:pt x="27623" y="12597"/>
                    <a:pt x="27742" y="12645"/>
                  </a:cubicBezTo>
                  <a:lnTo>
                    <a:pt x="29492" y="13645"/>
                  </a:lnTo>
                  <a:cubicBezTo>
                    <a:pt x="29623" y="13716"/>
                    <a:pt x="29790" y="13716"/>
                    <a:pt x="29932" y="13645"/>
                  </a:cubicBezTo>
                  <a:lnTo>
                    <a:pt x="31671" y="12645"/>
                  </a:lnTo>
                  <a:cubicBezTo>
                    <a:pt x="31802" y="12597"/>
                    <a:pt x="31802" y="12419"/>
                    <a:pt x="31671" y="12383"/>
                  </a:cubicBezTo>
                  <a:close/>
                  <a:moveTo>
                    <a:pt x="32564" y="9859"/>
                  </a:moveTo>
                  <a:cubicBezTo>
                    <a:pt x="32421" y="9787"/>
                    <a:pt x="32254" y="9787"/>
                    <a:pt x="32123" y="9859"/>
                  </a:cubicBezTo>
                  <a:lnTo>
                    <a:pt x="30385" y="10871"/>
                  </a:lnTo>
                  <a:cubicBezTo>
                    <a:pt x="30254" y="10918"/>
                    <a:pt x="30254" y="11085"/>
                    <a:pt x="30385" y="11133"/>
                  </a:cubicBezTo>
                  <a:lnTo>
                    <a:pt x="32123" y="12133"/>
                  </a:lnTo>
                  <a:cubicBezTo>
                    <a:pt x="32266" y="12204"/>
                    <a:pt x="32421" y="12204"/>
                    <a:pt x="32564" y="12133"/>
                  </a:cubicBezTo>
                  <a:lnTo>
                    <a:pt x="34314" y="11133"/>
                  </a:lnTo>
                  <a:cubicBezTo>
                    <a:pt x="34433" y="11085"/>
                    <a:pt x="34433" y="10918"/>
                    <a:pt x="34314" y="10871"/>
                  </a:cubicBezTo>
                  <a:close/>
                  <a:moveTo>
                    <a:pt x="35195" y="8347"/>
                  </a:moveTo>
                  <a:cubicBezTo>
                    <a:pt x="35052" y="8263"/>
                    <a:pt x="34885" y="8263"/>
                    <a:pt x="34743" y="8347"/>
                  </a:cubicBezTo>
                  <a:lnTo>
                    <a:pt x="33004" y="9347"/>
                  </a:lnTo>
                  <a:cubicBezTo>
                    <a:pt x="32885" y="9382"/>
                    <a:pt x="32885" y="9561"/>
                    <a:pt x="33004" y="9609"/>
                  </a:cubicBezTo>
                  <a:lnTo>
                    <a:pt x="34743" y="10609"/>
                  </a:lnTo>
                  <a:cubicBezTo>
                    <a:pt x="34885" y="10680"/>
                    <a:pt x="35052" y="10680"/>
                    <a:pt x="35195" y="10609"/>
                  </a:cubicBezTo>
                  <a:lnTo>
                    <a:pt x="36933" y="9609"/>
                  </a:lnTo>
                  <a:cubicBezTo>
                    <a:pt x="37052" y="9561"/>
                    <a:pt x="37052" y="9394"/>
                    <a:pt x="36933" y="9347"/>
                  </a:cubicBezTo>
                  <a:close/>
                  <a:moveTo>
                    <a:pt x="37826" y="6823"/>
                  </a:moveTo>
                  <a:cubicBezTo>
                    <a:pt x="37683" y="6751"/>
                    <a:pt x="37517" y="6751"/>
                    <a:pt x="37374" y="6823"/>
                  </a:cubicBezTo>
                  <a:lnTo>
                    <a:pt x="35635" y="7823"/>
                  </a:lnTo>
                  <a:cubicBezTo>
                    <a:pt x="35516" y="7870"/>
                    <a:pt x="35516" y="8037"/>
                    <a:pt x="35635" y="8085"/>
                  </a:cubicBezTo>
                  <a:lnTo>
                    <a:pt x="37374" y="9085"/>
                  </a:lnTo>
                  <a:cubicBezTo>
                    <a:pt x="37517" y="9156"/>
                    <a:pt x="37683" y="9156"/>
                    <a:pt x="37826" y="9085"/>
                  </a:cubicBezTo>
                  <a:lnTo>
                    <a:pt x="39565" y="8085"/>
                  </a:lnTo>
                  <a:cubicBezTo>
                    <a:pt x="39684" y="8037"/>
                    <a:pt x="39684" y="7870"/>
                    <a:pt x="39565" y="7823"/>
                  </a:cubicBezTo>
                  <a:close/>
                  <a:moveTo>
                    <a:pt x="40458" y="5299"/>
                  </a:moveTo>
                  <a:cubicBezTo>
                    <a:pt x="40315" y="5227"/>
                    <a:pt x="40148" y="5227"/>
                    <a:pt x="40005" y="5299"/>
                  </a:cubicBezTo>
                  <a:lnTo>
                    <a:pt x="38267" y="6311"/>
                  </a:lnTo>
                  <a:cubicBezTo>
                    <a:pt x="38148" y="6346"/>
                    <a:pt x="38148" y="6513"/>
                    <a:pt x="38267" y="6561"/>
                  </a:cubicBezTo>
                  <a:lnTo>
                    <a:pt x="40005" y="7573"/>
                  </a:lnTo>
                  <a:cubicBezTo>
                    <a:pt x="40148" y="7644"/>
                    <a:pt x="40315" y="7644"/>
                    <a:pt x="40458" y="7573"/>
                  </a:cubicBezTo>
                  <a:lnTo>
                    <a:pt x="42196" y="6561"/>
                  </a:lnTo>
                  <a:cubicBezTo>
                    <a:pt x="42315" y="6525"/>
                    <a:pt x="42315" y="6346"/>
                    <a:pt x="42196" y="6311"/>
                  </a:cubicBezTo>
                  <a:close/>
                  <a:moveTo>
                    <a:pt x="14752" y="23241"/>
                  </a:moveTo>
                  <a:cubicBezTo>
                    <a:pt x="14609" y="23170"/>
                    <a:pt x="14442" y="23170"/>
                    <a:pt x="14311" y="23241"/>
                  </a:cubicBezTo>
                  <a:lnTo>
                    <a:pt x="12561" y="24253"/>
                  </a:lnTo>
                  <a:cubicBezTo>
                    <a:pt x="12442" y="24289"/>
                    <a:pt x="12442" y="24456"/>
                    <a:pt x="12561" y="24503"/>
                  </a:cubicBezTo>
                  <a:lnTo>
                    <a:pt x="14311" y="25515"/>
                  </a:lnTo>
                  <a:cubicBezTo>
                    <a:pt x="14442" y="25587"/>
                    <a:pt x="14609" y="25587"/>
                    <a:pt x="14752" y="25515"/>
                  </a:cubicBezTo>
                  <a:lnTo>
                    <a:pt x="16490" y="24503"/>
                  </a:lnTo>
                  <a:cubicBezTo>
                    <a:pt x="16609" y="24456"/>
                    <a:pt x="16609" y="24289"/>
                    <a:pt x="16490" y="24253"/>
                  </a:cubicBezTo>
                  <a:close/>
                  <a:moveTo>
                    <a:pt x="17383" y="21729"/>
                  </a:moveTo>
                  <a:cubicBezTo>
                    <a:pt x="17240" y="21646"/>
                    <a:pt x="17074" y="21646"/>
                    <a:pt x="16943" y="21729"/>
                  </a:cubicBezTo>
                  <a:lnTo>
                    <a:pt x="15204" y="22729"/>
                  </a:lnTo>
                  <a:cubicBezTo>
                    <a:pt x="15073" y="22765"/>
                    <a:pt x="15073" y="22944"/>
                    <a:pt x="15204" y="22991"/>
                  </a:cubicBezTo>
                  <a:lnTo>
                    <a:pt x="16943" y="23991"/>
                  </a:lnTo>
                  <a:cubicBezTo>
                    <a:pt x="17074" y="24063"/>
                    <a:pt x="17240" y="24063"/>
                    <a:pt x="17383" y="23991"/>
                  </a:cubicBezTo>
                  <a:lnTo>
                    <a:pt x="19122" y="22991"/>
                  </a:lnTo>
                  <a:cubicBezTo>
                    <a:pt x="19241" y="22944"/>
                    <a:pt x="19241" y="22777"/>
                    <a:pt x="19122" y="22729"/>
                  </a:cubicBezTo>
                  <a:close/>
                  <a:moveTo>
                    <a:pt x="20014" y="20205"/>
                  </a:moveTo>
                  <a:cubicBezTo>
                    <a:pt x="19872" y="20134"/>
                    <a:pt x="19705" y="20134"/>
                    <a:pt x="19574" y="20205"/>
                  </a:cubicBezTo>
                  <a:lnTo>
                    <a:pt x="17836" y="21205"/>
                  </a:lnTo>
                  <a:cubicBezTo>
                    <a:pt x="17705" y="21253"/>
                    <a:pt x="17705" y="21420"/>
                    <a:pt x="17836" y="21467"/>
                  </a:cubicBezTo>
                  <a:lnTo>
                    <a:pt x="19574" y="22467"/>
                  </a:lnTo>
                  <a:cubicBezTo>
                    <a:pt x="19705" y="22539"/>
                    <a:pt x="19872" y="22539"/>
                    <a:pt x="20014" y="22467"/>
                  </a:cubicBezTo>
                  <a:lnTo>
                    <a:pt x="21753" y="21467"/>
                  </a:lnTo>
                  <a:cubicBezTo>
                    <a:pt x="21884" y="21420"/>
                    <a:pt x="21884" y="21253"/>
                    <a:pt x="21753" y="21205"/>
                  </a:cubicBezTo>
                  <a:close/>
                  <a:moveTo>
                    <a:pt x="22646" y="18681"/>
                  </a:moveTo>
                  <a:cubicBezTo>
                    <a:pt x="22503" y="18610"/>
                    <a:pt x="22336" y="18610"/>
                    <a:pt x="22205" y="18681"/>
                  </a:cubicBezTo>
                  <a:lnTo>
                    <a:pt x="20455" y="19693"/>
                  </a:lnTo>
                  <a:cubicBezTo>
                    <a:pt x="20336" y="19729"/>
                    <a:pt x="20336" y="19908"/>
                    <a:pt x="20455" y="19943"/>
                  </a:cubicBezTo>
                  <a:lnTo>
                    <a:pt x="22205" y="20955"/>
                  </a:lnTo>
                  <a:cubicBezTo>
                    <a:pt x="22336" y="21027"/>
                    <a:pt x="22503" y="21027"/>
                    <a:pt x="22646" y="20955"/>
                  </a:cubicBezTo>
                  <a:lnTo>
                    <a:pt x="24384" y="19955"/>
                  </a:lnTo>
                  <a:cubicBezTo>
                    <a:pt x="24515" y="19908"/>
                    <a:pt x="24515" y="19729"/>
                    <a:pt x="24384" y="19693"/>
                  </a:cubicBezTo>
                  <a:close/>
                  <a:moveTo>
                    <a:pt x="25277" y="17169"/>
                  </a:moveTo>
                  <a:cubicBezTo>
                    <a:pt x="25134" y="17098"/>
                    <a:pt x="24967" y="17098"/>
                    <a:pt x="24837" y="17169"/>
                  </a:cubicBezTo>
                  <a:lnTo>
                    <a:pt x="23086" y="18169"/>
                  </a:lnTo>
                  <a:cubicBezTo>
                    <a:pt x="22967" y="18217"/>
                    <a:pt x="22967" y="18384"/>
                    <a:pt x="23086" y="18431"/>
                  </a:cubicBezTo>
                  <a:lnTo>
                    <a:pt x="24837" y="19431"/>
                  </a:lnTo>
                  <a:cubicBezTo>
                    <a:pt x="24967" y="19503"/>
                    <a:pt x="25134" y="19503"/>
                    <a:pt x="25277" y="19431"/>
                  </a:cubicBezTo>
                  <a:lnTo>
                    <a:pt x="27015" y="18431"/>
                  </a:lnTo>
                  <a:cubicBezTo>
                    <a:pt x="27146" y="18384"/>
                    <a:pt x="27146" y="18217"/>
                    <a:pt x="27015" y="18169"/>
                  </a:cubicBezTo>
                  <a:close/>
                  <a:moveTo>
                    <a:pt x="27908" y="15645"/>
                  </a:moveTo>
                  <a:cubicBezTo>
                    <a:pt x="27765" y="15574"/>
                    <a:pt x="27599" y="15574"/>
                    <a:pt x="27468" y="15645"/>
                  </a:cubicBezTo>
                  <a:lnTo>
                    <a:pt x="25729" y="16645"/>
                  </a:lnTo>
                  <a:cubicBezTo>
                    <a:pt x="25599" y="16693"/>
                    <a:pt x="25599" y="16860"/>
                    <a:pt x="25729" y="16907"/>
                  </a:cubicBezTo>
                  <a:lnTo>
                    <a:pt x="27468" y="17907"/>
                  </a:lnTo>
                  <a:cubicBezTo>
                    <a:pt x="27599" y="17979"/>
                    <a:pt x="27765" y="17979"/>
                    <a:pt x="27908" y="17907"/>
                  </a:cubicBezTo>
                  <a:lnTo>
                    <a:pt x="29647" y="16907"/>
                  </a:lnTo>
                  <a:cubicBezTo>
                    <a:pt x="29778" y="16860"/>
                    <a:pt x="29778" y="16693"/>
                    <a:pt x="29647" y="16645"/>
                  </a:cubicBezTo>
                  <a:close/>
                  <a:moveTo>
                    <a:pt x="30540" y="14121"/>
                  </a:moveTo>
                  <a:cubicBezTo>
                    <a:pt x="30397" y="14062"/>
                    <a:pt x="30242" y="14062"/>
                    <a:pt x="30099" y="14121"/>
                  </a:cubicBezTo>
                  <a:lnTo>
                    <a:pt x="28361" y="15133"/>
                  </a:lnTo>
                  <a:cubicBezTo>
                    <a:pt x="28230" y="15169"/>
                    <a:pt x="28230" y="15347"/>
                    <a:pt x="28361" y="15383"/>
                  </a:cubicBezTo>
                  <a:lnTo>
                    <a:pt x="30099" y="16395"/>
                  </a:lnTo>
                  <a:cubicBezTo>
                    <a:pt x="30242" y="16467"/>
                    <a:pt x="30397" y="16467"/>
                    <a:pt x="30540" y="16395"/>
                  </a:cubicBezTo>
                  <a:lnTo>
                    <a:pt x="32278" y="15383"/>
                  </a:lnTo>
                  <a:cubicBezTo>
                    <a:pt x="32397" y="15347"/>
                    <a:pt x="32397" y="15181"/>
                    <a:pt x="32278" y="15133"/>
                  </a:cubicBezTo>
                  <a:close/>
                  <a:moveTo>
                    <a:pt x="33171" y="12609"/>
                  </a:moveTo>
                  <a:cubicBezTo>
                    <a:pt x="33028" y="12538"/>
                    <a:pt x="32873" y="12538"/>
                    <a:pt x="32730" y="12609"/>
                  </a:cubicBezTo>
                  <a:lnTo>
                    <a:pt x="30992" y="13609"/>
                  </a:lnTo>
                  <a:cubicBezTo>
                    <a:pt x="30861" y="13657"/>
                    <a:pt x="30861" y="13823"/>
                    <a:pt x="30992" y="13871"/>
                  </a:cubicBezTo>
                  <a:lnTo>
                    <a:pt x="32730" y="14871"/>
                  </a:lnTo>
                  <a:cubicBezTo>
                    <a:pt x="32873" y="14943"/>
                    <a:pt x="33028" y="14943"/>
                    <a:pt x="33171" y="14871"/>
                  </a:cubicBezTo>
                  <a:lnTo>
                    <a:pt x="34909" y="13871"/>
                  </a:lnTo>
                  <a:cubicBezTo>
                    <a:pt x="35040" y="13823"/>
                    <a:pt x="35040" y="13657"/>
                    <a:pt x="34909" y="13609"/>
                  </a:cubicBezTo>
                  <a:close/>
                  <a:moveTo>
                    <a:pt x="35802" y="11085"/>
                  </a:moveTo>
                  <a:cubicBezTo>
                    <a:pt x="35659" y="11014"/>
                    <a:pt x="35505" y="11014"/>
                    <a:pt x="35362" y="11085"/>
                  </a:cubicBezTo>
                  <a:lnTo>
                    <a:pt x="33623" y="12097"/>
                  </a:lnTo>
                  <a:cubicBezTo>
                    <a:pt x="33492" y="12133"/>
                    <a:pt x="33492" y="12311"/>
                    <a:pt x="33623" y="12347"/>
                  </a:cubicBezTo>
                  <a:lnTo>
                    <a:pt x="35362" y="13359"/>
                  </a:lnTo>
                  <a:cubicBezTo>
                    <a:pt x="35505" y="13431"/>
                    <a:pt x="35659" y="13431"/>
                    <a:pt x="35802" y="13359"/>
                  </a:cubicBezTo>
                  <a:lnTo>
                    <a:pt x="37552" y="12347"/>
                  </a:lnTo>
                  <a:cubicBezTo>
                    <a:pt x="37671" y="12311"/>
                    <a:pt x="37671" y="12133"/>
                    <a:pt x="37552" y="12097"/>
                  </a:cubicBezTo>
                  <a:close/>
                  <a:moveTo>
                    <a:pt x="38433" y="9573"/>
                  </a:moveTo>
                  <a:cubicBezTo>
                    <a:pt x="38291" y="9502"/>
                    <a:pt x="38136" y="9502"/>
                    <a:pt x="37993" y="9573"/>
                  </a:cubicBezTo>
                  <a:lnTo>
                    <a:pt x="36255" y="10573"/>
                  </a:lnTo>
                  <a:cubicBezTo>
                    <a:pt x="36124" y="10609"/>
                    <a:pt x="36124" y="10787"/>
                    <a:pt x="36255" y="10835"/>
                  </a:cubicBezTo>
                  <a:lnTo>
                    <a:pt x="37993" y="11835"/>
                  </a:lnTo>
                  <a:cubicBezTo>
                    <a:pt x="38136" y="11907"/>
                    <a:pt x="38302" y="11907"/>
                    <a:pt x="38445" y="11835"/>
                  </a:cubicBezTo>
                  <a:lnTo>
                    <a:pt x="40184" y="10835"/>
                  </a:lnTo>
                  <a:cubicBezTo>
                    <a:pt x="40303" y="10787"/>
                    <a:pt x="40303" y="10621"/>
                    <a:pt x="40184" y="10573"/>
                  </a:cubicBezTo>
                  <a:close/>
                  <a:moveTo>
                    <a:pt x="41077" y="8049"/>
                  </a:moveTo>
                  <a:cubicBezTo>
                    <a:pt x="40934" y="7978"/>
                    <a:pt x="40767" y="7978"/>
                    <a:pt x="40624" y="8049"/>
                  </a:cubicBezTo>
                  <a:lnTo>
                    <a:pt x="38886" y="9049"/>
                  </a:lnTo>
                  <a:cubicBezTo>
                    <a:pt x="38755" y="9085"/>
                    <a:pt x="38755" y="9263"/>
                    <a:pt x="38886" y="9311"/>
                  </a:cubicBezTo>
                  <a:lnTo>
                    <a:pt x="40624" y="10311"/>
                  </a:lnTo>
                  <a:cubicBezTo>
                    <a:pt x="40767" y="10383"/>
                    <a:pt x="40934" y="10383"/>
                    <a:pt x="41077" y="10311"/>
                  </a:cubicBezTo>
                  <a:lnTo>
                    <a:pt x="42815" y="9311"/>
                  </a:lnTo>
                  <a:cubicBezTo>
                    <a:pt x="42934" y="9263"/>
                    <a:pt x="42934" y="9097"/>
                    <a:pt x="42815" y="9049"/>
                  </a:cubicBezTo>
                  <a:close/>
                  <a:moveTo>
                    <a:pt x="21312" y="22336"/>
                  </a:moveTo>
                  <a:cubicBezTo>
                    <a:pt x="21181" y="22253"/>
                    <a:pt x="21015" y="22253"/>
                    <a:pt x="20872" y="22336"/>
                  </a:cubicBezTo>
                  <a:lnTo>
                    <a:pt x="19133" y="23337"/>
                  </a:lnTo>
                  <a:cubicBezTo>
                    <a:pt x="19014" y="23384"/>
                    <a:pt x="19014" y="23551"/>
                    <a:pt x="19133" y="23598"/>
                  </a:cubicBezTo>
                  <a:lnTo>
                    <a:pt x="20872" y="24599"/>
                  </a:lnTo>
                  <a:cubicBezTo>
                    <a:pt x="21015" y="24670"/>
                    <a:pt x="21181" y="24670"/>
                    <a:pt x="21312" y="24599"/>
                  </a:cubicBezTo>
                  <a:lnTo>
                    <a:pt x="23062" y="23598"/>
                  </a:lnTo>
                  <a:cubicBezTo>
                    <a:pt x="23182" y="23551"/>
                    <a:pt x="23182" y="23372"/>
                    <a:pt x="23062" y="23337"/>
                  </a:cubicBezTo>
                  <a:close/>
                  <a:moveTo>
                    <a:pt x="23944" y="20812"/>
                  </a:moveTo>
                  <a:cubicBezTo>
                    <a:pt x="23813" y="20741"/>
                    <a:pt x="23646" y="20741"/>
                    <a:pt x="23503" y="20812"/>
                  </a:cubicBezTo>
                  <a:lnTo>
                    <a:pt x="21765" y="21813"/>
                  </a:lnTo>
                  <a:cubicBezTo>
                    <a:pt x="21646" y="21860"/>
                    <a:pt x="21646" y="22027"/>
                    <a:pt x="21765" y="22074"/>
                  </a:cubicBezTo>
                  <a:lnTo>
                    <a:pt x="23503" y="23075"/>
                  </a:lnTo>
                  <a:cubicBezTo>
                    <a:pt x="23646" y="23146"/>
                    <a:pt x="23813" y="23146"/>
                    <a:pt x="23944" y="23075"/>
                  </a:cubicBezTo>
                  <a:lnTo>
                    <a:pt x="25694" y="22074"/>
                  </a:lnTo>
                  <a:cubicBezTo>
                    <a:pt x="25813" y="22027"/>
                    <a:pt x="25813" y="21860"/>
                    <a:pt x="25694" y="21813"/>
                  </a:cubicBezTo>
                  <a:close/>
                  <a:moveTo>
                    <a:pt x="18550" y="26920"/>
                  </a:moveTo>
                  <a:cubicBezTo>
                    <a:pt x="18407" y="26849"/>
                    <a:pt x="18240" y="26849"/>
                    <a:pt x="18109" y="26920"/>
                  </a:cubicBezTo>
                  <a:lnTo>
                    <a:pt x="16359" y="27932"/>
                  </a:lnTo>
                  <a:cubicBezTo>
                    <a:pt x="16240" y="27968"/>
                    <a:pt x="16240" y="28147"/>
                    <a:pt x="16359" y="28182"/>
                  </a:cubicBezTo>
                  <a:lnTo>
                    <a:pt x="18109" y="29194"/>
                  </a:lnTo>
                  <a:cubicBezTo>
                    <a:pt x="18240" y="29266"/>
                    <a:pt x="18407" y="29266"/>
                    <a:pt x="18550" y="29194"/>
                  </a:cubicBezTo>
                  <a:lnTo>
                    <a:pt x="20288" y="28182"/>
                  </a:lnTo>
                  <a:cubicBezTo>
                    <a:pt x="20407" y="28147"/>
                    <a:pt x="20407" y="27968"/>
                    <a:pt x="20288" y="27932"/>
                  </a:cubicBezTo>
                  <a:close/>
                  <a:moveTo>
                    <a:pt x="21181" y="25408"/>
                  </a:moveTo>
                  <a:cubicBezTo>
                    <a:pt x="21038" y="25337"/>
                    <a:pt x="20872" y="25337"/>
                    <a:pt x="20741" y="25408"/>
                  </a:cubicBezTo>
                  <a:lnTo>
                    <a:pt x="19002" y="26408"/>
                  </a:lnTo>
                  <a:cubicBezTo>
                    <a:pt x="18871" y="26444"/>
                    <a:pt x="18871" y="26623"/>
                    <a:pt x="19002" y="26670"/>
                  </a:cubicBezTo>
                  <a:lnTo>
                    <a:pt x="20741" y="27694"/>
                  </a:lnTo>
                  <a:cubicBezTo>
                    <a:pt x="20872" y="27766"/>
                    <a:pt x="21038" y="27766"/>
                    <a:pt x="21181" y="27694"/>
                  </a:cubicBezTo>
                  <a:lnTo>
                    <a:pt x="22920" y="26682"/>
                  </a:lnTo>
                  <a:cubicBezTo>
                    <a:pt x="23039" y="26635"/>
                    <a:pt x="23039" y="26468"/>
                    <a:pt x="22920" y="26432"/>
                  </a:cubicBezTo>
                  <a:close/>
                  <a:moveTo>
                    <a:pt x="23813" y="23884"/>
                  </a:moveTo>
                  <a:cubicBezTo>
                    <a:pt x="23670" y="23813"/>
                    <a:pt x="23503" y="23813"/>
                    <a:pt x="23372" y="23884"/>
                  </a:cubicBezTo>
                  <a:lnTo>
                    <a:pt x="21634" y="24884"/>
                  </a:lnTo>
                  <a:cubicBezTo>
                    <a:pt x="21503" y="24932"/>
                    <a:pt x="21503" y="25099"/>
                    <a:pt x="21634" y="25146"/>
                  </a:cubicBezTo>
                  <a:lnTo>
                    <a:pt x="23372" y="26146"/>
                  </a:lnTo>
                  <a:cubicBezTo>
                    <a:pt x="23503" y="26218"/>
                    <a:pt x="23670" y="26218"/>
                    <a:pt x="23813" y="26146"/>
                  </a:cubicBezTo>
                  <a:lnTo>
                    <a:pt x="25551" y="25158"/>
                  </a:lnTo>
                  <a:cubicBezTo>
                    <a:pt x="25682" y="25122"/>
                    <a:pt x="25682" y="24944"/>
                    <a:pt x="25551" y="24896"/>
                  </a:cubicBezTo>
                  <a:close/>
                  <a:moveTo>
                    <a:pt x="39707" y="14716"/>
                  </a:moveTo>
                  <a:cubicBezTo>
                    <a:pt x="39565" y="14645"/>
                    <a:pt x="39398" y="14645"/>
                    <a:pt x="39255" y="14716"/>
                  </a:cubicBezTo>
                  <a:lnTo>
                    <a:pt x="37529" y="15728"/>
                  </a:lnTo>
                  <a:cubicBezTo>
                    <a:pt x="37398" y="15764"/>
                    <a:pt x="37398" y="15943"/>
                    <a:pt x="37529" y="15990"/>
                  </a:cubicBezTo>
                  <a:lnTo>
                    <a:pt x="39267" y="16991"/>
                  </a:lnTo>
                  <a:cubicBezTo>
                    <a:pt x="39398" y="17062"/>
                    <a:pt x="39565" y="17062"/>
                    <a:pt x="39707" y="16991"/>
                  </a:cubicBezTo>
                  <a:lnTo>
                    <a:pt x="41446" y="15990"/>
                  </a:lnTo>
                  <a:cubicBezTo>
                    <a:pt x="41565" y="15943"/>
                    <a:pt x="41565" y="15776"/>
                    <a:pt x="41446" y="15728"/>
                  </a:cubicBezTo>
                  <a:close/>
                  <a:moveTo>
                    <a:pt x="42339" y="13192"/>
                  </a:moveTo>
                  <a:cubicBezTo>
                    <a:pt x="42196" y="13121"/>
                    <a:pt x="42029" y="13121"/>
                    <a:pt x="41886" y="13192"/>
                  </a:cubicBezTo>
                  <a:lnTo>
                    <a:pt x="40148" y="14193"/>
                  </a:lnTo>
                  <a:cubicBezTo>
                    <a:pt x="40029" y="14240"/>
                    <a:pt x="40029" y="14407"/>
                    <a:pt x="40148" y="14455"/>
                  </a:cubicBezTo>
                  <a:lnTo>
                    <a:pt x="41886" y="15455"/>
                  </a:lnTo>
                  <a:cubicBezTo>
                    <a:pt x="42029" y="15526"/>
                    <a:pt x="42196" y="15526"/>
                    <a:pt x="42339" y="15455"/>
                  </a:cubicBezTo>
                  <a:lnTo>
                    <a:pt x="44077" y="14466"/>
                  </a:lnTo>
                  <a:cubicBezTo>
                    <a:pt x="44196" y="14431"/>
                    <a:pt x="44196" y="14252"/>
                    <a:pt x="44077" y="14204"/>
                  </a:cubicBezTo>
                  <a:close/>
                  <a:moveTo>
                    <a:pt x="44970" y="11680"/>
                  </a:moveTo>
                  <a:cubicBezTo>
                    <a:pt x="44827" y="11609"/>
                    <a:pt x="44660" y="11609"/>
                    <a:pt x="44518" y="11680"/>
                  </a:cubicBezTo>
                  <a:lnTo>
                    <a:pt x="42779" y="12692"/>
                  </a:lnTo>
                  <a:cubicBezTo>
                    <a:pt x="42660" y="12728"/>
                    <a:pt x="42660" y="12907"/>
                    <a:pt x="42779" y="12942"/>
                  </a:cubicBezTo>
                  <a:lnTo>
                    <a:pt x="44518" y="13954"/>
                  </a:lnTo>
                  <a:cubicBezTo>
                    <a:pt x="44660" y="14026"/>
                    <a:pt x="44827" y="14026"/>
                    <a:pt x="44970" y="13954"/>
                  </a:cubicBezTo>
                  <a:lnTo>
                    <a:pt x="46708" y="12954"/>
                  </a:lnTo>
                  <a:cubicBezTo>
                    <a:pt x="46827" y="12907"/>
                    <a:pt x="46827" y="12740"/>
                    <a:pt x="46708" y="12704"/>
                  </a:cubicBezTo>
                  <a:close/>
                  <a:moveTo>
                    <a:pt x="47851" y="9763"/>
                  </a:moveTo>
                  <a:cubicBezTo>
                    <a:pt x="47732" y="9799"/>
                    <a:pt x="47732" y="9978"/>
                    <a:pt x="47851" y="10025"/>
                  </a:cubicBezTo>
                  <a:lnTo>
                    <a:pt x="49137" y="10764"/>
                  </a:lnTo>
                  <a:cubicBezTo>
                    <a:pt x="49280" y="10835"/>
                    <a:pt x="49447" y="10835"/>
                    <a:pt x="49578" y="10764"/>
                  </a:cubicBezTo>
                  <a:lnTo>
                    <a:pt x="51328" y="9763"/>
                  </a:lnTo>
                  <a:cubicBezTo>
                    <a:pt x="51447" y="9716"/>
                    <a:pt x="51447" y="9549"/>
                    <a:pt x="51328" y="9502"/>
                  </a:cubicBezTo>
                  <a:lnTo>
                    <a:pt x="50042" y="8751"/>
                  </a:lnTo>
                  <a:cubicBezTo>
                    <a:pt x="49899" y="8680"/>
                    <a:pt x="49732" y="8680"/>
                    <a:pt x="49590" y="8751"/>
                  </a:cubicBezTo>
                  <a:close/>
                  <a:moveTo>
                    <a:pt x="49578" y="10764"/>
                  </a:moveTo>
                  <a:cubicBezTo>
                    <a:pt x="49459" y="10799"/>
                    <a:pt x="49459" y="10978"/>
                    <a:pt x="49578" y="11014"/>
                  </a:cubicBezTo>
                  <a:lnTo>
                    <a:pt x="50864" y="11764"/>
                  </a:lnTo>
                  <a:cubicBezTo>
                    <a:pt x="51006" y="11835"/>
                    <a:pt x="51173" y="11835"/>
                    <a:pt x="51316" y="11764"/>
                  </a:cubicBezTo>
                  <a:lnTo>
                    <a:pt x="53054" y="10764"/>
                  </a:lnTo>
                  <a:cubicBezTo>
                    <a:pt x="53173" y="10716"/>
                    <a:pt x="53173" y="10549"/>
                    <a:pt x="53054" y="10502"/>
                  </a:cubicBezTo>
                  <a:lnTo>
                    <a:pt x="51768" y="9752"/>
                  </a:lnTo>
                  <a:cubicBezTo>
                    <a:pt x="51626" y="9680"/>
                    <a:pt x="51459" y="9680"/>
                    <a:pt x="51316" y="9752"/>
                  </a:cubicBezTo>
                  <a:close/>
                  <a:moveTo>
                    <a:pt x="49232" y="11216"/>
                  </a:moveTo>
                  <a:cubicBezTo>
                    <a:pt x="49090" y="11156"/>
                    <a:pt x="48923" y="11156"/>
                    <a:pt x="48780" y="11216"/>
                  </a:cubicBezTo>
                  <a:lnTo>
                    <a:pt x="47054" y="12228"/>
                  </a:lnTo>
                  <a:cubicBezTo>
                    <a:pt x="46923" y="12264"/>
                    <a:pt x="46923" y="12442"/>
                    <a:pt x="47054" y="12478"/>
                  </a:cubicBezTo>
                  <a:lnTo>
                    <a:pt x="48339" y="13228"/>
                  </a:lnTo>
                  <a:cubicBezTo>
                    <a:pt x="48470" y="13300"/>
                    <a:pt x="48637" y="13300"/>
                    <a:pt x="48780" y="13228"/>
                  </a:cubicBezTo>
                  <a:lnTo>
                    <a:pt x="50518" y="12228"/>
                  </a:lnTo>
                  <a:cubicBezTo>
                    <a:pt x="50637" y="12180"/>
                    <a:pt x="50637" y="12014"/>
                    <a:pt x="50518" y="11966"/>
                  </a:cubicBezTo>
                  <a:close/>
                  <a:moveTo>
                    <a:pt x="54293" y="8299"/>
                  </a:moveTo>
                  <a:cubicBezTo>
                    <a:pt x="54150" y="8228"/>
                    <a:pt x="53995" y="8228"/>
                    <a:pt x="53852" y="8299"/>
                  </a:cubicBezTo>
                  <a:lnTo>
                    <a:pt x="52114" y="9299"/>
                  </a:lnTo>
                  <a:cubicBezTo>
                    <a:pt x="51983" y="9347"/>
                    <a:pt x="51983" y="9513"/>
                    <a:pt x="52114" y="9561"/>
                  </a:cubicBezTo>
                  <a:lnTo>
                    <a:pt x="53400" y="10299"/>
                  </a:lnTo>
                  <a:cubicBezTo>
                    <a:pt x="53531" y="10371"/>
                    <a:pt x="53697" y="10371"/>
                    <a:pt x="53840" y="10299"/>
                  </a:cubicBezTo>
                  <a:lnTo>
                    <a:pt x="55578" y="9299"/>
                  </a:lnTo>
                  <a:cubicBezTo>
                    <a:pt x="55698" y="9251"/>
                    <a:pt x="55698" y="9085"/>
                    <a:pt x="55578" y="9037"/>
                  </a:cubicBezTo>
                  <a:close/>
                  <a:moveTo>
                    <a:pt x="26575" y="19312"/>
                  </a:moveTo>
                  <a:cubicBezTo>
                    <a:pt x="26432" y="19241"/>
                    <a:pt x="26265" y="19241"/>
                    <a:pt x="26122" y="19312"/>
                  </a:cubicBezTo>
                  <a:lnTo>
                    <a:pt x="24384" y="20312"/>
                  </a:lnTo>
                  <a:cubicBezTo>
                    <a:pt x="24265" y="20348"/>
                    <a:pt x="24265" y="20527"/>
                    <a:pt x="24384" y="20574"/>
                  </a:cubicBezTo>
                  <a:lnTo>
                    <a:pt x="26122" y="21574"/>
                  </a:lnTo>
                  <a:cubicBezTo>
                    <a:pt x="26265" y="21646"/>
                    <a:pt x="26432" y="21646"/>
                    <a:pt x="26575" y="21574"/>
                  </a:cubicBezTo>
                  <a:lnTo>
                    <a:pt x="28313" y="20574"/>
                  </a:lnTo>
                  <a:cubicBezTo>
                    <a:pt x="28432" y="20527"/>
                    <a:pt x="28432" y="20360"/>
                    <a:pt x="28313" y="20312"/>
                  </a:cubicBezTo>
                  <a:close/>
                  <a:moveTo>
                    <a:pt x="29206" y="17788"/>
                  </a:moveTo>
                  <a:cubicBezTo>
                    <a:pt x="29063" y="17717"/>
                    <a:pt x="28897" y="17717"/>
                    <a:pt x="28766" y="17788"/>
                  </a:cubicBezTo>
                  <a:lnTo>
                    <a:pt x="27015" y="18788"/>
                  </a:lnTo>
                  <a:cubicBezTo>
                    <a:pt x="26896" y="18836"/>
                    <a:pt x="26896" y="19015"/>
                    <a:pt x="27015" y="19050"/>
                  </a:cubicBezTo>
                  <a:lnTo>
                    <a:pt x="28766" y="20050"/>
                  </a:lnTo>
                  <a:cubicBezTo>
                    <a:pt x="28897" y="20122"/>
                    <a:pt x="29063" y="20122"/>
                    <a:pt x="29206" y="20050"/>
                  </a:cubicBezTo>
                  <a:lnTo>
                    <a:pt x="30944" y="19050"/>
                  </a:lnTo>
                  <a:cubicBezTo>
                    <a:pt x="31063" y="19003"/>
                    <a:pt x="31063" y="18836"/>
                    <a:pt x="30944" y="18788"/>
                  </a:cubicBezTo>
                  <a:close/>
                  <a:moveTo>
                    <a:pt x="31837" y="16264"/>
                  </a:moveTo>
                  <a:cubicBezTo>
                    <a:pt x="31695" y="16205"/>
                    <a:pt x="31528" y="16205"/>
                    <a:pt x="31397" y="16264"/>
                  </a:cubicBezTo>
                  <a:lnTo>
                    <a:pt x="29659" y="17276"/>
                  </a:lnTo>
                  <a:cubicBezTo>
                    <a:pt x="29539" y="17312"/>
                    <a:pt x="29539" y="17479"/>
                    <a:pt x="29659" y="17526"/>
                  </a:cubicBezTo>
                  <a:lnTo>
                    <a:pt x="31397" y="18538"/>
                  </a:lnTo>
                  <a:cubicBezTo>
                    <a:pt x="31540" y="18598"/>
                    <a:pt x="31706" y="18598"/>
                    <a:pt x="31849" y="18538"/>
                  </a:cubicBezTo>
                  <a:lnTo>
                    <a:pt x="33588" y="17526"/>
                  </a:lnTo>
                  <a:cubicBezTo>
                    <a:pt x="33707" y="17479"/>
                    <a:pt x="33707" y="17312"/>
                    <a:pt x="33588" y="17276"/>
                  </a:cubicBezTo>
                  <a:close/>
                  <a:moveTo>
                    <a:pt x="34481" y="14740"/>
                  </a:moveTo>
                  <a:cubicBezTo>
                    <a:pt x="34338" y="14669"/>
                    <a:pt x="34171" y="14669"/>
                    <a:pt x="34028" y="14740"/>
                  </a:cubicBezTo>
                  <a:lnTo>
                    <a:pt x="32290" y="15740"/>
                  </a:lnTo>
                  <a:cubicBezTo>
                    <a:pt x="32171" y="15788"/>
                    <a:pt x="32171" y="15955"/>
                    <a:pt x="32290" y="16002"/>
                  </a:cubicBezTo>
                  <a:lnTo>
                    <a:pt x="34028" y="17002"/>
                  </a:lnTo>
                  <a:cubicBezTo>
                    <a:pt x="34171" y="17074"/>
                    <a:pt x="34338" y="17074"/>
                    <a:pt x="34481" y="17002"/>
                  </a:cubicBezTo>
                  <a:lnTo>
                    <a:pt x="36219" y="16002"/>
                  </a:lnTo>
                  <a:cubicBezTo>
                    <a:pt x="36338" y="15955"/>
                    <a:pt x="36338" y="15788"/>
                    <a:pt x="36219" y="15740"/>
                  </a:cubicBezTo>
                  <a:close/>
                  <a:moveTo>
                    <a:pt x="37112" y="13216"/>
                  </a:moveTo>
                  <a:cubicBezTo>
                    <a:pt x="36969" y="13145"/>
                    <a:pt x="36802" y="13145"/>
                    <a:pt x="36659" y="13216"/>
                  </a:cubicBezTo>
                  <a:lnTo>
                    <a:pt x="34921" y="14228"/>
                  </a:lnTo>
                  <a:cubicBezTo>
                    <a:pt x="34802" y="14264"/>
                    <a:pt x="34802" y="14443"/>
                    <a:pt x="34921" y="14478"/>
                  </a:cubicBezTo>
                  <a:lnTo>
                    <a:pt x="36659" y="15490"/>
                  </a:lnTo>
                  <a:cubicBezTo>
                    <a:pt x="36802" y="15562"/>
                    <a:pt x="36969" y="15562"/>
                    <a:pt x="37112" y="15490"/>
                  </a:cubicBezTo>
                  <a:lnTo>
                    <a:pt x="38850" y="14478"/>
                  </a:lnTo>
                  <a:cubicBezTo>
                    <a:pt x="38969" y="14443"/>
                    <a:pt x="38969" y="14264"/>
                    <a:pt x="38850" y="14228"/>
                  </a:cubicBezTo>
                  <a:close/>
                  <a:moveTo>
                    <a:pt x="39743" y="11704"/>
                  </a:moveTo>
                  <a:cubicBezTo>
                    <a:pt x="39600" y="11633"/>
                    <a:pt x="39434" y="11633"/>
                    <a:pt x="39291" y="11704"/>
                  </a:cubicBezTo>
                  <a:lnTo>
                    <a:pt x="37552" y="12704"/>
                  </a:lnTo>
                  <a:cubicBezTo>
                    <a:pt x="37433" y="12752"/>
                    <a:pt x="37433" y="12919"/>
                    <a:pt x="37552" y="12966"/>
                  </a:cubicBezTo>
                  <a:lnTo>
                    <a:pt x="39291" y="13966"/>
                  </a:lnTo>
                  <a:cubicBezTo>
                    <a:pt x="39434" y="14038"/>
                    <a:pt x="39600" y="14038"/>
                    <a:pt x="39743" y="13966"/>
                  </a:cubicBezTo>
                  <a:lnTo>
                    <a:pt x="41481" y="12966"/>
                  </a:lnTo>
                  <a:cubicBezTo>
                    <a:pt x="41601" y="12919"/>
                    <a:pt x="41601" y="12752"/>
                    <a:pt x="41481" y="12704"/>
                  </a:cubicBezTo>
                  <a:close/>
                  <a:moveTo>
                    <a:pt x="42374" y="10180"/>
                  </a:moveTo>
                  <a:cubicBezTo>
                    <a:pt x="42232" y="10109"/>
                    <a:pt x="42065" y="10109"/>
                    <a:pt x="41922" y="10180"/>
                  </a:cubicBezTo>
                  <a:lnTo>
                    <a:pt x="40184" y="11180"/>
                  </a:lnTo>
                  <a:cubicBezTo>
                    <a:pt x="40065" y="11228"/>
                    <a:pt x="40065" y="11395"/>
                    <a:pt x="40184" y="11442"/>
                  </a:cubicBezTo>
                  <a:lnTo>
                    <a:pt x="41922" y="12442"/>
                  </a:lnTo>
                  <a:cubicBezTo>
                    <a:pt x="42065" y="12514"/>
                    <a:pt x="42232" y="12514"/>
                    <a:pt x="42374" y="12442"/>
                  </a:cubicBezTo>
                  <a:lnTo>
                    <a:pt x="44113" y="11442"/>
                  </a:lnTo>
                  <a:cubicBezTo>
                    <a:pt x="44232" y="11407"/>
                    <a:pt x="44232" y="11228"/>
                    <a:pt x="44113" y="11180"/>
                  </a:cubicBezTo>
                  <a:close/>
                  <a:moveTo>
                    <a:pt x="18681" y="23860"/>
                  </a:moveTo>
                  <a:cubicBezTo>
                    <a:pt x="18550" y="23789"/>
                    <a:pt x="18383" y="23789"/>
                    <a:pt x="18240" y="23860"/>
                  </a:cubicBezTo>
                  <a:lnTo>
                    <a:pt x="16502" y="24861"/>
                  </a:lnTo>
                  <a:cubicBezTo>
                    <a:pt x="16383" y="24908"/>
                    <a:pt x="16383" y="25075"/>
                    <a:pt x="16502" y="25122"/>
                  </a:cubicBezTo>
                  <a:lnTo>
                    <a:pt x="18240" y="26123"/>
                  </a:lnTo>
                  <a:cubicBezTo>
                    <a:pt x="18383" y="26194"/>
                    <a:pt x="18550" y="26194"/>
                    <a:pt x="18681" y="26123"/>
                  </a:cubicBezTo>
                  <a:lnTo>
                    <a:pt x="20431" y="25122"/>
                  </a:lnTo>
                  <a:cubicBezTo>
                    <a:pt x="20550" y="25075"/>
                    <a:pt x="20550" y="24896"/>
                    <a:pt x="20431" y="2486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17;p26">
              <a:extLst>
                <a:ext uri="{FF2B5EF4-FFF2-40B4-BE49-F238E27FC236}">
                  <a16:creationId xmlns:a16="http://schemas.microsoft.com/office/drawing/2014/main" id="{8C2620E9-49F2-D6E8-0DDE-7E8A8A6979F0}"/>
                </a:ext>
              </a:extLst>
            </p:cNvPr>
            <p:cNvSpPr/>
            <p:nvPr/>
          </p:nvSpPr>
          <p:spPr>
            <a:xfrm>
              <a:off x="2536757" y="3304993"/>
              <a:ext cx="65400" cy="37372"/>
            </a:xfrm>
            <a:custGeom>
              <a:avLst/>
              <a:gdLst/>
              <a:ahLst/>
              <a:cxnLst/>
              <a:rect l="l" t="t" r="r" b="b"/>
              <a:pathLst>
                <a:path w="2002" h="1144" extrusionOk="0">
                  <a:moveTo>
                    <a:pt x="1001" y="0"/>
                  </a:moveTo>
                  <a:cubicBezTo>
                    <a:pt x="441" y="0"/>
                    <a:pt x="1" y="250"/>
                    <a:pt x="1" y="572"/>
                  </a:cubicBezTo>
                  <a:cubicBezTo>
                    <a:pt x="1" y="881"/>
                    <a:pt x="441" y="1143"/>
                    <a:pt x="1001" y="1143"/>
                  </a:cubicBezTo>
                  <a:cubicBezTo>
                    <a:pt x="1549" y="1143"/>
                    <a:pt x="2001" y="881"/>
                    <a:pt x="2001" y="572"/>
                  </a:cubicBezTo>
                  <a:cubicBezTo>
                    <a:pt x="2001" y="250"/>
                    <a:pt x="1549" y="0"/>
                    <a:pt x="1001" y="0"/>
                  </a:cubicBezTo>
                  <a:close/>
                </a:path>
              </a:pathLst>
            </a:custGeom>
            <a:solidFill>
              <a:srgbClr val="131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18;p26">
              <a:extLst>
                <a:ext uri="{FF2B5EF4-FFF2-40B4-BE49-F238E27FC236}">
                  <a16:creationId xmlns:a16="http://schemas.microsoft.com/office/drawing/2014/main" id="{F74425D1-025B-4F1F-63A6-44CB84FC97ED}"/>
                </a:ext>
              </a:extLst>
            </p:cNvPr>
            <p:cNvSpPr/>
            <p:nvPr/>
          </p:nvSpPr>
          <p:spPr>
            <a:xfrm>
              <a:off x="2541429" y="3307705"/>
              <a:ext cx="56057" cy="31916"/>
            </a:xfrm>
            <a:custGeom>
              <a:avLst/>
              <a:gdLst/>
              <a:ahLst/>
              <a:cxnLst/>
              <a:rect l="l" t="t" r="r" b="b"/>
              <a:pathLst>
                <a:path w="1716" h="977" extrusionOk="0">
                  <a:moveTo>
                    <a:pt x="858" y="0"/>
                  </a:moveTo>
                  <a:cubicBezTo>
                    <a:pt x="382" y="0"/>
                    <a:pt x="1" y="215"/>
                    <a:pt x="1" y="489"/>
                  </a:cubicBezTo>
                  <a:cubicBezTo>
                    <a:pt x="1" y="751"/>
                    <a:pt x="382" y="977"/>
                    <a:pt x="858" y="977"/>
                  </a:cubicBezTo>
                  <a:cubicBezTo>
                    <a:pt x="1322" y="977"/>
                    <a:pt x="1715" y="751"/>
                    <a:pt x="1715" y="489"/>
                  </a:cubicBezTo>
                  <a:cubicBezTo>
                    <a:pt x="1715" y="227"/>
                    <a:pt x="1334" y="0"/>
                    <a:pt x="858"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19;p26">
              <a:extLst>
                <a:ext uri="{FF2B5EF4-FFF2-40B4-BE49-F238E27FC236}">
                  <a16:creationId xmlns:a16="http://schemas.microsoft.com/office/drawing/2014/main" id="{71491727-782A-CE01-BE7D-D2BD2186F5A7}"/>
                </a:ext>
              </a:extLst>
            </p:cNvPr>
            <p:cNvSpPr/>
            <p:nvPr/>
          </p:nvSpPr>
          <p:spPr>
            <a:xfrm>
              <a:off x="1095361" y="3820704"/>
              <a:ext cx="2485409" cy="912109"/>
            </a:xfrm>
            <a:custGeom>
              <a:avLst/>
              <a:gdLst/>
              <a:ahLst/>
              <a:cxnLst/>
              <a:rect l="l" t="t" r="r" b="b"/>
              <a:pathLst>
                <a:path w="76082" h="27921" extrusionOk="0">
                  <a:moveTo>
                    <a:pt x="24" y="9681"/>
                  </a:moveTo>
                  <a:lnTo>
                    <a:pt x="24" y="10633"/>
                  </a:lnTo>
                  <a:cubicBezTo>
                    <a:pt x="0" y="11002"/>
                    <a:pt x="227" y="11371"/>
                    <a:pt x="715" y="11657"/>
                  </a:cubicBezTo>
                  <a:lnTo>
                    <a:pt x="27956" y="27385"/>
                  </a:lnTo>
                  <a:cubicBezTo>
                    <a:pt x="28897" y="27921"/>
                    <a:pt x="30421" y="27921"/>
                    <a:pt x="31361" y="27385"/>
                  </a:cubicBezTo>
                  <a:lnTo>
                    <a:pt x="75379" y="1965"/>
                  </a:lnTo>
                  <a:cubicBezTo>
                    <a:pt x="75617" y="1846"/>
                    <a:pt x="75819" y="1656"/>
                    <a:pt x="75962" y="1418"/>
                  </a:cubicBezTo>
                  <a:cubicBezTo>
                    <a:pt x="76022" y="1251"/>
                    <a:pt x="76057" y="1144"/>
                    <a:pt x="76081" y="1096"/>
                  </a:cubicBezTo>
                  <a:lnTo>
                    <a:pt x="76081" y="1096"/>
                  </a:lnTo>
                  <a:cubicBezTo>
                    <a:pt x="76081" y="1096"/>
                    <a:pt x="76081" y="1084"/>
                    <a:pt x="76081" y="1084"/>
                  </a:cubicBezTo>
                  <a:lnTo>
                    <a:pt x="76081" y="1"/>
                  </a:lnTo>
                  <a:cubicBezTo>
                    <a:pt x="76069" y="346"/>
                    <a:pt x="75831" y="679"/>
                    <a:pt x="75379" y="941"/>
                  </a:cubicBezTo>
                  <a:lnTo>
                    <a:pt x="31361" y="26361"/>
                  </a:lnTo>
                  <a:cubicBezTo>
                    <a:pt x="30421" y="26897"/>
                    <a:pt x="28897" y="26897"/>
                    <a:pt x="27956" y="26361"/>
                  </a:cubicBezTo>
                  <a:lnTo>
                    <a:pt x="727" y="10633"/>
                  </a:lnTo>
                  <a:cubicBezTo>
                    <a:pt x="262" y="10371"/>
                    <a:pt x="36" y="10026"/>
                    <a:pt x="24" y="96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1620;p26">
              <a:extLst>
                <a:ext uri="{FF2B5EF4-FFF2-40B4-BE49-F238E27FC236}">
                  <a16:creationId xmlns:a16="http://schemas.microsoft.com/office/drawing/2014/main" id="{5E9F26F2-4572-4B1F-0912-1B3E9200524E}"/>
                </a:ext>
              </a:extLst>
            </p:cNvPr>
            <p:cNvGrpSpPr/>
            <p:nvPr/>
          </p:nvGrpSpPr>
          <p:grpSpPr>
            <a:xfrm>
              <a:off x="1592871" y="2098194"/>
              <a:ext cx="1653825" cy="1903274"/>
              <a:chOff x="2544350" y="1545750"/>
              <a:chExt cx="1265650" cy="1456550"/>
            </a:xfrm>
          </p:grpSpPr>
          <p:sp>
            <p:nvSpPr>
              <p:cNvPr id="46" name="Google Shape;1621;p26">
                <a:extLst>
                  <a:ext uri="{FF2B5EF4-FFF2-40B4-BE49-F238E27FC236}">
                    <a16:creationId xmlns:a16="http://schemas.microsoft.com/office/drawing/2014/main" id="{C34E8A3C-7FE1-7FDE-1F59-D6F8D26F4E91}"/>
                  </a:ext>
                </a:extLst>
              </p:cNvPr>
              <p:cNvSpPr/>
              <p:nvPr/>
            </p:nvSpPr>
            <p:spPr>
              <a:xfrm>
                <a:off x="2544350" y="1545750"/>
                <a:ext cx="1260300" cy="1453575"/>
              </a:xfrm>
              <a:custGeom>
                <a:avLst/>
                <a:gdLst/>
                <a:ahLst/>
                <a:cxnLst/>
                <a:rect l="l" t="t" r="r" b="b"/>
                <a:pathLst>
                  <a:path w="50412" h="58143" extrusionOk="0">
                    <a:moveTo>
                      <a:pt x="49800" y="0"/>
                    </a:moveTo>
                    <a:cubicBezTo>
                      <a:pt x="49754" y="0"/>
                      <a:pt x="49711" y="9"/>
                      <a:pt x="49674" y="29"/>
                    </a:cubicBezTo>
                    <a:lnTo>
                      <a:pt x="72" y="28651"/>
                    </a:lnTo>
                    <a:cubicBezTo>
                      <a:pt x="36" y="28675"/>
                      <a:pt x="1" y="28723"/>
                      <a:pt x="1" y="28770"/>
                    </a:cubicBezTo>
                    <a:lnTo>
                      <a:pt x="1" y="57619"/>
                    </a:lnTo>
                    <a:cubicBezTo>
                      <a:pt x="1" y="57833"/>
                      <a:pt x="560" y="58143"/>
                      <a:pt x="560" y="58143"/>
                    </a:cubicBezTo>
                    <a:lnTo>
                      <a:pt x="560" y="29115"/>
                    </a:lnTo>
                    <a:cubicBezTo>
                      <a:pt x="560" y="29068"/>
                      <a:pt x="584" y="29020"/>
                      <a:pt x="632" y="28984"/>
                    </a:cubicBezTo>
                    <a:lnTo>
                      <a:pt x="50412" y="267"/>
                    </a:lnTo>
                    <a:cubicBezTo>
                      <a:pt x="50412" y="267"/>
                      <a:pt x="50060" y="0"/>
                      <a:pt x="49800" y="0"/>
                    </a:cubicBezTo>
                    <a:close/>
                  </a:path>
                </a:pathLst>
              </a:custGeom>
              <a:gradFill>
                <a:gsLst>
                  <a:gs pos="0">
                    <a:srgbClr val="A0FDF1">
                      <a:alpha val="41568"/>
                    </a:srgbClr>
                  </a:gs>
                  <a:gs pos="100000">
                    <a:srgbClr val="FFFFFF">
                      <a:alpha val="3725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22;p26">
                <a:extLst>
                  <a:ext uri="{FF2B5EF4-FFF2-40B4-BE49-F238E27FC236}">
                    <a16:creationId xmlns:a16="http://schemas.microsoft.com/office/drawing/2014/main" id="{27F006C3-87D7-58CA-ABA1-E8D6D7E9C32A}"/>
                  </a:ext>
                </a:extLst>
              </p:cNvPr>
              <p:cNvSpPr/>
              <p:nvPr/>
            </p:nvSpPr>
            <p:spPr>
              <a:xfrm>
                <a:off x="2558050" y="1551500"/>
                <a:ext cx="1251950" cy="1450800"/>
              </a:xfrm>
              <a:custGeom>
                <a:avLst/>
                <a:gdLst/>
                <a:ahLst/>
                <a:cxnLst/>
                <a:rect l="l" t="t" r="r" b="b"/>
                <a:pathLst>
                  <a:path w="50078" h="58032" extrusionOk="0">
                    <a:moveTo>
                      <a:pt x="0" y="28885"/>
                    </a:moveTo>
                    <a:lnTo>
                      <a:pt x="0" y="57865"/>
                    </a:lnTo>
                    <a:cubicBezTo>
                      <a:pt x="12" y="57972"/>
                      <a:pt x="131" y="58032"/>
                      <a:pt x="227" y="57984"/>
                    </a:cubicBezTo>
                    <a:lnTo>
                      <a:pt x="50007" y="29207"/>
                    </a:lnTo>
                    <a:cubicBezTo>
                      <a:pt x="50054" y="29183"/>
                      <a:pt x="50078" y="29135"/>
                      <a:pt x="50078" y="29088"/>
                    </a:cubicBezTo>
                    <a:lnTo>
                      <a:pt x="50042" y="180"/>
                    </a:lnTo>
                    <a:cubicBezTo>
                      <a:pt x="50030" y="72"/>
                      <a:pt x="49923" y="1"/>
                      <a:pt x="49828" y="60"/>
                    </a:cubicBezTo>
                    <a:lnTo>
                      <a:pt x="84" y="28766"/>
                    </a:lnTo>
                    <a:cubicBezTo>
                      <a:pt x="36" y="28790"/>
                      <a:pt x="12" y="28838"/>
                      <a:pt x="0" y="28885"/>
                    </a:cubicBez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23;p26">
                <a:extLst>
                  <a:ext uri="{FF2B5EF4-FFF2-40B4-BE49-F238E27FC236}">
                    <a16:creationId xmlns:a16="http://schemas.microsoft.com/office/drawing/2014/main" id="{140118DD-6B40-22E0-6206-9EF6AC2C4901}"/>
                  </a:ext>
                </a:extLst>
              </p:cNvPr>
              <p:cNvSpPr/>
              <p:nvPr/>
            </p:nvSpPr>
            <p:spPr>
              <a:xfrm>
                <a:off x="2603000" y="1935475"/>
                <a:ext cx="1179025" cy="965025"/>
              </a:xfrm>
              <a:custGeom>
                <a:avLst/>
                <a:gdLst/>
                <a:ahLst/>
                <a:cxnLst/>
                <a:rect l="l" t="t" r="r" b="b"/>
                <a:pathLst>
                  <a:path w="47161" h="38601" extrusionOk="0">
                    <a:moveTo>
                      <a:pt x="44303" y="1"/>
                    </a:moveTo>
                    <a:lnTo>
                      <a:pt x="43410" y="501"/>
                    </a:lnTo>
                    <a:lnTo>
                      <a:pt x="43387" y="1501"/>
                    </a:lnTo>
                    <a:lnTo>
                      <a:pt x="43387" y="1501"/>
                    </a:lnTo>
                    <a:lnTo>
                      <a:pt x="43708" y="1323"/>
                    </a:lnTo>
                    <a:cubicBezTo>
                      <a:pt x="43720" y="1215"/>
                      <a:pt x="43779" y="1120"/>
                      <a:pt x="43875" y="1073"/>
                    </a:cubicBezTo>
                    <a:cubicBezTo>
                      <a:pt x="43904" y="1055"/>
                      <a:pt x="43931" y="1046"/>
                      <a:pt x="43954" y="1046"/>
                    </a:cubicBezTo>
                    <a:cubicBezTo>
                      <a:pt x="43976" y="1046"/>
                      <a:pt x="43994" y="1055"/>
                      <a:pt x="44006" y="1073"/>
                    </a:cubicBezTo>
                    <a:cubicBezTo>
                      <a:pt x="44029" y="1144"/>
                      <a:pt x="44041" y="1215"/>
                      <a:pt x="44041" y="1287"/>
                    </a:cubicBezTo>
                    <a:cubicBezTo>
                      <a:pt x="44041" y="1358"/>
                      <a:pt x="44029" y="1430"/>
                      <a:pt x="44029" y="1501"/>
                    </a:cubicBezTo>
                    <a:cubicBezTo>
                      <a:pt x="44018" y="1549"/>
                      <a:pt x="44006" y="1596"/>
                      <a:pt x="43982" y="1644"/>
                    </a:cubicBezTo>
                    <a:cubicBezTo>
                      <a:pt x="43958" y="1692"/>
                      <a:pt x="43922" y="1727"/>
                      <a:pt x="43875" y="1751"/>
                    </a:cubicBezTo>
                    <a:cubicBezTo>
                      <a:pt x="43845" y="1763"/>
                      <a:pt x="43821" y="1769"/>
                      <a:pt x="43802" y="1769"/>
                    </a:cubicBezTo>
                    <a:cubicBezTo>
                      <a:pt x="43782" y="1769"/>
                      <a:pt x="43768" y="1763"/>
                      <a:pt x="43756" y="1751"/>
                    </a:cubicBezTo>
                    <a:cubicBezTo>
                      <a:pt x="43732" y="1680"/>
                      <a:pt x="43720" y="1620"/>
                      <a:pt x="43720" y="1549"/>
                    </a:cubicBezTo>
                    <a:lnTo>
                      <a:pt x="43363" y="1751"/>
                    </a:lnTo>
                    <a:cubicBezTo>
                      <a:pt x="43363" y="1835"/>
                      <a:pt x="43375" y="1930"/>
                      <a:pt x="43398" y="2013"/>
                    </a:cubicBezTo>
                    <a:cubicBezTo>
                      <a:pt x="43422" y="2073"/>
                      <a:pt x="43482" y="2108"/>
                      <a:pt x="43553" y="2108"/>
                    </a:cubicBezTo>
                    <a:cubicBezTo>
                      <a:pt x="43660" y="2096"/>
                      <a:pt x="43756" y="2061"/>
                      <a:pt x="43851" y="2001"/>
                    </a:cubicBezTo>
                    <a:cubicBezTo>
                      <a:pt x="43982" y="1942"/>
                      <a:pt x="44089" y="1846"/>
                      <a:pt x="44184" y="1739"/>
                    </a:cubicBezTo>
                    <a:cubicBezTo>
                      <a:pt x="44256" y="1656"/>
                      <a:pt x="44303" y="1549"/>
                      <a:pt x="44339" y="1442"/>
                    </a:cubicBezTo>
                    <a:cubicBezTo>
                      <a:pt x="44363" y="1323"/>
                      <a:pt x="44375" y="1204"/>
                      <a:pt x="44375" y="1084"/>
                    </a:cubicBezTo>
                    <a:cubicBezTo>
                      <a:pt x="44399" y="953"/>
                      <a:pt x="44351" y="834"/>
                      <a:pt x="44280" y="739"/>
                    </a:cubicBezTo>
                    <a:cubicBezTo>
                      <a:pt x="44249" y="713"/>
                      <a:pt x="44211" y="701"/>
                      <a:pt x="44169" y="701"/>
                    </a:cubicBezTo>
                    <a:cubicBezTo>
                      <a:pt x="44113" y="701"/>
                      <a:pt x="44049" y="722"/>
                      <a:pt x="43982" y="763"/>
                    </a:cubicBezTo>
                    <a:cubicBezTo>
                      <a:pt x="43910" y="799"/>
                      <a:pt x="43851" y="834"/>
                      <a:pt x="43803" y="882"/>
                    </a:cubicBezTo>
                    <a:cubicBezTo>
                      <a:pt x="43756" y="918"/>
                      <a:pt x="43720" y="965"/>
                      <a:pt x="43684" y="1013"/>
                    </a:cubicBezTo>
                    <a:lnTo>
                      <a:pt x="43708" y="620"/>
                    </a:lnTo>
                    <a:lnTo>
                      <a:pt x="44303" y="287"/>
                    </a:lnTo>
                    <a:lnTo>
                      <a:pt x="44303" y="1"/>
                    </a:lnTo>
                    <a:close/>
                    <a:moveTo>
                      <a:pt x="42962" y="796"/>
                    </a:moveTo>
                    <a:cubicBezTo>
                      <a:pt x="42842" y="796"/>
                      <a:pt x="42727" y="824"/>
                      <a:pt x="42636" y="894"/>
                    </a:cubicBezTo>
                    <a:cubicBezTo>
                      <a:pt x="42482" y="977"/>
                      <a:pt x="42351" y="1096"/>
                      <a:pt x="42255" y="1239"/>
                    </a:cubicBezTo>
                    <a:cubicBezTo>
                      <a:pt x="42160" y="1358"/>
                      <a:pt x="42113" y="1513"/>
                      <a:pt x="42113" y="1656"/>
                    </a:cubicBezTo>
                    <a:lnTo>
                      <a:pt x="42113" y="1751"/>
                    </a:lnTo>
                    <a:lnTo>
                      <a:pt x="42482" y="1549"/>
                    </a:lnTo>
                    <a:lnTo>
                      <a:pt x="42482" y="1465"/>
                    </a:lnTo>
                    <a:cubicBezTo>
                      <a:pt x="42470" y="1406"/>
                      <a:pt x="42482" y="1334"/>
                      <a:pt x="42505" y="1275"/>
                    </a:cubicBezTo>
                    <a:cubicBezTo>
                      <a:pt x="42529" y="1227"/>
                      <a:pt x="42577" y="1180"/>
                      <a:pt x="42625" y="1156"/>
                    </a:cubicBezTo>
                    <a:cubicBezTo>
                      <a:pt x="42657" y="1136"/>
                      <a:pt x="42686" y="1127"/>
                      <a:pt x="42710" y="1127"/>
                    </a:cubicBezTo>
                    <a:cubicBezTo>
                      <a:pt x="42729" y="1127"/>
                      <a:pt x="42745" y="1133"/>
                      <a:pt x="42756" y="1144"/>
                    </a:cubicBezTo>
                    <a:cubicBezTo>
                      <a:pt x="42779" y="1180"/>
                      <a:pt x="42791" y="1239"/>
                      <a:pt x="42791" y="1287"/>
                    </a:cubicBezTo>
                    <a:cubicBezTo>
                      <a:pt x="42791" y="1370"/>
                      <a:pt x="42779" y="1442"/>
                      <a:pt x="42744" y="1513"/>
                    </a:cubicBezTo>
                    <a:cubicBezTo>
                      <a:pt x="42696" y="1573"/>
                      <a:pt x="42636" y="1632"/>
                      <a:pt x="42565" y="1668"/>
                    </a:cubicBezTo>
                    <a:lnTo>
                      <a:pt x="42505" y="1704"/>
                    </a:lnTo>
                    <a:lnTo>
                      <a:pt x="42505" y="1942"/>
                    </a:lnTo>
                    <a:lnTo>
                      <a:pt x="42577" y="1906"/>
                    </a:lnTo>
                    <a:cubicBezTo>
                      <a:pt x="42619" y="1878"/>
                      <a:pt x="42657" y="1867"/>
                      <a:pt x="42688" y="1867"/>
                    </a:cubicBezTo>
                    <a:cubicBezTo>
                      <a:pt x="42710" y="1867"/>
                      <a:pt x="42729" y="1872"/>
                      <a:pt x="42744" y="1882"/>
                    </a:cubicBezTo>
                    <a:cubicBezTo>
                      <a:pt x="42779" y="1930"/>
                      <a:pt x="42791" y="2001"/>
                      <a:pt x="42791" y="2061"/>
                    </a:cubicBezTo>
                    <a:cubicBezTo>
                      <a:pt x="42791" y="2132"/>
                      <a:pt x="42779" y="2204"/>
                      <a:pt x="42756" y="2263"/>
                    </a:cubicBezTo>
                    <a:cubicBezTo>
                      <a:pt x="42732" y="2323"/>
                      <a:pt x="42684" y="2370"/>
                      <a:pt x="42636" y="2394"/>
                    </a:cubicBezTo>
                    <a:cubicBezTo>
                      <a:pt x="42604" y="2414"/>
                      <a:pt x="42578" y="2423"/>
                      <a:pt x="42558" y="2423"/>
                    </a:cubicBezTo>
                    <a:cubicBezTo>
                      <a:pt x="42541" y="2423"/>
                      <a:pt x="42528" y="2417"/>
                      <a:pt x="42517" y="2406"/>
                    </a:cubicBezTo>
                    <a:cubicBezTo>
                      <a:pt x="42482" y="2358"/>
                      <a:pt x="42470" y="2299"/>
                      <a:pt x="42470" y="2239"/>
                    </a:cubicBezTo>
                    <a:lnTo>
                      <a:pt x="42470" y="2180"/>
                    </a:lnTo>
                    <a:lnTo>
                      <a:pt x="42101" y="2382"/>
                    </a:lnTo>
                    <a:lnTo>
                      <a:pt x="42101" y="2442"/>
                    </a:lnTo>
                    <a:cubicBezTo>
                      <a:pt x="42101" y="2608"/>
                      <a:pt x="42148" y="2716"/>
                      <a:pt x="42232" y="2763"/>
                    </a:cubicBezTo>
                    <a:cubicBezTo>
                      <a:pt x="42257" y="2777"/>
                      <a:pt x="42286" y="2784"/>
                      <a:pt x="42319" y="2784"/>
                    </a:cubicBezTo>
                    <a:cubicBezTo>
                      <a:pt x="42398" y="2784"/>
                      <a:pt x="42503" y="2747"/>
                      <a:pt x="42636" y="2680"/>
                    </a:cubicBezTo>
                    <a:cubicBezTo>
                      <a:pt x="42803" y="2597"/>
                      <a:pt x="42934" y="2466"/>
                      <a:pt x="43041" y="2311"/>
                    </a:cubicBezTo>
                    <a:cubicBezTo>
                      <a:pt x="43125" y="2180"/>
                      <a:pt x="43160" y="2013"/>
                      <a:pt x="43160" y="1858"/>
                    </a:cubicBezTo>
                    <a:cubicBezTo>
                      <a:pt x="43160" y="1666"/>
                      <a:pt x="43100" y="1577"/>
                      <a:pt x="42986" y="1577"/>
                    </a:cubicBezTo>
                    <a:cubicBezTo>
                      <a:pt x="42966" y="1577"/>
                      <a:pt x="42945" y="1579"/>
                      <a:pt x="42922" y="1585"/>
                    </a:cubicBezTo>
                    <a:cubicBezTo>
                      <a:pt x="43065" y="1454"/>
                      <a:pt x="43160" y="1263"/>
                      <a:pt x="43160" y="1073"/>
                    </a:cubicBezTo>
                    <a:cubicBezTo>
                      <a:pt x="43160" y="918"/>
                      <a:pt x="43113" y="834"/>
                      <a:pt x="43029" y="799"/>
                    </a:cubicBezTo>
                    <a:cubicBezTo>
                      <a:pt x="43007" y="797"/>
                      <a:pt x="42984" y="796"/>
                      <a:pt x="42962" y="796"/>
                    </a:cubicBezTo>
                    <a:close/>
                    <a:moveTo>
                      <a:pt x="41434" y="1930"/>
                    </a:moveTo>
                    <a:lnTo>
                      <a:pt x="41434" y="2668"/>
                    </a:lnTo>
                    <a:lnTo>
                      <a:pt x="41136" y="2823"/>
                    </a:lnTo>
                    <a:lnTo>
                      <a:pt x="41434" y="1930"/>
                    </a:lnTo>
                    <a:close/>
                    <a:moveTo>
                      <a:pt x="41779" y="1394"/>
                    </a:moveTo>
                    <a:lnTo>
                      <a:pt x="41351" y="1632"/>
                    </a:lnTo>
                    <a:lnTo>
                      <a:pt x="40839" y="2978"/>
                    </a:lnTo>
                    <a:lnTo>
                      <a:pt x="40839" y="3239"/>
                    </a:lnTo>
                    <a:lnTo>
                      <a:pt x="41434" y="2906"/>
                    </a:lnTo>
                    <a:lnTo>
                      <a:pt x="41434" y="3311"/>
                    </a:lnTo>
                    <a:lnTo>
                      <a:pt x="41779" y="3120"/>
                    </a:lnTo>
                    <a:lnTo>
                      <a:pt x="41779" y="2716"/>
                    </a:lnTo>
                    <a:lnTo>
                      <a:pt x="41970" y="2608"/>
                    </a:lnTo>
                    <a:lnTo>
                      <a:pt x="41970" y="2358"/>
                    </a:lnTo>
                    <a:lnTo>
                      <a:pt x="41779" y="2466"/>
                    </a:lnTo>
                    <a:lnTo>
                      <a:pt x="41779" y="1394"/>
                    </a:lnTo>
                    <a:close/>
                    <a:moveTo>
                      <a:pt x="42927" y="4401"/>
                    </a:moveTo>
                    <a:cubicBezTo>
                      <a:pt x="42897" y="4401"/>
                      <a:pt x="42863" y="4410"/>
                      <a:pt x="42827" y="4430"/>
                    </a:cubicBezTo>
                    <a:cubicBezTo>
                      <a:pt x="42720" y="4490"/>
                      <a:pt x="42648" y="4597"/>
                      <a:pt x="42625" y="4716"/>
                    </a:cubicBezTo>
                    <a:cubicBezTo>
                      <a:pt x="42625" y="4785"/>
                      <a:pt x="42664" y="4819"/>
                      <a:pt x="42720" y="4819"/>
                    </a:cubicBezTo>
                    <a:cubicBezTo>
                      <a:pt x="42752" y="4819"/>
                      <a:pt x="42789" y="4809"/>
                      <a:pt x="42827" y="4787"/>
                    </a:cubicBezTo>
                    <a:cubicBezTo>
                      <a:pt x="42934" y="4728"/>
                      <a:pt x="43006" y="4621"/>
                      <a:pt x="43029" y="4502"/>
                    </a:cubicBezTo>
                    <a:cubicBezTo>
                      <a:pt x="43029" y="4438"/>
                      <a:pt x="42987" y="4401"/>
                      <a:pt x="42927" y="4401"/>
                    </a:cubicBezTo>
                    <a:close/>
                    <a:moveTo>
                      <a:pt x="32216" y="8044"/>
                    </a:moveTo>
                    <a:cubicBezTo>
                      <a:pt x="32230" y="8044"/>
                      <a:pt x="32242" y="8050"/>
                      <a:pt x="32254" y="8061"/>
                    </a:cubicBezTo>
                    <a:cubicBezTo>
                      <a:pt x="32290" y="8097"/>
                      <a:pt x="32302" y="8145"/>
                      <a:pt x="32290" y="8192"/>
                    </a:cubicBezTo>
                    <a:cubicBezTo>
                      <a:pt x="32302" y="8371"/>
                      <a:pt x="32254" y="8478"/>
                      <a:pt x="32159" y="8538"/>
                    </a:cubicBezTo>
                    <a:cubicBezTo>
                      <a:pt x="32138" y="8548"/>
                      <a:pt x="32119" y="8553"/>
                      <a:pt x="32103" y="8553"/>
                    </a:cubicBezTo>
                    <a:cubicBezTo>
                      <a:pt x="32045" y="8553"/>
                      <a:pt x="32016" y="8487"/>
                      <a:pt x="32016" y="8347"/>
                    </a:cubicBezTo>
                    <a:cubicBezTo>
                      <a:pt x="32016" y="8288"/>
                      <a:pt x="32028" y="8228"/>
                      <a:pt x="32052" y="8181"/>
                    </a:cubicBezTo>
                    <a:cubicBezTo>
                      <a:pt x="32076" y="8133"/>
                      <a:pt x="32111" y="8085"/>
                      <a:pt x="32159" y="8061"/>
                    </a:cubicBezTo>
                    <a:cubicBezTo>
                      <a:pt x="32183" y="8050"/>
                      <a:pt x="32201" y="8044"/>
                      <a:pt x="32216" y="8044"/>
                    </a:cubicBezTo>
                    <a:close/>
                    <a:moveTo>
                      <a:pt x="32238" y="8782"/>
                    </a:moveTo>
                    <a:cubicBezTo>
                      <a:pt x="32260" y="8782"/>
                      <a:pt x="32278" y="8788"/>
                      <a:pt x="32290" y="8800"/>
                    </a:cubicBezTo>
                    <a:cubicBezTo>
                      <a:pt x="32314" y="8859"/>
                      <a:pt x="32326" y="8919"/>
                      <a:pt x="32326" y="8978"/>
                    </a:cubicBezTo>
                    <a:cubicBezTo>
                      <a:pt x="32326" y="9050"/>
                      <a:pt x="32314" y="9121"/>
                      <a:pt x="32290" y="9193"/>
                    </a:cubicBezTo>
                    <a:cubicBezTo>
                      <a:pt x="32266" y="9264"/>
                      <a:pt x="32218" y="9312"/>
                      <a:pt x="32159" y="9347"/>
                    </a:cubicBezTo>
                    <a:cubicBezTo>
                      <a:pt x="32129" y="9365"/>
                      <a:pt x="32102" y="9374"/>
                      <a:pt x="32082" y="9374"/>
                    </a:cubicBezTo>
                    <a:cubicBezTo>
                      <a:pt x="32061" y="9374"/>
                      <a:pt x="32046" y="9365"/>
                      <a:pt x="32040" y="9347"/>
                    </a:cubicBezTo>
                    <a:cubicBezTo>
                      <a:pt x="32016" y="9288"/>
                      <a:pt x="32004" y="9228"/>
                      <a:pt x="32004" y="9169"/>
                    </a:cubicBezTo>
                    <a:cubicBezTo>
                      <a:pt x="32004" y="9097"/>
                      <a:pt x="32016" y="9026"/>
                      <a:pt x="32040" y="8954"/>
                    </a:cubicBezTo>
                    <a:cubicBezTo>
                      <a:pt x="32052" y="8883"/>
                      <a:pt x="32099" y="8835"/>
                      <a:pt x="32159" y="8800"/>
                    </a:cubicBezTo>
                    <a:cubicBezTo>
                      <a:pt x="32189" y="8788"/>
                      <a:pt x="32216" y="8782"/>
                      <a:pt x="32238" y="8782"/>
                    </a:cubicBezTo>
                    <a:close/>
                    <a:moveTo>
                      <a:pt x="32452" y="7721"/>
                    </a:moveTo>
                    <a:cubicBezTo>
                      <a:pt x="32355" y="7721"/>
                      <a:pt x="32256" y="7755"/>
                      <a:pt x="32171" y="7811"/>
                    </a:cubicBezTo>
                    <a:cubicBezTo>
                      <a:pt x="32016" y="7895"/>
                      <a:pt x="31897" y="8002"/>
                      <a:pt x="31802" y="8145"/>
                    </a:cubicBezTo>
                    <a:cubicBezTo>
                      <a:pt x="31718" y="8252"/>
                      <a:pt x="31671" y="8395"/>
                      <a:pt x="31671" y="8538"/>
                    </a:cubicBezTo>
                    <a:cubicBezTo>
                      <a:pt x="31671" y="8609"/>
                      <a:pt x="31683" y="8681"/>
                      <a:pt x="31730" y="8740"/>
                    </a:cubicBezTo>
                    <a:cubicBezTo>
                      <a:pt x="31766" y="8788"/>
                      <a:pt x="31814" y="8812"/>
                      <a:pt x="31873" y="8823"/>
                    </a:cubicBezTo>
                    <a:cubicBezTo>
                      <a:pt x="31802" y="8895"/>
                      <a:pt x="31742" y="8978"/>
                      <a:pt x="31707" y="9074"/>
                    </a:cubicBezTo>
                    <a:cubicBezTo>
                      <a:pt x="31671" y="9157"/>
                      <a:pt x="31647" y="9264"/>
                      <a:pt x="31647" y="9359"/>
                    </a:cubicBezTo>
                    <a:cubicBezTo>
                      <a:pt x="31647" y="9580"/>
                      <a:pt x="31715" y="9689"/>
                      <a:pt x="31854" y="9689"/>
                    </a:cubicBezTo>
                    <a:cubicBezTo>
                      <a:pt x="31933" y="9689"/>
                      <a:pt x="32034" y="9654"/>
                      <a:pt x="32159" y="9585"/>
                    </a:cubicBezTo>
                    <a:lnTo>
                      <a:pt x="32159" y="9597"/>
                    </a:lnTo>
                    <a:cubicBezTo>
                      <a:pt x="32326" y="9514"/>
                      <a:pt x="32457" y="9383"/>
                      <a:pt x="32564" y="9240"/>
                    </a:cubicBezTo>
                    <a:cubicBezTo>
                      <a:pt x="32647" y="9097"/>
                      <a:pt x="32683" y="8943"/>
                      <a:pt x="32683" y="8788"/>
                    </a:cubicBezTo>
                    <a:cubicBezTo>
                      <a:pt x="32695" y="8704"/>
                      <a:pt x="32671" y="8633"/>
                      <a:pt x="32623" y="8562"/>
                    </a:cubicBezTo>
                    <a:cubicBezTo>
                      <a:pt x="32594" y="8512"/>
                      <a:pt x="32547" y="8487"/>
                      <a:pt x="32491" y="8487"/>
                    </a:cubicBezTo>
                    <a:cubicBezTo>
                      <a:pt x="32480" y="8487"/>
                      <a:pt x="32469" y="8488"/>
                      <a:pt x="32457" y="8490"/>
                    </a:cubicBezTo>
                    <a:cubicBezTo>
                      <a:pt x="32516" y="8419"/>
                      <a:pt x="32564" y="8347"/>
                      <a:pt x="32611" y="8264"/>
                    </a:cubicBezTo>
                    <a:cubicBezTo>
                      <a:pt x="32647" y="8169"/>
                      <a:pt x="32659" y="8085"/>
                      <a:pt x="32659" y="7990"/>
                    </a:cubicBezTo>
                    <a:cubicBezTo>
                      <a:pt x="32659" y="7847"/>
                      <a:pt x="32623" y="7764"/>
                      <a:pt x="32528" y="7728"/>
                    </a:cubicBezTo>
                    <a:cubicBezTo>
                      <a:pt x="32503" y="7723"/>
                      <a:pt x="32478" y="7721"/>
                      <a:pt x="32452" y="7721"/>
                    </a:cubicBezTo>
                    <a:close/>
                    <a:moveTo>
                      <a:pt x="31251" y="8388"/>
                    </a:moveTo>
                    <a:cubicBezTo>
                      <a:pt x="31142" y="8388"/>
                      <a:pt x="31039" y="8424"/>
                      <a:pt x="30945" y="8490"/>
                    </a:cubicBezTo>
                    <a:cubicBezTo>
                      <a:pt x="30790" y="8573"/>
                      <a:pt x="30647" y="8704"/>
                      <a:pt x="30540" y="8859"/>
                    </a:cubicBezTo>
                    <a:cubicBezTo>
                      <a:pt x="30456" y="8990"/>
                      <a:pt x="30409" y="9157"/>
                      <a:pt x="30409" y="9312"/>
                    </a:cubicBezTo>
                    <a:lnTo>
                      <a:pt x="30409" y="9395"/>
                    </a:lnTo>
                    <a:lnTo>
                      <a:pt x="30778" y="9193"/>
                    </a:lnTo>
                    <a:lnTo>
                      <a:pt x="30778" y="9121"/>
                    </a:lnTo>
                    <a:cubicBezTo>
                      <a:pt x="30778" y="9050"/>
                      <a:pt x="30790" y="8978"/>
                      <a:pt x="30814" y="8907"/>
                    </a:cubicBezTo>
                    <a:cubicBezTo>
                      <a:pt x="30849" y="8847"/>
                      <a:pt x="30897" y="8788"/>
                      <a:pt x="30956" y="8764"/>
                    </a:cubicBezTo>
                    <a:cubicBezTo>
                      <a:pt x="30991" y="8747"/>
                      <a:pt x="31020" y="8735"/>
                      <a:pt x="31042" y="8735"/>
                    </a:cubicBezTo>
                    <a:cubicBezTo>
                      <a:pt x="31050" y="8735"/>
                      <a:pt x="31057" y="8737"/>
                      <a:pt x="31064" y="8740"/>
                    </a:cubicBezTo>
                    <a:cubicBezTo>
                      <a:pt x="31087" y="8764"/>
                      <a:pt x="31099" y="8800"/>
                      <a:pt x="31099" y="8847"/>
                    </a:cubicBezTo>
                    <a:cubicBezTo>
                      <a:pt x="31099" y="8919"/>
                      <a:pt x="31087" y="8990"/>
                      <a:pt x="31052" y="9050"/>
                    </a:cubicBezTo>
                    <a:cubicBezTo>
                      <a:pt x="31028" y="9121"/>
                      <a:pt x="30980" y="9204"/>
                      <a:pt x="30921" y="9324"/>
                    </a:cubicBezTo>
                    <a:lnTo>
                      <a:pt x="30885" y="9383"/>
                    </a:lnTo>
                    <a:lnTo>
                      <a:pt x="30409" y="10300"/>
                    </a:lnTo>
                    <a:lnTo>
                      <a:pt x="30409" y="10538"/>
                    </a:lnTo>
                    <a:lnTo>
                      <a:pt x="31421" y="9978"/>
                    </a:lnTo>
                    <a:lnTo>
                      <a:pt x="31421" y="9716"/>
                    </a:lnTo>
                    <a:lnTo>
                      <a:pt x="30837" y="10038"/>
                    </a:lnTo>
                    <a:lnTo>
                      <a:pt x="30837" y="10038"/>
                    </a:lnTo>
                    <a:lnTo>
                      <a:pt x="31218" y="9335"/>
                    </a:lnTo>
                    <a:lnTo>
                      <a:pt x="31242" y="9288"/>
                    </a:lnTo>
                    <a:cubicBezTo>
                      <a:pt x="31314" y="9133"/>
                      <a:pt x="31373" y="9014"/>
                      <a:pt x="31409" y="8931"/>
                    </a:cubicBezTo>
                    <a:cubicBezTo>
                      <a:pt x="31445" y="8835"/>
                      <a:pt x="31468" y="8752"/>
                      <a:pt x="31468" y="8657"/>
                    </a:cubicBezTo>
                    <a:cubicBezTo>
                      <a:pt x="31468" y="8514"/>
                      <a:pt x="31421" y="8431"/>
                      <a:pt x="31337" y="8395"/>
                    </a:cubicBezTo>
                    <a:cubicBezTo>
                      <a:pt x="31308" y="8390"/>
                      <a:pt x="31280" y="8388"/>
                      <a:pt x="31251" y="8388"/>
                    </a:cubicBezTo>
                    <a:close/>
                    <a:moveTo>
                      <a:pt x="30013" y="9078"/>
                    </a:moveTo>
                    <a:cubicBezTo>
                      <a:pt x="29903" y="9078"/>
                      <a:pt x="29801" y="9114"/>
                      <a:pt x="29706" y="9181"/>
                    </a:cubicBezTo>
                    <a:cubicBezTo>
                      <a:pt x="29551" y="9252"/>
                      <a:pt x="29421" y="9371"/>
                      <a:pt x="29325" y="9514"/>
                    </a:cubicBezTo>
                    <a:cubicBezTo>
                      <a:pt x="29230" y="9645"/>
                      <a:pt x="29182" y="9788"/>
                      <a:pt x="29182" y="9943"/>
                    </a:cubicBezTo>
                    <a:lnTo>
                      <a:pt x="29182" y="10038"/>
                    </a:lnTo>
                    <a:lnTo>
                      <a:pt x="29551" y="9824"/>
                    </a:lnTo>
                    <a:lnTo>
                      <a:pt x="29551" y="9752"/>
                    </a:lnTo>
                    <a:cubicBezTo>
                      <a:pt x="29551" y="9693"/>
                      <a:pt x="29563" y="9621"/>
                      <a:pt x="29587" y="9562"/>
                    </a:cubicBezTo>
                    <a:cubicBezTo>
                      <a:pt x="29611" y="9514"/>
                      <a:pt x="29659" y="9466"/>
                      <a:pt x="29706" y="9443"/>
                    </a:cubicBezTo>
                    <a:cubicBezTo>
                      <a:pt x="29744" y="9420"/>
                      <a:pt x="29777" y="9412"/>
                      <a:pt x="29802" y="9412"/>
                    </a:cubicBezTo>
                    <a:cubicBezTo>
                      <a:pt x="29817" y="9412"/>
                      <a:pt x="29829" y="9414"/>
                      <a:pt x="29837" y="9419"/>
                    </a:cubicBezTo>
                    <a:cubicBezTo>
                      <a:pt x="29861" y="9466"/>
                      <a:pt x="29873" y="9514"/>
                      <a:pt x="29873" y="9574"/>
                    </a:cubicBezTo>
                    <a:cubicBezTo>
                      <a:pt x="29873" y="9645"/>
                      <a:pt x="29849" y="9728"/>
                      <a:pt x="29825" y="9800"/>
                    </a:cubicBezTo>
                    <a:cubicBezTo>
                      <a:pt x="29778" y="9859"/>
                      <a:pt x="29718" y="9919"/>
                      <a:pt x="29647" y="9955"/>
                    </a:cubicBezTo>
                    <a:lnTo>
                      <a:pt x="29587" y="9990"/>
                    </a:lnTo>
                    <a:lnTo>
                      <a:pt x="29587" y="10228"/>
                    </a:lnTo>
                    <a:cubicBezTo>
                      <a:pt x="29611" y="10217"/>
                      <a:pt x="29623" y="10205"/>
                      <a:pt x="29647" y="10193"/>
                    </a:cubicBezTo>
                    <a:cubicBezTo>
                      <a:pt x="29696" y="10165"/>
                      <a:pt x="29736" y="10153"/>
                      <a:pt x="29769" y="10153"/>
                    </a:cubicBezTo>
                    <a:cubicBezTo>
                      <a:pt x="29792" y="10153"/>
                      <a:pt x="29811" y="10159"/>
                      <a:pt x="29825" y="10169"/>
                    </a:cubicBezTo>
                    <a:cubicBezTo>
                      <a:pt x="29861" y="10217"/>
                      <a:pt x="29873" y="10288"/>
                      <a:pt x="29873" y="10347"/>
                    </a:cubicBezTo>
                    <a:cubicBezTo>
                      <a:pt x="29873" y="10419"/>
                      <a:pt x="29861" y="10490"/>
                      <a:pt x="29837" y="10550"/>
                    </a:cubicBezTo>
                    <a:cubicBezTo>
                      <a:pt x="29813" y="10609"/>
                      <a:pt x="29766" y="10657"/>
                      <a:pt x="29718" y="10681"/>
                    </a:cubicBezTo>
                    <a:cubicBezTo>
                      <a:pt x="29685" y="10701"/>
                      <a:pt x="29656" y="10709"/>
                      <a:pt x="29635" y="10709"/>
                    </a:cubicBezTo>
                    <a:cubicBezTo>
                      <a:pt x="29617" y="10709"/>
                      <a:pt x="29604" y="10703"/>
                      <a:pt x="29599" y="10693"/>
                    </a:cubicBezTo>
                    <a:cubicBezTo>
                      <a:pt x="29563" y="10645"/>
                      <a:pt x="29551" y="10586"/>
                      <a:pt x="29551" y="10526"/>
                    </a:cubicBezTo>
                    <a:lnTo>
                      <a:pt x="29551" y="10467"/>
                    </a:lnTo>
                    <a:lnTo>
                      <a:pt x="29182" y="10669"/>
                    </a:lnTo>
                    <a:lnTo>
                      <a:pt x="29182" y="10728"/>
                    </a:lnTo>
                    <a:cubicBezTo>
                      <a:pt x="29182" y="10895"/>
                      <a:pt x="29230" y="11002"/>
                      <a:pt x="29313" y="11050"/>
                    </a:cubicBezTo>
                    <a:cubicBezTo>
                      <a:pt x="29334" y="11064"/>
                      <a:pt x="29361" y="11071"/>
                      <a:pt x="29393" y="11071"/>
                    </a:cubicBezTo>
                    <a:cubicBezTo>
                      <a:pt x="29471" y="11071"/>
                      <a:pt x="29580" y="11031"/>
                      <a:pt x="29706" y="10955"/>
                    </a:cubicBezTo>
                    <a:cubicBezTo>
                      <a:pt x="29873" y="10871"/>
                      <a:pt x="30016" y="10752"/>
                      <a:pt x="30111" y="10598"/>
                    </a:cubicBezTo>
                    <a:cubicBezTo>
                      <a:pt x="30194" y="10455"/>
                      <a:pt x="30242" y="10300"/>
                      <a:pt x="30230" y="10133"/>
                    </a:cubicBezTo>
                    <a:cubicBezTo>
                      <a:pt x="30230" y="9948"/>
                      <a:pt x="30177" y="9852"/>
                      <a:pt x="30055" y="9852"/>
                    </a:cubicBezTo>
                    <a:cubicBezTo>
                      <a:pt x="30036" y="9852"/>
                      <a:pt x="30015" y="9854"/>
                      <a:pt x="29992" y="9859"/>
                    </a:cubicBezTo>
                    <a:cubicBezTo>
                      <a:pt x="30063" y="9800"/>
                      <a:pt x="30123" y="9728"/>
                      <a:pt x="30171" y="9633"/>
                    </a:cubicBezTo>
                    <a:cubicBezTo>
                      <a:pt x="30206" y="9550"/>
                      <a:pt x="30230" y="9443"/>
                      <a:pt x="30242" y="9347"/>
                    </a:cubicBezTo>
                    <a:cubicBezTo>
                      <a:pt x="30242" y="9204"/>
                      <a:pt x="30194" y="9109"/>
                      <a:pt x="30099" y="9085"/>
                    </a:cubicBezTo>
                    <a:cubicBezTo>
                      <a:pt x="30070" y="9081"/>
                      <a:pt x="30041" y="9078"/>
                      <a:pt x="30013" y="9078"/>
                    </a:cubicBezTo>
                    <a:close/>
                    <a:moveTo>
                      <a:pt x="20093" y="10155"/>
                    </a:moveTo>
                    <a:cubicBezTo>
                      <a:pt x="19970" y="10155"/>
                      <a:pt x="19857" y="10191"/>
                      <a:pt x="19753" y="10264"/>
                    </a:cubicBezTo>
                    <a:cubicBezTo>
                      <a:pt x="19598" y="10336"/>
                      <a:pt x="19467" y="10455"/>
                      <a:pt x="19372" y="10598"/>
                    </a:cubicBezTo>
                    <a:cubicBezTo>
                      <a:pt x="19276" y="10717"/>
                      <a:pt x="19229" y="10871"/>
                      <a:pt x="19229" y="11026"/>
                    </a:cubicBezTo>
                    <a:lnTo>
                      <a:pt x="19229" y="11121"/>
                    </a:lnTo>
                    <a:lnTo>
                      <a:pt x="19598" y="10907"/>
                    </a:lnTo>
                    <a:lnTo>
                      <a:pt x="19598" y="10836"/>
                    </a:lnTo>
                    <a:cubicBezTo>
                      <a:pt x="19598" y="10764"/>
                      <a:pt x="19610" y="10705"/>
                      <a:pt x="19634" y="10645"/>
                    </a:cubicBezTo>
                    <a:cubicBezTo>
                      <a:pt x="19657" y="10586"/>
                      <a:pt x="19705" y="10550"/>
                      <a:pt x="19753" y="10526"/>
                    </a:cubicBezTo>
                    <a:cubicBezTo>
                      <a:pt x="19791" y="10503"/>
                      <a:pt x="19825" y="10490"/>
                      <a:pt x="19850" y="10490"/>
                    </a:cubicBezTo>
                    <a:cubicBezTo>
                      <a:pt x="19864" y="10490"/>
                      <a:pt x="19875" y="10494"/>
                      <a:pt x="19884" y="10502"/>
                    </a:cubicBezTo>
                    <a:cubicBezTo>
                      <a:pt x="19907" y="10550"/>
                      <a:pt x="19919" y="10598"/>
                      <a:pt x="19919" y="10657"/>
                    </a:cubicBezTo>
                    <a:cubicBezTo>
                      <a:pt x="19919" y="10728"/>
                      <a:pt x="19896" y="10812"/>
                      <a:pt x="19872" y="10883"/>
                    </a:cubicBezTo>
                    <a:cubicBezTo>
                      <a:pt x="19824" y="10943"/>
                      <a:pt x="19765" y="11002"/>
                      <a:pt x="19693" y="11038"/>
                    </a:cubicBezTo>
                    <a:lnTo>
                      <a:pt x="19634" y="11062"/>
                    </a:lnTo>
                    <a:lnTo>
                      <a:pt x="19634" y="11312"/>
                    </a:lnTo>
                    <a:cubicBezTo>
                      <a:pt x="19669" y="11288"/>
                      <a:pt x="19693" y="11276"/>
                      <a:pt x="19693" y="11276"/>
                    </a:cubicBezTo>
                    <a:cubicBezTo>
                      <a:pt x="19744" y="11247"/>
                      <a:pt x="19785" y="11232"/>
                      <a:pt x="19818" y="11232"/>
                    </a:cubicBezTo>
                    <a:cubicBezTo>
                      <a:pt x="19840" y="11232"/>
                      <a:pt x="19858" y="11238"/>
                      <a:pt x="19872" y="11252"/>
                    </a:cubicBezTo>
                    <a:cubicBezTo>
                      <a:pt x="19907" y="11300"/>
                      <a:pt x="19919" y="11360"/>
                      <a:pt x="19919" y="11431"/>
                    </a:cubicBezTo>
                    <a:cubicBezTo>
                      <a:pt x="19919" y="11502"/>
                      <a:pt x="19907" y="11574"/>
                      <a:pt x="19884" y="11633"/>
                    </a:cubicBezTo>
                    <a:cubicBezTo>
                      <a:pt x="19860" y="11693"/>
                      <a:pt x="19812" y="11741"/>
                      <a:pt x="19765" y="11764"/>
                    </a:cubicBezTo>
                    <a:cubicBezTo>
                      <a:pt x="19732" y="11784"/>
                      <a:pt x="19703" y="11793"/>
                      <a:pt x="19679" y="11793"/>
                    </a:cubicBezTo>
                    <a:cubicBezTo>
                      <a:pt x="19660" y="11793"/>
                      <a:pt x="19644" y="11787"/>
                      <a:pt x="19634" y="11776"/>
                    </a:cubicBezTo>
                    <a:cubicBezTo>
                      <a:pt x="19610" y="11717"/>
                      <a:pt x="19598" y="11657"/>
                      <a:pt x="19598" y="11598"/>
                    </a:cubicBezTo>
                    <a:lnTo>
                      <a:pt x="19598" y="11550"/>
                    </a:lnTo>
                    <a:lnTo>
                      <a:pt x="19229" y="11752"/>
                    </a:lnTo>
                    <a:lnTo>
                      <a:pt x="19229" y="11812"/>
                    </a:lnTo>
                    <a:cubicBezTo>
                      <a:pt x="19229" y="11979"/>
                      <a:pt x="19276" y="12086"/>
                      <a:pt x="19360" y="12133"/>
                    </a:cubicBezTo>
                    <a:cubicBezTo>
                      <a:pt x="19383" y="12144"/>
                      <a:pt x="19411" y="12149"/>
                      <a:pt x="19442" y="12149"/>
                    </a:cubicBezTo>
                    <a:cubicBezTo>
                      <a:pt x="19521" y="12149"/>
                      <a:pt x="19625" y="12115"/>
                      <a:pt x="19753" y="12038"/>
                    </a:cubicBezTo>
                    <a:cubicBezTo>
                      <a:pt x="19919" y="11955"/>
                      <a:pt x="20062" y="11824"/>
                      <a:pt x="20157" y="11669"/>
                    </a:cubicBezTo>
                    <a:cubicBezTo>
                      <a:pt x="20241" y="11538"/>
                      <a:pt x="20277" y="11371"/>
                      <a:pt x="20277" y="11217"/>
                    </a:cubicBezTo>
                    <a:cubicBezTo>
                      <a:pt x="20277" y="11024"/>
                      <a:pt x="20225" y="10935"/>
                      <a:pt x="20106" y="10935"/>
                    </a:cubicBezTo>
                    <a:cubicBezTo>
                      <a:pt x="20086" y="10935"/>
                      <a:pt x="20063" y="10938"/>
                      <a:pt x="20038" y="10943"/>
                    </a:cubicBezTo>
                    <a:cubicBezTo>
                      <a:pt x="20110" y="10883"/>
                      <a:pt x="20169" y="10800"/>
                      <a:pt x="20217" y="10717"/>
                    </a:cubicBezTo>
                    <a:cubicBezTo>
                      <a:pt x="20253" y="10621"/>
                      <a:pt x="20277" y="10526"/>
                      <a:pt x="20277" y="10431"/>
                    </a:cubicBezTo>
                    <a:cubicBezTo>
                      <a:pt x="20277" y="10276"/>
                      <a:pt x="20241" y="10193"/>
                      <a:pt x="20146" y="10157"/>
                    </a:cubicBezTo>
                    <a:cubicBezTo>
                      <a:pt x="20128" y="10155"/>
                      <a:pt x="20110" y="10155"/>
                      <a:pt x="20093" y="10155"/>
                    </a:cubicBezTo>
                    <a:close/>
                    <a:moveTo>
                      <a:pt x="18550" y="11288"/>
                    </a:moveTo>
                    <a:lnTo>
                      <a:pt x="18550" y="12014"/>
                    </a:lnTo>
                    <a:lnTo>
                      <a:pt x="18252" y="12181"/>
                    </a:lnTo>
                    <a:lnTo>
                      <a:pt x="18550" y="11288"/>
                    </a:lnTo>
                    <a:close/>
                    <a:moveTo>
                      <a:pt x="31252" y="12128"/>
                    </a:moveTo>
                    <a:cubicBezTo>
                      <a:pt x="31222" y="12128"/>
                      <a:pt x="31187" y="12137"/>
                      <a:pt x="31147" y="12157"/>
                    </a:cubicBezTo>
                    <a:cubicBezTo>
                      <a:pt x="31040" y="12217"/>
                      <a:pt x="30968" y="12324"/>
                      <a:pt x="30956" y="12443"/>
                    </a:cubicBezTo>
                    <a:cubicBezTo>
                      <a:pt x="30956" y="12512"/>
                      <a:pt x="30991" y="12546"/>
                      <a:pt x="31044" y="12546"/>
                    </a:cubicBezTo>
                    <a:cubicBezTo>
                      <a:pt x="31073" y="12546"/>
                      <a:pt x="31109" y="12536"/>
                      <a:pt x="31147" y="12514"/>
                    </a:cubicBezTo>
                    <a:cubicBezTo>
                      <a:pt x="31254" y="12455"/>
                      <a:pt x="31337" y="12348"/>
                      <a:pt x="31349" y="12229"/>
                    </a:cubicBezTo>
                    <a:cubicBezTo>
                      <a:pt x="31349" y="12165"/>
                      <a:pt x="31312" y="12128"/>
                      <a:pt x="31252" y="12128"/>
                    </a:cubicBezTo>
                    <a:close/>
                    <a:moveTo>
                      <a:pt x="18895" y="10752"/>
                    </a:moveTo>
                    <a:lnTo>
                      <a:pt x="18467" y="10990"/>
                    </a:lnTo>
                    <a:lnTo>
                      <a:pt x="17955" y="12348"/>
                    </a:lnTo>
                    <a:lnTo>
                      <a:pt x="17955" y="12598"/>
                    </a:lnTo>
                    <a:lnTo>
                      <a:pt x="18550" y="12264"/>
                    </a:lnTo>
                    <a:lnTo>
                      <a:pt x="18550" y="12669"/>
                    </a:lnTo>
                    <a:lnTo>
                      <a:pt x="18895" y="12479"/>
                    </a:lnTo>
                    <a:lnTo>
                      <a:pt x="18895" y="12074"/>
                    </a:lnTo>
                    <a:lnTo>
                      <a:pt x="19086" y="11967"/>
                    </a:lnTo>
                    <a:lnTo>
                      <a:pt x="19086" y="11717"/>
                    </a:lnTo>
                    <a:lnTo>
                      <a:pt x="18895" y="11824"/>
                    </a:lnTo>
                    <a:lnTo>
                      <a:pt x="18895" y="10752"/>
                    </a:lnTo>
                    <a:close/>
                    <a:moveTo>
                      <a:pt x="46671" y="6792"/>
                    </a:moveTo>
                    <a:cubicBezTo>
                      <a:pt x="46662" y="6792"/>
                      <a:pt x="46651" y="6794"/>
                      <a:pt x="46637" y="6799"/>
                    </a:cubicBezTo>
                    <a:lnTo>
                      <a:pt x="46637" y="12467"/>
                    </a:lnTo>
                    <a:lnTo>
                      <a:pt x="46637" y="12633"/>
                    </a:lnTo>
                    <a:cubicBezTo>
                      <a:pt x="46637" y="12657"/>
                      <a:pt x="46637" y="12693"/>
                      <a:pt x="46685" y="12717"/>
                    </a:cubicBezTo>
                    <a:cubicBezTo>
                      <a:pt x="46696" y="12705"/>
                      <a:pt x="46720" y="12705"/>
                      <a:pt x="46732" y="12693"/>
                    </a:cubicBezTo>
                    <a:lnTo>
                      <a:pt x="47161" y="12455"/>
                    </a:lnTo>
                    <a:lnTo>
                      <a:pt x="47161" y="8133"/>
                    </a:lnTo>
                    <a:cubicBezTo>
                      <a:pt x="47149" y="8073"/>
                      <a:pt x="47137" y="8026"/>
                      <a:pt x="47125" y="7966"/>
                    </a:cubicBezTo>
                    <a:cubicBezTo>
                      <a:pt x="47077" y="7561"/>
                      <a:pt x="46947" y="7180"/>
                      <a:pt x="46732" y="6835"/>
                    </a:cubicBezTo>
                    <a:cubicBezTo>
                      <a:pt x="46714" y="6817"/>
                      <a:pt x="46703" y="6792"/>
                      <a:pt x="46671" y="6792"/>
                    </a:cubicBezTo>
                    <a:close/>
                    <a:moveTo>
                      <a:pt x="45637" y="5906"/>
                    </a:moveTo>
                    <a:cubicBezTo>
                      <a:pt x="45637" y="5930"/>
                      <a:pt x="45637" y="5942"/>
                      <a:pt x="45637" y="5954"/>
                    </a:cubicBezTo>
                    <a:lnTo>
                      <a:pt x="45637" y="13241"/>
                    </a:lnTo>
                    <a:cubicBezTo>
                      <a:pt x="45625" y="13253"/>
                      <a:pt x="45625" y="13253"/>
                      <a:pt x="45637" y="13265"/>
                    </a:cubicBezTo>
                    <a:cubicBezTo>
                      <a:pt x="45637" y="13265"/>
                      <a:pt x="45637" y="13276"/>
                      <a:pt x="45649" y="13276"/>
                    </a:cubicBezTo>
                    <a:cubicBezTo>
                      <a:pt x="45827" y="13205"/>
                      <a:pt x="46006" y="13110"/>
                      <a:pt x="46149" y="12991"/>
                    </a:cubicBezTo>
                    <a:cubicBezTo>
                      <a:pt x="46173" y="12681"/>
                      <a:pt x="46161" y="6359"/>
                      <a:pt x="46149" y="6180"/>
                    </a:cubicBezTo>
                    <a:cubicBezTo>
                      <a:pt x="45994" y="6061"/>
                      <a:pt x="45827" y="5966"/>
                      <a:pt x="45637" y="5906"/>
                    </a:cubicBezTo>
                    <a:close/>
                    <a:moveTo>
                      <a:pt x="17729" y="11407"/>
                    </a:moveTo>
                    <a:lnTo>
                      <a:pt x="16836" y="11907"/>
                    </a:lnTo>
                    <a:lnTo>
                      <a:pt x="16812" y="12895"/>
                    </a:lnTo>
                    <a:lnTo>
                      <a:pt x="17133" y="12717"/>
                    </a:lnTo>
                    <a:cubicBezTo>
                      <a:pt x="17145" y="12622"/>
                      <a:pt x="17205" y="12526"/>
                      <a:pt x="17300" y="12479"/>
                    </a:cubicBezTo>
                    <a:cubicBezTo>
                      <a:pt x="17328" y="12457"/>
                      <a:pt x="17353" y="12447"/>
                      <a:pt x="17374" y="12447"/>
                    </a:cubicBezTo>
                    <a:cubicBezTo>
                      <a:pt x="17399" y="12447"/>
                      <a:pt x="17418" y="12460"/>
                      <a:pt x="17431" y="12479"/>
                    </a:cubicBezTo>
                    <a:cubicBezTo>
                      <a:pt x="17455" y="12538"/>
                      <a:pt x="17467" y="12622"/>
                      <a:pt x="17467" y="12693"/>
                    </a:cubicBezTo>
                    <a:cubicBezTo>
                      <a:pt x="17467" y="12764"/>
                      <a:pt x="17455" y="12836"/>
                      <a:pt x="17455" y="12907"/>
                    </a:cubicBezTo>
                    <a:cubicBezTo>
                      <a:pt x="17443" y="12955"/>
                      <a:pt x="17431" y="13003"/>
                      <a:pt x="17407" y="13050"/>
                    </a:cubicBezTo>
                    <a:cubicBezTo>
                      <a:pt x="17383" y="13086"/>
                      <a:pt x="17348" y="13122"/>
                      <a:pt x="17300" y="13145"/>
                    </a:cubicBezTo>
                    <a:cubicBezTo>
                      <a:pt x="17270" y="13163"/>
                      <a:pt x="17246" y="13172"/>
                      <a:pt x="17227" y="13172"/>
                    </a:cubicBezTo>
                    <a:cubicBezTo>
                      <a:pt x="17208" y="13172"/>
                      <a:pt x="17193" y="13163"/>
                      <a:pt x="17181" y="13145"/>
                    </a:cubicBezTo>
                    <a:cubicBezTo>
                      <a:pt x="17157" y="13086"/>
                      <a:pt x="17145" y="13014"/>
                      <a:pt x="17145" y="12955"/>
                    </a:cubicBezTo>
                    <a:lnTo>
                      <a:pt x="16788" y="13157"/>
                    </a:lnTo>
                    <a:cubicBezTo>
                      <a:pt x="16788" y="13241"/>
                      <a:pt x="16800" y="13336"/>
                      <a:pt x="16824" y="13419"/>
                    </a:cubicBezTo>
                    <a:cubicBezTo>
                      <a:pt x="16848" y="13479"/>
                      <a:pt x="16907" y="13515"/>
                      <a:pt x="16978" y="13515"/>
                    </a:cubicBezTo>
                    <a:cubicBezTo>
                      <a:pt x="17086" y="13503"/>
                      <a:pt x="17193" y="13467"/>
                      <a:pt x="17288" y="13407"/>
                    </a:cubicBezTo>
                    <a:cubicBezTo>
                      <a:pt x="17407" y="13336"/>
                      <a:pt x="17526" y="13253"/>
                      <a:pt x="17610" y="13145"/>
                    </a:cubicBezTo>
                    <a:cubicBezTo>
                      <a:pt x="17681" y="13062"/>
                      <a:pt x="17729" y="12955"/>
                      <a:pt x="17764" y="12848"/>
                    </a:cubicBezTo>
                    <a:cubicBezTo>
                      <a:pt x="17788" y="12729"/>
                      <a:pt x="17800" y="12610"/>
                      <a:pt x="17800" y="12479"/>
                    </a:cubicBezTo>
                    <a:cubicBezTo>
                      <a:pt x="17824" y="12360"/>
                      <a:pt x="17776" y="12229"/>
                      <a:pt x="17705" y="12145"/>
                    </a:cubicBezTo>
                    <a:cubicBezTo>
                      <a:pt x="17672" y="12118"/>
                      <a:pt x="17632" y="12103"/>
                      <a:pt x="17586" y="12103"/>
                    </a:cubicBezTo>
                    <a:cubicBezTo>
                      <a:pt x="17533" y="12103"/>
                      <a:pt x="17472" y="12124"/>
                      <a:pt x="17407" y="12169"/>
                    </a:cubicBezTo>
                    <a:cubicBezTo>
                      <a:pt x="17336" y="12205"/>
                      <a:pt x="17288" y="12241"/>
                      <a:pt x="17229" y="12288"/>
                    </a:cubicBezTo>
                    <a:cubicBezTo>
                      <a:pt x="17181" y="12324"/>
                      <a:pt x="17145" y="12360"/>
                      <a:pt x="17109" y="12407"/>
                    </a:cubicBezTo>
                    <a:lnTo>
                      <a:pt x="17133" y="12014"/>
                    </a:lnTo>
                    <a:lnTo>
                      <a:pt x="17729" y="11693"/>
                    </a:lnTo>
                    <a:lnTo>
                      <a:pt x="17729" y="11407"/>
                    </a:lnTo>
                    <a:close/>
                    <a:moveTo>
                      <a:pt x="44800" y="5701"/>
                    </a:moveTo>
                    <a:cubicBezTo>
                      <a:pt x="44746" y="5701"/>
                      <a:pt x="44692" y="5708"/>
                      <a:pt x="44637" y="5728"/>
                    </a:cubicBezTo>
                    <a:cubicBezTo>
                      <a:pt x="44625" y="5764"/>
                      <a:pt x="44613" y="5799"/>
                      <a:pt x="44613" y="5835"/>
                    </a:cubicBezTo>
                    <a:lnTo>
                      <a:pt x="44613" y="13800"/>
                    </a:lnTo>
                    <a:cubicBezTo>
                      <a:pt x="44613" y="13812"/>
                      <a:pt x="44625" y="13824"/>
                      <a:pt x="44649" y="13848"/>
                    </a:cubicBezTo>
                    <a:cubicBezTo>
                      <a:pt x="44815" y="13765"/>
                      <a:pt x="44982" y="13681"/>
                      <a:pt x="45149" y="13574"/>
                    </a:cubicBezTo>
                    <a:cubicBezTo>
                      <a:pt x="45161" y="13491"/>
                      <a:pt x="45161" y="13395"/>
                      <a:pt x="45161" y="13312"/>
                    </a:cubicBezTo>
                    <a:lnTo>
                      <a:pt x="45161" y="6014"/>
                    </a:lnTo>
                    <a:lnTo>
                      <a:pt x="45161" y="5859"/>
                    </a:lnTo>
                    <a:cubicBezTo>
                      <a:pt x="45149" y="5811"/>
                      <a:pt x="45137" y="5775"/>
                      <a:pt x="45125" y="5728"/>
                    </a:cubicBezTo>
                    <a:cubicBezTo>
                      <a:pt x="45014" y="5728"/>
                      <a:pt x="44908" y="5701"/>
                      <a:pt x="44800" y="5701"/>
                    </a:cubicBezTo>
                    <a:close/>
                    <a:moveTo>
                      <a:pt x="44137" y="5764"/>
                    </a:moveTo>
                    <a:cubicBezTo>
                      <a:pt x="43958" y="5775"/>
                      <a:pt x="43791" y="5823"/>
                      <a:pt x="43625" y="5895"/>
                    </a:cubicBezTo>
                    <a:cubicBezTo>
                      <a:pt x="43625" y="5906"/>
                      <a:pt x="43613" y="5930"/>
                      <a:pt x="43613" y="5954"/>
                    </a:cubicBezTo>
                    <a:lnTo>
                      <a:pt x="43613" y="14360"/>
                    </a:lnTo>
                    <a:cubicBezTo>
                      <a:pt x="43613" y="14372"/>
                      <a:pt x="43613" y="14372"/>
                      <a:pt x="43613" y="14384"/>
                    </a:cubicBezTo>
                    <a:cubicBezTo>
                      <a:pt x="43613" y="14384"/>
                      <a:pt x="43625" y="14396"/>
                      <a:pt x="43637" y="14396"/>
                    </a:cubicBezTo>
                    <a:cubicBezTo>
                      <a:pt x="43815" y="14324"/>
                      <a:pt x="43982" y="14229"/>
                      <a:pt x="44149" y="14122"/>
                    </a:cubicBezTo>
                    <a:lnTo>
                      <a:pt x="44149" y="13872"/>
                    </a:lnTo>
                    <a:lnTo>
                      <a:pt x="44149" y="6037"/>
                    </a:lnTo>
                    <a:lnTo>
                      <a:pt x="44149" y="5871"/>
                    </a:lnTo>
                    <a:cubicBezTo>
                      <a:pt x="44149" y="5835"/>
                      <a:pt x="44137" y="5799"/>
                      <a:pt x="44137" y="5764"/>
                    </a:cubicBezTo>
                    <a:close/>
                    <a:moveTo>
                      <a:pt x="43113" y="6121"/>
                    </a:moveTo>
                    <a:cubicBezTo>
                      <a:pt x="43017" y="6145"/>
                      <a:pt x="42922" y="6180"/>
                      <a:pt x="42827" y="6252"/>
                    </a:cubicBezTo>
                    <a:cubicBezTo>
                      <a:pt x="42553" y="6407"/>
                      <a:pt x="42589" y="6335"/>
                      <a:pt x="42589" y="6657"/>
                    </a:cubicBezTo>
                    <a:lnTo>
                      <a:pt x="42589" y="14705"/>
                    </a:lnTo>
                    <a:lnTo>
                      <a:pt x="42589" y="14884"/>
                    </a:lnTo>
                    <a:cubicBezTo>
                      <a:pt x="42589" y="14919"/>
                      <a:pt x="42601" y="14943"/>
                      <a:pt x="42613" y="14967"/>
                    </a:cubicBezTo>
                    <a:cubicBezTo>
                      <a:pt x="42779" y="14884"/>
                      <a:pt x="42958" y="14800"/>
                      <a:pt x="43113" y="14693"/>
                    </a:cubicBezTo>
                    <a:lnTo>
                      <a:pt x="43113" y="6121"/>
                    </a:lnTo>
                    <a:close/>
                    <a:moveTo>
                      <a:pt x="18641" y="14745"/>
                    </a:moveTo>
                    <a:cubicBezTo>
                      <a:pt x="18612" y="14745"/>
                      <a:pt x="18576" y="14755"/>
                      <a:pt x="18538" y="14777"/>
                    </a:cubicBezTo>
                    <a:cubicBezTo>
                      <a:pt x="18419" y="14836"/>
                      <a:pt x="18348" y="14943"/>
                      <a:pt x="18336" y="15062"/>
                    </a:cubicBezTo>
                    <a:cubicBezTo>
                      <a:pt x="18336" y="15126"/>
                      <a:pt x="18373" y="15163"/>
                      <a:pt x="18433" y="15163"/>
                    </a:cubicBezTo>
                    <a:cubicBezTo>
                      <a:pt x="18463" y="15163"/>
                      <a:pt x="18499" y="15154"/>
                      <a:pt x="18538" y="15134"/>
                    </a:cubicBezTo>
                    <a:cubicBezTo>
                      <a:pt x="18645" y="15074"/>
                      <a:pt x="18717" y="14967"/>
                      <a:pt x="18729" y="14848"/>
                    </a:cubicBezTo>
                    <a:cubicBezTo>
                      <a:pt x="18729" y="14779"/>
                      <a:pt x="18694" y="14745"/>
                      <a:pt x="18641" y="14745"/>
                    </a:cubicBezTo>
                    <a:close/>
                    <a:moveTo>
                      <a:pt x="42101" y="6716"/>
                    </a:moveTo>
                    <a:cubicBezTo>
                      <a:pt x="41922" y="6823"/>
                      <a:pt x="41743" y="6954"/>
                      <a:pt x="41577" y="7097"/>
                    </a:cubicBezTo>
                    <a:lnTo>
                      <a:pt x="41589" y="7323"/>
                    </a:lnTo>
                    <a:lnTo>
                      <a:pt x="41589" y="15277"/>
                    </a:lnTo>
                    <a:lnTo>
                      <a:pt x="41589" y="15431"/>
                    </a:lnTo>
                    <a:cubicBezTo>
                      <a:pt x="41589" y="15491"/>
                      <a:pt x="41577" y="15503"/>
                      <a:pt x="41624" y="15527"/>
                    </a:cubicBezTo>
                    <a:cubicBezTo>
                      <a:pt x="41791" y="15443"/>
                      <a:pt x="41958" y="15348"/>
                      <a:pt x="42124" y="15241"/>
                    </a:cubicBezTo>
                    <a:lnTo>
                      <a:pt x="42124" y="6990"/>
                    </a:lnTo>
                    <a:lnTo>
                      <a:pt x="42124" y="6811"/>
                    </a:lnTo>
                    <a:cubicBezTo>
                      <a:pt x="42113" y="6776"/>
                      <a:pt x="42113" y="6740"/>
                      <a:pt x="42101" y="6716"/>
                    </a:cubicBezTo>
                    <a:close/>
                    <a:moveTo>
                      <a:pt x="41089" y="7514"/>
                    </a:moveTo>
                    <a:cubicBezTo>
                      <a:pt x="40970" y="7609"/>
                      <a:pt x="40839" y="7716"/>
                      <a:pt x="40731" y="7835"/>
                    </a:cubicBezTo>
                    <a:cubicBezTo>
                      <a:pt x="40529" y="8050"/>
                      <a:pt x="40565" y="7978"/>
                      <a:pt x="40565" y="8252"/>
                    </a:cubicBezTo>
                    <a:lnTo>
                      <a:pt x="40565" y="15836"/>
                    </a:lnTo>
                    <a:lnTo>
                      <a:pt x="40565" y="15991"/>
                    </a:lnTo>
                    <a:cubicBezTo>
                      <a:pt x="40565" y="16027"/>
                      <a:pt x="40577" y="16062"/>
                      <a:pt x="40589" y="16098"/>
                    </a:cubicBezTo>
                    <a:cubicBezTo>
                      <a:pt x="40767" y="16015"/>
                      <a:pt x="40934" y="15920"/>
                      <a:pt x="41089" y="15812"/>
                    </a:cubicBezTo>
                    <a:lnTo>
                      <a:pt x="41089" y="7514"/>
                    </a:lnTo>
                    <a:close/>
                    <a:moveTo>
                      <a:pt x="40100" y="8562"/>
                    </a:moveTo>
                    <a:cubicBezTo>
                      <a:pt x="40065" y="8585"/>
                      <a:pt x="40029" y="8609"/>
                      <a:pt x="40005" y="8645"/>
                    </a:cubicBezTo>
                    <a:cubicBezTo>
                      <a:pt x="39898" y="8764"/>
                      <a:pt x="39803" y="8883"/>
                      <a:pt x="39708" y="9014"/>
                    </a:cubicBezTo>
                    <a:cubicBezTo>
                      <a:pt x="39529" y="9240"/>
                      <a:pt x="39553" y="9157"/>
                      <a:pt x="39553" y="9443"/>
                    </a:cubicBezTo>
                    <a:lnTo>
                      <a:pt x="39553" y="15908"/>
                    </a:lnTo>
                    <a:lnTo>
                      <a:pt x="39553" y="16503"/>
                    </a:lnTo>
                    <a:cubicBezTo>
                      <a:pt x="39553" y="16551"/>
                      <a:pt x="39553" y="16598"/>
                      <a:pt x="39565" y="16658"/>
                    </a:cubicBezTo>
                    <a:cubicBezTo>
                      <a:pt x="39600" y="16646"/>
                      <a:pt x="39636" y="16634"/>
                      <a:pt x="39672" y="16622"/>
                    </a:cubicBezTo>
                    <a:cubicBezTo>
                      <a:pt x="39755" y="16574"/>
                      <a:pt x="39827" y="16527"/>
                      <a:pt x="39910" y="16479"/>
                    </a:cubicBezTo>
                    <a:cubicBezTo>
                      <a:pt x="40124" y="16360"/>
                      <a:pt x="40100" y="16396"/>
                      <a:pt x="40100" y="16158"/>
                    </a:cubicBezTo>
                    <a:lnTo>
                      <a:pt x="40100" y="8776"/>
                    </a:lnTo>
                    <a:lnTo>
                      <a:pt x="40100" y="8562"/>
                    </a:lnTo>
                    <a:close/>
                    <a:moveTo>
                      <a:pt x="39076" y="9907"/>
                    </a:moveTo>
                    <a:cubicBezTo>
                      <a:pt x="39041" y="9931"/>
                      <a:pt x="39029" y="9931"/>
                      <a:pt x="39017" y="9931"/>
                    </a:cubicBezTo>
                    <a:cubicBezTo>
                      <a:pt x="38874" y="10133"/>
                      <a:pt x="38731" y="10324"/>
                      <a:pt x="38588" y="10526"/>
                    </a:cubicBezTo>
                    <a:cubicBezTo>
                      <a:pt x="38553" y="10574"/>
                      <a:pt x="38529" y="10621"/>
                      <a:pt x="38541" y="10681"/>
                    </a:cubicBezTo>
                    <a:lnTo>
                      <a:pt x="38541" y="10836"/>
                    </a:lnTo>
                    <a:lnTo>
                      <a:pt x="38541" y="16967"/>
                    </a:lnTo>
                    <a:lnTo>
                      <a:pt x="38541" y="17134"/>
                    </a:lnTo>
                    <a:cubicBezTo>
                      <a:pt x="38541" y="17182"/>
                      <a:pt x="38529" y="17194"/>
                      <a:pt x="38588" y="17217"/>
                    </a:cubicBezTo>
                    <a:cubicBezTo>
                      <a:pt x="38743" y="17134"/>
                      <a:pt x="38910" y="17051"/>
                      <a:pt x="39076" y="16944"/>
                    </a:cubicBezTo>
                    <a:lnTo>
                      <a:pt x="39076" y="9907"/>
                    </a:lnTo>
                    <a:close/>
                    <a:moveTo>
                      <a:pt x="38017" y="11252"/>
                    </a:moveTo>
                    <a:lnTo>
                      <a:pt x="37529" y="11764"/>
                    </a:lnTo>
                    <a:lnTo>
                      <a:pt x="37529" y="12455"/>
                    </a:lnTo>
                    <a:lnTo>
                      <a:pt x="37529" y="16443"/>
                    </a:lnTo>
                    <a:lnTo>
                      <a:pt x="37529" y="17098"/>
                    </a:lnTo>
                    <a:cubicBezTo>
                      <a:pt x="37529" y="17325"/>
                      <a:pt x="37529" y="17539"/>
                      <a:pt x="37552" y="17765"/>
                    </a:cubicBezTo>
                    <a:cubicBezTo>
                      <a:pt x="37731" y="17694"/>
                      <a:pt x="37898" y="17610"/>
                      <a:pt x="38053" y="17491"/>
                    </a:cubicBezTo>
                    <a:cubicBezTo>
                      <a:pt x="38064" y="17384"/>
                      <a:pt x="38076" y="11443"/>
                      <a:pt x="38064" y="11300"/>
                    </a:cubicBezTo>
                    <a:cubicBezTo>
                      <a:pt x="38064" y="11276"/>
                      <a:pt x="38053" y="11264"/>
                      <a:pt x="38041" y="11252"/>
                    </a:cubicBezTo>
                    <a:close/>
                    <a:moveTo>
                      <a:pt x="37005" y="12241"/>
                    </a:moveTo>
                    <a:lnTo>
                      <a:pt x="36505" y="12586"/>
                    </a:lnTo>
                    <a:lnTo>
                      <a:pt x="36505" y="12824"/>
                    </a:lnTo>
                    <a:lnTo>
                      <a:pt x="36505" y="18087"/>
                    </a:lnTo>
                    <a:lnTo>
                      <a:pt x="36505" y="18241"/>
                    </a:lnTo>
                    <a:cubicBezTo>
                      <a:pt x="36505" y="18301"/>
                      <a:pt x="36505" y="18313"/>
                      <a:pt x="36552" y="18325"/>
                    </a:cubicBezTo>
                    <a:cubicBezTo>
                      <a:pt x="36719" y="18253"/>
                      <a:pt x="36886" y="18158"/>
                      <a:pt x="37052" y="18051"/>
                    </a:cubicBezTo>
                    <a:lnTo>
                      <a:pt x="37052" y="12491"/>
                    </a:lnTo>
                    <a:lnTo>
                      <a:pt x="37052" y="12324"/>
                    </a:lnTo>
                    <a:cubicBezTo>
                      <a:pt x="37052" y="12276"/>
                      <a:pt x="37064" y="12264"/>
                      <a:pt x="37005" y="12241"/>
                    </a:cubicBezTo>
                    <a:close/>
                    <a:moveTo>
                      <a:pt x="36017" y="12860"/>
                    </a:moveTo>
                    <a:cubicBezTo>
                      <a:pt x="35838" y="12919"/>
                      <a:pt x="35671" y="12991"/>
                      <a:pt x="35505" y="13074"/>
                    </a:cubicBezTo>
                    <a:lnTo>
                      <a:pt x="35505" y="13336"/>
                    </a:lnTo>
                    <a:lnTo>
                      <a:pt x="35505" y="18622"/>
                    </a:lnTo>
                    <a:lnTo>
                      <a:pt x="35505" y="18801"/>
                    </a:lnTo>
                    <a:cubicBezTo>
                      <a:pt x="35505" y="18837"/>
                      <a:pt x="35517" y="18872"/>
                      <a:pt x="35528" y="18896"/>
                    </a:cubicBezTo>
                    <a:cubicBezTo>
                      <a:pt x="35707" y="18825"/>
                      <a:pt x="35874" y="18729"/>
                      <a:pt x="36028" y="18622"/>
                    </a:cubicBezTo>
                    <a:cubicBezTo>
                      <a:pt x="36028" y="18539"/>
                      <a:pt x="36040" y="18456"/>
                      <a:pt x="36040" y="18372"/>
                    </a:cubicBezTo>
                    <a:lnTo>
                      <a:pt x="36028" y="18360"/>
                    </a:lnTo>
                    <a:lnTo>
                      <a:pt x="36028" y="13122"/>
                    </a:lnTo>
                    <a:lnTo>
                      <a:pt x="36028" y="12967"/>
                    </a:lnTo>
                    <a:cubicBezTo>
                      <a:pt x="36028" y="12931"/>
                      <a:pt x="36017" y="12895"/>
                      <a:pt x="36017" y="12860"/>
                    </a:cubicBezTo>
                    <a:close/>
                    <a:moveTo>
                      <a:pt x="35016" y="13181"/>
                    </a:moveTo>
                    <a:cubicBezTo>
                      <a:pt x="34850" y="13181"/>
                      <a:pt x="34671" y="13193"/>
                      <a:pt x="34504" y="13217"/>
                    </a:cubicBezTo>
                    <a:lnTo>
                      <a:pt x="34504" y="13467"/>
                    </a:lnTo>
                    <a:lnTo>
                      <a:pt x="34504" y="19253"/>
                    </a:lnTo>
                    <a:lnTo>
                      <a:pt x="34504" y="19372"/>
                    </a:lnTo>
                    <a:cubicBezTo>
                      <a:pt x="34504" y="19408"/>
                      <a:pt x="34493" y="19444"/>
                      <a:pt x="34540" y="19468"/>
                    </a:cubicBezTo>
                    <a:cubicBezTo>
                      <a:pt x="34707" y="19384"/>
                      <a:pt x="34874" y="19289"/>
                      <a:pt x="35040" y="19182"/>
                    </a:cubicBezTo>
                    <a:lnTo>
                      <a:pt x="35040" y="13241"/>
                    </a:lnTo>
                    <a:cubicBezTo>
                      <a:pt x="35028" y="13217"/>
                      <a:pt x="35028" y="13205"/>
                      <a:pt x="35016" y="13181"/>
                    </a:cubicBezTo>
                    <a:close/>
                    <a:moveTo>
                      <a:pt x="33811" y="13241"/>
                    </a:moveTo>
                    <a:cubicBezTo>
                      <a:pt x="33696" y="13241"/>
                      <a:pt x="33580" y="13257"/>
                      <a:pt x="33469" y="13288"/>
                    </a:cubicBezTo>
                    <a:cubicBezTo>
                      <a:pt x="33481" y="13395"/>
                      <a:pt x="33469" y="13479"/>
                      <a:pt x="33469" y="13562"/>
                    </a:cubicBezTo>
                    <a:lnTo>
                      <a:pt x="33469" y="19741"/>
                    </a:lnTo>
                    <a:lnTo>
                      <a:pt x="33469" y="19920"/>
                    </a:lnTo>
                    <a:cubicBezTo>
                      <a:pt x="33481" y="19956"/>
                      <a:pt x="33492" y="19992"/>
                      <a:pt x="33504" y="20027"/>
                    </a:cubicBezTo>
                    <a:cubicBezTo>
                      <a:pt x="33671" y="19944"/>
                      <a:pt x="33850" y="19849"/>
                      <a:pt x="34004" y="19741"/>
                    </a:cubicBezTo>
                    <a:lnTo>
                      <a:pt x="34004" y="19480"/>
                    </a:lnTo>
                    <a:lnTo>
                      <a:pt x="34004" y="13550"/>
                    </a:lnTo>
                    <a:lnTo>
                      <a:pt x="34004" y="13372"/>
                    </a:lnTo>
                    <a:cubicBezTo>
                      <a:pt x="34004" y="13324"/>
                      <a:pt x="33993" y="13288"/>
                      <a:pt x="33981" y="13253"/>
                    </a:cubicBezTo>
                    <a:cubicBezTo>
                      <a:pt x="33925" y="13245"/>
                      <a:pt x="33868" y="13241"/>
                      <a:pt x="33811" y="13241"/>
                    </a:cubicBezTo>
                    <a:close/>
                    <a:moveTo>
                      <a:pt x="32980" y="13372"/>
                    </a:moveTo>
                    <a:cubicBezTo>
                      <a:pt x="32802" y="13395"/>
                      <a:pt x="32635" y="13431"/>
                      <a:pt x="32469" y="13503"/>
                    </a:cubicBezTo>
                    <a:lnTo>
                      <a:pt x="32469" y="13776"/>
                    </a:lnTo>
                    <a:lnTo>
                      <a:pt x="32469" y="20325"/>
                    </a:lnTo>
                    <a:lnTo>
                      <a:pt x="32469" y="20492"/>
                    </a:lnTo>
                    <a:cubicBezTo>
                      <a:pt x="32469" y="20515"/>
                      <a:pt x="32457" y="20551"/>
                      <a:pt x="32504" y="20575"/>
                    </a:cubicBezTo>
                    <a:cubicBezTo>
                      <a:pt x="32683" y="20492"/>
                      <a:pt x="32850" y="20396"/>
                      <a:pt x="33004" y="20301"/>
                    </a:cubicBezTo>
                    <a:lnTo>
                      <a:pt x="33004" y="13455"/>
                    </a:lnTo>
                    <a:cubicBezTo>
                      <a:pt x="33004" y="13419"/>
                      <a:pt x="32992" y="13395"/>
                      <a:pt x="32980" y="13372"/>
                    </a:cubicBezTo>
                    <a:close/>
                    <a:moveTo>
                      <a:pt x="31957" y="13729"/>
                    </a:moveTo>
                    <a:cubicBezTo>
                      <a:pt x="31766" y="13776"/>
                      <a:pt x="31599" y="13872"/>
                      <a:pt x="31445" y="13991"/>
                    </a:cubicBezTo>
                    <a:lnTo>
                      <a:pt x="31445" y="20896"/>
                    </a:lnTo>
                    <a:lnTo>
                      <a:pt x="31445" y="21051"/>
                    </a:lnTo>
                    <a:cubicBezTo>
                      <a:pt x="31456" y="21075"/>
                      <a:pt x="31456" y="21111"/>
                      <a:pt x="31468" y="21146"/>
                    </a:cubicBezTo>
                    <a:cubicBezTo>
                      <a:pt x="31647" y="21063"/>
                      <a:pt x="31826" y="20968"/>
                      <a:pt x="31992" y="20861"/>
                    </a:cubicBezTo>
                    <a:lnTo>
                      <a:pt x="31992" y="20623"/>
                    </a:lnTo>
                    <a:lnTo>
                      <a:pt x="31992" y="13979"/>
                    </a:lnTo>
                    <a:lnTo>
                      <a:pt x="31992" y="13812"/>
                    </a:lnTo>
                    <a:cubicBezTo>
                      <a:pt x="31992" y="13765"/>
                      <a:pt x="31992" y="13753"/>
                      <a:pt x="31957" y="13729"/>
                    </a:cubicBezTo>
                    <a:close/>
                    <a:moveTo>
                      <a:pt x="30945" y="14253"/>
                    </a:moveTo>
                    <a:cubicBezTo>
                      <a:pt x="30766" y="14348"/>
                      <a:pt x="30599" y="14455"/>
                      <a:pt x="30444" y="14574"/>
                    </a:cubicBezTo>
                    <a:lnTo>
                      <a:pt x="30444" y="14824"/>
                    </a:lnTo>
                    <a:lnTo>
                      <a:pt x="30444" y="21432"/>
                    </a:lnTo>
                    <a:lnTo>
                      <a:pt x="30444" y="21611"/>
                    </a:lnTo>
                    <a:cubicBezTo>
                      <a:pt x="30444" y="21646"/>
                      <a:pt x="30444" y="21682"/>
                      <a:pt x="30480" y="21694"/>
                    </a:cubicBezTo>
                    <a:cubicBezTo>
                      <a:pt x="30647" y="21611"/>
                      <a:pt x="30814" y="21527"/>
                      <a:pt x="30980" y="21420"/>
                    </a:cubicBezTo>
                    <a:lnTo>
                      <a:pt x="30980" y="14300"/>
                    </a:lnTo>
                    <a:cubicBezTo>
                      <a:pt x="30980" y="14288"/>
                      <a:pt x="30968" y="14277"/>
                      <a:pt x="30945" y="14253"/>
                    </a:cubicBezTo>
                    <a:close/>
                    <a:moveTo>
                      <a:pt x="4694" y="21319"/>
                    </a:moveTo>
                    <a:cubicBezTo>
                      <a:pt x="4712" y="21319"/>
                      <a:pt x="4727" y="21325"/>
                      <a:pt x="4739" y="21337"/>
                    </a:cubicBezTo>
                    <a:cubicBezTo>
                      <a:pt x="4763" y="21373"/>
                      <a:pt x="4786" y="21420"/>
                      <a:pt x="4775" y="21468"/>
                    </a:cubicBezTo>
                    <a:cubicBezTo>
                      <a:pt x="4775" y="21635"/>
                      <a:pt x="4739" y="21754"/>
                      <a:pt x="4644" y="21801"/>
                    </a:cubicBezTo>
                    <a:lnTo>
                      <a:pt x="4632" y="21801"/>
                    </a:lnTo>
                    <a:cubicBezTo>
                      <a:pt x="4612" y="21815"/>
                      <a:pt x="4595" y="21822"/>
                      <a:pt x="4579" y="21822"/>
                    </a:cubicBezTo>
                    <a:cubicBezTo>
                      <a:pt x="4529" y="21822"/>
                      <a:pt x="4501" y="21750"/>
                      <a:pt x="4501" y="21623"/>
                    </a:cubicBezTo>
                    <a:cubicBezTo>
                      <a:pt x="4501" y="21563"/>
                      <a:pt x="4513" y="21504"/>
                      <a:pt x="4536" y="21444"/>
                    </a:cubicBezTo>
                    <a:cubicBezTo>
                      <a:pt x="4560" y="21396"/>
                      <a:pt x="4596" y="21361"/>
                      <a:pt x="4632" y="21337"/>
                    </a:cubicBezTo>
                    <a:cubicBezTo>
                      <a:pt x="4656" y="21325"/>
                      <a:pt x="4676" y="21319"/>
                      <a:pt x="4694" y="21319"/>
                    </a:cubicBezTo>
                    <a:close/>
                    <a:moveTo>
                      <a:pt x="29909" y="14955"/>
                    </a:moveTo>
                    <a:lnTo>
                      <a:pt x="29421" y="15360"/>
                    </a:lnTo>
                    <a:lnTo>
                      <a:pt x="29421" y="15574"/>
                    </a:lnTo>
                    <a:lnTo>
                      <a:pt x="29421" y="22027"/>
                    </a:lnTo>
                    <a:lnTo>
                      <a:pt x="29421" y="22170"/>
                    </a:lnTo>
                    <a:cubicBezTo>
                      <a:pt x="29421" y="22206"/>
                      <a:pt x="29432" y="22242"/>
                      <a:pt x="29444" y="22278"/>
                    </a:cubicBezTo>
                    <a:cubicBezTo>
                      <a:pt x="29623" y="22194"/>
                      <a:pt x="29790" y="22099"/>
                      <a:pt x="29956" y="21980"/>
                    </a:cubicBezTo>
                    <a:lnTo>
                      <a:pt x="29956" y="15217"/>
                    </a:lnTo>
                    <a:lnTo>
                      <a:pt x="29956" y="15039"/>
                    </a:lnTo>
                    <a:cubicBezTo>
                      <a:pt x="29956" y="15015"/>
                      <a:pt x="29956" y="14979"/>
                      <a:pt x="29909" y="14955"/>
                    </a:cubicBezTo>
                    <a:close/>
                    <a:moveTo>
                      <a:pt x="6180" y="20253"/>
                    </a:moveTo>
                    <a:lnTo>
                      <a:pt x="5287" y="20754"/>
                    </a:lnTo>
                    <a:lnTo>
                      <a:pt x="5287" y="21004"/>
                    </a:lnTo>
                    <a:lnTo>
                      <a:pt x="5822" y="20706"/>
                    </a:lnTo>
                    <a:lnTo>
                      <a:pt x="5406" y="22408"/>
                    </a:lnTo>
                    <a:lnTo>
                      <a:pt x="5763" y="22206"/>
                    </a:lnTo>
                    <a:lnTo>
                      <a:pt x="6180" y="20468"/>
                    </a:lnTo>
                    <a:lnTo>
                      <a:pt x="6180" y="20253"/>
                    </a:lnTo>
                    <a:close/>
                    <a:moveTo>
                      <a:pt x="4715" y="22048"/>
                    </a:moveTo>
                    <a:cubicBezTo>
                      <a:pt x="4736" y="22048"/>
                      <a:pt x="4751" y="22057"/>
                      <a:pt x="4763" y="22075"/>
                    </a:cubicBezTo>
                    <a:cubicBezTo>
                      <a:pt x="4786" y="22123"/>
                      <a:pt x="4798" y="22182"/>
                      <a:pt x="4798" y="22242"/>
                    </a:cubicBezTo>
                    <a:cubicBezTo>
                      <a:pt x="4798" y="22325"/>
                      <a:pt x="4786" y="22397"/>
                      <a:pt x="4763" y="22468"/>
                    </a:cubicBezTo>
                    <a:cubicBezTo>
                      <a:pt x="4751" y="22528"/>
                      <a:pt x="4703" y="22587"/>
                      <a:pt x="4644" y="22611"/>
                    </a:cubicBezTo>
                    <a:lnTo>
                      <a:pt x="4632" y="22623"/>
                    </a:lnTo>
                    <a:cubicBezTo>
                      <a:pt x="4602" y="22635"/>
                      <a:pt x="4578" y="22641"/>
                      <a:pt x="4559" y="22641"/>
                    </a:cubicBezTo>
                    <a:cubicBezTo>
                      <a:pt x="4539" y="22641"/>
                      <a:pt x="4525" y="22635"/>
                      <a:pt x="4513" y="22623"/>
                    </a:cubicBezTo>
                    <a:cubicBezTo>
                      <a:pt x="4489" y="22563"/>
                      <a:pt x="4477" y="22504"/>
                      <a:pt x="4477" y="22444"/>
                    </a:cubicBezTo>
                    <a:cubicBezTo>
                      <a:pt x="4477" y="22373"/>
                      <a:pt x="4489" y="22289"/>
                      <a:pt x="4513" y="22230"/>
                    </a:cubicBezTo>
                    <a:cubicBezTo>
                      <a:pt x="4536" y="22158"/>
                      <a:pt x="4584" y="22111"/>
                      <a:pt x="4632" y="22075"/>
                    </a:cubicBezTo>
                    <a:cubicBezTo>
                      <a:pt x="4667" y="22057"/>
                      <a:pt x="4694" y="22048"/>
                      <a:pt x="4715" y="22048"/>
                    </a:cubicBezTo>
                    <a:close/>
                    <a:moveTo>
                      <a:pt x="28932" y="15836"/>
                    </a:moveTo>
                    <a:cubicBezTo>
                      <a:pt x="28885" y="15872"/>
                      <a:pt x="28849" y="15896"/>
                      <a:pt x="28813" y="15932"/>
                    </a:cubicBezTo>
                    <a:cubicBezTo>
                      <a:pt x="28730" y="16027"/>
                      <a:pt x="28647" y="16122"/>
                      <a:pt x="28551" y="16205"/>
                    </a:cubicBezTo>
                    <a:cubicBezTo>
                      <a:pt x="28444" y="16277"/>
                      <a:pt x="28397" y="16420"/>
                      <a:pt x="28420" y="16551"/>
                    </a:cubicBezTo>
                    <a:lnTo>
                      <a:pt x="28420" y="22837"/>
                    </a:lnTo>
                    <a:cubicBezTo>
                      <a:pt x="28528" y="22789"/>
                      <a:pt x="28635" y="22742"/>
                      <a:pt x="28742" y="22682"/>
                    </a:cubicBezTo>
                    <a:cubicBezTo>
                      <a:pt x="28992" y="22539"/>
                      <a:pt x="28956" y="22587"/>
                      <a:pt x="28956" y="22313"/>
                    </a:cubicBezTo>
                    <a:lnTo>
                      <a:pt x="28956" y="16074"/>
                    </a:lnTo>
                    <a:lnTo>
                      <a:pt x="28956" y="15920"/>
                    </a:lnTo>
                    <a:cubicBezTo>
                      <a:pt x="28956" y="15884"/>
                      <a:pt x="28944" y="15860"/>
                      <a:pt x="28932" y="15836"/>
                    </a:cubicBezTo>
                    <a:close/>
                    <a:moveTo>
                      <a:pt x="4918" y="20995"/>
                    </a:moveTo>
                    <a:cubicBezTo>
                      <a:pt x="4820" y="20995"/>
                      <a:pt x="4725" y="21024"/>
                      <a:pt x="4644" y="21087"/>
                    </a:cubicBezTo>
                    <a:cubicBezTo>
                      <a:pt x="4501" y="21158"/>
                      <a:pt x="4370" y="21277"/>
                      <a:pt x="4275" y="21408"/>
                    </a:cubicBezTo>
                    <a:cubicBezTo>
                      <a:pt x="4191" y="21527"/>
                      <a:pt x="4155" y="21670"/>
                      <a:pt x="4155" y="21813"/>
                    </a:cubicBezTo>
                    <a:cubicBezTo>
                      <a:pt x="4144" y="21885"/>
                      <a:pt x="4167" y="21956"/>
                      <a:pt x="4203" y="22016"/>
                    </a:cubicBezTo>
                    <a:cubicBezTo>
                      <a:pt x="4239" y="22063"/>
                      <a:pt x="4298" y="22087"/>
                      <a:pt x="4358" y="22087"/>
                    </a:cubicBezTo>
                    <a:cubicBezTo>
                      <a:pt x="4286" y="22158"/>
                      <a:pt x="4227" y="22254"/>
                      <a:pt x="4179" y="22349"/>
                    </a:cubicBezTo>
                    <a:cubicBezTo>
                      <a:pt x="4144" y="22432"/>
                      <a:pt x="4132" y="22528"/>
                      <a:pt x="4120" y="22623"/>
                    </a:cubicBezTo>
                    <a:cubicBezTo>
                      <a:pt x="4120" y="22852"/>
                      <a:pt x="4188" y="22964"/>
                      <a:pt x="4332" y="22964"/>
                    </a:cubicBezTo>
                    <a:cubicBezTo>
                      <a:pt x="4412" y="22964"/>
                      <a:pt x="4516" y="22929"/>
                      <a:pt x="4644" y="22861"/>
                    </a:cubicBezTo>
                    <a:lnTo>
                      <a:pt x="4632" y="22861"/>
                    </a:lnTo>
                    <a:cubicBezTo>
                      <a:pt x="4798" y="22778"/>
                      <a:pt x="4941" y="22659"/>
                      <a:pt x="5037" y="22504"/>
                    </a:cubicBezTo>
                    <a:cubicBezTo>
                      <a:pt x="5120" y="22373"/>
                      <a:pt x="5167" y="22218"/>
                      <a:pt x="5167" y="22063"/>
                    </a:cubicBezTo>
                    <a:cubicBezTo>
                      <a:pt x="5167" y="21980"/>
                      <a:pt x="5144" y="21897"/>
                      <a:pt x="5108" y="21825"/>
                    </a:cubicBezTo>
                    <a:cubicBezTo>
                      <a:pt x="5068" y="21786"/>
                      <a:pt x="5021" y="21763"/>
                      <a:pt x="4965" y="21763"/>
                    </a:cubicBezTo>
                    <a:cubicBezTo>
                      <a:pt x="4954" y="21763"/>
                      <a:pt x="4942" y="21764"/>
                      <a:pt x="4929" y="21766"/>
                    </a:cubicBezTo>
                    <a:cubicBezTo>
                      <a:pt x="5001" y="21694"/>
                      <a:pt x="5048" y="21611"/>
                      <a:pt x="5084" y="21527"/>
                    </a:cubicBezTo>
                    <a:cubicBezTo>
                      <a:pt x="5120" y="21444"/>
                      <a:pt x="5132" y="21349"/>
                      <a:pt x="5132" y="21254"/>
                    </a:cubicBezTo>
                    <a:cubicBezTo>
                      <a:pt x="5132" y="21123"/>
                      <a:pt x="5096" y="21027"/>
                      <a:pt x="5013" y="21004"/>
                    </a:cubicBezTo>
                    <a:cubicBezTo>
                      <a:pt x="4981" y="20998"/>
                      <a:pt x="4949" y="20995"/>
                      <a:pt x="4918" y="20995"/>
                    </a:cubicBezTo>
                    <a:close/>
                    <a:moveTo>
                      <a:pt x="3429" y="22123"/>
                    </a:moveTo>
                    <a:lnTo>
                      <a:pt x="3429" y="22849"/>
                    </a:lnTo>
                    <a:lnTo>
                      <a:pt x="3132" y="23016"/>
                    </a:lnTo>
                    <a:lnTo>
                      <a:pt x="3429" y="22123"/>
                    </a:lnTo>
                    <a:close/>
                    <a:moveTo>
                      <a:pt x="27920" y="16872"/>
                    </a:moveTo>
                    <a:cubicBezTo>
                      <a:pt x="27885" y="16896"/>
                      <a:pt x="27861" y="16920"/>
                      <a:pt x="27837" y="16932"/>
                    </a:cubicBezTo>
                    <a:cubicBezTo>
                      <a:pt x="27742" y="17015"/>
                      <a:pt x="27658" y="17098"/>
                      <a:pt x="27575" y="17170"/>
                    </a:cubicBezTo>
                    <a:cubicBezTo>
                      <a:pt x="27373" y="17348"/>
                      <a:pt x="27396" y="17277"/>
                      <a:pt x="27396" y="17539"/>
                    </a:cubicBezTo>
                    <a:lnTo>
                      <a:pt x="27396" y="23159"/>
                    </a:lnTo>
                    <a:lnTo>
                      <a:pt x="27396" y="23301"/>
                    </a:lnTo>
                    <a:cubicBezTo>
                      <a:pt x="27396" y="23349"/>
                      <a:pt x="27396" y="23373"/>
                      <a:pt x="27456" y="23385"/>
                    </a:cubicBezTo>
                    <a:lnTo>
                      <a:pt x="27932" y="23123"/>
                    </a:lnTo>
                    <a:lnTo>
                      <a:pt x="27932" y="16944"/>
                    </a:lnTo>
                    <a:cubicBezTo>
                      <a:pt x="27932" y="16920"/>
                      <a:pt x="27932" y="16896"/>
                      <a:pt x="27920" y="16872"/>
                    </a:cubicBezTo>
                    <a:close/>
                    <a:moveTo>
                      <a:pt x="3774" y="21575"/>
                    </a:moveTo>
                    <a:lnTo>
                      <a:pt x="3346" y="21813"/>
                    </a:lnTo>
                    <a:lnTo>
                      <a:pt x="2834" y="23170"/>
                    </a:lnTo>
                    <a:lnTo>
                      <a:pt x="2834" y="23421"/>
                    </a:lnTo>
                    <a:lnTo>
                      <a:pt x="3429" y="23099"/>
                    </a:lnTo>
                    <a:lnTo>
                      <a:pt x="3429" y="23504"/>
                    </a:lnTo>
                    <a:lnTo>
                      <a:pt x="3774" y="23301"/>
                    </a:lnTo>
                    <a:lnTo>
                      <a:pt x="3774" y="22897"/>
                    </a:lnTo>
                    <a:lnTo>
                      <a:pt x="3965" y="22789"/>
                    </a:lnTo>
                    <a:lnTo>
                      <a:pt x="3965" y="22539"/>
                    </a:lnTo>
                    <a:lnTo>
                      <a:pt x="3774" y="22647"/>
                    </a:lnTo>
                    <a:lnTo>
                      <a:pt x="3774" y="21575"/>
                    </a:lnTo>
                    <a:close/>
                    <a:moveTo>
                      <a:pt x="26896" y="17682"/>
                    </a:moveTo>
                    <a:lnTo>
                      <a:pt x="26396" y="17979"/>
                    </a:lnTo>
                    <a:cubicBezTo>
                      <a:pt x="26396" y="18063"/>
                      <a:pt x="26384" y="18146"/>
                      <a:pt x="26384" y="18229"/>
                    </a:cubicBezTo>
                    <a:lnTo>
                      <a:pt x="26384" y="23694"/>
                    </a:lnTo>
                    <a:lnTo>
                      <a:pt x="26384" y="23849"/>
                    </a:lnTo>
                    <a:cubicBezTo>
                      <a:pt x="26384" y="23909"/>
                      <a:pt x="26384" y="23921"/>
                      <a:pt x="26444" y="23944"/>
                    </a:cubicBezTo>
                    <a:cubicBezTo>
                      <a:pt x="26527" y="23897"/>
                      <a:pt x="26611" y="23849"/>
                      <a:pt x="26706" y="23790"/>
                    </a:cubicBezTo>
                    <a:cubicBezTo>
                      <a:pt x="26956" y="23647"/>
                      <a:pt x="26932" y="23718"/>
                      <a:pt x="26932" y="23409"/>
                    </a:cubicBezTo>
                    <a:lnTo>
                      <a:pt x="26932" y="17944"/>
                    </a:lnTo>
                    <a:lnTo>
                      <a:pt x="26932" y="17765"/>
                    </a:lnTo>
                    <a:cubicBezTo>
                      <a:pt x="26920" y="17729"/>
                      <a:pt x="26920" y="17706"/>
                      <a:pt x="26896" y="17682"/>
                    </a:cubicBezTo>
                    <a:close/>
                    <a:moveTo>
                      <a:pt x="25872" y="18217"/>
                    </a:moveTo>
                    <a:lnTo>
                      <a:pt x="25372" y="18384"/>
                    </a:lnTo>
                    <a:lnTo>
                      <a:pt x="25372" y="24433"/>
                    </a:lnTo>
                    <a:cubicBezTo>
                      <a:pt x="25372" y="24456"/>
                      <a:pt x="25384" y="24480"/>
                      <a:pt x="25384" y="24504"/>
                    </a:cubicBezTo>
                    <a:cubicBezTo>
                      <a:pt x="25575" y="24444"/>
                      <a:pt x="25753" y="24337"/>
                      <a:pt x="25908" y="24218"/>
                    </a:cubicBezTo>
                    <a:lnTo>
                      <a:pt x="25908" y="18468"/>
                    </a:lnTo>
                    <a:lnTo>
                      <a:pt x="25908" y="18325"/>
                    </a:lnTo>
                    <a:cubicBezTo>
                      <a:pt x="25908" y="18277"/>
                      <a:pt x="25920" y="18253"/>
                      <a:pt x="25872" y="18217"/>
                    </a:cubicBezTo>
                    <a:close/>
                    <a:moveTo>
                      <a:pt x="24872" y="18479"/>
                    </a:moveTo>
                    <a:cubicBezTo>
                      <a:pt x="24706" y="18479"/>
                      <a:pt x="24539" y="18479"/>
                      <a:pt x="24384" y="18491"/>
                    </a:cubicBezTo>
                    <a:cubicBezTo>
                      <a:pt x="24348" y="18575"/>
                      <a:pt x="24348" y="18658"/>
                      <a:pt x="24360" y="18741"/>
                    </a:cubicBezTo>
                    <a:lnTo>
                      <a:pt x="24360" y="24837"/>
                    </a:lnTo>
                    <a:lnTo>
                      <a:pt x="24360" y="24992"/>
                    </a:lnTo>
                    <a:cubicBezTo>
                      <a:pt x="24360" y="25016"/>
                      <a:pt x="24372" y="25052"/>
                      <a:pt x="24384" y="25075"/>
                    </a:cubicBezTo>
                    <a:cubicBezTo>
                      <a:pt x="24551" y="24992"/>
                      <a:pt x="24729" y="24909"/>
                      <a:pt x="24896" y="24802"/>
                    </a:cubicBezTo>
                    <a:lnTo>
                      <a:pt x="24896" y="24564"/>
                    </a:lnTo>
                    <a:lnTo>
                      <a:pt x="24896" y="18753"/>
                    </a:lnTo>
                    <a:lnTo>
                      <a:pt x="24896" y="18598"/>
                    </a:lnTo>
                    <a:cubicBezTo>
                      <a:pt x="24896" y="18551"/>
                      <a:pt x="24884" y="18527"/>
                      <a:pt x="24872" y="18479"/>
                    </a:cubicBezTo>
                    <a:close/>
                    <a:moveTo>
                      <a:pt x="4598" y="25067"/>
                    </a:moveTo>
                    <a:cubicBezTo>
                      <a:pt x="4566" y="25067"/>
                      <a:pt x="4528" y="25077"/>
                      <a:pt x="4489" y="25099"/>
                    </a:cubicBezTo>
                    <a:cubicBezTo>
                      <a:pt x="4382" y="25159"/>
                      <a:pt x="4310" y="25266"/>
                      <a:pt x="4286" y="25385"/>
                    </a:cubicBezTo>
                    <a:cubicBezTo>
                      <a:pt x="4286" y="25446"/>
                      <a:pt x="4325" y="25482"/>
                      <a:pt x="4381" y="25482"/>
                    </a:cubicBezTo>
                    <a:cubicBezTo>
                      <a:pt x="4413" y="25482"/>
                      <a:pt x="4450" y="25470"/>
                      <a:pt x="4489" y="25445"/>
                    </a:cubicBezTo>
                    <a:cubicBezTo>
                      <a:pt x="4596" y="25397"/>
                      <a:pt x="4667" y="25290"/>
                      <a:pt x="4691" y="25159"/>
                    </a:cubicBezTo>
                    <a:cubicBezTo>
                      <a:pt x="4691" y="25099"/>
                      <a:pt x="4653" y="25067"/>
                      <a:pt x="4598" y="25067"/>
                    </a:cubicBezTo>
                    <a:close/>
                    <a:moveTo>
                      <a:pt x="23348" y="18217"/>
                    </a:moveTo>
                    <a:lnTo>
                      <a:pt x="23348" y="18515"/>
                    </a:lnTo>
                    <a:lnTo>
                      <a:pt x="23348" y="25361"/>
                    </a:lnTo>
                    <a:lnTo>
                      <a:pt x="23348" y="25528"/>
                    </a:lnTo>
                    <a:cubicBezTo>
                      <a:pt x="23348" y="25564"/>
                      <a:pt x="23348" y="25599"/>
                      <a:pt x="23396" y="25623"/>
                    </a:cubicBezTo>
                    <a:cubicBezTo>
                      <a:pt x="23563" y="25552"/>
                      <a:pt x="23717" y="25456"/>
                      <a:pt x="23872" y="25361"/>
                    </a:cubicBezTo>
                    <a:cubicBezTo>
                      <a:pt x="23896" y="25135"/>
                      <a:pt x="23896" y="18575"/>
                      <a:pt x="23872" y="18408"/>
                    </a:cubicBezTo>
                    <a:lnTo>
                      <a:pt x="23348" y="18217"/>
                    </a:lnTo>
                    <a:close/>
                    <a:moveTo>
                      <a:pt x="22336" y="17575"/>
                    </a:moveTo>
                    <a:cubicBezTo>
                      <a:pt x="22336" y="17598"/>
                      <a:pt x="22336" y="17622"/>
                      <a:pt x="22336" y="17658"/>
                    </a:cubicBezTo>
                    <a:lnTo>
                      <a:pt x="22336" y="26159"/>
                    </a:lnTo>
                    <a:cubicBezTo>
                      <a:pt x="22324" y="26171"/>
                      <a:pt x="22324" y="26171"/>
                      <a:pt x="22336" y="26183"/>
                    </a:cubicBezTo>
                    <a:lnTo>
                      <a:pt x="22360" y="26207"/>
                    </a:lnTo>
                    <a:cubicBezTo>
                      <a:pt x="22527" y="26123"/>
                      <a:pt x="22693" y="26040"/>
                      <a:pt x="22848" y="25945"/>
                    </a:cubicBezTo>
                    <a:cubicBezTo>
                      <a:pt x="22872" y="25778"/>
                      <a:pt x="22884" y="18170"/>
                      <a:pt x="22860" y="17920"/>
                    </a:cubicBezTo>
                    <a:lnTo>
                      <a:pt x="22860" y="17920"/>
                    </a:lnTo>
                    <a:lnTo>
                      <a:pt x="22860" y="17932"/>
                    </a:lnTo>
                    <a:cubicBezTo>
                      <a:pt x="22705" y="17813"/>
                      <a:pt x="22539" y="17694"/>
                      <a:pt x="22384" y="17575"/>
                    </a:cubicBezTo>
                    <a:close/>
                    <a:moveTo>
                      <a:pt x="21348" y="16729"/>
                    </a:moveTo>
                    <a:cubicBezTo>
                      <a:pt x="21348" y="16765"/>
                      <a:pt x="21324" y="16789"/>
                      <a:pt x="21324" y="16813"/>
                    </a:cubicBezTo>
                    <a:cubicBezTo>
                      <a:pt x="21312" y="17384"/>
                      <a:pt x="21324" y="26588"/>
                      <a:pt x="21348" y="26754"/>
                    </a:cubicBezTo>
                    <a:cubicBezTo>
                      <a:pt x="21372" y="26754"/>
                      <a:pt x="21396" y="26754"/>
                      <a:pt x="21420" y="26742"/>
                    </a:cubicBezTo>
                    <a:cubicBezTo>
                      <a:pt x="21574" y="26659"/>
                      <a:pt x="21717" y="26576"/>
                      <a:pt x="21860" y="26480"/>
                    </a:cubicBezTo>
                    <a:lnTo>
                      <a:pt x="21860" y="17384"/>
                    </a:lnTo>
                    <a:lnTo>
                      <a:pt x="21860" y="17241"/>
                    </a:lnTo>
                    <a:cubicBezTo>
                      <a:pt x="21872" y="17158"/>
                      <a:pt x="21836" y="17074"/>
                      <a:pt x="21753" y="17027"/>
                    </a:cubicBezTo>
                    <a:cubicBezTo>
                      <a:pt x="21646" y="16955"/>
                      <a:pt x="21550" y="16860"/>
                      <a:pt x="21443" y="16789"/>
                    </a:cubicBezTo>
                    <a:cubicBezTo>
                      <a:pt x="21408" y="16765"/>
                      <a:pt x="21372" y="16741"/>
                      <a:pt x="21348" y="16729"/>
                    </a:cubicBezTo>
                    <a:close/>
                    <a:moveTo>
                      <a:pt x="20407" y="16265"/>
                    </a:moveTo>
                    <a:cubicBezTo>
                      <a:pt x="20384" y="16265"/>
                      <a:pt x="20360" y="16277"/>
                      <a:pt x="20336" y="16277"/>
                    </a:cubicBezTo>
                    <a:cubicBezTo>
                      <a:pt x="20312" y="16372"/>
                      <a:pt x="20312" y="16455"/>
                      <a:pt x="20324" y="16539"/>
                    </a:cubicBezTo>
                    <a:lnTo>
                      <a:pt x="20324" y="27076"/>
                    </a:lnTo>
                    <a:lnTo>
                      <a:pt x="20324" y="27231"/>
                    </a:lnTo>
                    <a:cubicBezTo>
                      <a:pt x="20324" y="27266"/>
                      <a:pt x="20324" y="27302"/>
                      <a:pt x="20336" y="27338"/>
                    </a:cubicBezTo>
                    <a:cubicBezTo>
                      <a:pt x="20515" y="27254"/>
                      <a:pt x="20681" y="27159"/>
                      <a:pt x="20848" y="27052"/>
                    </a:cubicBezTo>
                    <a:cubicBezTo>
                      <a:pt x="20848" y="27008"/>
                      <a:pt x="20848" y="26975"/>
                      <a:pt x="20848" y="26933"/>
                    </a:cubicBezTo>
                    <a:lnTo>
                      <a:pt x="20848" y="16455"/>
                    </a:lnTo>
                    <a:cubicBezTo>
                      <a:pt x="20848" y="16443"/>
                      <a:pt x="20848" y="16443"/>
                      <a:pt x="20848" y="16432"/>
                    </a:cubicBezTo>
                    <a:cubicBezTo>
                      <a:pt x="20848" y="16432"/>
                      <a:pt x="20836" y="16432"/>
                      <a:pt x="20824" y="16408"/>
                    </a:cubicBezTo>
                    <a:cubicBezTo>
                      <a:pt x="20693" y="16336"/>
                      <a:pt x="20550" y="16289"/>
                      <a:pt x="20407" y="16265"/>
                    </a:cubicBezTo>
                    <a:close/>
                    <a:moveTo>
                      <a:pt x="19766" y="16263"/>
                    </a:moveTo>
                    <a:cubicBezTo>
                      <a:pt x="19600" y="16263"/>
                      <a:pt x="19450" y="16309"/>
                      <a:pt x="19300" y="16384"/>
                    </a:cubicBezTo>
                    <a:lnTo>
                      <a:pt x="19300" y="16658"/>
                    </a:lnTo>
                    <a:lnTo>
                      <a:pt x="19300" y="27612"/>
                    </a:lnTo>
                    <a:lnTo>
                      <a:pt x="19300" y="27790"/>
                    </a:lnTo>
                    <a:cubicBezTo>
                      <a:pt x="19300" y="27814"/>
                      <a:pt x="19300" y="27862"/>
                      <a:pt x="19348" y="27885"/>
                    </a:cubicBezTo>
                    <a:cubicBezTo>
                      <a:pt x="19515" y="27802"/>
                      <a:pt x="19681" y="27707"/>
                      <a:pt x="19848" y="27600"/>
                    </a:cubicBezTo>
                    <a:lnTo>
                      <a:pt x="19848" y="27350"/>
                    </a:lnTo>
                    <a:lnTo>
                      <a:pt x="19848" y="16551"/>
                    </a:lnTo>
                    <a:lnTo>
                      <a:pt x="19848" y="16372"/>
                    </a:lnTo>
                    <a:cubicBezTo>
                      <a:pt x="19836" y="16336"/>
                      <a:pt x="19824" y="16301"/>
                      <a:pt x="19824" y="16265"/>
                    </a:cubicBezTo>
                    <a:cubicBezTo>
                      <a:pt x="19805" y="16264"/>
                      <a:pt x="19785" y="16263"/>
                      <a:pt x="19766" y="16263"/>
                    </a:cubicBezTo>
                    <a:close/>
                    <a:moveTo>
                      <a:pt x="18812" y="16610"/>
                    </a:moveTo>
                    <a:cubicBezTo>
                      <a:pt x="18705" y="16658"/>
                      <a:pt x="18586" y="16729"/>
                      <a:pt x="18491" y="16801"/>
                    </a:cubicBezTo>
                    <a:cubicBezTo>
                      <a:pt x="18288" y="16955"/>
                      <a:pt x="18288" y="16955"/>
                      <a:pt x="18288" y="17205"/>
                    </a:cubicBezTo>
                    <a:lnTo>
                      <a:pt x="18288" y="28195"/>
                    </a:lnTo>
                    <a:lnTo>
                      <a:pt x="18288" y="28350"/>
                    </a:lnTo>
                    <a:cubicBezTo>
                      <a:pt x="18288" y="28385"/>
                      <a:pt x="18300" y="28421"/>
                      <a:pt x="18300" y="28457"/>
                    </a:cubicBezTo>
                    <a:cubicBezTo>
                      <a:pt x="18479" y="28374"/>
                      <a:pt x="18645" y="28278"/>
                      <a:pt x="18812" y="28171"/>
                    </a:cubicBezTo>
                    <a:lnTo>
                      <a:pt x="18812" y="16610"/>
                    </a:lnTo>
                    <a:close/>
                    <a:moveTo>
                      <a:pt x="17788" y="17432"/>
                    </a:moveTo>
                    <a:cubicBezTo>
                      <a:pt x="17669" y="17563"/>
                      <a:pt x="17550" y="17706"/>
                      <a:pt x="17431" y="17848"/>
                    </a:cubicBezTo>
                    <a:cubicBezTo>
                      <a:pt x="17252" y="18098"/>
                      <a:pt x="17276" y="18027"/>
                      <a:pt x="17276" y="18313"/>
                    </a:cubicBezTo>
                    <a:lnTo>
                      <a:pt x="17276" y="28731"/>
                    </a:lnTo>
                    <a:lnTo>
                      <a:pt x="17276" y="28909"/>
                    </a:lnTo>
                    <a:cubicBezTo>
                      <a:pt x="17276" y="28945"/>
                      <a:pt x="17276" y="28981"/>
                      <a:pt x="17324" y="28993"/>
                    </a:cubicBezTo>
                    <a:cubicBezTo>
                      <a:pt x="17407" y="28957"/>
                      <a:pt x="17490" y="28921"/>
                      <a:pt x="17574" y="28862"/>
                    </a:cubicBezTo>
                    <a:cubicBezTo>
                      <a:pt x="17848" y="28719"/>
                      <a:pt x="17812" y="28790"/>
                      <a:pt x="17812" y="28457"/>
                    </a:cubicBezTo>
                    <a:lnTo>
                      <a:pt x="17812" y="17717"/>
                    </a:lnTo>
                    <a:lnTo>
                      <a:pt x="17812" y="17551"/>
                    </a:lnTo>
                    <a:cubicBezTo>
                      <a:pt x="17812" y="17503"/>
                      <a:pt x="17800" y="17467"/>
                      <a:pt x="17788" y="17432"/>
                    </a:cubicBezTo>
                    <a:close/>
                    <a:moveTo>
                      <a:pt x="16764" y="18872"/>
                    </a:moveTo>
                    <a:cubicBezTo>
                      <a:pt x="16740" y="18908"/>
                      <a:pt x="16717" y="18932"/>
                      <a:pt x="16705" y="18968"/>
                    </a:cubicBezTo>
                    <a:cubicBezTo>
                      <a:pt x="16586" y="19182"/>
                      <a:pt x="16467" y="19396"/>
                      <a:pt x="16347" y="19611"/>
                    </a:cubicBezTo>
                    <a:cubicBezTo>
                      <a:pt x="16288" y="19718"/>
                      <a:pt x="16252" y="19837"/>
                      <a:pt x="16252" y="19968"/>
                    </a:cubicBezTo>
                    <a:lnTo>
                      <a:pt x="16252" y="29362"/>
                    </a:lnTo>
                    <a:lnTo>
                      <a:pt x="16252" y="29564"/>
                    </a:lnTo>
                    <a:cubicBezTo>
                      <a:pt x="16455" y="29505"/>
                      <a:pt x="16633" y="29409"/>
                      <a:pt x="16788" y="29290"/>
                    </a:cubicBezTo>
                    <a:lnTo>
                      <a:pt x="16788" y="18884"/>
                    </a:lnTo>
                    <a:lnTo>
                      <a:pt x="16764" y="18872"/>
                    </a:lnTo>
                    <a:close/>
                    <a:moveTo>
                      <a:pt x="15764" y="20813"/>
                    </a:moveTo>
                    <a:cubicBezTo>
                      <a:pt x="15740" y="20825"/>
                      <a:pt x="15728" y="20837"/>
                      <a:pt x="15716" y="20849"/>
                    </a:cubicBezTo>
                    <a:cubicBezTo>
                      <a:pt x="15574" y="21135"/>
                      <a:pt x="15431" y="21420"/>
                      <a:pt x="15300" y="21706"/>
                    </a:cubicBezTo>
                    <a:cubicBezTo>
                      <a:pt x="15276" y="21754"/>
                      <a:pt x="15252" y="21813"/>
                      <a:pt x="15252" y="21873"/>
                    </a:cubicBezTo>
                    <a:cubicBezTo>
                      <a:pt x="15252" y="21932"/>
                      <a:pt x="15252" y="21992"/>
                      <a:pt x="15252" y="22051"/>
                    </a:cubicBezTo>
                    <a:lnTo>
                      <a:pt x="15252" y="29850"/>
                    </a:lnTo>
                    <a:lnTo>
                      <a:pt x="15252" y="30028"/>
                    </a:lnTo>
                    <a:cubicBezTo>
                      <a:pt x="15252" y="30064"/>
                      <a:pt x="15264" y="30100"/>
                      <a:pt x="15276" y="30136"/>
                    </a:cubicBezTo>
                    <a:cubicBezTo>
                      <a:pt x="15443" y="30052"/>
                      <a:pt x="15609" y="29969"/>
                      <a:pt x="15764" y="29862"/>
                    </a:cubicBezTo>
                    <a:cubicBezTo>
                      <a:pt x="15788" y="29695"/>
                      <a:pt x="15812" y="21444"/>
                      <a:pt x="15788" y="20896"/>
                    </a:cubicBezTo>
                    <a:cubicBezTo>
                      <a:pt x="15776" y="20861"/>
                      <a:pt x="15776" y="20837"/>
                      <a:pt x="15764" y="20813"/>
                    </a:cubicBezTo>
                    <a:close/>
                    <a:moveTo>
                      <a:pt x="14740" y="22778"/>
                    </a:moveTo>
                    <a:cubicBezTo>
                      <a:pt x="14716" y="22813"/>
                      <a:pt x="14692" y="22861"/>
                      <a:pt x="14669" y="22897"/>
                    </a:cubicBezTo>
                    <a:cubicBezTo>
                      <a:pt x="14562" y="23075"/>
                      <a:pt x="14466" y="23254"/>
                      <a:pt x="14359" y="23421"/>
                    </a:cubicBezTo>
                    <a:cubicBezTo>
                      <a:pt x="14276" y="23551"/>
                      <a:pt x="14228" y="23694"/>
                      <a:pt x="14228" y="23849"/>
                    </a:cubicBezTo>
                    <a:lnTo>
                      <a:pt x="14228" y="30457"/>
                    </a:lnTo>
                    <a:lnTo>
                      <a:pt x="14228" y="30612"/>
                    </a:lnTo>
                    <a:cubicBezTo>
                      <a:pt x="14228" y="30660"/>
                      <a:pt x="14228" y="30683"/>
                      <a:pt x="14276" y="30695"/>
                    </a:cubicBezTo>
                    <a:lnTo>
                      <a:pt x="14764" y="30433"/>
                    </a:lnTo>
                    <a:lnTo>
                      <a:pt x="14776" y="22789"/>
                    </a:lnTo>
                    <a:cubicBezTo>
                      <a:pt x="14776" y="22789"/>
                      <a:pt x="14764" y="22778"/>
                      <a:pt x="14764" y="22778"/>
                    </a:cubicBezTo>
                    <a:close/>
                    <a:moveTo>
                      <a:pt x="13716" y="24361"/>
                    </a:moveTo>
                    <a:cubicBezTo>
                      <a:pt x="13692" y="24385"/>
                      <a:pt x="13680" y="24409"/>
                      <a:pt x="13657" y="24433"/>
                    </a:cubicBezTo>
                    <a:cubicBezTo>
                      <a:pt x="13538" y="24564"/>
                      <a:pt x="13430" y="24706"/>
                      <a:pt x="13311" y="24837"/>
                    </a:cubicBezTo>
                    <a:cubicBezTo>
                      <a:pt x="13240" y="24897"/>
                      <a:pt x="13216" y="24980"/>
                      <a:pt x="13216" y="25064"/>
                    </a:cubicBezTo>
                    <a:lnTo>
                      <a:pt x="13216" y="25183"/>
                    </a:lnTo>
                    <a:lnTo>
                      <a:pt x="13216" y="31017"/>
                    </a:lnTo>
                    <a:lnTo>
                      <a:pt x="13216" y="31171"/>
                    </a:lnTo>
                    <a:cubicBezTo>
                      <a:pt x="13228" y="31207"/>
                      <a:pt x="13240" y="31243"/>
                      <a:pt x="13252" y="31279"/>
                    </a:cubicBezTo>
                    <a:lnTo>
                      <a:pt x="13752" y="30993"/>
                    </a:lnTo>
                    <a:cubicBezTo>
                      <a:pt x="13752" y="28778"/>
                      <a:pt x="13752" y="26588"/>
                      <a:pt x="13752" y="24397"/>
                    </a:cubicBezTo>
                    <a:cubicBezTo>
                      <a:pt x="13752" y="24385"/>
                      <a:pt x="13740" y="24385"/>
                      <a:pt x="13716" y="24361"/>
                    </a:cubicBezTo>
                    <a:close/>
                    <a:moveTo>
                      <a:pt x="12728" y="25421"/>
                    </a:moveTo>
                    <a:cubicBezTo>
                      <a:pt x="12549" y="25528"/>
                      <a:pt x="12395" y="25671"/>
                      <a:pt x="12216" y="25790"/>
                    </a:cubicBezTo>
                    <a:lnTo>
                      <a:pt x="12216" y="31755"/>
                    </a:lnTo>
                    <a:cubicBezTo>
                      <a:pt x="12216" y="31767"/>
                      <a:pt x="12216" y="31791"/>
                      <a:pt x="12228" y="31802"/>
                    </a:cubicBezTo>
                    <a:cubicBezTo>
                      <a:pt x="12418" y="31743"/>
                      <a:pt x="12585" y="31648"/>
                      <a:pt x="12752" y="31529"/>
                    </a:cubicBezTo>
                    <a:lnTo>
                      <a:pt x="12752" y="25468"/>
                    </a:lnTo>
                    <a:cubicBezTo>
                      <a:pt x="12752" y="25456"/>
                      <a:pt x="12740" y="25445"/>
                      <a:pt x="12728" y="25421"/>
                    </a:cubicBezTo>
                    <a:close/>
                    <a:moveTo>
                      <a:pt x="11692" y="26088"/>
                    </a:moveTo>
                    <a:lnTo>
                      <a:pt x="11192" y="26302"/>
                    </a:lnTo>
                    <a:lnTo>
                      <a:pt x="11192" y="26504"/>
                    </a:lnTo>
                    <a:lnTo>
                      <a:pt x="11192" y="32279"/>
                    </a:lnTo>
                    <a:cubicBezTo>
                      <a:pt x="11192" y="32314"/>
                      <a:pt x="11192" y="32350"/>
                      <a:pt x="11252" y="32374"/>
                    </a:cubicBezTo>
                    <a:cubicBezTo>
                      <a:pt x="11394" y="32279"/>
                      <a:pt x="11573" y="32207"/>
                      <a:pt x="11740" y="32088"/>
                    </a:cubicBezTo>
                    <a:lnTo>
                      <a:pt x="11740" y="26314"/>
                    </a:lnTo>
                    <a:lnTo>
                      <a:pt x="11740" y="26183"/>
                    </a:lnTo>
                    <a:cubicBezTo>
                      <a:pt x="11740" y="26135"/>
                      <a:pt x="11740" y="26111"/>
                      <a:pt x="11692" y="26088"/>
                    </a:cubicBezTo>
                    <a:close/>
                    <a:moveTo>
                      <a:pt x="10716" y="26409"/>
                    </a:moveTo>
                    <a:cubicBezTo>
                      <a:pt x="10537" y="26409"/>
                      <a:pt x="10382" y="26421"/>
                      <a:pt x="10216" y="26445"/>
                    </a:cubicBezTo>
                    <a:cubicBezTo>
                      <a:pt x="10180" y="26635"/>
                      <a:pt x="10180" y="32755"/>
                      <a:pt x="10204" y="32922"/>
                    </a:cubicBezTo>
                    <a:cubicBezTo>
                      <a:pt x="10394" y="32862"/>
                      <a:pt x="10573" y="32767"/>
                      <a:pt x="10728" y="32636"/>
                    </a:cubicBezTo>
                    <a:lnTo>
                      <a:pt x="10728" y="26492"/>
                    </a:lnTo>
                    <a:cubicBezTo>
                      <a:pt x="10728" y="26469"/>
                      <a:pt x="10716" y="26433"/>
                      <a:pt x="10716" y="26409"/>
                    </a:cubicBezTo>
                    <a:close/>
                    <a:moveTo>
                      <a:pt x="9192" y="26290"/>
                    </a:moveTo>
                    <a:cubicBezTo>
                      <a:pt x="9168" y="26373"/>
                      <a:pt x="9156" y="26457"/>
                      <a:pt x="9168" y="26528"/>
                    </a:cubicBezTo>
                    <a:lnTo>
                      <a:pt x="9168" y="33267"/>
                    </a:lnTo>
                    <a:lnTo>
                      <a:pt x="9168" y="33398"/>
                    </a:lnTo>
                    <a:cubicBezTo>
                      <a:pt x="9168" y="33446"/>
                      <a:pt x="9156" y="33469"/>
                      <a:pt x="9204" y="33493"/>
                    </a:cubicBezTo>
                    <a:cubicBezTo>
                      <a:pt x="9382" y="33422"/>
                      <a:pt x="9549" y="33326"/>
                      <a:pt x="9716" y="33231"/>
                    </a:cubicBezTo>
                    <a:lnTo>
                      <a:pt x="9716" y="32969"/>
                    </a:lnTo>
                    <a:lnTo>
                      <a:pt x="9716" y="26647"/>
                    </a:lnTo>
                    <a:lnTo>
                      <a:pt x="9716" y="26516"/>
                    </a:lnTo>
                    <a:cubicBezTo>
                      <a:pt x="9716" y="26469"/>
                      <a:pt x="9704" y="26421"/>
                      <a:pt x="9692" y="26373"/>
                    </a:cubicBezTo>
                    <a:cubicBezTo>
                      <a:pt x="9525" y="26326"/>
                      <a:pt x="9358" y="26302"/>
                      <a:pt x="9192" y="26290"/>
                    </a:cubicBezTo>
                    <a:close/>
                    <a:moveTo>
                      <a:pt x="8180" y="26099"/>
                    </a:moveTo>
                    <a:cubicBezTo>
                      <a:pt x="8168" y="26183"/>
                      <a:pt x="8156" y="26278"/>
                      <a:pt x="8168" y="26361"/>
                    </a:cubicBezTo>
                    <a:lnTo>
                      <a:pt x="8168" y="33803"/>
                    </a:lnTo>
                    <a:lnTo>
                      <a:pt x="8168" y="33958"/>
                    </a:lnTo>
                    <a:cubicBezTo>
                      <a:pt x="8168" y="34017"/>
                      <a:pt x="8156" y="34029"/>
                      <a:pt x="8204" y="34053"/>
                    </a:cubicBezTo>
                    <a:cubicBezTo>
                      <a:pt x="8382" y="33969"/>
                      <a:pt x="8537" y="33874"/>
                      <a:pt x="8704" y="33779"/>
                    </a:cubicBezTo>
                    <a:lnTo>
                      <a:pt x="8704" y="33517"/>
                    </a:lnTo>
                    <a:lnTo>
                      <a:pt x="8704" y="26469"/>
                    </a:lnTo>
                    <a:lnTo>
                      <a:pt x="8704" y="26314"/>
                    </a:lnTo>
                    <a:cubicBezTo>
                      <a:pt x="8692" y="26266"/>
                      <a:pt x="8692" y="26230"/>
                      <a:pt x="8680" y="26183"/>
                    </a:cubicBezTo>
                    <a:cubicBezTo>
                      <a:pt x="8525" y="26135"/>
                      <a:pt x="8358" y="26111"/>
                      <a:pt x="8180" y="26099"/>
                    </a:cubicBezTo>
                    <a:close/>
                    <a:moveTo>
                      <a:pt x="7656" y="26076"/>
                    </a:moveTo>
                    <a:cubicBezTo>
                      <a:pt x="7501" y="26076"/>
                      <a:pt x="7358" y="26088"/>
                      <a:pt x="7215" y="26099"/>
                    </a:cubicBezTo>
                    <a:cubicBezTo>
                      <a:pt x="7192" y="26099"/>
                      <a:pt x="7180" y="26123"/>
                      <a:pt x="7156" y="26135"/>
                    </a:cubicBezTo>
                    <a:lnTo>
                      <a:pt x="7156" y="26278"/>
                    </a:lnTo>
                    <a:lnTo>
                      <a:pt x="7156" y="34589"/>
                    </a:lnTo>
                    <a:cubicBezTo>
                      <a:pt x="7144" y="34600"/>
                      <a:pt x="7144" y="34600"/>
                      <a:pt x="7156" y="34612"/>
                    </a:cubicBezTo>
                    <a:lnTo>
                      <a:pt x="7168" y="34612"/>
                    </a:lnTo>
                    <a:cubicBezTo>
                      <a:pt x="7358" y="34553"/>
                      <a:pt x="7525" y="34458"/>
                      <a:pt x="7680" y="34327"/>
                    </a:cubicBezTo>
                    <a:lnTo>
                      <a:pt x="7680" y="26159"/>
                    </a:lnTo>
                    <a:cubicBezTo>
                      <a:pt x="7680" y="26135"/>
                      <a:pt x="7668" y="26099"/>
                      <a:pt x="7656" y="26076"/>
                    </a:cubicBezTo>
                    <a:close/>
                    <a:moveTo>
                      <a:pt x="6656" y="26195"/>
                    </a:moveTo>
                    <a:lnTo>
                      <a:pt x="6144" y="26338"/>
                    </a:lnTo>
                    <a:cubicBezTo>
                      <a:pt x="6132" y="26445"/>
                      <a:pt x="6132" y="26528"/>
                      <a:pt x="6132" y="26611"/>
                    </a:cubicBezTo>
                    <a:lnTo>
                      <a:pt x="6132" y="34898"/>
                    </a:lnTo>
                    <a:lnTo>
                      <a:pt x="6132" y="35077"/>
                    </a:lnTo>
                    <a:cubicBezTo>
                      <a:pt x="6132" y="35112"/>
                      <a:pt x="6132" y="35148"/>
                      <a:pt x="6180" y="35172"/>
                    </a:cubicBezTo>
                    <a:cubicBezTo>
                      <a:pt x="6275" y="35136"/>
                      <a:pt x="6370" y="35089"/>
                      <a:pt x="6465" y="35029"/>
                    </a:cubicBezTo>
                    <a:cubicBezTo>
                      <a:pt x="6715" y="34886"/>
                      <a:pt x="6691" y="34946"/>
                      <a:pt x="6691" y="34648"/>
                    </a:cubicBezTo>
                    <a:lnTo>
                      <a:pt x="6691" y="26469"/>
                    </a:lnTo>
                    <a:cubicBezTo>
                      <a:pt x="6691" y="26409"/>
                      <a:pt x="6691" y="26361"/>
                      <a:pt x="6691" y="26314"/>
                    </a:cubicBezTo>
                    <a:cubicBezTo>
                      <a:pt x="6680" y="26266"/>
                      <a:pt x="6668" y="26230"/>
                      <a:pt x="6656" y="26195"/>
                    </a:cubicBezTo>
                    <a:close/>
                    <a:moveTo>
                      <a:pt x="5656" y="26564"/>
                    </a:moveTo>
                    <a:cubicBezTo>
                      <a:pt x="5465" y="26611"/>
                      <a:pt x="5287" y="26683"/>
                      <a:pt x="5132" y="26802"/>
                    </a:cubicBezTo>
                    <a:lnTo>
                      <a:pt x="5132" y="35767"/>
                    </a:lnTo>
                    <a:cubicBezTo>
                      <a:pt x="5310" y="35684"/>
                      <a:pt x="5477" y="35589"/>
                      <a:pt x="5656" y="35493"/>
                    </a:cubicBezTo>
                    <a:lnTo>
                      <a:pt x="5656" y="26564"/>
                    </a:lnTo>
                    <a:close/>
                    <a:moveTo>
                      <a:pt x="4632" y="27052"/>
                    </a:moveTo>
                    <a:cubicBezTo>
                      <a:pt x="4525" y="27100"/>
                      <a:pt x="4429" y="27147"/>
                      <a:pt x="4334" y="27219"/>
                    </a:cubicBezTo>
                    <a:lnTo>
                      <a:pt x="4334" y="27231"/>
                    </a:lnTo>
                    <a:cubicBezTo>
                      <a:pt x="4072" y="27409"/>
                      <a:pt x="4108" y="27350"/>
                      <a:pt x="4108" y="27647"/>
                    </a:cubicBezTo>
                    <a:lnTo>
                      <a:pt x="4108" y="36065"/>
                    </a:lnTo>
                    <a:lnTo>
                      <a:pt x="4108" y="36232"/>
                    </a:lnTo>
                    <a:cubicBezTo>
                      <a:pt x="4108" y="36267"/>
                      <a:pt x="4120" y="36291"/>
                      <a:pt x="4132" y="36327"/>
                    </a:cubicBezTo>
                    <a:cubicBezTo>
                      <a:pt x="4310" y="36232"/>
                      <a:pt x="4477" y="36148"/>
                      <a:pt x="4644" y="36029"/>
                    </a:cubicBezTo>
                    <a:lnTo>
                      <a:pt x="4644" y="27195"/>
                    </a:lnTo>
                    <a:cubicBezTo>
                      <a:pt x="4644" y="27159"/>
                      <a:pt x="4644" y="27111"/>
                      <a:pt x="4632" y="27052"/>
                    </a:cubicBezTo>
                    <a:close/>
                    <a:moveTo>
                      <a:pt x="3620" y="27766"/>
                    </a:moveTo>
                    <a:cubicBezTo>
                      <a:pt x="3429" y="27885"/>
                      <a:pt x="3251" y="28040"/>
                      <a:pt x="3108" y="28207"/>
                    </a:cubicBezTo>
                    <a:lnTo>
                      <a:pt x="3108" y="36839"/>
                    </a:lnTo>
                    <a:cubicBezTo>
                      <a:pt x="3108" y="36839"/>
                      <a:pt x="3108" y="36851"/>
                      <a:pt x="3108" y="36851"/>
                    </a:cubicBezTo>
                    <a:cubicBezTo>
                      <a:pt x="3108" y="36851"/>
                      <a:pt x="3120" y="36851"/>
                      <a:pt x="3132" y="36863"/>
                    </a:cubicBezTo>
                    <a:cubicBezTo>
                      <a:pt x="3310" y="36791"/>
                      <a:pt x="3477" y="36696"/>
                      <a:pt x="3632" y="36589"/>
                    </a:cubicBezTo>
                    <a:lnTo>
                      <a:pt x="3632" y="36434"/>
                    </a:lnTo>
                    <a:lnTo>
                      <a:pt x="3632" y="27802"/>
                    </a:lnTo>
                    <a:cubicBezTo>
                      <a:pt x="3632" y="27790"/>
                      <a:pt x="3632" y="27790"/>
                      <a:pt x="3632" y="27778"/>
                    </a:cubicBezTo>
                    <a:cubicBezTo>
                      <a:pt x="3632" y="27778"/>
                      <a:pt x="3620" y="27778"/>
                      <a:pt x="3620" y="27766"/>
                    </a:cubicBezTo>
                    <a:close/>
                    <a:moveTo>
                      <a:pt x="2596" y="28707"/>
                    </a:moveTo>
                    <a:cubicBezTo>
                      <a:pt x="2560" y="28743"/>
                      <a:pt x="2524" y="28766"/>
                      <a:pt x="2500" y="28802"/>
                    </a:cubicBezTo>
                    <a:cubicBezTo>
                      <a:pt x="2393" y="28921"/>
                      <a:pt x="2286" y="29052"/>
                      <a:pt x="2167" y="29171"/>
                    </a:cubicBezTo>
                    <a:cubicBezTo>
                      <a:pt x="2096" y="29243"/>
                      <a:pt x="2060" y="29350"/>
                      <a:pt x="2072" y="29445"/>
                    </a:cubicBezTo>
                    <a:cubicBezTo>
                      <a:pt x="2084" y="29481"/>
                      <a:pt x="2084" y="29505"/>
                      <a:pt x="2072" y="29540"/>
                    </a:cubicBezTo>
                    <a:lnTo>
                      <a:pt x="2072" y="37184"/>
                    </a:lnTo>
                    <a:lnTo>
                      <a:pt x="2072" y="37339"/>
                    </a:lnTo>
                    <a:cubicBezTo>
                      <a:pt x="2084" y="37375"/>
                      <a:pt x="2096" y="37410"/>
                      <a:pt x="2108" y="37446"/>
                    </a:cubicBezTo>
                    <a:lnTo>
                      <a:pt x="2620" y="37160"/>
                    </a:lnTo>
                    <a:lnTo>
                      <a:pt x="2620" y="36875"/>
                    </a:lnTo>
                    <a:lnTo>
                      <a:pt x="2620" y="28993"/>
                    </a:lnTo>
                    <a:lnTo>
                      <a:pt x="2620" y="28790"/>
                    </a:lnTo>
                    <a:cubicBezTo>
                      <a:pt x="2608" y="28766"/>
                      <a:pt x="2608" y="28731"/>
                      <a:pt x="2596" y="28707"/>
                    </a:cubicBezTo>
                    <a:close/>
                    <a:moveTo>
                      <a:pt x="1572" y="30005"/>
                    </a:moveTo>
                    <a:cubicBezTo>
                      <a:pt x="1548" y="30028"/>
                      <a:pt x="1524" y="30064"/>
                      <a:pt x="1500" y="30088"/>
                    </a:cubicBezTo>
                    <a:cubicBezTo>
                      <a:pt x="1393" y="30267"/>
                      <a:pt x="1298" y="30445"/>
                      <a:pt x="1179" y="30612"/>
                    </a:cubicBezTo>
                    <a:cubicBezTo>
                      <a:pt x="1107" y="30743"/>
                      <a:pt x="1060" y="30898"/>
                      <a:pt x="1072" y="31041"/>
                    </a:cubicBezTo>
                    <a:lnTo>
                      <a:pt x="1072" y="37756"/>
                    </a:lnTo>
                    <a:lnTo>
                      <a:pt x="1072" y="37887"/>
                    </a:lnTo>
                    <a:cubicBezTo>
                      <a:pt x="1072" y="37934"/>
                      <a:pt x="1084" y="37946"/>
                      <a:pt x="1084" y="38006"/>
                    </a:cubicBezTo>
                    <a:cubicBezTo>
                      <a:pt x="1262" y="37910"/>
                      <a:pt x="1441" y="37815"/>
                      <a:pt x="1608" y="37708"/>
                    </a:cubicBezTo>
                    <a:lnTo>
                      <a:pt x="1619" y="37482"/>
                    </a:lnTo>
                    <a:lnTo>
                      <a:pt x="1619" y="30064"/>
                    </a:lnTo>
                    <a:cubicBezTo>
                      <a:pt x="1619" y="30040"/>
                      <a:pt x="1619" y="30005"/>
                      <a:pt x="1572" y="30005"/>
                    </a:cubicBezTo>
                    <a:close/>
                    <a:moveTo>
                      <a:pt x="572" y="31945"/>
                    </a:moveTo>
                    <a:cubicBezTo>
                      <a:pt x="548" y="31957"/>
                      <a:pt x="524" y="31993"/>
                      <a:pt x="524" y="32029"/>
                    </a:cubicBezTo>
                    <a:cubicBezTo>
                      <a:pt x="429" y="32326"/>
                      <a:pt x="322" y="32624"/>
                      <a:pt x="250" y="32922"/>
                    </a:cubicBezTo>
                    <a:cubicBezTo>
                      <a:pt x="179" y="33184"/>
                      <a:pt x="143" y="33457"/>
                      <a:pt x="84" y="33731"/>
                    </a:cubicBezTo>
                    <a:cubicBezTo>
                      <a:pt x="72" y="33803"/>
                      <a:pt x="72" y="33862"/>
                      <a:pt x="0" y="33886"/>
                    </a:cubicBezTo>
                    <a:lnTo>
                      <a:pt x="0" y="38601"/>
                    </a:lnTo>
                    <a:cubicBezTo>
                      <a:pt x="203" y="38506"/>
                      <a:pt x="393" y="38399"/>
                      <a:pt x="572" y="38279"/>
                    </a:cubicBezTo>
                    <a:cubicBezTo>
                      <a:pt x="607" y="38029"/>
                      <a:pt x="595" y="32100"/>
                      <a:pt x="572" y="319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 name="Google Shape;2541;p32">
            <a:extLst>
              <a:ext uri="{FF2B5EF4-FFF2-40B4-BE49-F238E27FC236}">
                <a16:creationId xmlns:a16="http://schemas.microsoft.com/office/drawing/2014/main" id="{05D5E97D-E524-B2EB-FAAA-8F432E4BD198}"/>
              </a:ext>
            </a:extLst>
          </p:cNvPr>
          <p:cNvGrpSpPr/>
          <p:nvPr/>
        </p:nvGrpSpPr>
        <p:grpSpPr>
          <a:xfrm>
            <a:off x="2102507" y="3105955"/>
            <a:ext cx="1523710" cy="1957352"/>
            <a:chOff x="2616388" y="1504175"/>
            <a:chExt cx="2082425" cy="2675075"/>
          </a:xfrm>
        </p:grpSpPr>
        <p:sp>
          <p:nvSpPr>
            <p:cNvPr id="50" name="Google Shape;2542;p32">
              <a:extLst>
                <a:ext uri="{FF2B5EF4-FFF2-40B4-BE49-F238E27FC236}">
                  <a16:creationId xmlns:a16="http://schemas.microsoft.com/office/drawing/2014/main" id="{EE1B75A2-E4C4-1B20-9F9E-1A0A7F805B53}"/>
                </a:ext>
              </a:extLst>
            </p:cNvPr>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43;p32">
              <a:extLst>
                <a:ext uri="{FF2B5EF4-FFF2-40B4-BE49-F238E27FC236}">
                  <a16:creationId xmlns:a16="http://schemas.microsoft.com/office/drawing/2014/main" id="{FDEAF3A9-565A-6F7A-FF06-D93005C5986A}"/>
                </a:ext>
              </a:extLst>
            </p:cNvPr>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44;p32">
              <a:extLst>
                <a:ext uri="{FF2B5EF4-FFF2-40B4-BE49-F238E27FC236}">
                  <a16:creationId xmlns:a16="http://schemas.microsoft.com/office/drawing/2014/main" id="{E7B8BBCA-C187-C986-44AB-E04E0B91D954}"/>
                </a:ext>
              </a:extLst>
            </p:cNvPr>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2545;p32">
              <a:extLst>
                <a:ext uri="{FF2B5EF4-FFF2-40B4-BE49-F238E27FC236}">
                  <a16:creationId xmlns:a16="http://schemas.microsoft.com/office/drawing/2014/main" id="{7FAB826F-C384-D323-A959-5AEC5A3BC2EA}"/>
                </a:ext>
              </a:extLst>
            </p:cNvPr>
            <p:cNvGrpSpPr/>
            <p:nvPr/>
          </p:nvGrpSpPr>
          <p:grpSpPr>
            <a:xfrm>
              <a:off x="2723238" y="3123575"/>
              <a:ext cx="1675550" cy="965475"/>
              <a:chOff x="2723238" y="3123575"/>
              <a:chExt cx="1675550" cy="965475"/>
            </a:xfrm>
          </p:grpSpPr>
          <p:sp>
            <p:nvSpPr>
              <p:cNvPr id="61" name="Google Shape;2546;p32">
                <a:extLst>
                  <a:ext uri="{FF2B5EF4-FFF2-40B4-BE49-F238E27FC236}">
                    <a16:creationId xmlns:a16="http://schemas.microsoft.com/office/drawing/2014/main" id="{93C67B1B-9F85-25FF-61CA-EBEEF83B4F29}"/>
                  </a:ext>
                </a:extLst>
              </p:cNvPr>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47;p32">
                <a:extLst>
                  <a:ext uri="{FF2B5EF4-FFF2-40B4-BE49-F238E27FC236}">
                    <a16:creationId xmlns:a16="http://schemas.microsoft.com/office/drawing/2014/main" id="{68663363-E805-419C-0157-B2B72EB98B6F}"/>
                  </a:ext>
                </a:extLst>
              </p:cNvPr>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48;p32">
                <a:extLst>
                  <a:ext uri="{FF2B5EF4-FFF2-40B4-BE49-F238E27FC236}">
                    <a16:creationId xmlns:a16="http://schemas.microsoft.com/office/drawing/2014/main" id="{D056B9B7-6FB4-4F73-9A85-BF57E585C08F}"/>
                  </a:ext>
                </a:extLst>
              </p:cNvPr>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549;p32">
                <a:extLst>
                  <a:ext uri="{FF2B5EF4-FFF2-40B4-BE49-F238E27FC236}">
                    <a16:creationId xmlns:a16="http://schemas.microsoft.com/office/drawing/2014/main" id="{B5FC8E69-0B93-7483-6C33-1B0169EA87A6}"/>
                  </a:ext>
                </a:extLst>
              </p:cNvPr>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550;p32">
                <a:extLst>
                  <a:ext uri="{FF2B5EF4-FFF2-40B4-BE49-F238E27FC236}">
                    <a16:creationId xmlns:a16="http://schemas.microsoft.com/office/drawing/2014/main" id="{0E3D2948-3A77-3255-F264-CF13511B9423}"/>
                  </a:ext>
                </a:extLst>
              </p:cNvPr>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551;p32">
                <a:extLst>
                  <a:ext uri="{FF2B5EF4-FFF2-40B4-BE49-F238E27FC236}">
                    <a16:creationId xmlns:a16="http://schemas.microsoft.com/office/drawing/2014/main" id="{7319F086-9D51-054B-8503-AD0BFF7495DC}"/>
                  </a:ext>
                </a:extLst>
              </p:cNvPr>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552;p32">
                <a:extLst>
                  <a:ext uri="{FF2B5EF4-FFF2-40B4-BE49-F238E27FC236}">
                    <a16:creationId xmlns:a16="http://schemas.microsoft.com/office/drawing/2014/main" id="{71AFB5A3-BC9D-8F9B-1B69-1CDDEC6F9C02}"/>
                  </a:ext>
                </a:extLst>
              </p:cNvPr>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553;p32">
                <a:extLst>
                  <a:ext uri="{FF2B5EF4-FFF2-40B4-BE49-F238E27FC236}">
                    <a16:creationId xmlns:a16="http://schemas.microsoft.com/office/drawing/2014/main" id="{171C7176-309D-3B0E-2ABF-F9CFBEAD0301}"/>
                  </a:ext>
                </a:extLst>
              </p:cNvPr>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554;p32">
                <a:extLst>
                  <a:ext uri="{FF2B5EF4-FFF2-40B4-BE49-F238E27FC236}">
                    <a16:creationId xmlns:a16="http://schemas.microsoft.com/office/drawing/2014/main" id="{1B849FF6-B630-778E-BF74-48F1587626CC}"/>
                  </a:ext>
                </a:extLst>
              </p:cNvPr>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555;p32">
                <a:extLst>
                  <a:ext uri="{FF2B5EF4-FFF2-40B4-BE49-F238E27FC236}">
                    <a16:creationId xmlns:a16="http://schemas.microsoft.com/office/drawing/2014/main" id="{13FC9411-E651-B774-1D7F-83B1EE5A1979}"/>
                  </a:ext>
                </a:extLst>
              </p:cNvPr>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556;p32">
                <a:extLst>
                  <a:ext uri="{FF2B5EF4-FFF2-40B4-BE49-F238E27FC236}">
                    <a16:creationId xmlns:a16="http://schemas.microsoft.com/office/drawing/2014/main" id="{0AAF8D54-D236-20B1-E0AB-8942F32D6BC4}"/>
                  </a:ext>
                </a:extLst>
              </p:cNvPr>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557;p32">
                <a:extLst>
                  <a:ext uri="{FF2B5EF4-FFF2-40B4-BE49-F238E27FC236}">
                    <a16:creationId xmlns:a16="http://schemas.microsoft.com/office/drawing/2014/main" id="{006C38AE-B344-97C0-175D-108F11DFCBE3}"/>
                  </a:ext>
                </a:extLst>
              </p:cNvPr>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558;p32">
                <a:extLst>
                  <a:ext uri="{FF2B5EF4-FFF2-40B4-BE49-F238E27FC236}">
                    <a16:creationId xmlns:a16="http://schemas.microsoft.com/office/drawing/2014/main" id="{53E2400F-3FA4-D4C2-B63C-A3137B42CD56}"/>
                  </a:ext>
                </a:extLst>
              </p:cNvPr>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559;p32">
                <a:extLst>
                  <a:ext uri="{FF2B5EF4-FFF2-40B4-BE49-F238E27FC236}">
                    <a16:creationId xmlns:a16="http://schemas.microsoft.com/office/drawing/2014/main" id="{D03CC0C0-605F-C61E-5681-691974C34B1D}"/>
                  </a:ext>
                </a:extLst>
              </p:cNvPr>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560;p32">
                <a:extLst>
                  <a:ext uri="{FF2B5EF4-FFF2-40B4-BE49-F238E27FC236}">
                    <a16:creationId xmlns:a16="http://schemas.microsoft.com/office/drawing/2014/main" id="{9516AC4B-3E60-DEFA-491B-7B98A6B1DAD0}"/>
                  </a:ext>
                </a:extLst>
              </p:cNvPr>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561;p32">
                <a:extLst>
                  <a:ext uri="{FF2B5EF4-FFF2-40B4-BE49-F238E27FC236}">
                    <a16:creationId xmlns:a16="http://schemas.microsoft.com/office/drawing/2014/main" id="{174830D6-5411-7080-DA9C-456A56BAAC1A}"/>
                  </a:ext>
                </a:extLst>
              </p:cNvPr>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562;p32">
                <a:extLst>
                  <a:ext uri="{FF2B5EF4-FFF2-40B4-BE49-F238E27FC236}">
                    <a16:creationId xmlns:a16="http://schemas.microsoft.com/office/drawing/2014/main" id="{94F56F1D-44D9-9AF2-E263-0BDAF9FC17F7}"/>
                  </a:ext>
                </a:extLst>
              </p:cNvPr>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563;p32">
                <a:extLst>
                  <a:ext uri="{FF2B5EF4-FFF2-40B4-BE49-F238E27FC236}">
                    <a16:creationId xmlns:a16="http://schemas.microsoft.com/office/drawing/2014/main" id="{880634E1-25C5-C1BC-B1FE-98C9082C9244}"/>
                  </a:ext>
                </a:extLst>
              </p:cNvPr>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564;p32">
                <a:extLst>
                  <a:ext uri="{FF2B5EF4-FFF2-40B4-BE49-F238E27FC236}">
                    <a16:creationId xmlns:a16="http://schemas.microsoft.com/office/drawing/2014/main" id="{A8650D4F-5711-66EE-40AB-BA3E45B454B7}"/>
                  </a:ext>
                </a:extLst>
              </p:cNvPr>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565;p32">
                <a:extLst>
                  <a:ext uri="{FF2B5EF4-FFF2-40B4-BE49-F238E27FC236}">
                    <a16:creationId xmlns:a16="http://schemas.microsoft.com/office/drawing/2014/main" id="{6D10AA58-AB58-CAD1-F11E-547F49121323}"/>
                  </a:ext>
                </a:extLst>
              </p:cNvPr>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566;p32">
                <a:extLst>
                  <a:ext uri="{FF2B5EF4-FFF2-40B4-BE49-F238E27FC236}">
                    <a16:creationId xmlns:a16="http://schemas.microsoft.com/office/drawing/2014/main" id="{5E1CBFF7-FE75-07BD-5305-DB7E690971F2}"/>
                  </a:ext>
                </a:extLst>
              </p:cNvPr>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567;p32">
                <a:extLst>
                  <a:ext uri="{FF2B5EF4-FFF2-40B4-BE49-F238E27FC236}">
                    <a16:creationId xmlns:a16="http://schemas.microsoft.com/office/drawing/2014/main" id="{469B0382-BE8E-D79B-F923-53CD7E50FDA0}"/>
                  </a:ext>
                </a:extLst>
              </p:cNvPr>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568;p32">
                <a:extLst>
                  <a:ext uri="{FF2B5EF4-FFF2-40B4-BE49-F238E27FC236}">
                    <a16:creationId xmlns:a16="http://schemas.microsoft.com/office/drawing/2014/main" id="{24EA1109-111F-FBFD-F670-B0651106F251}"/>
                  </a:ext>
                </a:extLst>
              </p:cNvPr>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569;p32">
                <a:extLst>
                  <a:ext uri="{FF2B5EF4-FFF2-40B4-BE49-F238E27FC236}">
                    <a16:creationId xmlns:a16="http://schemas.microsoft.com/office/drawing/2014/main" id="{5BF76B37-F315-7D99-45E2-5D8B60194B4B}"/>
                  </a:ext>
                </a:extLst>
              </p:cNvPr>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570;p32">
                <a:extLst>
                  <a:ext uri="{FF2B5EF4-FFF2-40B4-BE49-F238E27FC236}">
                    <a16:creationId xmlns:a16="http://schemas.microsoft.com/office/drawing/2014/main" id="{8354309F-D6FE-24ED-D01A-192A52BB93F6}"/>
                  </a:ext>
                </a:extLst>
              </p:cNvPr>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571;p32">
                <a:extLst>
                  <a:ext uri="{FF2B5EF4-FFF2-40B4-BE49-F238E27FC236}">
                    <a16:creationId xmlns:a16="http://schemas.microsoft.com/office/drawing/2014/main" id="{EE6FFCAA-24DB-FC49-950B-5C6927CC3042}"/>
                  </a:ext>
                </a:extLst>
              </p:cNvPr>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572;p32">
                <a:extLst>
                  <a:ext uri="{FF2B5EF4-FFF2-40B4-BE49-F238E27FC236}">
                    <a16:creationId xmlns:a16="http://schemas.microsoft.com/office/drawing/2014/main" id="{56A2D87F-1CEA-FCC8-6B17-78769D928ED6}"/>
                  </a:ext>
                </a:extLst>
              </p:cNvPr>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573;p32">
                <a:extLst>
                  <a:ext uri="{FF2B5EF4-FFF2-40B4-BE49-F238E27FC236}">
                    <a16:creationId xmlns:a16="http://schemas.microsoft.com/office/drawing/2014/main" id="{BA93E8FA-B6F1-00A4-8EAC-13E1241993BA}"/>
                  </a:ext>
                </a:extLst>
              </p:cNvPr>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574;p32">
                <a:extLst>
                  <a:ext uri="{FF2B5EF4-FFF2-40B4-BE49-F238E27FC236}">
                    <a16:creationId xmlns:a16="http://schemas.microsoft.com/office/drawing/2014/main" id="{D37E7D52-11DF-AB8E-5E80-FC4A08F2A0AF}"/>
                  </a:ext>
                </a:extLst>
              </p:cNvPr>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575;p32">
                <a:extLst>
                  <a:ext uri="{FF2B5EF4-FFF2-40B4-BE49-F238E27FC236}">
                    <a16:creationId xmlns:a16="http://schemas.microsoft.com/office/drawing/2014/main" id="{57E69CBF-F800-B2BF-ABCF-87BF339CC882}"/>
                  </a:ext>
                </a:extLst>
              </p:cNvPr>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576;p32">
                <a:extLst>
                  <a:ext uri="{FF2B5EF4-FFF2-40B4-BE49-F238E27FC236}">
                    <a16:creationId xmlns:a16="http://schemas.microsoft.com/office/drawing/2014/main" id="{2AC84827-BF1B-3658-18E2-BC511DBCDD61}"/>
                  </a:ext>
                </a:extLst>
              </p:cNvPr>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577;p32">
                <a:extLst>
                  <a:ext uri="{FF2B5EF4-FFF2-40B4-BE49-F238E27FC236}">
                    <a16:creationId xmlns:a16="http://schemas.microsoft.com/office/drawing/2014/main" id="{B606D661-61D0-8C7F-8BE0-6B30F76D0191}"/>
                  </a:ext>
                </a:extLst>
              </p:cNvPr>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578;p32">
                <a:extLst>
                  <a:ext uri="{FF2B5EF4-FFF2-40B4-BE49-F238E27FC236}">
                    <a16:creationId xmlns:a16="http://schemas.microsoft.com/office/drawing/2014/main" id="{81949357-BDAC-5A3B-5FB9-5117148B3E5C}"/>
                  </a:ext>
                </a:extLst>
              </p:cNvPr>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579;p32">
                <a:extLst>
                  <a:ext uri="{FF2B5EF4-FFF2-40B4-BE49-F238E27FC236}">
                    <a16:creationId xmlns:a16="http://schemas.microsoft.com/office/drawing/2014/main" id="{DEBE196E-35AC-3BC1-8938-6808BB6FC266}"/>
                  </a:ext>
                </a:extLst>
              </p:cNvPr>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580;p32">
                <a:extLst>
                  <a:ext uri="{FF2B5EF4-FFF2-40B4-BE49-F238E27FC236}">
                    <a16:creationId xmlns:a16="http://schemas.microsoft.com/office/drawing/2014/main" id="{A01CB6C5-5BE9-C1B5-2473-686465312422}"/>
                  </a:ext>
                </a:extLst>
              </p:cNvPr>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581;p32">
                <a:extLst>
                  <a:ext uri="{FF2B5EF4-FFF2-40B4-BE49-F238E27FC236}">
                    <a16:creationId xmlns:a16="http://schemas.microsoft.com/office/drawing/2014/main" id="{1CF99D25-FAE6-7026-503C-32D0EEF9A9BE}"/>
                  </a:ext>
                </a:extLst>
              </p:cNvPr>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582;p32">
                <a:extLst>
                  <a:ext uri="{FF2B5EF4-FFF2-40B4-BE49-F238E27FC236}">
                    <a16:creationId xmlns:a16="http://schemas.microsoft.com/office/drawing/2014/main" id="{E3E23AA5-37BA-A739-1577-A24F41D16DA0}"/>
                  </a:ext>
                </a:extLst>
              </p:cNvPr>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583;p32">
                <a:extLst>
                  <a:ext uri="{FF2B5EF4-FFF2-40B4-BE49-F238E27FC236}">
                    <a16:creationId xmlns:a16="http://schemas.microsoft.com/office/drawing/2014/main" id="{F5D3BBA0-2D3C-CD34-2F46-6A9B5C5F2D25}"/>
                  </a:ext>
                </a:extLst>
              </p:cNvPr>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584;p32">
                <a:extLst>
                  <a:ext uri="{FF2B5EF4-FFF2-40B4-BE49-F238E27FC236}">
                    <a16:creationId xmlns:a16="http://schemas.microsoft.com/office/drawing/2014/main" id="{39B7EBE3-8A1F-9D0E-24A7-AD170A4B81BA}"/>
                  </a:ext>
                </a:extLst>
              </p:cNvPr>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585;p32">
                <a:extLst>
                  <a:ext uri="{FF2B5EF4-FFF2-40B4-BE49-F238E27FC236}">
                    <a16:creationId xmlns:a16="http://schemas.microsoft.com/office/drawing/2014/main" id="{2F30C027-1ACA-1394-7D69-B7C76EFDC225}"/>
                  </a:ext>
                </a:extLst>
              </p:cNvPr>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586;p32">
                <a:extLst>
                  <a:ext uri="{FF2B5EF4-FFF2-40B4-BE49-F238E27FC236}">
                    <a16:creationId xmlns:a16="http://schemas.microsoft.com/office/drawing/2014/main" id="{FE0AB689-B31B-4555-04BC-48F077F70420}"/>
                  </a:ext>
                </a:extLst>
              </p:cNvPr>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587;p32">
                <a:extLst>
                  <a:ext uri="{FF2B5EF4-FFF2-40B4-BE49-F238E27FC236}">
                    <a16:creationId xmlns:a16="http://schemas.microsoft.com/office/drawing/2014/main" id="{9DB1E763-BF86-B780-6DF8-90E03890E790}"/>
                  </a:ext>
                </a:extLst>
              </p:cNvPr>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588;p32">
                <a:extLst>
                  <a:ext uri="{FF2B5EF4-FFF2-40B4-BE49-F238E27FC236}">
                    <a16:creationId xmlns:a16="http://schemas.microsoft.com/office/drawing/2014/main" id="{F0D5481E-DD21-BC98-2FDF-918BDB5AEC5A}"/>
                  </a:ext>
                </a:extLst>
              </p:cNvPr>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589;p32">
                <a:extLst>
                  <a:ext uri="{FF2B5EF4-FFF2-40B4-BE49-F238E27FC236}">
                    <a16:creationId xmlns:a16="http://schemas.microsoft.com/office/drawing/2014/main" id="{A7159897-93AF-7A3A-97D7-0EAA0A8D803F}"/>
                  </a:ext>
                </a:extLst>
              </p:cNvPr>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590;p32">
                <a:extLst>
                  <a:ext uri="{FF2B5EF4-FFF2-40B4-BE49-F238E27FC236}">
                    <a16:creationId xmlns:a16="http://schemas.microsoft.com/office/drawing/2014/main" id="{9BA9DB9E-94FF-6F25-59BB-BA7DA252C2FE}"/>
                  </a:ext>
                </a:extLst>
              </p:cNvPr>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591;p32">
                <a:extLst>
                  <a:ext uri="{FF2B5EF4-FFF2-40B4-BE49-F238E27FC236}">
                    <a16:creationId xmlns:a16="http://schemas.microsoft.com/office/drawing/2014/main" id="{CF894306-D49F-B5E0-57B1-AC6EED30F5E5}"/>
                  </a:ext>
                </a:extLst>
              </p:cNvPr>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592;p32">
                <a:extLst>
                  <a:ext uri="{FF2B5EF4-FFF2-40B4-BE49-F238E27FC236}">
                    <a16:creationId xmlns:a16="http://schemas.microsoft.com/office/drawing/2014/main" id="{9C8950C0-BE39-F310-DC05-8DD3C7506FD1}"/>
                  </a:ext>
                </a:extLst>
              </p:cNvPr>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593;p32">
                <a:extLst>
                  <a:ext uri="{FF2B5EF4-FFF2-40B4-BE49-F238E27FC236}">
                    <a16:creationId xmlns:a16="http://schemas.microsoft.com/office/drawing/2014/main" id="{F920D07D-34FC-882C-DDEE-5613C0B5256E}"/>
                  </a:ext>
                </a:extLst>
              </p:cNvPr>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594;p32">
                <a:extLst>
                  <a:ext uri="{FF2B5EF4-FFF2-40B4-BE49-F238E27FC236}">
                    <a16:creationId xmlns:a16="http://schemas.microsoft.com/office/drawing/2014/main" id="{D596B6CC-17A1-13DA-8267-DFAB2A884328}"/>
                  </a:ext>
                </a:extLst>
              </p:cNvPr>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595;p32">
                <a:extLst>
                  <a:ext uri="{FF2B5EF4-FFF2-40B4-BE49-F238E27FC236}">
                    <a16:creationId xmlns:a16="http://schemas.microsoft.com/office/drawing/2014/main" id="{7F7BBEB2-639D-570F-4A89-04656549DDC0}"/>
                  </a:ext>
                </a:extLst>
              </p:cNvPr>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596;p32">
                <a:extLst>
                  <a:ext uri="{FF2B5EF4-FFF2-40B4-BE49-F238E27FC236}">
                    <a16:creationId xmlns:a16="http://schemas.microsoft.com/office/drawing/2014/main" id="{AF64ABEC-2CD2-5E78-DACE-79E85E316287}"/>
                  </a:ext>
                </a:extLst>
              </p:cNvPr>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597;p32">
                <a:extLst>
                  <a:ext uri="{FF2B5EF4-FFF2-40B4-BE49-F238E27FC236}">
                    <a16:creationId xmlns:a16="http://schemas.microsoft.com/office/drawing/2014/main" id="{A4EDDB1D-AFD1-9062-4AF7-B529CE3D08B3}"/>
                  </a:ext>
                </a:extLst>
              </p:cNvPr>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598;p32">
                <a:extLst>
                  <a:ext uri="{FF2B5EF4-FFF2-40B4-BE49-F238E27FC236}">
                    <a16:creationId xmlns:a16="http://schemas.microsoft.com/office/drawing/2014/main" id="{EA4F6D25-C82E-20A4-C9B1-53D9F18C18F8}"/>
                  </a:ext>
                </a:extLst>
              </p:cNvPr>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599;p32">
                <a:extLst>
                  <a:ext uri="{FF2B5EF4-FFF2-40B4-BE49-F238E27FC236}">
                    <a16:creationId xmlns:a16="http://schemas.microsoft.com/office/drawing/2014/main" id="{4A3DEDCB-B787-2D41-2374-5AAA9AB2A1CA}"/>
                  </a:ext>
                </a:extLst>
              </p:cNvPr>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600;p32">
                <a:extLst>
                  <a:ext uri="{FF2B5EF4-FFF2-40B4-BE49-F238E27FC236}">
                    <a16:creationId xmlns:a16="http://schemas.microsoft.com/office/drawing/2014/main" id="{FF174DFD-45DD-5535-5DF9-B0E9CFCA17AE}"/>
                  </a:ext>
                </a:extLst>
              </p:cNvPr>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601;p32">
                <a:extLst>
                  <a:ext uri="{FF2B5EF4-FFF2-40B4-BE49-F238E27FC236}">
                    <a16:creationId xmlns:a16="http://schemas.microsoft.com/office/drawing/2014/main" id="{2A4C6873-7248-F2E7-E960-1E32F265A402}"/>
                  </a:ext>
                </a:extLst>
              </p:cNvPr>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2602;p32">
              <a:extLst>
                <a:ext uri="{FF2B5EF4-FFF2-40B4-BE49-F238E27FC236}">
                  <a16:creationId xmlns:a16="http://schemas.microsoft.com/office/drawing/2014/main" id="{D6B5F6E2-51A1-22F2-F38B-F5B186029F7A}"/>
                </a:ext>
              </a:extLst>
            </p:cNvPr>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03;p32">
              <a:extLst>
                <a:ext uri="{FF2B5EF4-FFF2-40B4-BE49-F238E27FC236}">
                  <a16:creationId xmlns:a16="http://schemas.microsoft.com/office/drawing/2014/main" id="{391E3BB5-138A-9913-EF93-6135B3A3E17B}"/>
                </a:ext>
              </a:extLst>
            </p:cNvPr>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04;p32">
              <a:extLst>
                <a:ext uri="{FF2B5EF4-FFF2-40B4-BE49-F238E27FC236}">
                  <a16:creationId xmlns:a16="http://schemas.microsoft.com/office/drawing/2014/main" id="{4E754FB7-9A7B-7FF9-379D-603D05DFADBF}"/>
                </a:ext>
              </a:extLst>
            </p:cNvPr>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05;p32">
              <a:extLst>
                <a:ext uri="{FF2B5EF4-FFF2-40B4-BE49-F238E27FC236}">
                  <a16:creationId xmlns:a16="http://schemas.microsoft.com/office/drawing/2014/main" id="{436D1E70-5C64-C509-55C2-85CD18B27F96}"/>
                </a:ext>
              </a:extLst>
            </p:cNvPr>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06;p32">
              <a:extLst>
                <a:ext uri="{FF2B5EF4-FFF2-40B4-BE49-F238E27FC236}">
                  <a16:creationId xmlns:a16="http://schemas.microsoft.com/office/drawing/2014/main" id="{0B4B7B9E-1C9C-E9DD-91D8-D3FC1095D24F}"/>
                </a:ext>
              </a:extLst>
            </p:cNvPr>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07;p32">
              <a:extLst>
                <a:ext uri="{FF2B5EF4-FFF2-40B4-BE49-F238E27FC236}">
                  <a16:creationId xmlns:a16="http://schemas.microsoft.com/office/drawing/2014/main" id="{57DCDFDA-E407-37D5-604F-D2116793558C}"/>
                </a:ext>
              </a:extLst>
            </p:cNvPr>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08;p32">
              <a:extLst>
                <a:ext uri="{FF2B5EF4-FFF2-40B4-BE49-F238E27FC236}">
                  <a16:creationId xmlns:a16="http://schemas.microsoft.com/office/drawing/2014/main" id="{58AB731F-C3B8-36CA-3FDB-477C972878CD}"/>
                </a:ext>
              </a:extLst>
            </p:cNvPr>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1485;p25">
            <a:extLst>
              <a:ext uri="{FF2B5EF4-FFF2-40B4-BE49-F238E27FC236}">
                <a16:creationId xmlns:a16="http://schemas.microsoft.com/office/drawing/2014/main" id="{40AAF74E-CA34-1CC0-C984-C45D42179A18}"/>
              </a:ext>
            </a:extLst>
          </p:cNvPr>
          <p:cNvGrpSpPr/>
          <p:nvPr/>
        </p:nvGrpSpPr>
        <p:grpSpPr>
          <a:xfrm>
            <a:off x="893316" y="3114182"/>
            <a:ext cx="1090439" cy="1692116"/>
            <a:chOff x="1497487" y="1374192"/>
            <a:chExt cx="1262521" cy="2410026"/>
          </a:xfrm>
        </p:grpSpPr>
        <p:sp>
          <p:nvSpPr>
            <p:cNvPr id="502" name="Google Shape;1486;p25">
              <a:extLst>
                <a:ext uri="{FF2B5EF4-FFF2-40B4-BE49-F238E27FC236}">
                  <a16:creationId xmlns:a16="http://schemas.microsoft.com/office/drawing/2014/main" id="{688A07D3-BE4F-97D2-6292-56F55F22E88C}"/>
                </a:ext>
              </a:extLst>
            </p:cNvPr>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487;p25">
              <a:extLst>
                <a:ext uri="{FF2B5EF4-FFF2-40B4-BE49-F238E27FC236}">
                  <a16:creationId xmlns:a16="http://schemas.microsoft.com/office/drawing/2014/main" id="{5308BEDF-F458-D812-2B9B-FB0547195FED}"/>
                </a:ext>
              </a:extLst>
            </p:cNvPr>
            <p:cNvSpPr/>
            <p:nvPr/>
          </p:nvSpPr>
          <p:spPr>
            <a:xfrm>
              <a:off x="1497487" y="1374192"/>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488;p25">
              <a:extLst>
                <a:ext uri="{FF2B5EF4-FFF2-40B4-BE49-F238E27FC236}">
                  <a16:creationId xmlns:a16="http://schemas.microsoft.com/office/drawing/2014/main" id="{D728FE4C-502D-F1AF-5440-2818016E8674}"/>
                </a:ext>
              </a:extLst>
            </p:cNvPr>
            <p:cNvSpPr/>
            <p:nvPr/>
          </p:nvSpPr>
          <p:spPr>
            <a:xfrm>
              <a:off x="1627890" y="1449158"/>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489;p25">
              <a:extLst>
                <a:ext uri="{FF2B5EF4-FFF2-40B4-BE49-F238E27FC236}">
                  <a16:creationId xmlns:a16="http://schemas.microsoft.com/office/drawing/2014/main" id="{6F81AA6F-AC38-F4EB-B90B-246CCE0AF1D0}"/>
                </a:ext>
              </a:extLst>
            </p:cNvPr>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490;p25">
              <a:extLst>
                <a:ext uri="{FF2B5EF4-FFF2-40B4-BE49-F238E27FC236}">
                  <a16:creationId xmlns:a16="http://schemas.microsoft.com/office/drawing/2014/main" id="{61CD9920-AB86-77F3-95E1-1756DFF62D23}"/>
                </a:ext>
              </a:extLst>
            </p:cNvPr>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491;p25">
              <a:extLst>
                <a:ext uri="{FF2B5EF4-FFF2-40B4-BE49-F238E27FC236}">
                  <a16:creationId xmlns:a16="http://schemas.microsoft.com/office/drawing/2014/main" id="{5B5141B7-8FBB-46B6-711A-9A7F9D412D3B}"/>
                </a:ext>
              </a:extLst>
            </p:cNvPr>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492;p25">
              <a:extLst>
                <a:ext uri="{FF2B5EF4-FFF2-40B4-BE49-F238E27FC236}">
                  <a16:creationId xmlns:a16="http://schemas.microsoft.com/office/drawing/2014/main" id="{2DFC7C0A-93B8-ED4D-D8A3-5206B29A03FF}"/>
                </a:ext>
              </a:extLst>
            </p:cNvPr>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493;p25">
              <a:extLst>
                <a:ext uri="{FF2B5EF4-FFF2-40B4-BE49-F238E27FC236}">
                  <a16:creationId xmlns:a16="http://schemas.microsoft.com/office/drawing/2014/main" id="{70224FD2-7D60-71D4-07B3-AE7F6CD509A0}"/>
                </a:ext>
              </a:extLst>
            </p:cNvPr>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494;p25">
              <a:extLst>
                <a:ext uri="{FF2B5EF4-FFF2-40B4-BE49-F238E27FC236}">
                  <a16:creationId xmlns:a16="http://schemas.microsoft.com/office/drawing/2014/main" id="{340EEC65-D761-B215-BD6E-196AD04D0177}"/>
                </a:ext>
              </a:extLst>
            </p:cNvPr>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495;p25">
              <a:extLst>
                <a:ext uri="{FF2B5EF4-FFF2-40B4-BE49-F238E27FC236}">
                  <a16:creationId xmlns:a16="http://schemas.microsoft.com/office/drawing/2014/main" id="{CE391D29-FB07-2FAD-101F-8752D98FF799}"/>
                </a:ext>
              </a:extLst>
            </p:cNvPr>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496;p25">
              <a:extLst>
                <a:ext uri="{FF2B5EF4-FFF2-40B4-BE49-F238E27FC236}">
                  <a16:creationId xmlns:a16="http://schemas.microsoft.com/office/drawing/2014/main" id="{BFFACE49-D1EB-D283-A2FE-F56DD452B38C}"/>
                </a:ext>
              </a:extLst>
            </p:cNvPr>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497;p25">
              <a:extLst>
                <a:ext uri="{FF2B5EF4-FFF2-40B4-BE49-F238E27FC236}">
                  <a16:creationId xmlns:a16="http://schemas.microsoft.com/office/drawing/2014/main" id="{19B4828D-08D0-28D5-45D7-986D1694C55B}"/>
                </a:ext>
              </a:extLst>
            </p:cNvPr>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498;p25">
              <a:extLst>
                <a:ext uri="{FF2B5EF4-FFF2-40B4-BE49-F238E27FC236}">
                  <a16:creationId xmlns:a16="http://schemas.microsoft.com/office/drawing/2014/main" id="{8DFA225D-62B7-9B40-AB68-D4C81F2F2092}"/>
                </a:ext>
              </a:extLst>
            </p:cNvPr>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499;p25">
              <a:extLst>
                <a:ext uri="{FF2B5EF4-FFF2-40B4-BE49-F238E27FC236}">
                  <a16:creationId xmlns:a16="http://schemas.microsoft.com/office/drawing/2014/main" id="{8CB01F49-316D-9866-BA43-FAFDBE74C06F}"/>
                </a:ext>
              </a:extLst>
            </p:cNvPr>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500;p25">
              <a:extLst>
                <a:ext uri="{FF2B5EF4-FFF2-40B4-BE49-F238E27FC236}">
                  <a16:creationId xmlns:a16="http://schemas.microsoft.com/office/drawing/2014/main" id="{F85ECC0F-F5CC-1470-C159-A86014D3E5E2}"/>
                </a:ext>
              </a:extLst>
            </p:cNvPr>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501;p25">
              <a:extLst>
                <a:ext uri="{FF2B5EF4-FFF2-40B4-BE49-F238E27FC236}">
                  <a16:creationId xmlns:a16="http://schemas.microsoft.com/office/drawing/2014/main" id="{9C836C20-BDD7-4424-2C00-AE2022D9C3E7}"/>
                </a:ext>
              </a:extLst>
            </p:cNvPr>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502;p25">
              <a:extLst>
                <a:ext uri="{FF2B5EF4-FFF2-40B4-BE49-F238E27FC236}">
                  <a16:creationId xmlns:a16="http://schemas.microsoft.com/office/drawing/2014/main" id="{3AE99E65-F110-CA75-8FCD-30320DF6E35A}"/>
                </a:ext>
              </a:extLst>
            </p:cNvPr>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503;p25">
              <a:extLst>
                <a:ext uri="{FF2B5EF4-FFF2-40B4-BE49-F238E27FC236}">
                  <a16:creationId xmlns:a16="http://schemas.microsoft.com/office/drawing/2014/main" id="{C9B8FA24-E755-41A5-46CB-A9393C60EE9E}"/>
                </a:ext>
              </a:extLst>
            </p:cNvPr>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504;p25">
              <a:extLst>
                <a:ext uri="{FF2B5EF4-FFF2-40B4-BE49-F238E27FC236}">
                  <a16:creationId xmlns:a16="http://schemas.microsoft.com/office/drawing/2014/main" id="{C322A009-7A3C-945D-4BEC-CE44F771DB45}"/>
                </a:ext>
              </a:extLst>
            </p:cNvPr>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505;p25">
              <a:extLst>
                <a:ext uri="{FF2B5EF4-FFF2-40B4-BE49-F238E27FC236}">
                  <a16:creationId xmlns:a16="http://schemas.microsoft.com/office/drawing/2014/main" id="{8A1E08B6-88FB-87B1-B511-8263548832A8}"/>
                </a:ext>
              </a:extLst>
            </p:cNvPr>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506;p25">
              <a:extLst>
                <a:ext uri="{FF2B5EF4-FFF2-40B4-BE49-F238E27FC236}">
                  <a16:creationId xmlns:a16="http://schemas.microsoft.com/office/drawing/2014/main" id="{DAED02D9-0758-FB44-D7D5-90B4D822ED0C}"/>
                </a:ext>
              </a:extLst>
            </p:cNvPr>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507;p25">
              <a:extLst>
                <a:ext uri="{FF2B5EF4-FFF2-40B4-BE49-F238E27FC236}">
                  <a16:creationId xmlns:a16="http://schemas.microsoft.com/office/drawing/2014/main" id="{E1ABF959-2A56-ED80-6805-F3FF333BEAD8}"/>
                </a:ext>
              </a:extLst>
            </p:cNvPr>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508;p25">
              <a:extLst>
                <a:ext uri="{FF2B5EF4-FFF2-40B4-BE49-F238E27FC236}">
                  <a16:creationId xmlns:a16="http://schemas.microsoft.com/office/drawing/2014/main" id="{2C7A0885-679F-C83A-A19D-7154706CA745}"/>
                </a:ext>
              </a:extLst>
            </p:cNvPr>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509;p25">
              <a:extLst>
                <a:ext uri="{FF2B5EF4-FFF2-40B4-BE49-F238E27FC236}">
                  <a16:creationId xmlns:a16="http://schemas.microsoft.com/office/drawing/2014/main" id="{03453D0C-0A6A-A678-0F09-445A0406E618}"/>
                </a:ext>
              </a:extLst>
            </p:cNvPr>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510;p25">
              <a:extLst>
                <a:ext uri="{FF2B5EF4-FFF2-40B4-BE49-F238E27FC236}">
                  <a16:creationId xmlns:a16="http://schemas.microsoft.com/office/drawing/2014/main" id="{5C3ABF93-2E99-7D96-6095-6DC2044EB1D1}"/>
                </a:ext>
              </a:extLst>
            </p:cNvPr>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511;p25">
              <a:extLst>
                <a:ext uri="{FF2B5EF4-FFF2-40B4-BE49-F238E27FC236}">
                  <a16:creationId xmlns:a16="http://schemas.microsoft.com/office/drawing/2014/main" id="{29F1649C-5978-D271-9362-61F3780E11B8}"/>
                </a:ext>
              </a:extLst>
            </p:cNvPr>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512;p25">
              <a:extLst>
                <a:ext uri="{FF2B5EF4-FFF2-40B4-BE49-F238E27FC236}">
                  <a16:creationId xmlns:a16="http://schemas.microsoft.com/office/drawing/2014/main" id="{D13CBFE2-8D29-5C80-1356-6D7DD7E86491}"/>
                </a:ext>
              </a:extLst>
            </p:cNvPr>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513;p25">
              <a:extLst>
                <a:ext uri="{FF2B5EF4-FFF2-40B4-BE49-F238E27FC236}">
                  <a16:creationId xmlns:a16="http://schemas.microsoft.com/office/drawing/2014/main" id="{BEA0AA82-B361-5786-0AF0-C01B63ECF7B5}"/>
                </a:ext>
              </a:extLst>
            </p:cNvPr>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514;p25">
              <a:extLst>
                <a:ext uri="{FF2B5EF4-FFF2-40B4-BE49-F238E27FC236}">
                  <a16:creationId xmlns:a16="http://schemas.microsoft.com/office/drawing/2014/main" id="{74F9AD9A-CFB1-9CA0-314E-7A789C8417B4}"/>
                </a:ext>
              </a:extLst>
            </p:cNvPr>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515;p25">
              <a:extLst>
                <a:ext uri="{FF2B5EF4-FFF2-40B4-BE49-F238E27FC236}">
                  <a16:creationId xmlns:a16="http://schemas.microsoft.com/office/drawing/2014/main" id="{70EE6D53-2FE3-CF09-86F5-E022EED7C43D}"/>
                </a:ext>
              </a:extLst>
            </p:cNvPr>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516;p25">
              <a:extLst>
                <a:ext uri="{FF2B5EF4-FFF2-40B4-BE49-F238E27FC236}">
                  <a16:creationId xmlns:a16="http://schemas.microsoft.com/office/drawing/2014/main" id="{D50F4920-D55D-BB28-D455-C9D0CC475E1E}"/>
                </a:ext>
              </a:extLst>
            </p:cNvPr>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517;p25">
              <a:extLst>
                <a:ext uri="{FF2B5EF4-FFF2-40B4-BE49-F238E27FC236}">
                  <a16:creationId xmlns:a16="http://schemas.microsoft.com/office/drawing/2014/main" id="{F645A9DF-26A8-3C8A-E1CD-933D4097B4E1}"/>
                </a:ext>
              </a:extLst>
            </p:cNvPr>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518;p25">
              <a:extLst>
                <a:ext uri="{FF2B5EF4-FFF2-40B4-BE49-F238E27FC236}">
                  <a16:creationId xmlns:a16="http://schemas.microsoft.com/office/drawing/2014/main" id="{FC8E8BE9-C771-9C8D-4EF7-A7DEB00D3873}"/>
                </a:ext>
              </a:extLst>
            </p:cNvPr>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519;p25">
              <a:extLst>
                <a:ext uri="{FF2B5EF4-FFF2-40B4-BE49-F238E27FC236}">
                  <a16:creationId xmlns:a16="http://schemas.microsoft.com/office/drawing/2014/main" id="{399B7FDA-898D-751B-C93B-8745A8175A90}"/>
                </a:ext>
              </a:extLst>
            </p:cNvPr>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520;p25">
              <a:extLst>
                <a:ext uri="{FF2B5EF4-FFF2-40B4-BE49-F238E27FC236}">
                  <a16:creationId xmlns:a16="http://schemas.microsoft.com/office/drawing/2014/main" id="{84D9F07A-2162-38AD-EC42-639B3D9E314A}"/>
                </a:ext>
              </a:extLst>
            </p:cNvPr>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521;p25">
              <a:extLst>
                <a:ext uri="{FF2B5EF4-FFF2-40B4-BE49-F238E27FC236}">
                  <a16:creationId xmlns:a16="http://schemas.microsoft.com/office/drawing/2014/main" id="{191AA646-7699-A89E-F23C-0B4AD57F6173}"/>
                </a:ext>
              </a:extLst>
            </p:cNvPr>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522;p25">
              <a:extLst>
                <a:ext uri="{FF2B5EF4-FFF2-40B4-BE49-F238E27FC236}">
                  <a16:creationId xmlns:a16="http://schemas.microsoft.com/office/drawing/2014/main" id="{384A89B8-712D-E583-E83D-2ABAD245CE72}"/>
                </a:ext>
              </a:extLst>
            </p:cNvPr>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523;p25">
              <a:extLst>
                <a:ext uri="{FF2B5EF4-FFF2-40B4-BE49-F238E27FC236}">
                  <a16:creationId xmlns:a16="http://schemas.microsoft.com/office/drawing/2014/main" id="{75A57566-D0B6-5417-8304-6A592D8D3D11}"/>
                </a:ext>
              </a:extLst>
            </p:cNvPr>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524;p25">
              <a:extLst>
                <a:ext uri="{FF2B5EF4-FFF2-40B4-BE49-F238E27FC236}">
                  <a16:creationId xmlns:a16="http://schemas.microsoft.com/office/drawing/2014/main" id="{4F2212DF-BDC7-BBF6-C454-1409741AEA64}"/>
                </a:ext>
              </a:extLst>
            </p:cNvPr>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525;p25">
              <a:extLst>
                <a:ext uri="{FF2B5EF4-FFF2-40B4-BE49-F238E27FC236}">
                  <a16:creationId xmlns:a16="http://schemas.microsoft.com/office/drawing/2014/main" id="{513E7F68-6358-C59F-4818-3624820F8055}"/>
                </a:ext>
              </a:extLst>
            </p:cNvPr>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526;p25">
              <a:extLst>
                <a:ext uri="{FF2B5EF4-FFF2-40B4-BE49-F238E27FC236}">
                  <a16:creationId xmlns:a16="http://schemas.microsoft.com/office/drawing/2014/main" id="{0496D630-16CA-F6F2-B063-4FD1D5B18404}"/>
                </a:ext>
              </a:extLst>
            </p:cNvPr>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527;p25">
              <a:extLst>
                <a:ext uri="{FF2B5EF4-FFF2-40B4-BE49-F238E27FC236}">
                  <a16:creationId xmlns:a16="http://schemas.microsoft.com/office/drawing/2014/main" id="{6248A787-F37E-D36A-17B7-D51AEA319935}"/>
                </a:ext>
              </a:extLst>
            </p:cNvPr>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528;p25">
              <a:extLst>
                <a:ext uri="{FF2B5EF4-FFF2-40B4-BE49-F238E27FC236}">
                  <a16:creationId xmlns:a16="http://schemas.microsoft.com/office/drawing/2014/main" id="{C8902113-3F56-B3C2-4796-5B4B3DCBF7F1}"/>
                </a:ext>
              </a:extLst>
            </p:cNvPr>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529;p25">
              <a:extLst>
                <a:ext uri="{FF2B5EF4-FFF2-40B4-BE49-F238E27FC236}">
                  <a16:creationId xmlns:a16="http://schemas.microsoft.com/office/drawing/2014/main" id="{6E4F8B95-4054-C8CB-6DB9-677D01E107DC}"/>
                </a:ext>
              </a:extLst>
            </p:cNvPr>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530;p25">
              <a:extLst>
                <a:ext uri="{FF2B5EF4-FFF2-40B4-BE49-F238E27FC236}">
                  <a16:creationId xmlns:a16="http://schemas.microsoft.com/office/drawing/2014/main" id="{DD9CCCE5-C206-83F8-98E4-2D9E50F2D3FE}"/>
                </a:ext>
              </a:extLst>
            </p:cNvPr>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531;p25">
              <a:extLst>
                <a:ext uri="{FF2B5EF4-FFF2-40B4-BE49-F238E27FC236}">
                  <a16:creationId xmlns:a16="http://schemas.microsoft.com/office/drawing/2014/main" id="{CC432AD2-E851-D3BE-9D4C-06AE7192633A}"/>
                </a:ext>
              </a:extLst>
            </p:cNvPr>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532;p25">
              <a:extLst>
                <a:ext uri="{FF2B5EF4-FFF2-40B4-BE49-F238E27FC236}">
                  <a16:creationId xmlns:a16="http://schemas.microsoft.com/office/drawing/2014/main" id="{93FB7645-774A-C1EA-D40D-673EEB76CC29}"/>
                </a:ext>
              </a:extLst>
            </p:cNvPr>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533;p25">
              <a:extLst>
                <a:ext uri="{FF2B5EF4-FFF2-40B4-BE49-F238E27FC236}">
                  <a16:creationId xmlns:a16="http://schemas.microsoft.com/office/drawing/2014/main" id="{91DBDC77-783E-5099-0EFE-1B61A8CC32E1}"/>
                </a:ext>
              </a:extLst>
            </p:cNvPr>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534;p25">
              <a:extLst>
                <a:ext uri="{FF2B5EF4-FFF2-40B4-BE49-F238E27FC236}">
                  <a16:creationId xmlns:a16="http://schemas.microsoft.com/office/drawing/2014/main" id="{369CECFF-1D2C-3A04-4DF7-46365803CD42}"/>
                </a:ext>
              </a:extLst>
            </p:cNvPr>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535;p25">
              <a:extLst>
                <a:ext uri="{FF2B5EF4-FFF2-40B4-BE49-F238E27FC236}">
                  <a16:creationId xmlns:a16="http://schemas.microsoft.com/office/drawing/2014/main" id="{DA1A3A9B-4F0D-2CF9-1EB0-6CE064D4D2C8}"/>
                </a:ext>
              </a:extLst>
            </p:cNvPr>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536;p25">
              <a:extLst>
                <a:ext uri="{FF2B5EF4-FFF2-40B4-BE49-F238E27FC236}">
                  <a16:creationId xmlns:a16="http://schemas.microsoft.com/office/drawing/2014/main" id="{129B0D2B-77B1-C26A-C8F1-5998A591A578}"/>
                </a:ext>
              </a:extLst>
            </p:cNvPr>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537;p25">
              <a:extLst>
                <a:ext uri="{FF2B5EF4-FFF2-40B4-BE49-F238E27FC236}">
                  <a16:creationId xmlns:a16="http://schemas.microsoft.com/office/drawing/2014/main" id="{E33E5AD7-07A4-6565-A990-DF9ABA8C9C75}"/>
                </a:ext>
              </a:extLst>
            </p:cNvPr>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538;p25">
              <a:extLst>
                <a:ext uri="{FF2B5EF4-FFF2-40B4-BE49-F238E27FC236}">
                  <a16:creationId xmlns:a16="http://schemas.microsoft.com/office/drawing/2014/main" id="{8DFA3C4A-C724-275C-CE36-8F2B7627F385}"/>
                </a:ext>
              </a:extLst>
            </p:cNvPr>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539;p25">
              <a:extLst>
                <a:ext uri="{FF2B5EF4-FFF2-40B4-BE49-F238E27FC236}">
                  <a16:creationId xmlns:a16="http://schemas.microsoft.com/office/drawing/2014/main" id="{244DE3D2-29E8-9DE7-AEB4-9D91D92EE28B}"/>
                </a:ext>
              </a:extLst>
            </p:cNvPr>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540;p25">
              <a:extLst>
                <a:ext uri="{FF2B5EF4-FFF2-40B4-BE49-F238E27FC236}">
                  <a16:creationId xmlns:a16="http://schemas.microsoft.com/office/drawing/2014/main" id="{657332B2-A1A8-545E-22B2-57A0AF2FD245}"/>
                </a:ext>
              </a:extLst>
            </p:cNvPr>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541;p25">
              <a:extLst>
                <a:ext uri="{FF2B5EF4-FFF2-40B4-BE49-F238E27FC236}">
                  <a16:creationId xmlns:a16="http://schemas.microsoft.com/office/drawing/2014/main" id="{E790AA45-9D9C-8F7D-CD19-8EE07BB36D16}"/>
                </a:ext>
              </a:extLst>
            </p:cNvPr>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542;p25">
              <a:extLst>
                <a:ext uri="{FF2B5EF4-FFF2-40B4-BE49-F238E27FC236}">
                  <a16:creationId xmlns:a16="http://schemas.microsoft.com/office/drawing/2014/main" id="{A3E33217-1057-DBB4-4F0E-963FEBD9665A}"/>
                </a:ext>
              </a:extLst>
            </p:cNvPr>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543;p25">
              <a:extLst>
                <a:ext uri="{FF2B5EF4-FFF2-40B4-BE49-F238E27FC236}">
                  <a16:creationId xmlns:a16="http://schemas.microsoft.com/office/drawing/2014/main" id="{8C3A15E7-575E-C06B-3118-FCC5F5D51A4A}"/>
                </a:ext>
              </a:extLst>
            </p:cNvPr>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544;p25">
              <a:extLst>
                <a:ext uri="{FF2B5EF4-FFF2-40B4-BE49-F238E27FC236}">
                  <a16:creationId xmlns:a16="http://schemas.microsoft.com/office/drawing/2014/main" id="{F77B1A78-575E-D234-61B5-3E826B03D86A}"/>
                </a:ext>
              </a:extLst>
            </p:cNvPr>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545;p25">
              <a:extLst>
                <a:ext uri="{FF2B5EF4-FFF2-40B4-BE49-F238E27FC236}">
                  <a16:creationId xmlns:a16="http://schemas.microsoft.com/office/drawing/2014/main" id="{4A4C5958-8E9A-777C-88AC-0B2C49B44C0B}"/>
                </a:ext>
              </a:extLst>
            </p:cNvPr>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546;p25">
              <a:extLst>
                <a:ext uri="{FF2B5EF4-FFF2-40B4-BE49-F238E27FC236}">
                  <a16:creationId xmlns:a16="http://schemas.microsoft.com/office/drawing/2014/main" id="{2275903F-2C86-8C7B-E521-C7111D818DDB}"/>
                </a:ext>
              </a:extLst>
            </p:cNvPr>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547;p25">
              <a:extLst>
                <a:ext uri="{FF2B5EF4-FFF2-40B4-BE49-F238E27FC236}">
                  <a16:creationId xmlns:a16="http://schemas.microsoft.com/office/drawing/2014/main" id="{0204C56A-EC4E-927E-710B-67BB5E45E9F1}"/>
                </a:ext>
              </a:extLst>
            </p:cNvPr>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548;p25">
              <a:extLst>
                <a:ext uri="{FF2B5EF4-FFF2-40B4-BE49-F238E27FC236}">
                  <a16:creationId xmlns:a16="http://schemas.microsoft.com/office/drawing/2014/main" id="{F49EEEB2-B040-5EAC-B3E5-9574D9A30DB7}"/>
                </a:ext>
              </a:extLst>
            </p:cNvPr>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549;p25">
              <a:extLst>
                <a:ext uri="{FF2B5EF4-FFF2-40B4-BE49-F238E27FC236}">
                  <a16:creationId xmlns:a16="http://schemas.microsoft.com/office/drawing/2014/main" id="{E4B58CF9-3DE6-5B85-CF3E-F9222126F0EB}"/>
                </a:ext>
              </a:extLst>
            </p:cNvPr>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550;p25">
              <a:extLst>
                <a:ext uri="{FF2B5EF4-FFF2-40B4-BE49-F238E27FC236}">
                  <a16:creationId xmlns:a16="http://schemas.microsoft.com/office/drawing/2014/main" id="{B0E53FA7-1D86-88C0-B9B8-A4C5351BFFF4}"/>
                </a:ext>
              </a:extLst>
            </p:cNvPr>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551;p25">
              <a:extLst>
                <a:ext uri="{FF2B5EF4-FFF2-40B4-BE49-F238E27FC236}">
                  <a16:creationId xmlns:a16="http://schemas.microsoft.com/office/drawing/2014/main" id="{DB5A3E72-5AB2-E805-64E8-2687772307A8}"/>
                </a:ext>
              </a:extLst>
            </p:cNvPr>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552;p25">
              <a:extLst>
                <a:ext uri="{FF2B5EF4-FFF2-40B4-BE49-F238E27FC236}">
                  <a16:creationId xmlns:a16="http://schemas.microsoft.com/office/drawing/2014/main" id="{3DF968E7-86A8-0A3A-A2B8-42D4E0CA4778}"/>
                </a:ext>
              </a:extLst>
            </p:cNvPr>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553;p25">
              <a:extLst>
                <a:ext uri="{FF2B5EF4-FFF2-40B4-BE49-F238E27FC236}">
                  <a16:creationId xmlns:a16="http://schemas.microsoft.com/office/drawing/2014/main" id="{9EF71A6A-FB86-F078-9CD5-A06DDFEFAE3E}"/>
                </a:ext>
              </a:extLst>
            </p:cNvPr>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554;p25">
              <a:extLst>
                <a:ext uri="{FF2B5EF4-FFF2-40B4-BE49-F238E27FC236}">
                  <a16:creationId xmlns:a16="http://schemas.microsoft.com/office/drawing/2014/main" id="{9394B9DB-0F9C-CD2F-19AF-B8062E53E367}"/>
                </a:ext>
              </a:extLst>
            </p:cNvPr>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555;p25">
              <a:extLst>
                <a:ext uri="{FF2B5EF4-FFF2-40B4-BE49-F238E27FC236}">
                  <a16:creationId xmlns:a16="http://schemas.microsoft.com/office/drawing/2014/main" id="{2F2C445A-74B3-63B1-9B84-439324E7B13D}"/>
                </a:ext>
              </a:extLst>
            </p:cNvPr>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556;p25">
              <a:extLst>
                <a:ext uri="{FF2B5EF4-FFF2-40B4-BE49-F238E27FC236}">
                  <a16:creationId xmlns:a16="http://schemas.microsoft.com/office/drawing/2014/main" id="{110BF668-F0D2-BA89-354C-7585E2528D08}"/>
                </a:ext>
              </a:extLst>
            </p:cNvPr>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557;p25">
              <a:extLst>
                <a:ext uri="{FF2B5EF4-FFF2-40B4-BE49-F238E27FC236}">
                  <a16:creationId xmlns:a16="http://schemas.microsoft.com/office/drawing/2014/main" id="{C139A0B2-3CF9-1B83-B44A-42CBBEF741EC}"/>
                </a:ext>
              </a:extLst>
            </p:cNvPr>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558;p25">
              <a:extLst>
                <a:ext uri="{FF2B5EF4-FFF2-40B4-BE49-F238E27FC236}">
                  <a16:creationId xmlns:a16="http://schemas.microsoft.com/office/drawing/2014/main" id="{B94CF4D5-9D78-D48C-A250-D88D01068BAD}"/>
                </a:ext>
              </a:extLst>
            </p:cNvPr>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559;p25">
              <a:extLst>
                <a:ext uri="{FF2B5EF4-FFF2-40B4-BE49-F238E27FC236}">
                  <a16:creationId xmlns:a16="http://schemas.microsoft.com/office/drawing/2014/main" id="{68754DFC-7D61-8314-245F-25DB040F6283}"/>
                </a:ext>
              </a:extLst>
            </p:cNvPr>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560;p25">
              <a:extLst>
                <a:ext uri="{FF2B5EF4-FFF2-40B4-BE49-F238E27FC236}">
                  <a16:creationId xmlns:a16="http://schemas.microsoft.com/office/drawing/2014/main" id="{0EDC823F-E159-37C4-AC73-FB62DDD0DA58}"/>
                </a:ext>
              </a:extLst>
            </p:cNvPr>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561;p25">
              <a:extLst>
                <a:ext uri="{FF2B5EF4-FFF2-40B4-BE49-F238E27FC236}">
                  <a16:creationId xmlns:a16="http://schemas.microsoft.com/office/drawing/2014/main" id="{897BEB29-1B12-28D6-B4A8-140AADE6951B}"/>
                </a:ext>
              </a:extLst>
            </p:cNvPr>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562;p25">
              <a:extLst>
                <a:ext uri="{FF2B5EF4-FFF2-40B4-BE49-F238E27FC236}">
                  <a16:creationId xmlns:a16="http://schemas.microsoft.com/office/drawing/2014/main" id="{0B27C9EE-499E-420F-7B3B-0752B9975434}"/>
                </a:ext>
              </a:extLst>
            </p:cNvPr>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563;p25">
              <a:extLst>
                <a:ext uri="{FF2B5EF4-FFF2-40B4-BE49-F238E27FC236}">
                  <a16:creationId xmlns:a16="http://schemas.microsoft.com/office/drawing/2014/main" id="{F5F7ABC6-2EB1-540A-DDF3-0638704232A2}"/>
                </a:ext>
              </a:extLst>
            </p:cNvPr>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564;p25">
              <a:extLst>
                <a:ext uri="{FF2B5EF4-FFF2-40B4-BE49-F238E27FC236}">
                  <a16:creationId xmlns:a16="http://schemas.microsoft.com/office/drawing/2014/main" id="{36E35940-1231-1C65-4DE0-29C07F1DDA06}"/>
                </a:ext>
              </a:extLst>
            </p:cNvPr>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565;p25">
              <a:extLst>
                <a:ext uri="{FF2B5EF4-FFF2-40B4-BE49-F238E27FC236}">
                  <a16:creationId xmlns:a16="http://schemas.microsoft.com/office/drawing/2014/main" id="{5113F560-A829-E3E7-79B7-471CC925ACAC}"/>
                </a:ext>
              </a:extLst>
            </p:cNvPr>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566;p25">
              <a:extLst>
                <a:ext uri="{FF2B5EF4-FFF2-40B4-BE49-F238E27FC236}">
                  <a16:creationId xmlns:a16="http://schemas.microsoft.com/office/drawing/2014/main" id="{51E45F2E-044E-239B-7D9A-D06BDD0F0D67}"/>
                </a:ext>
              </a:extLst>
            </p:cNvPr>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567;p25">
              <a:extLst>
                <a:ext uri="{FF2B5EF4-FFF2-40B4-BE49-F238E27FC236}">
                  <a16:creationId xmlns:a16="http://schemas.microsoft.com/office/drawing/2014/main" id="{35E38146-1176-2001-FBF8-359F3741F00E}"/>
                </a:ext>
              </a:extLst>
            </p:cNvPr>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568;p25">
              <a:extLst>
                <a:ext uri="{FF2B5EF4-FFF2-40B4-BE49-F238E27FC236}">
                  <a16:creationId xmlns:a16="http://schemas.microsoft.com/office/drawing/2014/main" id="{B4444C0A-A70A-7011-3D9A-469C3C99E083}"/>
                </a:ext>
              </a:extLst>
            </p:cNvPr>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569;p25">
              <a:extLst>
                <a:ext uri="{FF2B5EF4-FFF2-40B4-BE49-F238E27FC236}">
                  <a16:creationId xmlns:a16="http://schemas.microsoft.com/office/drawing/2014/main" id="{E523431D-E01B-E9F6-A561-F3BB7ABA285E}"/>
                </a:ext>
              </a:extLst>
            </p:cNvPr>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570;p25">
              <a:extLst>
                <a:ext uri="{FF2B5EF4-FFF2-40B4-BE49-F238E27FC236}">
                  <a16:creationId xmlns:a16="http://schemas.microsoft.com/office/drawing/2014/main" id="{CCE66598-8497-FB52-D264-1E2E8610B2E0}"/>
                </a:ext>
              </a:extLst>
            </p:cNvPr>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571;p25">
              <a:extLst>
                <a:ext uri="{FF2B5EF4-FFF2-40B4-BE49-F238E27FC236}">
                  <a16:creationId xmlns:a16="http://schemas.microsoft.com/office/drawing/2014/main" id="{DEAC2E76-C464-D1F0-9D9A-456BAF985E1E}"/>
                </a:ext>
              </a:extLst>
            </p:cNvPr>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572;p25">
              <a:extLst>
                <a:ext uri="{FF2B5EF4-FFF2-40B4-BE49-F238E27FC236}">
                  <a16:creationId xmlns:a16="http://schemas.microsoft.com/office/drawing/2014/main" id="{02731D3C-3AE2-7C3A-1320-9B2B5851E490}"/>
                </a:ext>
              </a:extLst>
            </p:cNvPr>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573;p25">
              <a:extLst>
                <a:ext uri="{FF2B5EF4-FFF2-40B4-BE49-F238E27FC236}">
                  <a16:creationId xmlns:a16="http://schemas.microsoft.com/office/drawing/2014/main" id="{2F8E1D15-A491-35B5-7886-64E3F89C0BE2}"/>
                </a:ext>
              </a:extLst>
            </p:cNvPr>
            <p:cNvSpPr/>
            <p:nvPr/>
          </p:nvSpPr>
          <p:spPr>
            <a:xfrm>
              <a:off x="1676756" y="1477948"/>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574;p25">
              <a:extLst>
                <a:ext uri="{FF2B5EF4-FFF2-40B4-BE49-F238E27FC236}">
                  <a16:creationId xmlns:a16="http://schemas.microsoft.com/office/drawing/2014/main" id="{ADC346A6-6CEC-9430-2F00-358343E7E726}"/>
                </a:ext>
              </a:extLst>
            </p:cNvPr>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575;p25">
              <a:extLst>
                <a:ext uri="{FF2B5EF4-FFF2-40B4-BE49-F238E27FC236}">
                  <a16:creationId xmlns:a16="http://schemas.microsoft.com/office/drawing/2014/main" id="{13D8F027-DB01-5DC8-8D0C-0E788F32D40F}"/>
                </a:ext>
              </a:extLst>
            </p:cNvPr>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576;p25">
              <a:extLst>
                <a:ext uri="{FF2B5EF4-FFF2-40B4-BE49-F238E27FC236}">
                  <a16:creationId xmlns:a16="http://schemas.microsoft.com/office/drawing/2014/main" id="{C9AD4858-CE01-4BB0-529E-770F44A1FFFC}"/>
                </a:ext>
              </a:extLst>
            </p:cNvPr>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577;p25">
              <a:extLst>
                <a:ext uri="{FF2B5EF4-FFF2-40B4-BE49-F238E27FC236}">
                  <a16:creationId xmlns:a16="http://schemas.microsoft.com/office/drawing/2014/main" id="{43424456-F692-446E-F458-4CEF96AF38CA}"/>
                </a:ext>
              </a:extLst>
            </p:cNvPr>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33227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83" name="Google Shape;283;p17"/>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ĐIỀU KHIỂN ĐỒNG THỜI PHÂN TÁN </a:t>
            </a:r>
            <a:endParaRPr dirty="0"/>
          </a:p>
        </p:txBody>
      </p:sp>
      <p:sp>
        <p:nvSpPr>
          <p:cNvPr id="287" name="Google Shape;287;p17"/>
          <p:cNvSpPr txBox="1"/>
          <p:nvPr/>
        </p:nvSpPr>
        <p:spPr>
          <a:xfrm>
            <a:off x="869795" y="1203193"/>
            <a:ext cx="1074394"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Khái</a:t>
            </a:r>
            <a:r>
              <a:rPr lang="en-GB" sz="1800" dirty="0">
                <a:solidFill>
                  <a:schemeClr val="accent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niệm</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2" name="TextBox 1">
            <a:extLst>
              <a:ext uri="{FF2B5EF4-FFF2-40B4-BE49-F238E27FC236}">
                <a16:creationId xmlns:a16="http://schemas.microsoft.com/office/drawing/2014/main" id="{D65C3EEA-F5CF-5E08-C0C9-CC8EA702D088}"/>
              </a:ext>
            </a:extLst>
          </p:cNvPr>
          <p:cNvSpPr txBox="1"/>
          <p:nvPr/>
        </p:nvSpPr>
        <p:spPr>
          <a:xfrm>
            <a:off x="2947746" y="817078"/>
            <a:ext cx="3248457" cy="307777"/>
          </a:xfrm>
          <a:prstGeom prst="rect">
            <a:avLst/>
          </a:prstGeom>
          <a:noFill/>
        </p:spPr>
        <p:txBody>
          <a:bodyPr wrap="square" rtlCol="0">
            <a:spAutoFit/>
          </a:bodyPr>
          <a:lstStyle/>
          <a:p>
            <a:r>
              <a:rPr lang="en-US" b="1" dirty="0">
                <a:latin typeface="Fira Sans Extra Condensed SemiBold" panose="020B0604020202020204" charset="0"/>
              </a:rPr>
              <a:t>2.5. </a:t>
            </a:r>
            <a:r>
              <a:rPr lang="en-US" b="1" dirty="0" err="1">
                <a:latin typeface="Fira Sans Extra Condensed SemiBold" panose="020B0604020202020204" charset="0"/>
              </a:rPr>
              <a:t>Sắp</a:t>
            </a:r>
            <a:r>
              <a:rPr lang="en-US" b="1" dirty="0">
                <a:latin typeface="Fira Sans Extra Condensed SemiBold" panose="020B0604020202020204" charset="0"/>
              </a:rPr>
              <a:t> </a:t>
            </a:r>
            <a:r>
              <a:rPr lang="en-US" b="1" dirty="0" err="1">
                <a:latin typeface="Fira Sans Extra Condensed SemiBold" panose="020B0604020202020204" charset="0"/>
              </a:rPr>
              <a:t>xếp</a:t>
            </a:r>
            <a:r>
              <a:rPr lang="en-US" b="1" dirty="0">
                <a:latin typeface="Fira Sans Extra Condensed SemiBold" panose="020B0604020202020204" charset="0"/>
              </a:rPr>
              <a:t> </a:t>
            </a:r>
            <a:r>
              <a:rPr lang="en-US" b="1" dirty="0" err="1">
                <a:latin typeface="Fira Sans Extra Condensed SemiBold" panose="020B0604020202020204" charset="0"/>
              </a:rPr>
              <a:t>các</a:t>
            </a:r>
            <a:r>
              <a:rPr lang="en-US" b="1" dirty="0">
                <a:latin typeface="Fira Sans Extra Condensed SemiBold" panose="020B0604020202020204" charset="0"/>
              </a:rPr>
              <a:t> </a:t>
            </a:r>
            <a:r>
              <a:rPr lang="en-US" b="1" dirty="0" err="1">
                <a:latin typeface="Fira Sans Extra Condensed SemiBold" panose="020B0604020202020204" charset="0"/>
              </a:rPr>
              <a:t>giao</a:t>
            </a:r>
            <a:r>
              <a:rPr lang="en-US" b="1" dirty="0">
                <a:latin typeface="Fira Sans Extra Condensed SemiBold" panose="020B0604020202020204" charset="0"/>
              </a:rPr>
              <a:t> </a:t>
            </a:r>
            <a:r>
              <a:rPr lang="en-US" b="1" dirty="0" err="1">
                <a:latin typeface="Fira Sans Extra Condensed SemiBold" panose="020B0604020202020204" charset="0"/>
              </a:rPr>
              <a:t>tác</a:t>
            </a:r>
            <a:r>
              <a:rPr lang="en-US" b="1" dirty="0">
                <a:latin typeface="Fira Sans Extra Condensed SemiBold" panose="020B0604020202020204" charset="0"/>
              </a:rPr>
              <a:t> </a:t>
            </a:r>
            <a:r>
              <a:rPr lang="en-US" b="1" dirty="0" err="1">
                <a:latin typeface="Fira Sans Extra Condensed SemiBold" panose="020B0604020202020204" charset="0"/>
              </a:rPr>
              <a:t>bằng</a:t>
            </a:r>
            <a:r>
              <a:rPr lang="en-US" b="1" dirty="0">
                <a:latin typeface="Fira Sans Extra Condensed SemiBold" panose="020B0604020202020204" charset="0"/>
              </a:rPr>
              <a:t> </a:t>
            </a:r>
            <a:r>
              <a:rPr lang="en-US" b="1" dirty="0" err="1">
                <a:latin typeface="Fira Sans Extra Condensed SemiBold" panose="020B0604020202020204" charset="0"/>
              </a:rPr>
              <a:t>nhãn</a:t>
            </a:r>
            <a:r>
              <a:rPr lang="en-US" b="1" dirty="0">
                <a:latin typeface="Fira Sans Extra Condensed SemiBold" panose="020B0604020202020204" charset="0"/>
              </a:rPr>
              <a:t> </a:t>
            </a:r>
            <a:r>
              <a:rPr lang="en-US" b="1" dirty="0" err="1">
                <a:latin typeface="Fira Sans Extra Condensed SemiBold" panose="020B0604020202020204" charset="0"/>
              </a:rPr>
              <a:t>thời</a:t>
            </a:r>
            <a:r>
              <a:rPr lang="en-US" b="1" dirty="0">
                <a:latin typeface="Fira Sans Extra Condensed SemiBold" panose="020B0604020202020204" charset="0"/>
              </a:rPr>
              <a:t> </a:t>
            </a:r>
            <a:r>
              <a:rPr lang="en-US" b="1" dirty="0" err="1">
                <a:latin typeface="Fira Sans Extra Condensed SemiBold" panose="020B0604020202020204" charset="0"/>
              </a:rPr>
              <a:t>gian</a:t>
            </a:r>
            <a:endParaRPr lang="en-US" b="1" dirty="0">
              <a:latin typeface="Fira Sans Extra Condensed SemiBold" panose="020B0604020202020204" charset="0"/>
            </a:endParaRPr>
          </a:p>
        </p:txBody>
      </p:sp>
      <p:grpSp>
        <p:nvGrpSpPr>
          <p:cNvPr id="35" name="Group 34">
            <a:extLst>
              <a:ext uri="{FF2B5EF4-FFF2-40B4-BE49-F238E27FC236}">
                <a16:creationId xmlns:a16="http://schemas.microsoft.com/office/drawing/2014/main" id="{64D20CCF-7B3F-8FCA-5A6D-85BD75C78104}"/>
              </a:ext>
            </a:extLst>
          </p:cNvPr>
          <p:cNvGrpSpPr/>
          <p:nvPr/>
        </p:nvGrpSpPr>
        <p:grpSpPr>
          <a:xfrm>
            <a:off x="869795" y="1514348"/>
            <a:ext cx="8393399" cy="3430827"/>
            <a:chOff x="869795" y="1514348"/>
            <a:chExt cx="8393399" cy="3430827"/>
          </a:xfrm>
        </p:grpSpPr>
        <p:sp>
          <p:nvSpPr>
            <p:cNvPr id="14" name="Rectangle: Rounded Corners 13">
              <a:extLst>
                <a:ext uri="{FF2B5EF4-FFF2-40B4-BE49-F238E27FC236}">
                  <a16:creationId xmlns:a16="http://schemas.microsoft.com/office/drawing/2014/main" id="{197B9303-D112-9A01-A86A-EAD4A4BB751D}"/>
                </a:ext>
              </a:extLst>
            </p:cNvPr>
            <p:cNvSpPr/>
            <p:nvPr/>
          </p:nvSpPr>
          <p:spPr>
            <a:xfrm>
              <a:off x="1367883" y="4050483"/>
              <a:ext cx="7620000" cy="83449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9" name="Rectangle: Rounded Corners 8">
              <a:extLst>
                <a:ext uri="{FF2B5EF4-FFF2-40B4-BE49-F238E27FC236}">
                  <a16:creationId xmlns:a16="http://schemas.microsoft.com/office/drawing/2014/main" id="{FF7AC347-0440-BFE1-E069-CA0D9C79ABE8}"/>
                </a:ext>
              </a:extLst>
            </p:cNvPr>
            <p:cNvSpPr/>
            <p:nvPr/>
          </p:nvSpPr>
          <p:spPr>
            <a:xfrm>
              <a:off x="869795" y="1514348"/>
              <a:ext cx="2943922" cy="392138"/>
            </a:xfrm>
            <a:prstGeom prst="roundRect">
              <a:avLst/>
            </a:prstGeom>
            <a:solidFill>
              <a:schemeClr val="accent2">
                <a:lumMod val="60000"/>
                <a:lumOff val="4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Rounded Corners 10">
              <a:extLst>
                <a:ext uri="{FF2B5EF4-FFF2-40B4-BE49-F238E27FC236}">
                  <a16:creationId xmlns:a16="http://schemas.microsoft.com/office/drawing/2014/main" id="{A7FAF843-1476-FD58-16F5-9E72EFEAA575}"/>
                </a:ext>
              </a:extLst>
            </p:cNvPr>
            <p:cNvSpPr/>
            <p:nvPr/>
          </p:nvSpPr>
          <p:spPr>
            <a:xfrm>
              <a:off x="1353015" y="2843934"/>
              <a:ext cx="5032917" cy="46426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Rounded Corners 9">
              <a:extLst>
                <a:ext uri="{FF2B5EF4-FFF2-40B4-BE49-F238E27FC236}">
                  <a16:creationId xmlns:a16="http://schemas.microsoft.com/office/drawing/2014/main" id="{9D8AB91A-1ED1-7136-87A5-DE012A258FCA}"/>
                </a:ext>
              </a:extLst>
            </p:cNvPr>
            <p:cNvSpPr/>
            <p:nvPr/>
          </p:nvSpPr>
          <p:spPr>
            <a:xfrm>
              <a:off x="1353015" y="2081561"/>
              <a:ext cx="7620000" cy="587298"/>
            </a:xfrm>
            <a:prstGeom prst="roundRect">
              <a:avLst/>
            </a:prstGeom>
            <a:solidFill>
              <a:schemeClr val="accent1">
                <a:lumMod val="20000"/>
                <a:lumOff val="8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3" name="Rectangle: Rounded Corners 12">
              <a:extLst>
                <a:ext uri="{FF2B5EF4-FFF2-40B4-BE49-F238E27FC236}">
                  <a16:creationId xmlns:a16="http://schemas.microsoft.com/office/drawing/2014/main" id="{730BB4AD-A5A2-B85C-648A-7801D1023043}"/>
                </a:ext>
              </a:extLst>
            </p:cNvPr>
            <p:cNvSpPr/>
            <p:nvPr/>
          </p:nvSpPr>
          <p:spPr>
            <a:xfrm>
              <a:off x="869795" y="3483269"/>
              <a:ext cx="3442010" cy="392138"/>
            </a:xfrm>
            <a:prstGeom prst="roundRect">
              <a:avLst/>
            </a:prstGeom>
            <a:solidFill>
              <a:schemeClr val="accent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TextBox 11">
              <a:extLst>
                <a:ext uri="{FF2B5EF4-FFF2-40B4-BE49-F238E27FC236}">
                  <a16:creationId xmlns:a16="http://schemas.microsoft.com/office/drawing/2014/main" id="{764EC8E7-ACEB-3A63-E7AC-C2FE20090317}"/>
                </a:ext>
              </a:extLst>
            </p:cNvPr>
            <p:cNvSpPr txBox="1"/>
            <p:nvPr/>
          </p:nvSpPr>
          <p:spPr>
            <a:xfrm>
              <a:off x="869795" y="1528855"/>
              <a:ext cx="8393399" cy="3416320"/>
            </a:xfrm>
            <a:prstGeom prst="rect">
              <a:avLst/>
            </a:prstGeom>
            <a:noFill/>
          </p:spPr>
          <p:txBody>
            <a:bodyPr wrap="square" rtlCol="0">
              <a:spAutoFit/>
            </a:bodyPr>
            <a:lstStyle/>
            <a:p>
              <a:pPr>
                <a:buClrTx/>
              </a:pP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Nhãn</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thời</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gian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timestamp</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a:t>
              </a:r>
            </a:p>
            <a:p>
              <a:pPr marL="457200" lvl="1">
                <a:buClrTx/>
              </a:pPr>
              <a:endParaRPr lang="en-US"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endParaRPr>
            </a:p>
            <a:p>
              <a:pPr marL="457200" lvl="1">
                <a:buClrTx/>
              </a:pP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Là</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1 con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số</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được</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phát</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sinh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bởi</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bộ</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lập</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lịch</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được</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gán</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cho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mỗi</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giao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tác</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để</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chỉ</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định</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thời</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điểm</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bắt</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đầu</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thực</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hiện</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giao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tác</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p>
            <a:p>
              <a:pPr marL="457200" lvl="1">
                <a:buClrTx/>
              </a:pPr>
              <a:endParaRPr lang="en-US"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endParaRPr>
            </a:p>
            <a:p>
              <a:pPr marL="457200" lvl="1">
                <a:buClrTx/>
              </a:pP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Nhãn</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thời</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gian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có</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tính</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chất</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duy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nhất</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và</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tăng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dần</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a:t>
              </a:r>
            </a:p>
            <a:p>
              <a:pPr>
                <a:buClrTx/>
              </a:pPr>
              <a:endParaRPr lang="en-US"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endParaRPr>
            </a:p>
            <a:p>
              <a:pPr>
                <a:buClrTx/>
              </a:pP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Nhãn</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thời</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gian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của</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đơn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vị</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dữ</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liệu</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p>
            <a:p>
              <a:pPr marL="457200" lvl="1">
                <a:buClrTx/>
              </a:pPr>
              <a:endParaRPr lang="en-US"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endParaRPr>
            </a:p>
            <a:p>
              <a:pPr marL="457200" lvl="1">
                <a:buClrTx/>
              </a:pP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Là</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nhãn</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thời</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gian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của</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giao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tác</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cuối</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cùng</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truy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cập</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thành</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công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đến</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đơn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vị</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dữ</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liệu</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đó</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hay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là</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nhãn</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thời</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gian cao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nhất</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trong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số</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các</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giao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tác</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có</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truy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cập</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thành</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công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đến</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đơn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vị</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dữ</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liệu</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vi-VN" sz="1800" i="1" kern="1200" dirty="0" err="1">
                  <a:solidFill>
                    <a:schemeClr val="tx1"/>
                  </a:solidFill>
                  <a:latin typeface="Roboto" panose="02000000000000000000" pitchFamily="2" charset="0"/>
                  <a:ea typeface="Roboto" panose="02000000000000000000" pitchFamily="2" charset="0"/>
                  <a:cs typeface="Times New Roman" panose="02020603050405020304" pitchFamily="18" charset="0"/>
                </a:rPr>
                <a:t>đó</a:t>
              </a:r>
              <a:r>
                <a:rPr lang="vi-VN" sz="1800" i="1" kern="12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p>
          </p:txBody>
        </p:sp>
        <p:cxnSp>
          <p:nvCxnSpPr>
            <p:cNvPr id="16" name="Connector: Elbow 15">
              <a:extLst>
                <a:ext uri="{FF2B5EF4-FFF2-40B4-BE49-F238E27FC236}">
                  <a16:creationId xmlns:a16="http://schemas.microsoft.com/office/drawing/2014/main" id="{6416027A-9A61-F68F-521D-55BEC6A61008}"/>
                </a:ext>
              </a:extLst>
            </p:cNvPr>
            <p:cNvCxnSpPr>
              <a:cxnSpLocks/>
              <a:endCxn id="10" idx="1"/>
            </p:cNvCxnSpPr>
            <p:nvPr/>
          </p:nvCxnSpPr>
          <p:spPr>
            <a:xfrm rot="16200000" flipH="1">
              <a:off x="988431" y="2010626"/>
              <a:ext cx="468724" cy="260444"/>
            </a:xfrm>
            <a:prstGeom prst="bentConnector2">
              <a:avLst/>
            </a:prstGeom>
            <a:ln w="50800"/>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971D64-32A2-8FC8-ECC4-8F91E1E0A0E2}"/>
                </a:ext>
              </a:extLst>
            </p:cNvPr>
            <p:cNvCxnSpPr>
              <a:cxnSpLocks/>
              <a:endCxn id="11" idx="1"/>
            </p:cNvCxnSpPr>
            <p:nvPr/>
          </p:nvCxnSpPr>
          <p:spPr>
            <a:xfrm rot="16200000" flipH="1">
              <a:off x="645639" y="2368689"/>
              <a:ext cx="1154306" cy="260446"/>
            </a:xfrm>
            <a:prstGeom prst="bentConnector2">
              <a:avLst/>
            </a:prstGeom>
            <a:ln w="50800"/>
            <a:effectLst>
              <a:softEdge rad="0"/>
            </a:effectLst>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836BDC47-18CA-41F6-F3F1-1E4C10AE538E}"/>
                </a:ext>
              </a:extLst>
            </p:cNvPr>
            <p:cNvCxnSpPr>
              <a:cxnSpLocks/>
              <a:endCxn id="14" idx="1"/>
            </p:cNvCxnSpPr>
            <p:nvPr/>
          </p:nvCxnSpPr>
          <p:spPr>
            <a:xfrm rot="16200000" flipH="1">
              <a:off x="952899" y="4052747"/>
              <a:ext cx="592324" cy="237644"/>
            </a:xfrm>
            <a:prstGeom prst="bentConnector2">
              <a:avLst/>
            </a:prstGeom>
            <a:ln w="50800"/>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CC2DC7F7-F5AF-3847-7F8A-008237C45D48}"/>
                </a:ext>
              </a:extLst>
            </p:cNvPr>
            <p:cNvCxnSpPr>
              <a:cxnSpLocks/>
              <a:endCxn id="10" idx="1"/>
            </p:cNvCxnSpPr>
            <p:nvPr/>
          </p:nvCxnSpPr>
          <p:spPr>
            <a:xfrm rot="16200000" flipH="1">
              <a:off x="988429" y="2010624"/>
              <a:ext cx="468724" cy="260448"/>
            </a:xfrm>
            <a:prstGeom prst="bentConnector2">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DAB08DF8-7E90-8401-569A-CC5E8530C062}"/>
                </a:ext>
              </a:extLst>
            </p:cNvPr>
            <p:cNvCxnSpPr>
              <a:cxnSpLocks/>
              <a:endCxn id="11" idx="1"/>
            </p:cNvCxnSpPr>
            <p:nvPr/>
          </p:nvCxnSpPr>
          <p:spPr>
            <a:xfrm rot="16200000" flipH="1">
              <a:off x="638001" y="2361051"/>
              <a:ext cx="1169580" cy="260448"/>
            </a:xfrm>
            <a:prstGeom prst="bentConnector2">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3AF23F8-170C-9E3A-B7F1-AC801691F49F}"/>
                </a:ext>
              </a:extLst>
            </p:cNvPr>
            <p:cNvCxnSpPr>
              <a:cxnSpLocks/>
              <a:endCxn id="14" idx="1"/>
            </p:cNvCxnSpPr>
            <p:nvPr/>
          </p:nvCxnSpPr>
          <p:spPr>
            <a:xfrm rot="16200000" flipH="1">
              <a:off x="952900" y="4052748"/>
              <a:ext cx="592322" cy="237643"/>
            </a:xfrm>
            <a:prstGeom prst="bentConnector2">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1534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83" name="Google Shape;283;p17"/>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ĐIỀU KHIỂN ĐỒNG THỜI PHÂN TÁN </a:t>
            </a:r>
            <a:endParaRPr dirty="0"/>
          </a:p>
        </p:txBody>
      </p:sp>
      <p:sp>
        <p:nvSpPr>
          <p:cNvPr id="287" name="Google Shape;287;p17"/>
          <p:cNvSpPr txBox="1"/>
          <p:nvPr/>
        </p:nvSpPr>
        <p:spPr>
          <a:xfrm>
            <a:off x="124566" y="823065"/>
            <a:ext cx="3465543" cy="313800"/>
          </a:xfrm>
          <a:prstGeom prst="rect">
            <a:avLst/>
          </a:prstGeom>
          <a:noFill/>
          <a:ln>
            <a:noFill/>
          </a:ln>
        </p:spPr>
        <p:txBody>
          <a:bodyPr spcFirstLastPara="1" wrap="square" lIns="91425" tIns="91425" rIns="91425" bIns="91425" anchor="ctr" anchorCtr="0">
            <a:noAutofit/>
          </a:bodyPr>
          <a:lstStyle/>
          <a:p>
            <a:pPr lvl="0" algn="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Thuật</a:t>
            </a:r>
            <a:r>
              <a:rPr lang="en-GB" sz="1800" dirty="0">
                <a:solidFill>
                  <a:schemeClr val="accent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toán</a:t>
            </a:r>
            <a:r>
              <a:rPr lang="en-GB" sz="1800" dirty="0">
                <a:solidFill>
                  <a:schemeClr val="accent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sắp</a:t>
            </a:r>
            <a:r>
              <a:rPr lang="en-GB" sz="1800" dirty="0">
                <a:solidFill>
                  <a:schemeClr val="accent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xếp</a:t>
            </a:r>
            <a:r>
              <a:rPr lang="en-GB" sz="1800" dirty="0">
                <a:solidFill>
                  <a:schemeClr val="accent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toàn</a:t>
            </a:r>
            <a:r>
              <a:rPr lang="en-GB" sz="1800" dirty="0">
                <a:solidFill>
                  <a:schemeClr val="accent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phần</a:t>
            </a:r>
            <a:endParaRPr lang="en-GB"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13" name="TextBox 12">
            <a:extLst>
              <a:ext uri="{FF2B5EF4-FFF2-40B4-BE49-F238E27FC236}">
                <a16:creationId xmlns:a16="http://schemas.microsoft.com/office/drawing/2014/main" id="{DCAB7C51-5735-4964-C957-F0AAC33B931B}"/>
              </a:ext>
            </a:extLst>
          </p:cNvPr>
          <p:cNvSpPr txBox="1"/>
          <p:nvPr/>
        </p:nvSpPr>
        <p:spPr>
          <a:xfrm>
            <a:off x="514775" y="1197611"/>
            <a:ext cx="7907014" cy="369332"/>
          </a:xfrm>
          <a:prstGeom prst="rect">
            <a:avLst/>
          </a:prstGeom>
          <a:noFill/>
        </p:spPr>
        <p:txBody>
          <a:bodyPr wrap="square" rtlCol="0">
            <a:spAutoFit/>
          </a:bodyPr>
          <a:lstStyle/>
          <a:p>
            <a:pPr marL="285750" indent="-285750">
              <a:buFont typeface="Arial" panose="020B0604020202020204" pitchFamily="34" charset="0"/>
              <a:buChar char="•"/>
            </a:pPr>
            <a:r>
              <a:rPr lang="vi-VN" sz="18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Mã</a:t>
            </a:r>
            <a:r>
              <a:rPr lang="vi-VN" sz="18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8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giả</a:t>
            </a:r>
            <a:r>
              <a:rPr lang="vi-VN" sz="18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t>
            </a:r>
          </a:p>
        </p:txBody>
      </p:sp>
      <p:grpSp>
        <p:nvGrpSpPr>
          <p:cNvPr id="432" name="Group 431">
            <a:extLst>
              <a:ext uri="{FF2B5EF4-FFF2-40B4-BE49-F238E27FC236}">
                <a16:creationId xmlns:a16="http://schemas.microsoft.com/office/drawing/2014/main" id="{B5E6771D-A669-F39A-871B-ADDD3669DE0B}"/>
              </a:ext>
            </a:extLst>
          </p:cNvPr>
          <p:cNvGrpSpPr/>
          <p:nvPr/>
        </p:nvGrpSpPr>
        <p:grpSpPr>
          <a:xfrm>
            <a:off x="1598341" y="1197611"/>
            <a:ext cx="7315200" cy="3858768"/>
            <a:chOff x="1598341" y="1197611"/>
            <a:chExt cx="7315200" cy="3858768"/>
          </a:xfrm>
        </p:grpSpPr>
        <p:sp>
          <p:nvSpPr>
            <p:cNvPr id="14" name="TextBox 13">
              <a:extLst>
                <a:ext uri="{FF2B5EF4-FFF2-40B4-BE49-F238E27FC236}">
                  <a16:creationId xmlns:a16="http://schemas.microsoft.com/office/drawing/2014/main" id="{8C2F26A3-F6C5-E300-4A18-5722DBD87B0E}"/>
                </a:ext>
              </a:extLst>
            </p:cNvPr>
            <p:cNvSpPr txBox="1"/>
            <p:nvPr/>
          </p:nvSpPr>
          <p:spPr>
            <a:xfrm>
              <a:off x="1809839" y="1285353"/>
              <a:ext cx="5316886" cy="3539430"/>
            </a:xfrm>
            <a:prstGeom prst="rect">
              <a:avLst/>
            </a:prstGeom>
            <a:noFill/>
          </p:spPr>
          <p:txBody>
            <a:bodyPr wrap="square">
              <a:spAutoFit/>
            </a:bodyPr>
            <a:lstStyle/>
            <a:p>
              <a:r>
                <a:rPr lang="en-US" sz="1400" dirty="0">
                  <a:solidFill>
                    <a:schemeClr val="tx1">
                      <a:lumMod val="10000"/>
                    </a:schemeClr>
                  </a:solidFill>
                </a:rPr>
                <a:t>Procedure Read (</a:t>
              </a:r>
              <a:r>
                <a:rPr lang="en-US" sz="1400" dirty="0" err="1">
                  <a:solidFill>
                    <a:schemeClr val="tx1">
                      <a:lumMod val="10000"/>
                    </a:schemeClr>
                  </a:solidFill>
                </a:rPr>
                <a:t>Ti</a:t>
              </a:r>
              <a:r>
                <a:rPr lang="en-US" sz="1400" dirty="0">
                  <a:solidFill>
                    <a:schemeClr val="tx1">
                      <a:lumMod val="10000"/>
                    </a:schemeClr>
                  </a:solidFill>
                </a:rPr>
                <a:t>, A)</a:t>
              </a:r>
            </a:p>
            <a:p>
              <a:r>
                <a:rPr lang="en-US" sz="1400" dirty="0">
                  <a:solidFill>
                    <a:schemeClr val="tx1">
                      <a:lumMod val="10000"/>
                    </a:schemeClr>
                  </a:solidFill>
                </a:rPr>
                <a:t>Begin</a:t>
              </a:r>
            </a:p>
            <a:p>
              <a:r>
                <a:rPr lang="en-US" sz="1400" dirty="0">
                  <a:solidFill>
                    <a:schemeClr val="tx1">
                      <a:lumMod val="10000"/>
                    </a:schemeClr>
                  </a:solidFill>
                </a:rPr>
                <a:t>If </a:t>
              </a:r>
              <a:r>
                <a:rPr lang="en-US" sz="1400" dirty="0" err="1">
                  <a:solidFill>
                    <a:schemeClr val="tx1">
                      <a:lumMod val="10000"/>
                    </a:schemeClr>
                  </a:solidFill>
                </a:rPr>
                <a:t>t_A</a:t>
              </a:r>
              <a:r>
                <a:rPr lang="en-US" sz="1400" dirty="0">
                  <a:solidFill>
                    <a:schemeClr val="tx1">
                      <a:lumMod val="10000"/>
                    </a:schemeClr>
                  </a:solidFill>
                </a:rPr>
                <a:t> ≤ </a:t>
              </a:r>
              <a:r>
                <a:rPr lang="en-US" sz="1400" dirty="0" err="1">
                  <a:solidFill>
                    <a:schemeClr val="tx1">
                      <a:lumMod val="10000"/>
                    </a:schemeClr>
                  </a:solidFill>
                </a:rPr>
                <a:t>t_Ti</a:t>
              </a:r>
              <a:r>
                <a:rPr lang="en-US" sz="1400" dirty="0">
                  <a:solidFill>
                    <a:schemeClr val="tx1">
                      <a:lumMod val="10000"/>
                    </a:schemeClr>
                  </a:solidFill>
                </a:rPr>
                <a:t> then</a:t>
              </a:r>
            </a:p>
            <a:p>
              <a:pPr lvl="2"/>
              <a:r>
                <a:rPr lang="en-US" sz="1400" dirty="0">
                  <a:solidFill>
                    <a:schemeClr val="tx1">
                      <a:lumMod val="10000"/>
                    </a:schemeClr>
                  </a:solidFill>
                </a:rPr>
                <a:t>Thực </a:t>
              </a:r>
              <a:r>
                <a:rPr lang="en-US" sz="1400" dirty="0" err="1">
                  <a:solidFill>
                    <a:schemeClr val="tx1">
                      <a:lumMod val="10000"/>
                    </a:schemeClr>
                  </a:solidFill>
                </a:rPr>
                <a:t>hiện</a:t>
              </a:r>
              <a:r>
                <a:rPr lang="en-US" sz="1400" dirty="0">
                  <a:solidFill>
                    <a:schemeClr val="tx1">
                      <a:lumMod val="10000"/>
                    </a:schemeClr>
                  </a:solidFill>
                </a:rPr>
                <a:t> </a:t>
              </a:r>
              <a:r>
                <a:rPr lang="en-US" sz="1400" dirty="0" err="1">
                  <a:solidFill>
                    <a:schemeClr val="tx1">
                      <a:lumMod val="10000"/>
                    </a:schemeClr>
                  </a:solidFill>
                </a:rPr>
                <a:t>thao</a:t>
              </a:r>
              <a:r>
                <a:rPr lang="en-US" sz="1400" dirty="0">
                  <a:solidFill>
                    <a:schemeClr val="tx1">
                      <a:lumMod val="10000"/>
                    </a:schemeClr>
                  </a:solidFill>
                </a:rPr>
                <a:t> </a:t>
              </a:r>
              <a:r>
                <a:rPr lang="en-US" sz="1400" dirty="0" err="1">
                  <a:solidFill>
                    <a:schemeClr val="tx1">
                      <a:lumMod val="10000"/>
                    </a:schemeClr>
                  </a:solidFill>
                </a:rPr>
                <a:t>tác</a:t>
              </a:r>
              <a:r>
                <a:rPr lang="en-US" sz="1400" dirty="0">
                  <a:solidFill>
                    <a:schemeClr val="tx1">
                      <a:lumMod val="10000"/>
                    </a:schemeClr>
                  </a:solidFill>
                </a:rPr>
                <a:t> </a:t>
              </a:r>
              <a:r>
                <a:rPr lang="en-US" sz="1400" dirty="0" err="1">
                  <a:solidFill>
                    <a:schemeClr val="tx1">
                      <a:lumMod val="10000"/>
                    </a:schemeClr>
                  </a:solidFill>
                </a:rPr>
                <a:t>đọc</a:t>
              </a:r>
              <a:endParaRPr lang="en-US" sz="1400" dirty="0">
                <a:solidFill>
                  <a:schemeClr val="tx1">
                    <a:lumMod val="10000"/>
                  </a:schemeClr>
                </a:solidFill>
              </a:endParaRPr>
            </a:p>
            <a:p>
              <a:pPr lvl="2"/>
              <a:r>
                <a:rPr lang="en-US" sz="1400" dirty="0" err="1">
                  <a:solidFill>
                    <a:schemeClr val="tx1">
                      <a:lumMod val="10000"/>
                    </a:schemeClr>
                  </a:solidFill>
                </a:rPr>
                <a:t>t_A</a:t>
              </a:r>
              <a:r>
                <a:rPr lang="en-US" sz="1400" dirty="0">
                  <a:solidFill>
                    <a:schemeClr val="tx1">
                      <a:lumMod val="10000"/>
                    </a:schemeClr>
                  </a:solidFill>
                </a:rPr>
                <a:t> := </a:t>
              </a:r>
              <a:r>
                <a:rPr lang="en-US" sz="1400" dirty="0" err="1">
                  <a:solidFill>
                    <a:schemeClr val="tx1">
                      <a:lumMod val="10000"/>
                    </a:schemeClr>
                  </a:solidFill>
                </a:rPr>
                <a:t>t_Ti</a:t>
              </a:r>
              <a:endParaRPr lang="en-US" sz="1400" dirty="0">
                <a:solidFill>
                  <a:schemeClr val="tx1">
                    <a:lumMod val="10000"/>
                  </a:schemeClr>
                </a:solidFill>
              </a:endParaRPr>
            </a:p>
            <a:p>
              <a:r>
                <a:rPr lang="en-US" sz="1400" dirty="0">
                  <a:solidFill>
                    <a:schemeClr val="tx1">
                      <a:lumMod val="10000"/>
                    </a:schemeClr>
                  </a:solidFill>
                </a:rPr>
                <a:t>Else</a:t>
              </a:r>
            </a:p>
            <a:p>
              <a:pPr lvl="2"/>
              <a:r>
                <a:rPr lang="en-US" sz="1400" dirty="0">
                  <a:solidFill>
                    <a:schemeClr val="tx1">
                      <a:lumMod val="10000"/>
                    </a:schemeClr>
                  </a:solidFill>
                </a:rPr>
                <a:t>Rollback </a:t>
              </a:r>
              <a:r>
                <a:rPr lang="en-US" sz="1400" dirty="0" err="1">
                  <a:solidFill>
                    <a:schemeClr val="tx1">
                      <a:lumMod val="10000"/>
                    </a:schemeClr>
                  </a:solidFill>
                </a:rPr>
                <a:t>Ti</a:t>
              </a:r>
              <a:r>
                <a:rPr lang="en-US" sz="1400" dirty="0">
                  <a:solidFill>
                    <a:schemeClr val="tx1">
                      <a:lumMod val="10000"/>
                    </a:schemeClr>
                  </a:solidFill>
                </a:rPr>
                <a:t> và </a:t>
              </a:r>
              <a:r>
                <a:rPr lang="en-US" sz="1400" dirty="0" err="1">
                  <a:solidFill>
                    <a:schemeClr val="tx1">
                      <a:lumMod val="10000"/>
                    </a:schemeClr>
                  </a:solidFill>
                </a:rPr>
                <a:t>bắt</a:t>
              </a:r>
              <a:r>
                <a:rPr lang="en-US" sz="1400" dirty="0">
                  <a:solidFill>
                    <a:schemeClr val="tx1">
                      <a:lumMod val="10000"/>
                    </a:schemeClr>
                  </a:solidFill>
                </a:rPr>
                <a:t> </a:t>
              </a:r>
              <a:r>
                <a:rPr lang="en-US" sz="1400" dirty="0" err="1">
                  <a:solidFill>
                    <a:schemeClr val="tx1">
                      <a:lumMod val="10000"/>
                    </a:schemeClr>
                  </a:solidFill>
                </a:rPr>
                <a:t>đầu</a:t>
              </a:r>
              <a:r>
                <a:rPr lang="en-US" sz="1400" dirty="0">
                  <a:solidFill>
                    <a:schemeClr val="tx1">
                      <a:lumMod val="10000"/>
                    </a:schemeClr>
                  </a:solidFill>
                </a:rPr>
                <a:t> </a:t>
              </a:r>
              <a:r>
                <a:rPr lang="en-US" sz="1400" dirty="0" err="1">
                  <a:solidFill>
                    <a:schemeClr val="tx1">
                      <a:lumMod val="10000"/>
                    </a:schemeClr>
                  </a:solidFill>
                </a:rPr>
                <a:t>lại</a:t>
              </a:r>
              <a:r>
                <a:rPr lang="en-US" sz="1400" dirty="0">
                  <a:solidFill>
                    <a:schemeClr val="tx1">
                      <a:lumMod val="10000"/>
                    </a:schemeClr>
                  </a:solidFill>
                </a:rPr>
                <a:t> </a:t>
              </a:r>
              <a:r>
                <a:rPr lang="en-US" sz="1400" dirty="0" err="1">
                  <a:solidFill>
                    <a:schemeClr val="tx1">
                      <a:lumMod val="10000"/>
                    </a:schemeClr>
                  </a:solidFill>
                </a:rPr>
                <a:t>với</a:t>
              </a:r>
              <a:r>
                <a:rPr lang="en-US" sz="1400" dirty="0">
                  <a:solidFill>
                    <a:schemeClr val="tx1">
                      <a:lumMod val="10000"/>
                    </a:schemeClr>
                  </a:solidFill>
                </a:rPr>
                <a:t> </a:t>
              </a:r>
              <a:r>
                <a:rPr lang="en-US" sz="1400" dirty="0" err="1">
                  <a:solidFill>
                    <a:schemeClr val="tx1">
                      <a:lumMod val="10000"/>
                    </a:schemeClr>
                  </a:solidFill>
                </a:rPr>
                <a:t>nhãn</a:t>
              </a:r>
              <a:r>
                <a:rPr lang="en-US" sz="1400" dirty="0">
                  <a:solidFill>
                    <a:schemeClr val="tx1">
                      <a:lumMod val="10000"/>
                    </a:schemeClr>
                  </a:solidFill>
                </a:rPr>
                <a:t> </a:t>
              </a:r>
              <a:r>
                <a:rPr lang="en-US" sz="1400" dirty="0" err="1">
                  <a:solidFill>
                    <a:schemeClr val="tx1">
                      <a:lumMod val="10000"/>
                    </a:schemeClr>
                  </a:solidFill>
                </a:rPr>
                <a:t>thời</a:t>
              </a:r>
              <a:r>
                <a:rPr lang="en-US" sz="1400" dirty="0">
                  <a:solidFill>
                    <a:schemeClr val="tx1">
                      <a:lumMod val="10000"/>
                    </a:schemeClr>
                  </a:solidFill>
                </a:rPr>
                <a:t> </a:t>
              </a:r>
              <a:r>
                <a:rPr lang="en-US" sz="1400" dirty="0" err="1">
                  <a:solidFill>
                    <a:schemeClr val="tx1">
                      <a:lumMod val="10000"/>
                    </a:schemeClr>
                  </a:solidFill>
                </a:rPr>
                <a:t>gian</a:t>
              </a:r>
              <a:r>
                <a:rPr lang="en-US" sz="1400" dirty="0">
                  <a:solidFill>
                    <a:schemeClr val="tx1">
                      <a:lumMod val="10000"/>
                    </a:schemeClr>
                  </a:solidFill>
                </a:rPr>
                <a:t> </a:t>
              </a:r>
              <a:r>
                <a:rPr lang="en-US" sz="1400" dirty="0" err="1">
                  <a:solidFill>
                    <a:schemeClr val="tx1">
                      <a:lumMod val="10000"/>
                    </a:schemeClr>
                  </a:solidFill>
                </a:rPr>
                <a:t>mới</a:t>
              </a:r>
              <a:endParaRPr lang="en-US" sz="1400" dirty="0">
                <a:solidFill>
                  <a:schemeClr val="tx1">
                    <a:lumMod val="10000"/>
                  </a:schemeClr>
                </a:solidFill>
              </a:endParaRPr>
            </a:p>
            <a:p>
              <a:r>
                <a:rPr lang="en-US" sz="1400" dirty="0">
                  <a:solidFill>
                    <a:schemeClr val="tx1">
                      <a:lumMod val="10000"/>
                    </a:schemeClr>
                  </a:solidFill>
                </a:rPr>
                <a:t>End Proc</a:t>
              </a:r>
            </a:p>
            <a:p>
              <a:r>
                <a:rPr lang="en-US" sz="1400" dirty="0">
                  <a:solidFill>
                    <a:schemeClr val="tx1">
                      <a:lumMod val="10000"/>
                    </a:schemeClr>
                  </a:solidFill>
                </a:rPr>
                <a:t>Procedure Write (</a:t>
              </a:r>
              <a:r>
                <a:rPr lang="en-US" sz="1400" dirty="0" err="1">
                  <a:solidFill>
                    <a:schemeClr val="tx1">
                      <a:lumMod val="10000"/>
                    </a:schemeClr>
                  </a:solidFill>
                </a:rPr>
                <a:t>Ti</a:t>
              </a:r>
              <a:r>
                <a:rPr lang="en-US" sz="1400" dirty="0">
                  <a:solidFill>
                    <a:schemeClr val="tx1">
                      <a:lumMod val="10000"/>
                    </a:schemeClr>
                  </a:solidFill>
                </a:rPr>
                <a:t>, A)</a:t>
              </a:r>
            </a:p>
            <a:p>
              <a:r>
                <a:rPr lang="en-US" sz="1400" dirty="0">
                  <a:solidFill>
                    <a:schemeClr val="tx1">
                      <a:lumMod val="10000"/>
                    </a:schemeClr>
                  </a:solidFill>
                </a:rPr>
                <a:t>Begin</a:t>
              </a:r>
            </a:p>
            <a:p>
              <a:r>
                <a:rPr lang="en-US" sz="1400" dirty="0">
                  <a:solidFill>
                    <a:schemeClr val="tx1">
                      <a:lumMod val="10000"/>
                    </a:schemeClr>
                  </a:solidFill>
                </a:rPr>
                <a:t>If </a:t>
              </a:r>
              <a:r>
                <a:rPr lang="en-US" sz="1400" dirty="0" err="1">
                  <a:solidFill>
                    <a:schemeClr val="tx1">
                      <a:lumMod val="10000"/>
                    </a:schemeClr>
                  </a:solidFill>
                </a:rPr>
                <a:t>tA</a:t>
              </a:r>
              <a:r>
                <a:rPr lang="en-US" sz="1400" dirty="0">
                  <a:solidFill>
                    <a:schemeClr val="tx1">
                      <a:lumMod val="10000"/>
                    </a:schemeClr>
                  </a:solidFill>
                </a:rPr>
                <a:t> ≤ </a:t>
              </a:r>
              <a:r>
                <a:rPr lang="en-US" sz="1400" dirty="0" err="1">
                  <a:solidFill>
                    <a:schemeClr val="tx1">
                      <a:lumMod val="10000"/>
                    </a:schemeClr>
                  </a:solidFill>
                </a:rPr>
                <a:t>tTi</a:t>
              </a:r>
              <a:r>
                <a:rPr lang="en-US" sz="1400" dirty="0">
                  <a:solidFill>
                    <a:schemeClr val="tx1">
                      <a:lumMod val="10000"/>
                    </a:schemeClr>
                  </a:solidFill>
                </a:rPr>
                <a:t> then</a:t>
              </a:r>
            </a:p>
            <a:p>
              <a:pPr lvl="2"/>
              <a:r>
                <a:rPr lang="en-US" sz="1400" dirty="0">
                  <a:solidFill>
                    <a:schemeClr val="tx1">
                      <a:lumMod val="10000"/>
                    </a:schemeClr>
                  </a:solidFill>
                </a:rPr>
                <a:t>Thực </a:t>
              </a:r>
              <a:r>
                <a:rPr lang="en-US" sz="1400" dirty="0" err="1">
                  <a:solidFill>
                    <a:schemeClr val="tx1">
                      <a:lumMod val="10000"/>
                    </a:schemeClr>
                  </a:solidFill>
                </a:rPr>
                <a:t>hiện</a:t>
              </a:r>
              <a:r>
                <a:rPr lang="en-US" sz="1400" dirty="0">
                  <a:solidFill>
                    <a:schemeClr val="tx1">
                      <a:lumMod val="10000"/>
                    </a:schemeClr>
                  </a:solidFill>
                </a:rPr>
                <a:t> </a:t>
              </a:r>
              <a:r>
                <a:rPr lang="en-US" sz="1400" dirty="0" err="1">
                  <a:solidFill>
                    <a:schemeClr val="tx1">
                      <a:lumMod val="10000"/>
                    </a:schemeClr>
                  </a:solidFill>
                </a:rPr>
                <a:t>thao</a:t>
              </a:r>
              <a:r>
                <a:rPr lang="en-US" sz="1400" dirty="0">
                  <a:solidFill>
                    <a:schemeClr val="tx1">
                      <a:lumMod val="10000"/>
                    </a:schemeClr>
                  </a:solidFill>
                </a:rPr>
                <a:t> </a:t>
              </a:r>
              <a:r>
                <a:rPr lang="en-US" sz="1400" dirty="0" err="1">
                  <a:solidFill>
                    <a:schemeClr val="tx1">
                      <a:lumMod val="10000"/>
                    </a:schemeClr>
                  </a:solidFill>
                </a:rPr>
                <a:t>tác</a:t>
              </a:r>
              <a:r>
                <a:rPr lang="en-US" sz="1400" dirty="0">
                  <a:solidFill>
                    <a:schemeClr val="tx1">
                      <a:lumMod val="10000"/>
                    </a:schemeClr>
                  </a:solidFill>
                </a:rPr>
                <a:t> </a:t>
              </a:r>
              <a:r>
                <a:rPr lang="en-US" sz="1400" dirty="0" err="1">
                  <a:solidFill>
                    <a:schemeClr val="tx1">
                      <a:lumMod val="10000"/>
                    </a:schemeClr>
                  </a:solidFill>
                </a:rPr>
                <a:t>ghi</a:t>
              </a:r>
              <a:endParaRPr lang="en-US" sz="1400" dirty="0">
                <a:solidFill>
                  <a:schemeClr val="tx1">
                    <a:lumMod val="10000"/>
                  </a:schemeClr>
                </a:solidFill>
              </a:endParaRPr>
            </a:p>
            <a:p>
              <a:pPr lvl="2"/>
              <a:r>
                <a:rPr lang="en-US" sz="1400" dirty="0">
                  <a:solidFill>
                    <a:schemeClr val="tx1">
                      <a:lumMod val="10000"/>
                    </a:schemeClr>
                  </a:solidFill>
                </a:rPr>
                <a:t>T_A := </a:t>
              </a:r>
              <a:r>
                <a:rPr lang="en-US" sz="1400" dirty="0" err="1">
                  <a:solidFill>
                    <a:schemeClr val="tx1">
                      <a:lumMod val="10000"/>
                    </a:schemeClr>
                  </a:solidFill>
                </a:rPr>
                <a:t>t_Ti</a:t>
              </a:r>
              <a:endParaRPr lang="en-US" sz="1400" dirty="0">
                <a:solidFill>
                  <a:schemeClr val="tx1">
                    <a:lumMod val="10000"/>
                  </a:schemeClr>
                </a:solidFill>
              </a:endParaRPr>
            </a:p>
            <a:p>
              <a:r>
                <a:rPr lang="en-US" sz="1400" dirty="0">
                  <a:solidFill>
                    <a:schemeClr val="tx1">
                      <a:lumMod val="10000"/>
                    </a:schemeClr>
                  </a:solidFill>
                </a:rPr>
                <a:t>Else</a:t>
              </a:r>
            </a:p>
            <a:p>
              <a:pPr lvl="2"/>
              <a:r>
                <a:rPr lang="en-US" sz="1400" dirty="0">
                  <a:solidFill>
                    <a:schemeClr val="tx1">
                      <a:lumMod val="10000"/>
                    </a:schemeClr>
                  </a:solidFill>
                </a:rPr>
                <a:t>Rollback </a:t>
              </a:r>
              <a:r>
                <a:rPr lang="en-US" sz="1400" dirty="0" err="1">
                  <a:solidFill>
                    <a:schemeClr val="tx1">
                      <a:lumMod val="10000"/>
                    </a:schemeClr>
                  </a:solidFill>
                </a:rPr>
                <a:t>Ti</a:t>
              </a:r>
              <a:r>
                <a:rPr lang="en-US" sz="1400" dirty="0">
                  <a:solidFill>
                    <a:schemeClr val="tx1">
                      <a:lumMod val="10000"/>
                    </a:schemeClr>
                  </a:solidFill>
                </a:rPr>
                <a:t> và </a:t>
              </a:r>
              <a:r>
                <a:rPr lang="en-US" sz="1400" dirty="0" err="1">
                  <a:solidFill>
                    <a:schemeClr val="tx1">
                      <a:lumMod val="10000"/>
                    </a:schemeClr>
                  </a:solidFill>
                </a:rPr>
                <a:t>bắt</a:t>
              </a:r>
              <a:r>
                <a:rPr lang="en-US" sz="1400" dirty="0">
                  <a:solidFill>
                    <a:schemeClr val="tx1">
                      <a:lumMod val="10000"/>
                    </a:schemeClr>
                  </a:solidFill>
                </a:rPr>
                <a:t> </a:t>
              </a:r>
              <a:r>
                <a:rPr lang="en-US" sz="1400" dirty="0" err="1">
                  <a:solidFill>
                    <a:schemeClr val="tx1">
                      <a:lumMod val="10000"/>
                    </a:schemeClr>
                  </a:solidFill>
                </a:rPr>
                <a:t>đầu</a:t>
              </a:r>
              <a:r>
                <a:rPr lang="en-US" sz="1400" dirty="0">
                  <a:solidFill>
                    <a:schemeClr val="tx1">
                      <a:lumMod val="10000"/>
                    </a:schemeClr>
                  </a:solidFill>
                </a:rPr>
                <a:t> </a:t>
              </a:r>
              <a:r>
                <a:rPr lang="en-US" sz="1400" dirty="0" err="1">
                  <a:solidFill>
                    <a:schemeClr val="tx1">
                      <a:lumMod val="10000"/>
                    </a:schemeClr>
                  </a:solidFill>
                </a:rPr>
                <a:t>lại</a:t>
              </a:r>
              <a:r>
                <a:rPr lang="en-US" sz="1400" dirty="0">
                  <a:solidFill>
                    <a:schemeClr val="tx1">
                      <a:lumMod val="10000"/>
                    </a:schemeClr>
                  </a:solidFill>
                </a:rPr>
                <a:t> </a:t>
              </a:r>
              <a:r>
                <a:rPr lang="en-US" sz="1400" dirty="0" err="1">
                  <a:solidFill>
                    <a:schemeClr val="tx1">
                      <a:lumMod val="10000"/>
                    </a:schemeClr>
                  </a:solidFill>
                </a:rPr>
                <a:t>với</a:t>
              </a:r>
              <a:r>
                <a:rPr lang="en-US" sz="1400" dirty="0">
                  <a:solidFill>
                    <a:schemeClr val="tx1">
                      <a:lumMod val="10000"/>
                    </a:schemeClr>
                  </a:solidFill>
                </a:rPr>
                <a:t> </a:t>
              </a:r>
              <a:r>
                <a:rPr lang="en-US" sz="1400" dirty="0" err="1">
                  <a:solidFill>
                    <a:schemeClr val="tx1">
                      <a:lumMod val="10000"/>
                    </a:schemeClr>
                  </a:solidFill>
                </a:rPr>
                <a:t>nhãn</a:t>
              </a:r>
              <a:r>
                <a:rPr lang="en-US" sz="1400" dirty="0">
                  <a:solidFill>
                    <a:schemeClr val="tx1">
                      <a:lumMod val="10000"/>
                    </a:schemeClr>
                  </a:solidFill>
                </a:rPr>
                <a:t> </a:t>
              </a:r>
              <a:r>
                <a:rPr lang="en-US" sz="1400" dirty="0" err="1">
                  <a:solidFill>
                    <a:schemeClr val="tx1">
                      <a:lumMod val="10000"/>
                    </a:schemeClr>
                  </a:solidFill>
                </a:rPr>
                <a:t>thời</a:t>
              </a:r>
              <a:r>
                <a:rPr lang="en-US" sz="1400" dirty="0">
                  <a:solidFill>
                    <a:schemeClr val="tx1">
                      <a:lumMod val="10000"/>
                    </a:schemeClr>
                  </a:solidFill>
                </a:rPr>
                <a:t> </a:t>
              </a:r>
              <a:r>
                <a:rPr lang="en-US" sz="1400" dirty="0" err="1">
                  <a:solidFill>
                    <a:schemeClr val="tx1">
                      <a:lumMod val="10000"/>
                    </a:schemeClr>
                  </a:solidFill>
                </a:rPr>
                <a:t>gian</a:t>
              </a:r>
              <a:r>
                <a:rPr lang="en-US" sz="1400" dirty="0">
                  <a:solidFill>
                    <a:schemeClr val="tx1">
                      <a:lumMod val="10000"/>
                    </a:schemeClr>
                  </a:solidFill>
                </a:rPr>
                <a:t> </a:t>
              </a:r>
              <a:r>
                <a:rPr lang="en-US" sz="1400" dirty="0" err="1">
                  <a:solidFill>
                    <a:schemeClr val="tx1">
                      <a:lumMod val="10000"/>
                    </a:schemeClr>
                  </a:solidFill>
                </a:rPr>
                <a:t>mới</a:t>
              </a:r>
              <a:endParaRPr lang="en-US" sz="1400" dirty="0">
                <a:solidFill>
                  <a:schemeClr val="tx1">
                    <a:lumMod val="10000"/>
                  </a:schemeClr>
                </a:solidFill>
              </a:endParaRPr>
            </a:p>
            <a:p>
              <a:r>
                <a:rPr lang="en-US" sz="1400" dirty="0">
                  <a:solidFill>
                    <a:schemeClr val="tx1">
                      <a:lumMod val="10000"/>
                    </a:schemeClr>
                  </a:solidFill>
                </a:rPr>
                <a:t>End Proc</a:t>
              </a:r>
            </a:p>
          </p:txBody>
        </p:sp>
        <p:sp>
          <p:nvSpPr>
            <p:cNvPr id="15" name="TextBox 14">
              <a:extLst>
                <a:ext uri="{FF2B5EF4-FFF2-40B4-BE49-F238E27FC236}">
                  <a16:creationId xmlns:a16="http://schemas.microsoft.com/office/drawing/2014/main" id="{FE3478C4-5006-7FEB-F364-D9DD00D9FBDB}"/>
                </a:ext>
              </a:extLst>
            </p:cNvPr>
            <p:cNvSpPr txBox="1"/>
            <p:nvPr/>
          </p:nvSpPr>
          <p:spPr>
            <a:xfrm>
              <a:off x="4977901" y="1364260"/>
              <a:ext cx="3847889" cy="1015663"/>
            </a:xfrm>
            <a:prstGeom prst="rect">
              <a:avLst/>
            </a:prstGeom>
            <a:noFill/>
          </p:spPr>
          <p:txBody>
            <a:bodyPr wrap="square">
              <a:spAutoFit/>
            </a:bodyPr>
            <a:lstStyle/>
            <a:p>
              <a:pPr marL="457200" rtl="0" fontAlgn="base">
                <a:spcBef>
                  <a:spcPts val="0"/>
                </a:spcBef>
                <a:spcAft>
                  <a:spcPts val="0"/>
                </a:spcAft>
                <a:buFont typeface="Arial" panose="020B0604020202020204" pitchFamily="34" charset="0"/>
                <a:buChar char="•"/>
              </a:pPr>
              <a:r>
                <a:rPr lang="vi-VN" sz="1200" b="1" i="0" u="none" strike="noStrike" dirty="0">
                  <a:solidFill>
                    <a:srgbClr val="FF0000"/>
                  </a:solidFill>
                  <a:effectLst/>
                  <a:latin typeface="Calibri" panose="020F0502020204030204" pitchFamily="34" charset="0"/>
                </a:rPr>
                <a:t>Ghi </a:t>
              </a:r>
              <a:r>
                <a:rPr lang="vi-VN" sz="1200" b="1" i="0" u="none" strike="noStrike" dirty="0" err="1">
                  <a:solidFill>
                    <a:srgbClr val="FF0000"/>
                  </a:solidFill>
                  <a:effectLst/>
                  <a:latin typeface="Calibri" panose="020F0502020204030204" pitchFamily="34" charset="0"/>
                </a:rPr>
                <a:t>chú</a:t>
              </a:r>
              <a:r>
                <a:rPr lang="vi-VN" sz="1200" b="1" i="0" u="none" strike="noStrike" dirty="0">
                  <a:solidFill>
                    <a:srgbClr val="FF0000"/>
                  </a:solidFill>
                  <a:effectLst/>
                  <a:latin typeface="Calibri" panose="020F0502020204030204" pitchFamily="34" charset="0"/>
                </a:rPr>
                <a:t>:</a:t>
              </a:r>
              <a:endParaRPr lang="vi-VN" sz="1200" b="0" i="0" u="none" strike="noStrike" dirty="0">
                <a:solidFill>
                  <a:srgbClr val="FF0000"/>
                </a:solidFill>
                <a:effectLst/>
                <a:latin typeface="Noto Sans Symbols"/>
              </a:endParaRPr>
            </a:p>
            <a:p>
              <a:pPr marL="1085850" lvl="2" indent="-171450" fontAlgn="base">
                <a:buFont typeface="Wingdings" panose="05000000000000000000" pitchFamily="2" charset="2"/>
                <a:buChar char="§"/>
              </a:pPr>
              <a:r>
                <a:rPr lang="vi-VN" sz="1200" b="0" i="0" u="none" strike="noStrike" dirty="0" err="1">
                  <a:solidFill>
                    <a:srgbClr val="FF0000"/>
                  </a:solidFill>
                  <a:effectLst/>
                  <a:latin typeface="Calibri" panose="020F0502020204030204" pitchFamily="34" charset="0"/>
                </a:rPr>
                <a:t>t_A</a:t>
              </a:r>
              <a:r>
                <a:rPr lang="vi-VN" sz="1200" b="0" i="0" u="none" strike="noStrike" dirty="0">
                  <a:solidFill>
                    <a:srgbClr val="FF0000"/>
                  </a:solidFill>
                  <a:effectLst/>
                  <a:latin typeface="Calibri" panose="020F0502020204030204" pitchFamily="34" charset="0"/>
                </a:rPr>
                <a:t>: </a:t>
              </a:r>
              <a:r>
                <a:rPr lang="vi-VN" sz="1200" b="0" i="0" u="none" strike="noStrike" dirty="0" err="1">
                  <a:solidFill>
                    <a:srgbClr val="FF0000"/>
                  </a:solidFill>
                  <a:effectLst/>
                  <a:latin typeface="Calibri" panose="020F0502020204030204" pitchFamily="34" charset="0"/>
                </a:rPr>
                <a:t>nhãn</a:t>
              </a:r>
              <a:r>
                <a:rPr lang="vi-VN" sz="1200" b="0" i="0" u="none" strike="noStrike" dirty="0">
                  <a:solidFill>
                    <a:srgbClr val="FF0000"/>
                  </a:solidFill>
                  <a:effectLst/>
                  <a:latin typeface="Calibri" panose="020F0502020204030204" pitchFamily="34" charset="0"/>
                </a:rPr>
                <a:t> </a:t>
              </a:r>
              <a:r>
                <a:rPr lang="vi-VN" sz="1200" b="0" i="0" u="none" strike="noStrike" dirty="0" err="1">
                  <a:solidFill>
                    <a:srgbClr val="FF0000"/>
                  </a:solidFill>
                  <a:effectLst/>
                  <a:latin typeface="Calibri" panose="020F0502020204030204" pitchFamily="34" charset="0"/>
                </a:rPr>
                <a:t>thời</a:t>
              </a:r>
              <a:r>
                <a:rPr lang="vi-VN" sz="1200" b="0" i="0" u="none" strike="noStrike" dirty="0">
                  <a:solidFill>
                    <a:srgbClr val="FF0000"/>
                  </a:solidFill>
                  <a:effectLst/>
                  <a:latin typeface="Calibri" panose="020F0502020204030204" pitchFamily="34" charset="0"/>
                </a:rPr>
                <a:t> gian </a:t>
              </a:r>
              <a:r>
                <a:rPr lang="vi-VN" sz="1200" b="0" i="0" u="none" strike="noStrike" dirty="0" err="1">
                  <a:solidFill>
                    <a:srgbClr val="FF0000"/>
                  </a:solidFill>
                  <a:effectLst/>
                  <a:latin typeface="Calibri" panose="020F0502020204030204" pitchFamily="34" charset="0"/>
                </a:rPr>
                <a:t>của</a:t>
              </a:r>
              <a:r>
                <a:rPr lang="vi-VN" sz="1200" b="0" i="0" u="none" strike="noStrike" dirty="0">
                  <a:solidFill>
                    <a:srgbClr val="FF0000"/>
                  </a:solidFill>
                  <a:effectLst/>
                  <a:latin typeface="Calibri" panose="020F0502020204030204" pitchFamily="34" charset="0"/>
                </a:rPr>
                <a:t> đơn </a:t>
              </a:r>
              <a:r>
                <a:rPr lang="vi-VN" sz="1200" b="0" i="0" u="none" strike="noStrike" dirty="0" err="1">
                  <a:solidFill>
                    <a:srgbClr val="FF0000"/>
                  </a:solidFill>
                  <a:effectLst/>
                  <a:latin typeface="Calibri" panose="020F0502020204030204" pitchFamily="34" charset="0"/>
                </a:rPr>
                <a:t>vị</a:t>
              </a:r>
              <a:r>
                <a:rPr lang="vi-VN" sz="1200" b="0" i="0" u="none" strike="noStrike" dirty="0">
                  <a:solidFill>
                    <a:srgbClr val="FF0000"/>
                  </a:solidFill>
                  <a:effectLst/>
                  <a:latin typeface="Calibri" panose="020F0502020204030204" pitchFamily="34" charset="0"/>
                </a:rPr>
                <a:t> </a:t>
              </a:r>
              <a:r>
                <a:rPr lang="vi-VN" sz="1200" b="0" i="0" u="none" strike="noStrike" dirty="0" err="1">
                  <a:solidFill>
                    <a:srgbClr val="FF0000"/>
                  </a:solidFill>
                  <a:effectLst/>
                  <a:latin typeface="Calibri" panose="020F0502020204030204" pitchFamily="34" charset="0"/>
                </a:rPr>
                <a:t>dữ</a:t>
              </a:r>
              <a:r>
                <a:rPr lang="vi-VN" sz="1200" b="0" i="0" u="none" strike="noStrike" dirty="0">
                  <a:solidFill>
                    <a:srgbClr val="FF0000"/>
                  </a:solidFill>
                  <a:effectLst/>
                  <a:latin typeface="Calibri" panose="020F0502020204030204" pitchFamily="34" charset="0"/>
                </a:rPr>
                <a:t> </a:t>
              </a:r>
              <a:r>
                <a:rPr lang="vi-VN" sz="1200" b="0" i="0" u="none" strike="noStrike" dirty="0" err="1">
                  <a:solidFill>
                    <a:srgbClr val="FF0000"/>
                  </a:solidFill>
                  <a:effectLst/>
                  <a:latin typeface="Calibri" panose="020F0502020204030204" pitchFamily="34" charset="0"/>
                </a:rPr>
                <a:t>liệu</a:t>
              </a:r>
              <a:r>
                <a:rPr lang="vi-VN" sz="1200" b="0" i="0" u="none" strike="noStrike" dirty="0">
                  <a:solidFill>
                    <a:srgbClr val="FF0000"/>
                  </a:solidFill>
                  <a:effectLst/>
                  <a:latin typeface="Calibri" panose="020F0502020204030204" pitchFamily="34" charset="0"/>
                </a:rPr>
                <a:t> A</a:t>
              </a:r>
              <a:endParaRPr lang="vi-VN" sz="1200" b="0" i="0" u="none" strike="noStrike" dirty="0">
                <a:solidFill>
                  <a:srgbClr val="FF0000"/>
                </a:solidFill>
                <a:effectLst/>
                <a:latin typeface="Noto Sans Symbols"/>
              </a:endParaRPr>
            </a:p>
            <a:p>
              <a:pPr marL="1085850" lvl="2" indent="-171450" fontAlgn="base">
                <a:buFont typeface="Wingdings" panose="05000000000000000000" pitchFamily="2" charset="2"/>
                <a:buChar char="§"/>
              </a:pPr>
              <a:r>
                <a:rPr lang="vi-VN" sz="1200" b="0" i="0" u="none" strike="noStrike" dirty="0" err="1">
                  <a:solidFill>
                    <a:srgbClr val="FF0000"/>
                  </a:solidFill>
                  <a:effectLst/>
                  <a:latin typeface="Calibri" panose="020F0502020204030204" pitchFamily="34" charset="0"/>
                </a:rPr>
                <a:t>t_Ti</a:t>
              </a:r>
              <a:r>
                <a:rPr lang="vi-VN" sz="1200" b="0" i="0" u="none" strike="noStrike" dirty="0">
                  <a:solidFill>
                    <a:srgbClr val="FF0000"/>
                  </a:solidFill>
                  <a:effectLst/>
                  <a:latin typeface="Calibri" panose="020F0502020204030204" pitchFamily="34" charset="0"/>
                </a:rPr>
                <a:t>: </a:t>
              </a:r>
              <a:r>
                <a:rPr lang="vi-VN" sz="1200" b="0" i="0" u="none" strike="noStrike" dirty="0" err="1">
                  <a:solidFill>
                    <a:srgbClr val="FF0000"/>
                  </a:solidFill>
                  <a:effectLst/>
                  <a:latin typeface="Calibri" panose="020F0502020204030204" pitchFamily="34" charset="0"/>
                </a:rPr>
                <a:t>nhãn</a:t>
              </a:r>
              <a:r>
                <a:rPr lang="vi-VN" sz="1200" b="0" i="0" u="none" strike="noStrike" dirty="0">
                  <a:solidFill>
                    <a:srgbClr val="FF0000"/>
                  </a:solidFill>
                  <a:effectLst/>
                  <a:latin typeface="Calibri" panose="020F0502020204030204" pitchFamily="34" charset="0"/>
                </a:rPr>
                <a:t> </a:t>
              </a:r>
              <a:r>
                <a:rPr lang="vi-VN" sz="1200" b="0" i="0" u="none" strike="noStrike" dirty="0" err="1">
                  <a:solidFill>
                    <a:srgbClr val="FF0000"/>
                  </a:solidFill>
                  <a:effectLst/>
                  <a:latin typeface="Calibri" panose="020F0502020204030204" pitchFamily="34" charset="0"/>
                </a:rPr>
                <a:t>thời</a:t>
              </a:r>
              <a:r>
                <a:rPr lang="vi-VN" sz="1200" b="0" i="0" u="none" strike="noStrike" dirty="0">
                  <a:solidFill>
                    <a:srgbClr val="FF0000"/>
                  </a:solidFill>
                  <a:effectLst/>
                  <a:latin typeface="Calibri" panose="020F0502020204030204" pitchFamily="34" charset="0"/>
                </a:rPr>
                <a:t> gian </a:t>
              </a:r>
              <a:r>
                <a:rPr lang="vi-VN" sz="1200" b="0" i="0" u="none" strike="noStrike" dirty="0" err="1">
                  <a:solidFill>
                    <a:srgbClr val="FF0000"/>
                  </a:solidFill>
                  <a:effectLst/>
                  <a:latin typeface="Calibri" panose="020F0502020204030204" pitchFamily="34" charset="0"/>
                </a:rPr>
                <a:t>của</a:t>
              </a:r>
              <a:r>
                <a:rPr lang="vi-VN" sz="1200" b="0" i="0" u="none" strike="noStrike" dirty="0">
                  <a:solidFill>
                    <a:srgbClr val="FF0000"/>
                  </a:solidFill>
                  <a:effectLst/>
                  <a:latin typeface="Calibri" panose="020F0502020204030204" pitchFamily="34" charset="0"/>
                </a:rPr>
                <a:t> giao </a:t>
              </a:r>
              <a:r>
                <a:rPr lang="vi-VN" sz="1200" b="0" i="0" u="none" strike="noStrike" dirty="0" err="1">
                  <a:solidFill>
                    <a:srgbClr val="FF0000"/>
                  </a:solidFill>
                  <a:effectLst/>
                  <a:latin typeface="Calibri" panose="020F0502020204030204" pitchFamily="34" charset="0"/>
                </a:rPr>
                <a:t>tác</a:t>
              </a:r>
              <a:r>
                <a:rPr lang="vi-VN" sz="1200" b="0" i="0" u="none" strike="noStrike" dirty="0">
                  <a:solidFill>
                    <a:srgbClr val="FF0000"/>
                  </a:solidFill>
                  <a:effectLst/>
                  <a:latin typeface="Calibri" panose="020F0502020204030204" pitchFamily="34" charset="0"/>
                </a:rPr>
                <a:t> Ti</a:t>
              </a:r>
              <a:endParaRPr lang="vi-VN" sz="1200" b="0" i="0" u="none" strike="noStrike" dirty="0">
                <a:solidFill>
                  <a:srgbClr val="FF0000"/>
                </a:solidFill>
                <a:effectLst/>
                <a:latin typeface="Noto Sans Symbols"/>
              </a:endParaRPr>
            </a:p>
            <a:p>
              <a:pPr marL="1085850" lvl="2" indent="-171450" fontAlgn="base">
                <a:buFont typeface="Wingdings" panose="05000000000000000000" pitchFamily="2" charset="2"/>
                <a:buChar char="§"/>
              </a:pPr>
              <a:r>
                <a:rPr lang="vi-VN" sz="1200" b="0" i="0" u="none" strike="noStrike" dirty="0">
                  <a:solidFill>
                    <a:srgbClr val="FF0000"/>
                  </a:solidFill>
                  <a:effectLst/>
                  <a:latin typeface="Calibri" panose="020F0502020204030204" pitchFamily="34" charset="0"/>
                </a:rPr>
                <a:t>Ban </a:t>
              </a:r>
              <a:r>
                <a:rPr lang="vi-VN" sz="1200" b="0" i="0" u="none" strike="noStrike" dirty="0" err="1">
                  <a:solidFill>
                    <a:srgbClr val="FF0000"/>
                  </a:solidFill>
                  <a:effectLst/>
                  <a:latin typeface="Calibri" panose="020F0502020204030204" pitchFamily="34" charset="0"/>
                </a:rPr>
                <a:t>đầu</a:t>
              </a:r>
              <a:r>
                <a:rPr lang="vi-VN" sz="1200" b="0" i="0" u="none" strike="noStrike" dirty="0">
                  <a:solidFill>
                    <a:srgbClr val="FF0000"/>
                  </a:solidFill>
                  <a:effectLst/>
                  <a:latin typeface="Calibri" panose="020F0502020204030204" pitchFamily="34" charset="0"/>
                </a:rPr>
                <a:t> </a:t>
              </a:r>
              <a:r>
                <a:rPr lang="vi-VN" sz="1200" b="0" i="0" u="none" strike="noStrike" dirty="0" err="1">
                  <a:solidFill>
                    <a:srgbClr val="FF0000"/>
                  </a:solidFill>
                  <a:effectLst/>
                  <a:latin typeface="Calibri" panose="020F0502020204030204" pitchFamily="34" charset="0"/>
                </a:rPr>
                <a:t>tA</a:t>
              </a:r>
              <a:r>
                <a:rPr lang="vi-VN" sz="1200" b="0" i="0" u="none" strike="noStrike" dirty="0">
                  <a:solidFill>
                    <a:srgbClr val="FF0000"/>
                  </a:solidFill>
                  <a:effectLst/>
                  <a:latin typeface="Calibri" panose="020F0502020204030204" pitchFamily="34" charset="0"/>
                </a:rPr>
                <a:t> = 0 khi chưa </a:t>
              </a:r>
              <a:r>
                <a:rPr lang="vi-VN" sz="1200" b="0" i="0" u="none" strike="noStrike" dirty="0" err="1">
                  <a:solidFill>
                    <a:srgbClr val="FF0000"/>
                  </a:solidFill>
                  <a:effectLst/>
                  <a:latin typeface="Calibri" panose="020F0502020204030204" pitchFamily="34" charset="0"/>
                </a:rPr>
                <a:t>có</a:t>
              </a:r>
              <a:r>
                <a:rPr lang="vi-VN" sz="1200" b="0" i="0" u="none" strike="noStrike" dirty="0">
                  <a:solidFill>
                    <a:srgbClr val="FF0000"/>
                  </a:solidFill>
                  <a:effectLst/>
                  <a:latin typeface="Calibri" panose="020F0502020204030204" pitchFamily="34" charset="0"/>
                </a:rPr>
                <a:t> giao </a:t>
              </a:r>
              <a:r>
                <a:rPr lang="vi-VN" sz="1200" b="0" i="0" u="none" strike="noStrike" dirty="0" err="1">
                  <a:solidFill>
                    <a:srgbClr val="FF0000"/>
                  </a:solidFill>
                  <a:effectLst/>
                  <a:latin typeface="Calibri" panose="020F0502020204030204" pitchFamily="34" charset="0"/>
                </a:rPr>
                <a:t>tác</a:t>
              </a:r>
              <a:r>
                <a:rPr lang="vi-VN" sz="1200" b="0" i="0" u="none" strike="noStrike" dirty="0">
                  <a:solidFill>
                    <a:srgbClr val="FF0000"/>
                  </a:solidFill>
                  <a:effectLst/>
                  <a:latin typeface="Calibri" panose="020F0502020204030204" pitchFamily="34" charset="0"/>
                </a:rPr>
                <a:t> truy </a:t>
              </a:r>
              <a:r>
                <a:rPr lang="vi-VN" sz="1200" b="0" i="0" u="none" strike="noStrike" dirty="0" err="1">
                  <a:solidFill>
                    <a:srgbClr val="FF0000"/>
                  </a:solidFill>
                  <a:effectLst/>
                  <a:latin typeface="Calibri" panose="020F0502020204030204" pitchFamily="34" charset="0"/>
                </a:rPr>
                <a:t>cập</a:t>
              </a:r>
              <a:endParaRPr lang="vi-VN" sz="1200" b="0" i="0" u="none" strike="noStrike" dirty="0">
                <a:solidFill>
                  <a:srgbClr val="FF0000"/>
                </a:solidFill>
                <a:effectLst/>
                <a:latin typeface="Noto Sans Symbols"/>
              </a:endParaRPr>
            </a:p>
          </p:txBody>
        </p:sp>
        <p:sp>
          <p:nvSpPr>
            <p:cNvPr id="16" name="Google Shape;3860;p42">
              <a:extLst>
                <a:ext uri="{FF2B5EF4-FFF2-40B4-BE49-F238E27FC236}">
                  <a16:creationId xmlns:a16="http://schemas.microsoft.com/office/drawing/2014/main" id="{A916061D-36CC-169D-569E-A6976F97EC96}"/>
                </a:ext>
              </a:extLst>
            </p:cNvPr>
            <p:cNvSpPr/>
            <p:nvPr/>
          </p:nvSpPr>
          <p:spPr>
            <a:xfrm>
              <a:off x="1598341" y="1197611"/>
              <a:ext cx="7315199" cy="3857609"/>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28;p45">
              <a:extLst>
                <a:ext uri="{FF2B5EF4-FFF2-40B4-BE49-F238E27FC236}">
                  <a16:creationId xmlns:a16="http://schemas.microsoft.com/office/drawing/2014/main" id="{E95EEEF1-D4F4-7E8A-4589-9131DF8FAC5D}"/>
                </a:ext>
              </a:extLst>
            </p:cNvPr>
            <p:cNvSpPr/>
            <p:nvPr/>
          </p:nvSpPr>
          <p:spPr>
            <a:xfrm>
              <a:off x="1598341" y="1197611"/>
              <a:ext cx="7315200" cy="3858768"/>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485;p25">
            <a:extLst>
              <a:ext uri="{FF2B5EF4-FFF2-40B4-BE49-F238E27FC236}">
                <a16:creationId xmlns:a16="http://schemas.microsoft.com/office/drawing/2014/main" id="{1CBB0D08-6702-E8BB-1CB3-756875858BBB}"/>
              </a:ext>
            </a:extLst>
          </p:cNvPr>
          <p:cNvGrpSpPr/>
          <p:nvPr/>
        </p:nvGrpSpPr>
        <p:grpSpPr>
          <a:xfrm>
            <a:off x="230459" y="3099831"/>
            <a:ext cx="1090439" cy="1692116"/>
            <a:chOff x="1497487" y="1374192"/>
            <a:chExt cx="1262521" cy="2410026"/>
          </a:xfrm>
        </p:grpSpPr>
        <p:sp>
          <p:nvSpPr>
            <p:cNvPr id="19" name="Google Shape;1486;p25">
              <a:extLst>
                <a:ext uri="{FF2B5EF4-FFF2-40B4-BE49-F238E27FC236}">
                  <a16:creationId xmlns:a16="http://schemas.microsoft.com/office/drawing/2014/main" id="{CBD3F4DE-DA66-9657-3C09-8EF892E5032F}"/>
                </a:ext>
              </a:extLst>
            </p:cNvPr>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87;p25">
              <a:extLst>
                <a:ext uri="{FF2B5EF4-FFF2-40B4-BE49-F238E27FC236}">
                  <a16:creationId xmlns:a16="http://schemas.microsoft.com/office/drawing/2014/main" id="{DAFE0B70-BB1B-891D-C782-E789466492A6}"/>
                </a:ext>
              </a:extLst>
            </p:cNvPr>
            <p:cNvSpPr/>
            <p:nvPr/>
          </p:nvSpPr>
          <p:spPr>
            <a:xfrm>
              <a:off x="1497487" y="1374192"/>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88;p25">
              <a:extLst>
                <a:ext uri="{FF2B5EF4-FFF2-40B4-BE49-F238E27FC236}">
                  <a16:creationId xmlns:a16="http://schemas.microsoft.com/office/drawing/2014/main" id="{83616A2C-2035-C7FF-A488-38258D08AC2C}"/>
                </a:ext>
              </a:extLst>
            </p:cNvPr>
            <p:cNvSpPr/>
            <p:nvPr/>
          </p:nvSpPr>
          <p:spPr>
            <a:xfrm>
              <a:off x="1627890" y="1449158"/>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89;p25">
              <a:extLst>
                <a:ext uri="{FF2B5EF4-FFF2-40B4-BE49-F238E27FC236}">
                  <a16:creationId xmlns:a16="http://schemas.microsoft.com/office/drawing/2014/main" id="{E2CA17DB-EB6D-8D7D-DE45-95FE92F6B2E1}"/>
                </a:ext>
              </a:extLst>
            </p:cNvPr>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90;p25">
              <a:extLst>
                <a:ext uri="{FF2B5EF4-FFF2-40B4-BE49-F238E27FC236}">
                  <a16:creationId xmlns:a16="http://schemas.microsoft.com/office/drawing/2014/main" id="{25CBEAE6-BA98-6E60-5010-F5A5B98AEBD2}"/>
                </a:ext>
              </a:extLst>
            </p:cNvPr>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91;p25">
              <a:extLst>
                <a:ext uri="{FF2B5EF4-FFF2-40B4-BE49-F238E27FC236}">
                  <a16:creationId xmlns:a16="http://schemas.microsoft.com/office/drawing/2014/main" id="{703E588A-BF5F-EBF6-A075-0F16C22D01A0}"/>
                </a:ext>
              </a:extLst>
            </p:cNvPr>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92;p25">
              <a:extLst>
                <a:ext uri="{FF2B5EF4-FFF2-40B4-BE49-F238E27FC236}">
                  <a16:creationId xmlns:a16="http://schemas.microsoft.com/office/drawing/2014/main" id="{1C2C1746-4635-746F-56C0-D5AB9CC9153F}"/>
                </a:ext>
              </a:extLst>
            </p:cNvPr>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93;p25">
              <a:extLst>
                <a:ext uri="{FF2B5EF4-FFF2-40B4-BE49-F238E27FC236}">
                  <a16:creationId xmlns:a16="http://schemas.microsoft.com/office/drawing/2014/main" id="{38BCE801-A960-717A-A07F-7AF6856DA8B9}"/>
                </a:ext>
              </a:extLst>
            </p:cNvPr>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94;p25">
              <a:extLst>
                <a:ext uri="{FF2B5EF4-FFF2-40B4-BE49-F238E27FC236}">
                  <a16:creationId xmlns:a16="http://schemas.microsoft.com/office/drawing/2014/main" id="{2197C68B-CFEF-D504-E023-FDEC11421B5F}"/>
                </a:ext>
              </a:extLst>
            </p:cNvPr>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95;p25">
              <a:extLst>
                <a:ext uri="{FF2B5EF4-FFF2-40B4-BE49-F238E27FC236}">
                  <a16:creationId xmlns:a16="http://schemas.microsoft.com/office/drawing/2014/main" id="{76140856-3B97-20A9-B468-40194B055CCB}"/>
                </a:ext>
              </a:extLst>
            </p:cNvPr>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96;p25">
              <a:extLst>
                <a:ext uri="{FF2B5EF4-FFF2-40B4-BE49-F238E27FC236}">
                  <a16:creationId xmlns:a16="http://schemas.microsoft.com/office/drawing/2014/main" id="{81BE8C30-FF93-8079-8DDF-F41816EC9796}"/>
                </a:ext>
              </a:extLst>
            </p:cNvPr>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97;p25">
              <a:extLst>
                <a:ext uri="{FF2B5EF4-FFF2-40B4-BE49-F238E27FC236}">
                  <a16:creationId xmlns:a16="http://schemas.microsoft.com/office/drawing/2014/main" id="{A7CA77EB-5B2A-10C7-80B3-1F8DFEC3E8C5}"/>
                </a:ext>
              </a:extLst>
            </p:cNvPr>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98;p25">
              <a:extLst>
                <a:ext uri="{FF2B5EF4-FFF2-40B4-BE49-F238E27FC236}">
                  <a16:creationId xmlns:a16="http://schemas.microsoft.com/office/drawing/2014/main" id="{927B5511-08B3-B0E1-A29E-08808FC6743C}"/>
                </a:ext>
              </a:extLst>
            </p:cNvPr>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99;p25">
              <a:extLst>
                <a:ext uri="{FF2B5EF4-FFF2-40B4-BE49-F238E27FC236}">
                  <a16:creationId xmlns:a16="http://schemas.microsoft.com/office/drawing/2014/main" id="{4EF4A142-492B-5C90-9D82-707DB2A978A9}"/>
                </a:ext>
              </a:extLst>
            </p:cNvPr>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00;p25">
              <a:extLst>
                <a:ext uri="{FF2B5EF4-FFF2-40B4-BE49-F238E27FC236}">
                  <a16:creationId xmlns:a16="http://schemas.microsoft.com/office/drawing/2014/main" id="{1C668700-F8B5-2303-3BCB-79E7CE40C54F}"/>
                </a:ext>
              </a:extLst>
            </p:cNvPr>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01;p25">
              <a:extLst>
                <a:ext uri="{FF2B5EF4-FFF2-40B4-BE49-F238E27FC236}">
                  <a16:creationId xmlns:a16="http://schemas.microsoft.com/office/drawing/2014/main" id="{CE941E1B-E921-82D4-39D2-0AE952D77117}"/>
                </a:ext>
              </a:extLst>
            </p:cNvPr>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02;p25">
              <a:extLst>
                <a:ext uri="{FF2B5EF4-FFF2-40B4-BE49-F238E27FC236}">
                  <a16:creationId xmlns:a16="http://schemas.microsoft.com/office/drawing/2014/main" id="{0ED5F510-D08C-2F0C-BA41-0E1BF54D1586}"/>
                </a:ext>
              </a:extLst>
            </p:cNvPr>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03;p25">
              <a:extLst>
                <a:ext uri="{FF2B5EF4-FFF2-40B4-BE49-F238E27FC236}">
                  <a16:creationId xmlns:a16="http://schemas.microsoft.com/office/drawing/2014/main" id="{320F43DA-BBA8-8AF4-B0B8-F95C8D0C08AD}"/>
                </a:ext>
              </a:extLst>
            </p:cNvPr>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04;p25">
              <a:extLst>
                <a:ext uri="{FF2B5EF4-FFF2-40B4-BE49-F238E27FC236}">
                  <a16:creationId xmlns:a16="http://schemas.microsoft.com/office/drawing/2014/main" id="{F4DCE468-3546-68F9-122B-57375C6FED7A}"/>
                </a:ext>
              </a:extLst>
            </p:cNvPr>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05;p25">
              <a:extLst>
                <a:ext uri="{FF2B5EF4-FFF2-40B4-BE49-F238E27FC236}">
                  <a16:creationId xmlns:a16="http://schemas.microsoft.com/office/drawing/2014/main" id="{2E5F8005-066B-C885-63BE-DF90245894EE}"/>
                </a:ext>
              </a:extLst>
            </p:cNvPr>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06;p25">
              <a:extLst>
                <a:ext uri="{FF2B5EF4-FFF2-40B4-BE49-F238E27FC236}">
                  <a16:creationId xmlns:a16="http://schemas.microsoft.com/office/drawing/2014/main" id="{D7EAAE79-EE77-D135-CCAC-AA1217EF162E}"/>
                </a:ext>
              </a:extLst>
            </p:cNvPr>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07;p25">
              <a:extLst>
                <a:ext uri="{FF2B5EF4-FFF2-40B4-BE49-F238E27FC236}">
                  <a16:creationId xmlns:a16="http://schemas.microsoft.com/office/drawing/2014/main" id="{3D140F76-D816-A667-E5A0-5DE5F47AB14E}"/>
                </a:ext>
              </a:extLst>
            </p:cNvPr>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08;p25">
              <a:extLst>
                <a:ext uri="{FF2B5EF4-FFF2-40B4-BE49-F238E27FC236}">
                  <a16:creationId xmlns:a16="http://schemas.microsoft.com/office/drawing/2014/main" id="{BAEEE718-5513-B99D-5025-8080499EB4A0}"/>
                </a:ext>
              </a:extLst>
            </p:cNvPr>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09;p25">
              <a:extLst>
                <a:ext uri="{FF2B5EF4-FFF2-40B4-BE49-F238E27FC236}">
                  <a16:creationId xmlns:a16="http://schemas.microsoft.com/office/drawing/2014/main" id="{559C4DC7-D9C4-6281-4852-805C9D6F32B9}"/>
                </a:ext>
              </a:extLst>
            </p:cNvPr>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10;p25">
              <a:extLst>
                <a:ext uri="{FF2B5EF4-FFF2-40B4-BE49-F238E27FC236}">
                  <a16:creationId xmlns:a16="http://schemas.microsoft.com/office/drawing/2014/main" id="{5577D2A8-F851-CB8E-DF05-31C692179E56}"/>
                </a:ext>
              </a:extLst>
            </p:cNvPr>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11;p25">
              <a:extLst>
                <a:ext uri="{FF2B5EF4-FFF2-40B4-BE49-F238E27FC236}">
                  <a16:creationId xmlns:a16="http://schemas.microsoft.com/office/drawing/2014/main" id="{9FC55CB2-02E0-9834-8BD9-9EC2065FED39}"/>
                </a:ext>
              </a:extLst>
            </p:cNvPr>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12;p25">
              <a:extLst>
                <a:ext uri="{FF2B5EF4-FFF2-40B4-BE49-F238E27FC236}">
                  <a16:creationId xmlns:a16="http://schemas.microsoft.com/office/drawing/2014/main" id="{CA58E489-F513-3EC7-4DA8-635CDB7B8584}"/>
                </a:ext>
              </a:extLst>
            </p:cNvPr>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13;p25">
              <a:extLst>
                <a:ext uri="{FF2B5EF4-FFF2-40B4-BE49-F238E27FC236}">
                  <a16:creationId xmlns:a16="http://schemas.microsoft.com/office/drawing/2014/main" id="{97AF31FD-FE66-9C4A-7CC6-15E3D7E237D0}"/>
                </a:ext>
              </a:extLst>
            </p:cNvPr>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14;p25">
              <a:extLst>
                <a:ext uri="{FF2B5EF4-FFF2-40B4-BE49-F238E27FC236}">
                  <a16:creationId xmlns:a16="http://schemas.microsoft.com/office/drawing/2014/main" id="{76FD6FB8-8954-D06D-85A7-05545B5DCE58}"/>
                </a:ext>
              </a:extLst>
            </p:cNvPr>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15;p25">
              <a:extLst>
                <a:ext uri="{FF2B5EF4-FFF2-40B4-BE49-F238E27FC236}">
                  <a16:creationId xmlns:a16="http://schemas.microsoft.com/office/drawing/2014/main" id="{958AA1DF-DFA6-8CB6-0BB1-B6F02EC15BBC}"/>
                </a:ext>
              </a:extLst>
            </p:cNvPr>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6;p25">
              <a:extLst>
                <a:ext uri="{FF2B5EF4-FFF2-40B4-BE49-F238E27FC236}">
                  <a16:creationId xmlns:a16="http://schemas.microsoft.com/office/drawing/2014/main" id="{0CF3424E-33BD-501E-D70D-F8749ABE9BEC}"/>
                </a:ext>
              </a:extLst>
            </p:cNvPr>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17;p25">
              <a:extLst>
                <a:ext uri="{FF2B5EF4-FFF2-40B4-BE49-F238E27FC236}">
                  <a16:creationId xmlns:a16="http://schemas.microsoft.com/office/drawing/2014/main" id="{6C262BFE-523C-8960-62C3-7313FAA46207}"/>
                </a:ext>
              </a:extLst>
            </p:cNvPr>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18;p25">
              <a:extLst>
                <a:ext uri="{FF2B5EF4-FFF2-40B4-BE49-F238E27FC236}">
                  <a16:creationId xmlns:a16="http://schemas.microsoft.com/office/drawing/2014/main" id="{7DCB2480-DECB-3EF9-5B05-2744CDB5CAA2}"/>
                </a:ext>
              </a:extLst>
            </p:cNvPr>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9;p25">
              <a:extLst>
                <a:ext uri="{FF2B5EF4-FFF2-40B4-BE49-F238E27FC236}">
                  <a16:creationId xmlns:a16="http://schemas.microsoft.com/office/drawing/2014/main" id="{C977CDB2-6D08-AEBC-E96E-A27C8B570D2D}"/>
                </a:ext>
              </a:extLst>
            </p:cNvPr>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20;p25">
              <a:extLst>
                <a:ext uri="{FF2B5EF4-FFF2-40B4-BE49-F238E27FC236}">
                  <a16:creationId xmlns:a16="http://schemas.microsoft.com/office/drawing/2014/main" id="{C498020E-9CBE-3A82-BF28-785D874A765C}"/>
                </a:ext>
              </a:extLst>
            </p:cNvPr>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21;p25">
              <a:extLst>
                <a:ext uri="{FF2B5EF4-FFF2-40B4-BE49-F238E27FC236}">
                  <a16:creationId xmlns:a16="http://schemas.microsoft.com/office/drawing/2014/main" id="{0FD4954A-F446-2A88-C105-4A80A55523C4}"/>
                </a:ext>
              </a:extLst>
            </p:cNvPr>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22;p25">
              <a:extLst>
                <a:ext uri="{FF2B5EF4-FFF2-40B4-BE49-F238E27FC236}">
                  <a16:creationId xmlns:a16="http://schemas.microsoft.com/office/drawing/2014/main" id="{2083FE48-A682-DB4C-2535-EC45015F646F}"/>
                </a:ext>
              </a:extLst>
            </p:cNvPr>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23;p25">
              <a:extLst>
                <a:ext uri="{FF2B5EF4-FFF2-40B4-BE49-F238E27FC236}">
                  <a16:creationId xmlns:a16="http://schemas.microsoft.com/office/drawing/2014/main" id="{0531EF61-F1B2-4F01-04D8-28FF94D54C15}"/>
                </a:ext>
              </a:extLst>
            </p:cNvPr>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4;p25">
              <a:extLst>
                <a:ext uri="{FF2B5EF4-FFF2-40B4-BE49-F238E27FC236}">
                  <a16:creationId xmlns:a16="http://schemas.microsoft.com/office/drawing/2014/main" id="{2AC60EE4-469B-BA90-3A9A-2C507B15A683}"/>
                </a:ext>
              </a:extLst>
            </p:cNvPr>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25;p25">
              <a:extLst>
                <a:ext uri="{FF2B5EF4-FFF2-40B4-BE49-F238E27FC236}">
                  <a16:creationId xmlns:a16="http://schemas.microsoft.com/office/drawing/2014/main" id="{9942556B-611C-5160-1738-DBF8308CF6BA}"/>
                </a:ext>
              </a:extLst>
            </p:cNvPr>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26;p25">
              <a:extLst>
                <a:ext uri="{FF2B5EF4-FFF2-40B4-BE49-F238E27FC236}">
                  <a16:creationId xmlns:a16="http://schemas.microsoft.com/office/drawing/2014/main" id="{68CADDEE-D1CF-73F6-A599-E5C124CE894C}"/>
                </a:ext>
              </a:extLst>
            </p:cNvPr>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27;p25">
              <a:extLst>
                <a:ext uri="{FF2B5EF4-FFF2-40B4-BE49-F238E27FC236}">
                  <a16:creationId xmlns:a16="http://schemas.microsoft.com/office/drawing/2014/main" id="{3A0F514F-B693-1C5F-C8BC-B9CC6FBDC4F5}"/>
                </a:ext>
              </a:extLst>
            </p:cNvPr>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28;p25">
              <a:extLst>
                <a:ext uri="{FF2B5EF4-FFF2-40B4-BE49-F238E27FC236}">
                  <a16:creationId xmlns:a16="http://schemas.microsoft.com/office/drawing/2014/main" id="{C2FF3F1F-89FD-05C4-C750-6B969B1D4883}"/>
                </a:ext>
              </a:extLst>
            </p:cNvPr>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29;p25">
              <a:extLst>
                <a:ext uri="{FF2B5EF4-FFF2-40B4-BE49-F238E27FC236}">
                  <a16:creationId xmlns:a16="http://schemas.microsoft.com/office/drawing/2014/main" id="{6315E622-F451-CC3E-526A-E3E049ED0B19}"/>
                </a:ext>
              </a:extLst>
            </p:cNvPr>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30;p25">
              <a:extLst>
                <a:ext uri="{FF2B5EF4-FFF2-40B4-BE49-F238E27FC236}">
                  <a16:creationId xmlns:a16="http://schemas.microsoft.com/office/drawing/2014/main" id="{6E2380D5-3019-AC4C-FF12-669DFAF86396}"/>
                </a:ext>
              </a:extLst>
            </p:cNvPr>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531;p25">
              <a:extLst>
                <a:ext uri="{FF2B5EF4-FFF2-40B4-BE49-F238E27FC236}">
                  <a16:creationId xmlns:a16="http://schemas.microsoft.com/office/drawing/2014/main" id="{766F901B-F819-69AF-CCA4-D02B0F55AD08}"/>
                </a:ext>
              </a:extLst>
            </p:cNvPr>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532;p25">
              <a:extLst>
                <a:ext uri="{FF2B5EF4-FFF2-40B4-BE49-F238E27FC236}">
                  <a16:creationId xmlns:a16="http://schemas.microsoft.com/office/drawing/2014/main" id="{ADA7E3FE-2A0C-9B21-223E-8988F3A95727}"/>
                </a:ext>
              </a:extLst>
            </p:cNvPr>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533;p25">
              <a:extLst>
                <a:ext uri="{FF2B5EF4-FFF2-40B4-BE49-F238E27FC236}">
                  <a16:creationId xmlns:a16="http://schemas.microsoft.com/office/drawing/2014/main" id="{57111A08-BF87-A83F-44F0-C932CA2BED2F}"/>
                </a:ext>
              </a:extLst>
            </p:cNvPr>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534;p25">
              <a:extLst>
                <a:ext uri="{FF2B5EF4-FFF2-40B4-BE49-F238E27FC236}">
                  <a16:creationId xmlns:a16="http://schemas.microsoft.com/office/drawing/2014/main" id="{AC7394B1-AEC6-11BB-94C0-B2508DDEF4A9}"/>
                </a:ext>
              </a:extLst>
            </p:cNvPr>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535;p25">
              <a:extLst>
                <a:ext uri="{FF2B5EF4-FFF2-40B4-BE49-F238E27FC236}">
                  <a16:creationId xmlns:a16="http://schemas.microsoft.com/office/drawing/2014/main" id="{90D22A3E-AFB9-1FF7-4530-C0DCF986C0FC}"/>
                </a:ext>
              </a:extLst>
            </p:cNvPr>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536;p25">
              <a:extLst>
                <a:ext uri="{FF2B5EF4-FFF2-40B4-BE49-F238E27FC236}">
                  <a16:creationId xmlns:a16="http://schemas.microsoft.com/office/drawing/2014/main" id="{ACDEF902-35E0-E7EF-1E9A-8F9DC47BC926}"/>
                </a:ext>
              </a:extLst>
            </p:cNvPr>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537;p25">
              <a:extLst>
                <a:ext uri="{FF2B5EF4-FFF2-40B4-BE49-F238E27FC236}">
                  <a16:creationId xmlns:a16="http://schemas.microsoft.com/office/drawing/2014/main" id="{000B0B9C-4230-9BD7-B44F-9AB0609866A0}"/>
                </a:ext>
              </a:extLst>
            </p:cNvPr>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538;p25">
              <a:extLst>
                <a:ext uri="{FF2B5EF4-FFF2-40B4-BE49-F238E27FC236}">
                  <a16:creationId xmlns:a16="http://schemas.microsoft.com/office/drawing/2014/main" id="{194C9456-7D20-8430-1A65-191C61183735}"/>
                </a:ext>
              </a:extLst>
            </p:cNvPr>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539;p25">
              <a:extLst>
                <a:ext uri="{FF2B5EF4-FFF2-40B4-BE49-F238E27FC236}">
                  <a16:creationId xmlns:a16="http://schemas.microsoft.com/office/drawing/2014/main" id="{03C906A9-EED1-A904-601A-A84CC1857CBE}"/>
                </a:ext>
              </a:extLst>
            </p:cNvPr>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540;p25">
              <a:extLst>
                <a:ext uri="{FF2B5EF4-FFF2-40B4-BE49-F238E27FC236}">
                  <a16:creationId xmlns:a16="http://schemas.microsoft.com/office/drawing/2014/main" id="{97EF587C-8EE7-AAD8-0761-03487F30DF64}"/>
                </a:ext>
              </a:extLst>
            </p:cNvPr>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541;p25">
              <a:extLst>
                <a:ext uri="{FF2B5EF4-FFF2-40B4-BE49-F238E27FC236}">
                  <a16:creationId xmlns:a16="http://schemas.microsoft.com/office/drawing/2014/main" id="{DC22BCD4-AC54-60F6-C63E-1F8A3254A15A}"/>
                </a:ext>
              </a:extLst>
            </p:cNvPr>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542;p25">
              <a:extLst>
                <a:ext uri="{FF2B5EF4-FFF2-40B4-BE49-F238E27FC236}">
                  <a16:creationId xmlns:a16="http://schemas.microsoft.com/office/drawing/2014/main" id="{CA1B602E-7D74-4975-CE47-343CC2F97836}"/>
                </a:ext>
              </a:extLst>
            </p:cNvPr>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543;p25">
              <a:extLst>
                <a:ext uri="{FF2B5EF4-FFF2-40B4-BE49-F238E27FC236}">
                  <a16:creationId xmlns:a16="http://schemas.microsoft.com/office/drawing/2014/main" id="{91F793B5-804F-8C34-9FD1-15CB54D6F6B9}"/>
                </a:ext>
              </a:extLst>
            </p:cNvPr>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544;p25">
              <a:extLst>
                <a:ext uri="{FF2B5EF4-FFF2-40B4-BE49-F238E27FC236}">
                  <a16:creationId xmlns:a16="http://schemas.microsoft.com/office/drawing/2014/main" id="{53F5C42B-C39C-CC6B-EC6A-BBC8DC33AADF}"/>
                </a:ext>
              </a:extLst>
            </p:cNvPr>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545;p25">
              <a:extLst>
                <a:ext uri="{FF2B5EF4-FFF2-40B4-BE49-F238E27FC236}">
                  <a16:creationId xmlns:a16="http://schemas.microsoft.com/office/drawing/2014/main" id="{89B91ADB-A648-687E-4DDC-BBA615CDF025}"/>
                </a:ext>
              </a:extLst>
            </p:cNvPr>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546;p25">
              <a:extLst>
                <a:ext uri="{FF2B5EF4-FFF2-40B4-BE49-F238E27FC236}">
                  <a16:creationId xmlns:a16="http://schemas.microsoft.com/office/drawing/2014/main" id="{C39243A3-EAF4-6288-C674-4E982DFFFBCA}"/>
                </a:ext>
              </a:extLst>
            </p:cNvPr>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547;p25">
              <a:extLst>
                <a:ext uri="{FF2B5EF4-FFF2-40B4-BE49-F238E27FC236}">
                  <a16:creationId xmlns:a16="http://schemas.microsoft.com/office/drawing/2014/main" id="{7B2E24D7-E170-21D0-5191-FB397AEE4313}"/>
                </a:ext>
              </a:extLst>
            </p:cNvPr>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548;p25">
              <a:extLst>
                <a:ext uri="{FF2B5EF4-FFF2-40B4-BE49-F238E27FC236}">
                  <a16:creationId xmlns:a16="http://schemas.microsoft.com/office/drawing/2014/main" id="{B24A73CE-F5B4-F0A8-57C6-7B0D39B75BCF}"/>
                </a:ext>
              </a:extLst>
            </p:cNvPr>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549;p25">
              <a:extLst>
                <a:ext uri="{FF2B5EF4-FFF2-40B4-BE49-F238E27FC236}">
                  <a16:creationId xmlns:a16="http://schemas.microsoft.com/office/drawing/2014/main" id="{4A785C7A-42B8-3A32-F199-EDC506C3AA4D}"/>
                </a:ext>
              </a:extLst>
            </p:cNvPr>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550;p25">
              <a:extLst>
                <a:ext uri="{FF2B5EF4-FFF2-40B4-BE49-F238E27FC236}">
                  <a16:creationId xmlns:a16="http://schemas.microsoft.com/office/drawing/2014/main" id="{79F8C95E-049D-248E-DA2F-9B7784E69D2B}"/>
                </a:ext>
              </a:extLst>
            </p:cNvPr>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551;p25">
              <a:extLst>
                <a:ext uri="{FF2B5EF4-FFF2-40B4-BE49-F238E27FC236}">
                  <a16:creationId xmlns:a16="http://schemas.microsoft.com/office/drawing/2014/main" id="{045C06A4-9231-61C5-247C-68C541F9E9EA}"/>
                </a:ext>
              </a:extLst>
            </p:cNvPr>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552;p25">
              <a:extLst>
                <a:ext uri="{FF2B5EF4-FFF2-40B4-BE49-F238E27FC236}">
                  <a16:creationId xmlns:a16="http://schemas.microsoft.com/office/drawing/2014/main" id="{A95F85FC-ECCD-8D5A-2E4E-0A36EF6BC0BD}"/>
                </a:ext>
              </a:extLst>
            </p:cNvPr>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553;p25">
              <a:extLst>
                <a:ext uri="{FF2B5EF4-FFF2-40B4-BE49-F238E27FC236}">
                  <a16:creationId xmlns:a16="http://schemas.microsoft.com/office/drawing/2014/main" id="{1EFDB49C-E06E-01BE-B8EE-1B5C3695B5A1}"/>
                </a:ext>
              </a:extLst>
            </p:cNvPr>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554;p25">
              <a:extLst>
                <a:ext uri="{FF2B5EF4-FFF2-40B4-BE49-F238E27FC236}">
                  <a16:creationId xmlns:a16="http://schemas.microsoft.com/office/drawing/2014/main" id="{ECA60F72-5F20-90D1-2D74-F401AF24A0EC}"/>
                </a:ext>
              </a:extLst>
            </p:cNvPr>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555;p25">
              <a:extLst>
                <a:ext uri="{FF2B5EF4-FFF2-40B4-BE49-F238E27FC236}">
                  <a16:creationId xmlns:a16="http://schemas.microsoft.com/office/drawing/2014/main" id="{CD898F02-8CE3-9ECD-81E8-B83A3BB86D04}"/>
                </a:ext>
              </a:extLst>
            </p:cNvPr>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556;p25">
              <a:extLst>
                <a:ext uri="{FF2B5EF4-FFF2-40B4-BE49-F238E27FC236}">
                  <a16:creationId xmlns:a16="http://schemas.microsoft.com/office/drawing/2014/main" id="{51B1C66F-50BB-A743-CD2E-1877E325E668}"/>
                </a:ext>
              </a:extLst>
            </p:cNvPr>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557;p25">
              <a:extLst>
                <a:ext uri="{FF2B5EF4-FFF2-40B4-BE49-F238E27FC236}">
                  <a16:creationId xmlns:a16="http://schemas.microsoft.com/office/drawing/2014/main" id="{13A56E65-3B70-D604-D73F-1FFA70FF631A}"/>
                </a:ext>
              </a:extLst>
            </p:cNvPr>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558;p25">
              <a:extLst>
                <a:ext uri="{FF2B5EF4-FFF2-40B4-BE49-F238E27FC236}">
                  <a16:creationId xmlns:a16="http://schemas.microsoft.com/office/drawing/2014/main" id="{764B5108-2389-AD6A-69B5-2CD05ABA24F7}"/>
                </a:ext>
              </a:extLst>
            </p:cNvPr>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559;p25">
              <a:extLst>
                <a:ext uri="{FF2B5EF4-FFF2-40B4-BE49-F238E27FC236}">
                  <a16:creationId xmlns:a16="http://schemas.microsoft.com/office/drawing/2014/main" id="{1A647E73-D77C-ADFE-389D-B86DCA424B78}"/>
                </a:ext>
              </a:extLst>
            </p:cNvPr>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560;p25">
              <a:extLst>
                <a:ext uri="{FF2B5EF4-FFF2-40B4-BE49-F238E27FC236}">
                  <a16:creationId xmlns:a16="http://schemas.microsoft.com/office/drawing/2014/main" id="{9DD6E7E2-CEFD-84FA-BDD3-1DFB20CE814D}"/>
                </a:ext>
              </a:extLst>
            </p:cNvPr>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561;p25">
              <a:extLst>
                <a:ext uri="{FF2B5EF4-FFF2-40B4-BE49-F238E27FC236}">
                  <a16:creationId xmlns:a16="http://schemas.microsoft.com/office/drawing/2014/main" id="{12D5D5C6-2700-C0B6-11B7-B9F2400EC041}"/>
                </a:ext>
              </a:extLst>
            </p:cNvPr>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562;p25">
              <a:extLst>
                <a:ext uri="{FF2B5EF4-FFF2-40B4-BE49-F238E27FC236}">
                  <a16:creationId xmlns:a16="http://schemas.microsoft.com/office/drawing/2014/main" id="{79D92997-C881-532B-5B38-919585DB50FD}"/>
                </a:ext>
              </a:extLst>
            </p:cNvPr>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563;p25">
              <a:extLst>
                <a:ext uri="{FF2B5EF4-FFF2-40B4-BE49-F238E27FC236}">
                  <a16:creationId xmlns:a16="http://schemas.microsoft.com/office/drawing/2014/main" id="{9A9A3E88-E00C-46E3-97B0-AA4ACA067ABB}"/>
                </a:ext>
              </a:extLst>
            </p:cNvPr>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564;p25">
              <a:extLst>
                <a:ext uri="{FF2B5EF4-FFF2-40B4-BE49-F238E27FC236}">
                  <a16:creationId xmlns:a16="http://schemas.microsoft.com/office/drawing/2014/main" id="{47A4347D-92A4-DF73-B2D2-63C086C94656}"/>
                </a:ext>
              </a:extLst>
            </p:cNvPr>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565;p25">
              <a:extLst>
                <a:ext uri="{FF2B5EF4-FFF2-40B4-BE49-F238E27FC236}">
                  <a16:creationId xmlns:a16="http://schemas.microsoft.com/office/drawing/2014/main" id="{AD04D7B5-817F-7F7D-2D75-7EC46AABE170}"/>
                </a:ext>
              </a:extLst>
            </p:cNvPr>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566;p25">
              <a:extLst>
                <a:ext uri="{FF2B5EF4-FFF2-40B4-BE49-F238E27FC236}">
                  <a16:creationId xmlns:a16="http://schemas.microsoft.com/office/drawing/2014/main" id="{D0649CC9-410B-C15F-5D9C-7B92AFC41C26}"/>
                </a:ext>
              </a:extLst>
            </p:cNvPr>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567;p25">
              <a:extLst>
                <a:ext uri="{FF2B5EF4-FFF2-40B4-BE49-F238E27FC236}">
                  <a16:creationId xmlns:a16="http://schemas.microsoft.com/office/drawing/2014/main" id="{2C6EB59D-EF06-DA86-2B30-AFE00F75AD68}"/>
                </a:ext>
              </a:extLst>
            </p:cNvPr>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568;p25">
              <a:extLst>
                <a:ext uri="{FF2B5EF4-FFF2-40B4-BE49-F238E27FC236}">
                  <a16:creationId xmlns:a16="http://schemas.microsoft.com/office/drawing/2014/main" id="{42D1B493-C100-775E-E16C-3D8E0FD24ADF}"/>
                </a:ext>
              </a:extLst>
            </p:cNvPr>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569;p25">
              <a:extLst>
                <a:ext uri="{FF2B5EF4-FFF2-40B4-BE49-F238E27FC236}">
                  <a16:creationId xmlns:a16="http://schemas.microsoft.com/office/drawing/2014/main" id="{B1654827-A30F-2825-B6DA-300E038A79B5}"/>
                </a:ext>
              </a:extLst>
            </p:cNvPr>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570;p25">
              <a:extLst>
                <a:ext uri="{FF2B5EF4-FFF2-40B4-BE49-F238E27FC236}">
                  <a16:creationId xmlns:a16="http://schemas.microsoft.com/office/drawing/2014/main" id="{DE31E3EA-525B-4A01-2C49-E8B7C4335102}"/>
                </a:ext>
              </a:extLst>
            </p:cNvPr>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571;p25">
              <a:extLst>
                <a:ext uri="{FF2B5EF4-FFF2-40B4-BE49-F238E27FC236}">
                  <a16:creationId xmlns:a16="http://schemas.microsoft.com/office/drawing/2014/main" id="{570FC7FE-F2AB-1F38-0CCD-7A6F3F029FF1}"/>
                </a:ext>
              </a:extLst>
            </p:cNvPr>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572;p25">
              <a:extLst>
                <a:ext uri="{FF2B5EF4-FFF2-40B4-BE49-F238E27FC236}">
                  <a16:creationId xmlns:a16="http://schemas.microsoft.com/office/drawing/2014/main" id="{1C049ADA-704E-583E-257A-E78A7E674F92}"/>
                </a:ext>
              </a:extLst>
            </p:cNvPr>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573;p25">
              <a:extLst>
                <a:ext uri="{FF2B5EF4-FFF2-40B4-BE49-F238E27FC236}">
                  <a16:creationId xmlns:a16="http://schemas.microsoft.com/office/drawing/2014/main" id="{7DB64225-3AAB-907B-2ADA-CC2ED0522E70}"/>
                </a:ext>
              </a:extLst>
            </p:cNvPr>
            <p:cNvSpPr/>
            <p:nvPr/>
          </p:nvSpPr>
          <p:spPr>
            <a:xfrm>
              <a:off x="1676756" y="1477948"/>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574;p25">
              <a:extLst>
                <a:ext uri="{FF2B5EF4-FFF2-40B4-BE49-F238E27FC236}">
                  <a16:creationId xmlns:a16="http://schemas.microsoft.com/office/drawing/2014/main" id="{36B0CAB9-B210-2ED8-0BF2-656B7F0ECF54}"/>
                </a:ext>
              </a:extLst>
            </p:cNvPr>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575;p25">
              <a:extLst>
                <a:ext uri="{FF2B5EF4-FFF2-40B4-BE49-F238E27FC236}">
                  <a16:creationId xmlns:a16="http://schemas.microsoft.com/office/drawing/2014/main" id="{4B5988F4-6F22-A2DF-22C7-858A5EF07371}"/>
                </a:ext>
              </a:extLst>
            </p:cNvPr>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576;p25">
              <a:extLst>
                <a:ext uri="{FF2B5EF4-FFF2-40B4-BE49-F238E27FC236}">
                  <a16:creationId xmlns:a16="http://schemas.microsoft.com/office/drawing/2014/main" id="{FD1F580C-257E-3C16-207D-5FB31F15FF54}"/>
                </a:ext>
              </a:extLst>
            </p:cNvPr>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577;p25">
              <a:extLst>
                <a:ext uri="{FF2B5EF4-FFF2-40B4-BE49-F238E27FC236}">
                  <a16:creationId xmlns:a16="http://schemas.microsoft.com/office/drawing/2014/main" id="{6B23DC03-81A7-4C35-0BEC-8610ECA50600}"/>
                </a:ext>
              </a:extLst>
            </p:cNvPr>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1485;p25">
            <a:extLst>
              <a:ext uri="{FF2B5EF4-FFF2-40B4-BE49-F238E27FC236}">
                <a16:creationId xmlns:a16="http://schemas.microsoft.com/office/drawing/2014/main" id="{33F2DBCD-2234-9516-4ED0-7B2AB247475C}"/>
              </a:ext>
            </a:extLst>
          </p:cNvPr>
          <p:cNvGrpSpPr/>
          <p:nvPr/>
        </p:nvGrpSpPr>
        <p:grpSpPr>
          <a:xfrm>
            <a:off x="230299" y="1605549"/>
            <a:ext cx="1090439" cy="1692116"/>
            <a:chOff x="1497487" y="1374192"/>
            <a:chExt cx="1262521" cy="2410026"/>
          </a:xfrm>
        </p:grpSpPr>
        <p:sp>
          <p:nvSpPr>
            <p:cNvPr id="292" name="Google Shape;1486;p25">
              <a:extLst>
                <a:ext uri="{FF2B5EF4-FFF2-40B4-BE49-F238E27FC236}">
                  <a16:creationId xmlns:a16="http://schemas.microsoft.com/office/drawing/2014/main" id="{3E0B5059-9BDD-B828-06DC-E1F2537633D3}"/>
                </a:ext>
              </a:extLst>
            </p:cNvPr>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487;p25">
              <a:extLst>
                <a:ext uri="{FF2B5EF4-FFF2-40B4-BE49-F238E27FC236}">
                  <a16:creationId xmlns:a16="http://schemas.microsoft.com/office/drawing/2014/main" id="{324AB7FD-C967-99FE-896E-77195A10DF33}"/>
                </a:ext>
              </a:extLst>
            </p:cNvPr>
            <p:cNvSpPr/>
            <p:nvPr/>
          </p:nvSpPr>
          <p:spPr>
            <a:xfrm>
              <a:off x="1497487" y="1374192"/>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488;p25">
              <a:extLst>
                <a:ext uri="{FF2B5EF4-FFF2-40B4-BE49-F238E27FC236}">
                  <a16:creationId xmlns:a16="http://schemas.microsoft.com/office/drawing/2014/main" id="{AD50B20B-45AA-C614-96D6-C28A72F64B4B}"/>
                </a:ext>
              </a:extLst>
            </p:cNvPr>
            <p:cNvSpPr/>
            <p:nvPr/>
          </p:nvSpPr>
          <p:spPr>
            <a:xfrm>
              <a:off x="1627890" y="1449158"/>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489;p25">
              <a:extLst>
                <a:ext uri="{FF2B5EF4-FFF2-40B4-BE49-F238E27FC236}">
                  <a16:creationId xmlns:a16="http://schemas.microsoft.com/office/drawing/2014/main" id="{90CA39F8-5339-B584-DCE8-2380756F0145}"/>
                </a:ext>
              </a:extLst>
            </p:cNvPr>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490;p25">
              <a:extLst>
                <a:ext uri="{FF2B5EF4-FFF2-40B4-BE49-F238E27FC236}">
                  <a16:creationId xmlns:a16="http://schemas.microsoft.com/office/drawing/2014/main" id="{DC68890E-8F1C-E81F-7B8D-FEE2BA48C298}"/>
                </a:ext>
              </a:extLst>
            </p:cNvPr>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491;p25">
              <a:extLst>
                <a:ext uri="{FF2B5EF4-FFF2-40B4-BE49-F238E27FC236}">
                  <a16:creationId xmlns:a16="http://schemas.microsoft.com/office/drawing/2014/main" id="{2561164E-3AAB-1750-EB8B-9E217CF5DD2B}"/>
                </a:ext>
              </a:extLst>
            </p:cNvPr>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492;p25">
              <a:extLst>
                <a:ext uri="{FF2B5EF4-FFF2-40B4-BE49-F238E27FC236}">
                  <a16:creationId xmlns:a16="http://schemas.microsoft.com/office/drawing/2014/main" id="{D5F8832D-49D7-8C2F-5993-5CF25D6C9464}"/>
                </a:ext>
              </a:extLst>
            </p:cNvPr>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493;p25">
              <a:extLst>
                <a:ext uri="{FF2B5EF4-FFF2-40B4-BE49-F238E27FC236}">
                  <a16:creationId xmlns:a16="http://schemas.microsoft.com/office/drawing/2014/main" id="{0FB49426-C39C-7000-F1AB-D6E59DE23D1D}"/>
                </a:ext>
              </a:extLst>
            </p:cNvPr>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494;p25">
              <a:extLst>
                <a:ext uri="{FF2B5EF4-FFF2-40B4-BE49-F238E27FC236}">
                  <a16:creationId xmlns:a16="http://schemas.microsoft.com/office/drawing/2014/main" id="{C32AED8D-FC27-04C9-353E-C59E9DF206E3}"/>
                </a:ext>
              </a:extLst>
            </p:cNvPr>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495;p25">
              <a:extLst>
                <a:ext uri="{FF2B5EF4-FFF2-40B4-BE49-F238E27FC236}">
                  <a16:creationId xmlns:a16="http://schemas.microsoft.com/office/drawing/2014/main" id="{377A4472-CBEC-EE48-73F6-3FB8114B946D}"/>
                </a:ext>
              </a:extLst>
            </p:cNvPr>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496;p25">
              <a:extLst>
                <a:ext uri="{FF2B5EF4-FFF2-40B4-BE49-F238E27FC236}">
                  <a16:creationId xmlns:a16="http://schemas.microsoft.com/office/drawing/2014/main" id="{FB89BEBA-F6E3-503A-0F04-DD2B18D98F07}"/>
                </a:ext>
              </a:extLst>
            </p:cNvPr>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497;p25">
              <a:extLst>
                <a:ext uri="{FF2B5EF4-FFF2-40B4-BE49-F238E27FC236}">
                  <a16:creationId xmlns:a16="http://schemas.microsoft.com/office/drawing/2014/main" id="{65AD2D23-DE41-A9B0-9B44-5627FD875F7C}"/>
                </a:ext>
              </a:extLst>
            </p:cNvPr>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498;p25">
              <a:extLst>
                <a:ext uri="{FF2B5EF4-FFF2-40B4-BE49-F238E27FC236}">
                  <a16:creationId xmlns:a16="http://schemas.microsoft.com/office/drawing/2014/main" id="{1FCD5B79-B87C-5599-74F7-6E211F298E41}"/>
                </a:ext>
              </a:extLst>
            </p:cNvPr>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499;p25">
              <a:extLst>
                <a:ext uri="{FF2B5EF4-FFF2-40B4-BE49-F238E27FC236}">
                  <a16:creationId xmlns:a16="http://schemas.microsoft.com/office/drawing/2014/main" id="{1210DD48-EFCD-ECC0-CFB9-1B36D401DEC9}"/>
                </a:ext>
              </a:extLst>
            </p:cNvPr>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500;p25">
              <a:extLst>
                <a:ext uri="{FF2B5EF4-FFF2-40B4-BE49-F238E27FC236}">
                  <a16:creationId xmlns:a16="http://schemas.microsoft.com/office/drawing/2014/main" id="{B89C6617-A2AD-32EC-76A2-7646B890B895}"/>
                </a:ext>
              </a:extLst>
            </p:cNvPr>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501;p25">
              <a:extLst>
                <a:ext uri="{FF2B5EF4-FFF2-40B4-BE49-F238E27FC236}">
                  <a16:creationId xmlns:a16="http://schemas.microsoft.com/office/drawing/2014/main" id="{0243F901-CFC0-EB06-3DCD-75B7B1E8C328}"/>
                </a:ext>
              </a:extLst>
            </p:cNvPr>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502;p25">
              <a:extLst>
                <a:ext uri="{FF2B5EF4-FFF2-40B4-BE49-F238E27FC236}">
                  <a16:creationId xmlns:a16="http://schemas.microsoft.com/office/drawing/2014/main" id="{ED854B9A-51D9-C112-7195-8FB93C9D192B}"/>
                </a:ext>
              </a:extLst>
            </p:cNvPr>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503;p25">
              <a:extLst>
                <a:ext uri="{FF2B5EF4-FFF2-40B4-BE49-F238E27FC236}">
                  <a16:creationId xmlns:a16="http://schemas.microsoft.com/office/drawing/2014/main" id="{7AC640CA-C860-C535-5A69-4FEFDE425AD5}"/>
                </a:ext>
              </a:extLst>
            </p:cNvPr>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504;p25">
              <a:extLst>
                <a:ext uri="{FF2B5EF4-FFF2-40B4-BE49-F238E27FC236}">
                  <a16:creationId xmlns:a16="http://schemas.microsoft.com/office/drawing/2014/main" id="{0D151730-CB59-CFF9-3E67-36EE7AFE2DD6}"/>
                </a:ext>
              </a:extLst>
            </p:cNvPr>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505;p25">
              <a:extLst>
                <a:ext uri="{FF2B5EF4-FFF2-40B4-BE49-F238E27FC236}">
                  <a16:creationId xmlns:a16="http://schemas.microsoft.com/office/drawing/2014/main" id="{7919F6A6-DED5-8FD6-76C1-D48B83828FC5}"/>
                </a:ext>
              </a:extLst>
            </p:cNvPr>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506;p25">
              <a:extLst>
                <a:ext uri="{FF2B5EF4-FFF2-40B4-BE49-F238E27FC236}">
                  <a16:creationId xmlns:a16="http://schemas.microsoft.com/office/drawing/2014/main" id="{B8140C7B-BE0F-5913-8DC3-0A68A01DBF9B}"/>
                </a:ext>
              </a:extLst>
            </p:cNvPr>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507;p25">
              <a:extLst>
                <a:ext uri="{FF2B5EF4-FFF2-40B4-BE49-F238E27FC236}">
                  <a16:creationId xmlns:a16="http://schemas.microsoft.com/office/drawing/2014/main" id="{77CA83A8-1373-A516-880A-4B3AB08AAE27}"/>
                </a:ext>
              </a:extLst>
            </p:cNvPr>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508;p25">
              <a:extLst>
                <a:ext uri="{FF2B5EF4-FFF2-40B4-BE49-F238E27FC236}">
                  <a16:creationId xmlns:a16="http://schemas.microsoft.com/office/drawing/2014/main" id="{3CE294BA-2301-19AF-15C3-841A95FF8258}"/>
                </a:ext>
              </a:extLst>
            </p:cNvPr>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509;p25">
              <a:extLst>
                <a:ext uri="{FF2B5EF4-FFF2-40B4-BE49-F238E27FC236}">
                  <a16:creationId xmlns:a16="http://schemas.microsoft.com/office/drawing/2014/main" id="{5E2BE136-F3A0-3865-4E00-3DB33F0D4712}"/>
                </a:ext>
              </a:extLst>
            </p:cNvPr>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510;p25">
              <a:extLst>
                <a:ext uri="{FF2B5EF4-FFF2-40B4-BE49-F238E27FC236}">
                  <a16:creationId xmlns:a16="http://schemas.microsoft.com/office/drawing/2014/main" id="{F57F3D2C-25A2-722C-6F3A-F01C1B00ADEC}"/>
                </a:ext>
              </a:extLst>
            </p:cNvPr>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511;p25">
              <a:extLst>
                <a:ext uri="{FF2B5EF4-FFF2-40B4-BE49-F238E27FC236}">
                  <a16:creationId xmlns:a16="http://schemas.microsoft.com/office/drawing/2014/main" id="{EA2CF03B-7325-9C84-AB9D-920FA2F008DB}"/>
                </a:ext>
              </a:extLst>
            </p:cNvPr>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512;p25">
              <a:extLst>
                <a:ext uri="{FF2B5EF4-FFF2-40B4-BE49-F238E27FC236}">
                  <a16:creationId xmlns:a16="http://schemas.microsoft.com/office/drawing/2014/main" id="{178FD181-892E-5D4C-7016-8D00B33A3F36}"/>
                </a:ext>
              </a:extLst>
            </p:cNvPr>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513;p25">
              <a:extLst>
                <a:ext uri="{FF2B5EF4-FFF2-40B4-BE49-F238E27FC236}">
                  <a16:creationId xmlns:a16="http://schemas.microsoft.com/office/drawing/2014/main" id="{2712795B-9013-C397-0434-16EC05D4A2B4}"/>
                </a:ext>
              </a:extLst>
            </p:cNvPr>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514;p25">
              <a:extLst>
                <a:ext uri="{FF2B5EF4-FFF2-40B4-BE49-F238E27FC236}">
                  <a16:creationId xmlns:a16="http://schemas.microsoft.com/office/drawing/2014/main" id="{AA4EB204-1014-C88A-3953-6C8316903500}"/>
                </a:ext>
              </a:extLst>
            </p:cNvPr>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515;p25">
              <a:extLst>
                <a:ext uri="{FF2B5EF4-FFF2-40B4-BE49-F238E27FC236}">
                  <a16:creationId xmlns:a16="http://schemas.microsoft.com/office/drawing/2014/main" id="{1D018A45-9E14-8184-2EB1-8CC9429DE9DE}"/>
                </a:ext>
              </a:extLst>
            </p:cNvPr>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516;p25">
              <a:extLst>
                <a:ext uri="{FF2B5EF4-FFF2-40B4-BE49-F238E27FC236}">
                  <a16:creationId xmlns:a16="http://schemas.microsoft.com/office/drawing/2014/main" id="{22690B1A-1E37-AC86-AC7B-1B8FA57C5252}"/>
                </a:ext>
              </a:extLst>
            </p:cNvPr>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517;p25">
              <a:extLst>
                <a:ext uri="{FF2B5EF4-FFF2-40B4-BE49-F238E27FC236}">
                  <a16:creationId xmlns:a16="http://schemas.microsoft.com/office/drawing/2014/main" id="{2CB4A3C9-F9C5-B978-D043-6738B7998D85}"/>
                </a:ext>
              </a:extLst>
            </p:cNvPr>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518;p25">
              <a:extLst>
                <a:ext uri="{FF2B5EF4-FFF2-40B4-BE49-F238E27FC236}">
                  <a16:creationId xmlns:a16="http://schemas.microsoft.com/office/drawing/2014/main" id="{88D1EA25-3683-473C-E10E-8F1DAA3FCCBC}"/>
                </a:ext>
              </a:extLst>
            </p:cNvPr>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519;p25">
              <a:extLst>
                <a:ext uri="{FF2B5EF4-FFF2-40B4-BE49-F238E27FC236}">
                  <a16:creationId xmlns:a16="http://schemas.microsoft.com/office/drawing/2014/main" id="{34BE617C-2279-9644-5F17-74737BA67646}"/>
                </a:ext>
              </a:extLst>
            </p:cNvPr>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520;p25">
              <a:extLst>
                <a:ext uri="{FF2B5EF4-FFF2-40B4-BE49-F238E27FC236}">
                  <a16:creationId xmlns:a16="http://schemas.microsoft.com/office/drawing/2014/main" id="{F6AB2FDB-1035-FBBE-C67A-E4CE0A72EA70}"/>
                </a:ext>
              </a:extLst>
            </p:cNvPr>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521;p25">
              <a:extLst>
                <a:ext uri="{FF2B5EF4-FFF2-40B4-BE49-F238E27FC236}">
                  <a16:creationId xmlns:a16="http://schemas.microsoft.com/office/drawing/2014/main" id="{4B3650AA-81EC-6064-6C47-6CD4AAF164F7}"/>
                </a:ext>
              </a:extLst>
            </p:cNvPr>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522;p25">
              <a:extLst>
                <a:ext uri="{FF2B5EF4-FFF2-40B4-BE49-F238E27FC236}">
                  <a16:creationId xmlns:a16="http://schemas.microsoft.com/office/drawing/2014/main" id="{C7B004FC-C7C0-41A8-F260-45D359B2058D}"/>
                </a:ext>
              </a:extLst>
            </p:cNvPr>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523;p25">
              <a:extLst>
                <a:ext uri="{FF2B5EF4-FFF2-40B4-BE49-F238E27FC236}">
                  <a16:creationId xmlns:a16="http://schemas.microsoft.com/office/drawing/2014/main" id="{D20D6E79-9908-AD83-DD8B-9CEF4CB1F36F}"/>
                </a:ext>
              </a:extLst>
            </p:cNvPr>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524;p25">
              <a:extLst>
                <a:ext uri="{FF2B5EF4-FFF2-40B4-BE49-F238E27FC236}">
                  <a16:creationId xmlns:a16="http://schemas.microsoft.com/office/drawing/2014/main" id="{DF19DDC5-D548-E3CF-C5C3-FEFD40D3A8E2}"/>
                </a:ext>
              </a:extLst>
            </p:cNvPr>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525;p25">
              <a:extLst>
                <a:ext uri="{FF2B5EF4-FFF2-40B4-BE49-F238E27FC236}">
                  <a16:creationId xmlns:a16="http://schemas.microsoft.com/office/drawing/2014/main" id="{B0308802-9D5E-B87B-CA4E-91B2AA5EF4A3}"/>
                </a:ext>
              </a:extLst>
            </p:cNvPr>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526;p25">
              <a:extLst>
                <a:ext uri="{FF2B5EF4-FFF2-40B4-BE49-F238E27FC236}">
                  <a16:creationId xmlns:a16="http://schemas.microsoft.com/office/drawing/2014/main" id="{C5B31F8A-101C-FB46-7938-56DD5EE9E3D0}"/>
                </a:ext>
              </a:extLst>
            </p:cNvPr>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527;p25">
              <a:extLst>
                <a:ext uri="{FF2B5EF4-FFF2-40B4-BE49-F238E27FC236}">
                  <a16:creationId xmlns:a16="http://schemas.microsoft.com/office/drawing/2014/main" id="{FDD80BC0-9C31-A726-6D94-7749B5DCFE63}"/>
                </a:ext>
              </a:extLst>
            </p:cNvPr>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528;p25">
              <a:extLst>
                <a:ext uri="{FF2B5EF4-FFF2-40B4-BE49-F238E27FC236}">
                  <a16:creationId xmlns:a16="http://schemas.microsoft.com/office/drawing/2014/main" id="{F4606A5E-245A-4F8A-BEF8-95BE9A366089}"/>
                </a:ext>
              </a:extLst>
            </p:cNvPr>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529;p25">
              <a:extLst>
                <a:ext uri="{FF2B5EF4-FFF2-40B4-BE49-F238E27FC236}">
                  <a16:creationId xmlns:a16="http://schemas.microsoft.com/office/drawing/2014/main" id="{FAA0DA8C-27E9-2F98-33DA-6BF89D5BEDCA}"/>
                </a:ext>
              </a:extLst>
            </p:cNvPr>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530;p25">
              <a:extLst>
                <a:ext uri="{FF2B5EF4-FFF2-40B4-BE49-F238E27FC236}">
                  <a16:creationId xmlns:a16="http://schemas.microsoft.com/office/drawing/2014/main" id="{4E4DF02E-69C0-3A02-50D2-A1CFB0B4AEF5}"/>
                </a:ext>
              </a:extLst>
            </p:cNvPr>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531;p25">
              <a:extLst>
                <a:ext uri="{FF2B5EF4-FFF2-40B4-BE49-F238E27FC236}">
                  <a16:creationId xmlns:a16="http://schemas.microsoft.com/office/drawing/2014/main" id="{B4165CFB-E099-3747-2CE5-502EA17CD9BF}"/>
                </a:ext>
              </a:extLst>
            </p:cNvPr>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532;p25">
              <a:extLst>
                <a:ext uri="{FF2B5EF4-FFF2-40B4-BE49-F238E27FC236}">
                  <a16:creationId xmlns:a16="http://schemas.microsoft.com/office/drawing/2014/main" id="{AC50E7E6-E22E-766F-18BB-12E0C89C33AF}"/>
                </a:ext>
              </a:extLst>
            </p:cNvPr>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533;p25">
              <a:extLst>
                <a:ext uri="{FF2B5EF4-FFF2-40B4-BE49-F238E27FC236}">
                  <a16:creationId xmlns:a16="http://schemas.microsoft.com/office/drawing/2014/main" id="{7B9C667F-F587-AEDA-342D-2D966041DEC9}"/>
                </a:ext>
              </a:extLst>
            </p:cNvPr>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534;p25">
              <a:extLst>
                <a:ext uri="{FF2B5EF4-FFF2-40B4-BE49-F238E27FC236}">
                  <a16:creationId xmlns:a16="http://schemas.microsoft.com/office/drawing/2014/main" id="{EDB74C66-C438-C352-667C-3A2FF0EEF175}"/>
                </a:ext>
              </a:extLst>
            </p:cNvPr>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535;p25">
              <a:extLst>
                <a:ext uri="{FF2B5EF4-FFF2-40B4-BE49-F238E27FC236}">
                  <a16:creationId xmlns:a16="http://schemas.microsoft.com/office/drawing/2014/main" id="{750CBC62-3492-8A7C-7F18-DA415E8A0CC4}"/>
                </a:ext>
              </a:extLst>
            </p:cNvPr>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536;p25">
              <a:extLst>
                <a:ext uri="{FF2B5EF4-FFF2-40B4-BE49-F238E27FC236}">
                  <a16:creationId xmlns:a16="http://schemas.microsoft.com/office/drawing/2014/main" id="{3C9785A5-CB1A-8F95-7E02-A521A5DB793C}"/>
                </a:ext>
              </a:extLst>
            </p:cNvPr>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537;p25">
              <a:extLst>
                <a:ext uri="{FF2B5EF4-FFF2-40B4-BE49-F238E27FC236}">
                  <a16:creationId xmlns:a16="http://schemas.microsoft.com/office/drawing/2014/main" id="{51AC04B1-6AC5-050F-E6FB-91CDAED6A19F}"/>
                </a:ext>
              </a:extLst>
            </p:cNvPr>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538;p25">
              <a:extLst>
                <a:ext uri="{FF2B5EF4-FFF2-40B4-BE49-F238E27FC236}">
                  <a16:creationId xmlns:a16="http://schemas.microsoft.com/office/drawing/2014/main" id="{C4186BBC-5AFB-FB86-4BE3-B80655EACA1A}"/>
                </a:ext>
              </a:extLst>
            </p:cNvPr>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539;p25">
              <a:extLst>
                <a:ext uri="{FF2B5EF4-FFF2-40B4-BE49-F238E27FC236}">
                  <a16:creationId xmlns:a16="http://schemas.microsoft.com/office/drawing/2014/main" id="{2E0E259B-DC6B-CF8A-46A6-2D72B68DD443}"/>
                </a:ext>
              </a:extLst>
            </p:cNvPr>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540;p25">
              <a:extLst>
                <a:ext uri="{FF2B5EF4-FFF2-40B4-BE49-F238E27FC236}">
                  <a16:creationId xmlns:a16="http://schemas.microsoft.com/office/drawing/2014/main" id="{1AC5FE0D-9CA3-2115-1DBF-A0E07B60F6E5}"/>
                </a:ext>
              </a:extLst>
            </p:cNvPr>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541;p25">
              <a:extLst>
                <a:ext uri="{FF2B5EF4-FFF2-40B4-BE49-F238E27FC236}">
                  <a16:creationId xmlns:a16="http://schemas.microsoft.com/office/drawing/2014/main" id="{1793B438-D63D-AB91-9ACD-F254C4819A79}"/>
                </a:ext>
              </a:extLst>
            </p:cNvPr>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542;p25">
              <a:extLst>
                <a:ext uri="{FF2B5EF4-FFF2-40B4-BE49-F238E27FC236}">
                  <a16:creationId xmlns:a16="http://schemas.microsoft.com/office/drawing/2014/main" id="{A8F4366B-8AB7-16A4-B6E5-565571C21105}"/>
                </a:ext>
              </a:extLst>
            </p:cNvPr>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543;p25">
              <a:extLst>
                <a:ext uri="{FF2B5EF4-FFF2-40B4-BE49-F238E27FC236}">
                  <a16:creationId xmlns:a16="http://schemas.microsoft.com/office/drawing/2014/main" id="{EEE91C29-2509-F309-1B1A-2AF666785E02}"/>
                </a:ext>
              </a:extLst>
            </p:cNvPr>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544;p25">
              <a:extLst>
                <a:ext uri="{FF2B5EF4-FFF2-40B4-BE49-F238E27FC236}">
                  <a16:creationId xmlns:a16="http://schemas.microsoft.com/office/drawing/2014/main" id="{2C6DDE0F-E55A-CD7C-4707-6CDC5CC8146A}"/>
                </a:ext>
              </a:extLst>
            </p:cNvPr>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545;p25">
              <a:extLst>
                <a:ext uri="{FF2B5EF4-FFF2-40B4-BE49-F238E27FC236}">
                  <a16:creationId xmlns:a16="http://schemas.microsoft.com/office/drawing/2014/main" id="{2F94C754-CF8D-7EBC-8062-0A9B8038DE8F}"/>
                </a:ext>
              </a:extLst>
            </p:cNvPr>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546;p25">
              <a:extLst>
                <a:ext uri="{FF2B5EF4-FFF2-40B4-BE49-F238E27FC236}">
                  <a16:creationId xmlns:a16="http://schemas.microsoft.com/office/drawing/2014/main" id="{07DD5C26-1AB6-1986-D880-A7839AD98985}"/>
                </a:ext>
              </a:extLst>
            </p:cNvPr>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547;p25">
              <a:extLst>
                <a:ext uri="{FF2B5EF4-FFF2-40B4-BE49-F238E27FC236}">
                  <a16:creationId xmlns:a16="http://schemas.microsoft.com/office/drawing/2014/main" id="{AE77FE49-01CC-4239-05CD-6CF9000F9B83}"/>
                </a:ext>
              </a:extLst>
            </p:cNvPr>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548;p25">
              <a:extLst>
                <a:ext uri="{FF2B5EF4-FFF2-40B4-BE49-F238E27FC236}">
                  <a16:creationId xmlns:a16="http://schemas.microsoft.com/office/drawing/2014/main" id="{6FD4CF84-3EE2-5046-3A3A-B5B66A1CB242}"/>
                </a:ext>
              </a:extLst>
            </p:cNvPr>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549;p25">
              <a:extLst>
                <a:ext uri="{FF2B5EF4-FFF2-40B4-BE49-F238E27FC236}">
                  <a16:creationId xmlns:a16="http://schemas.microsoft.com/office/drawing/2014/main" id="{1E7F8450-0979-539C-517E-2976A159C1D8}"/>
                </a:ext>
              </a:extLst>
            </p:cNvPr>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550;p25">
              <a:extLst>
                <a:ext uri="{FF2B5EF4-FFF2-40B4-BE49-F238E27FC236}">
                  <a16:creationId xmlns:a16="http://schemas.microsoft.com/office/drawing/2014/main" id="{0A64EAF0-3311-30E2-47ED-D5EC1DFFEB32}"/>
                </a:ext>
              </a:extLst>
            </p:cNvPr>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551;p25">
              <a:extLst>
                <a:ext uri="{FF2B5EF4-FFF2-40B4-BE49-F238E27FC236}">
                  <a16:creationId xmlns:a16="http://schemas.microsoft.com/office/drawing/2014/main" id="{C4437717-E0D8-205F-5114-C9926BB891BB}"/>
                </a:ext>
              </a:extLst>
            </p:cNvPr>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552;p25">
              <a:extLst>
                <a:ext uri="{FF2B5EF4-FFF2-40B4-BE49-F238E27FC236}">
                  <a16:creationId xmlns:a16="http://schemas.microsoft.com/office/drawing/2014/main" id="{3D2EE216-70B2-6A83-F0DC-9EA50FBD1466}"/>
                </a:ext>
              </a:extLst>
            </p:cNvPr>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553;p25">
              <a:extLst>
                <a:ext uri="{FF2B5EF4-FFF2-40B4-BE49-F238E27FC236}">
                  <a16:creationId xmlns:a16="http://schemas.microsoft.com/office/drawing/2014/main" id="{F1530766-9419-7AC9-46EA-57F5C79691EE}"/>
                </a:ext>
              </a:extLst>
            </p:cNvPr>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554;p25">
              <a:extLst>
                <a:ext uri="{FF2B5EF4-FFF2-40B4-BE49-F238E27FC236}">
                  <a16:creationId xmlns:a16="http://schemas.microsoft.com/office/drawing/2014/main" id="{B5F54EEA-A249-4067-698A-FB31928D00DD}"/>
                </a:ext>
              </a:extLst>
            </p:cNvPr>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555;p25">
              <a:extLst>
                <a:ext uri="{FF2B5EF4-FFF2-40B4-BE49-F238E27FC236}">
                  <a16:creationId xmlns:a16="http://schemas.microsoft.com/office/drawing/2014/main" id="{403E487B-81D9-18CD-A7B8-954318012AED}"/>
                </a:ext>
              </a:extLst>
            </p:cNvPr>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556;p25">
              <a:extLst>
                <a:ext uri="{FF2B5EF4-FFF2-40B4-BE49-F238E27FC236}">
                  <a16:creationId xmlns:a16="http://schemas.microsoft.com/office/drawing/2014/main" id="{51C33C60-B943-232A-B3B9-A2EBEB23822E}"/>
                </a:ext>
              </a:extLst>
            </p:cNvPr>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557;p25">
              <a:extLst>
                <a:ext uri="{FF2B5EF4-FFF2-40B4-BE49-F238E27FC236}">
                  <a16:creationId xmlns:a16="http://schemas.microsoft.com/office/drawing/2014/main" id="{05D2214E-AA0A-0D04-B8A9-629380FE2B2A}"/>
                </a:ext>
              </a:extLst>
            </p:cNvPr>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558;p25">
              <a:extLst>
                <a:ext uri="{FF2B5EF4-FFF2-40B4-BE49-F238E27FC236}">
                  <a16:creationId xmlns:a16="http://schemas.microsoft.com/office/drawing/2014/main" id="{16788078-6163-79D9-8EDF-795FEDAD03E4}"/>
                </a:ext>
              </a:extLst>
            </p:cNvPr>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559;p25">
              <a:extLst>
                <a:ext uri="{FF2B5EF4-FFF2-40B4-BE49-F238E27FC236}">
                  <a16:creationId xmlns:a16="http://schemas.microsoft.com/office/drawing/2014/main" id="{E803F080-43FD-9917-2BF7-02889B82328F}"/>
                </a:ext>
              </a:extLst>
            </p:cNvPr>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560;p25">
              <a:extLst>
                <a:ext uri="{FF2B5EF4-FFF2-40B4-BE49-F238E27FC236}">
                  <a16:creationId xmlns:a16="http://schemas.microsoft.com/office/drawing/2014/main" id="{60B2D8F7-AB64-0E4D-9FC8-96893416EC9B}"/>
                </a:ext>
              </a:extLst>
            </p:cNvPr>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561;p25">
              <a:extLst>
                <a:ext uri="{FF2B5EF4-FFF2-40B4-BE49-F238E27FC236}">
                  <a16:creationId xmlns:a16="http://schemas.microsoft.com/office/drawing/2014/main" id="{24F39461-DCB3-BD35-D967-68651A451FD9}"/>
                </a:ext>
              </a:extLst>
            </p:cNvPr>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562;p25">
              <a:extLst>
                <a:ext uri="{FF2B5EF4-FFF2-40B4-BE49-F238E27FC236}">
                  <a16:creationId xmlns:a16="http://schemas.microsoft.com/office/drawing/2014/main" id="{F7DB32A2-015B-1839-9C98-2EB505F0EF15}"/>
                </a:ext>
              </a:extLst>
            </p:cNvPr>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563;p25">
              <a:extLst>
                <a:ext uri="{FF2B5EF4-FFF2-40B4-BE49-F238E27FC236}">
                  <a16:creationId xmlns:a16="http://schemas.microsoft.com/office/drawing/2014/main" id="{C75DBDF4-CDAF-A96A-4246-B8CECAC1579F}"/>
                </a:ext>
              </a:extLst>
            </p:cNvPr>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564;p25">
              <a:extLst>
                <a:ext uri="{FF2B5EF4-FFF2-40B4-BE49-F238E27FC236}">
                  <a16:creationId xmlns:a16="http://schemas.microsoft.com/office/drawing/2014/main" id="{C15E99D2-A008-E6CD-E8CA-8038687C98A0}"/>
                </a:ext>
              </a:extLst>
            </p:cNvPr>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565;p25">
              <a:extLst>
                <a:ext uri="{FF2B5EF4-FFF2-40B4-BE49-F238E27FC236}">
                  <a16:creationId xmlns:a16="http://schemas.microsoft.com/office/drawing/2014/main" id="{433C82B2-E094-AF64-F1F7-796766107AFF}"/>
                </a:ext>
              </a:extLst>
            </p:cNvPr>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566;p25">
              <a:extLst>
                <a:ext uri="{FF2B5EF4-FFF2-40B4-BE49-F238E27FC236}">
                  <a16:creationId xmlns:a16="http://schemas.microsoft.com/office/drawing/2014/main" id="{A1E014AB-1A94-1EAA-AC65-0944796E4586}"/>
                </a:ext>
              </a:extLst>
            </p:cNvPr>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567;p25">
              <a:extLst>
                <a:ext uri="{FF2B5EF4-FFF2-40B4-BE49-F238E27FC236}">
                  <a16:creationId xmlns:a16="http://schemas.microsoft.com/office/drawing/2014/main" id="{A3A9502C-1881-9E8D-ABCF-E2444380E9CE}"/>
                </a:ext>
              </a:extLst>
            </p:cNvPr>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568;p25">
              <a:extLst>
                <a:ext uri="{FF2B5EF4-FFF2-40B4-BE49-F238E27FC236}">
                  <a16:creationId xmlns:a16="http://schemas.microsoft.com/office/drawing/2014/main" id="{D078B150-3CE8-9EF3-BCD2-4B4BAAE898C5}"/>
                </a:ext>
              </a:extLst>
            </p:cNvPr>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569;p25">
              <a:extLst>
                <a:ext uri="{FF2B5EF4-FFF2-40B4-BE49-F238E27FC236}">
                  <a16:creationId xmlns:a16="http://schemas.microsoft.com/office/drawing/2014/main" id="{EE57D0F1-1C9C-224A-AFE5-EC80C8A52E2F}"/>
                </a:ext>
              </a:extLst>
            </p:cNvPr>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570;p25">
              <a:extLst>
                <a:ext uri="{FF2B5EF4-FFF2-40B4-BE49-F238E27FC236}">
                  <a16:creationId xmlns:a16="http://schemas.microsoft.com/office/drawing/2014/main" id="{44AB17EC-2680-AA4B-7B0D-CE2211412810}"/>
                </a:ext>
              </a:extLst>
            </p:cNvPr>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571;p25">
              <a:extLst>
                <a:ext uri="{FF2B5EF4-FFF2-40B4-BE49-F238E27FC236}">
                  <a16:creationId xmlns:a16="http://schemas.microsoft.com/office/drawing/2014/main" id="{EF500D51-1F8E-F88C-B754-29AF0A9E6659}"/>
                </a:ext>
              </a:extLst>
            </p:cNvPr>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572;p25">
              <a:extLst>
                <a:ext uri="{FF2B5EF4-FFF2-40B4-BE49-F238E27FC236}">
                  <a16:creationId xmlns:a16="http://schemas.microsoft.com/office/drawing/2014/main" id="{BB87D39C-B9E9-6250-7249-6FF45744105F}"/>
                </a:ext>
              </a:extLst>
            </p:cNvPr>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573;p25">
              <a:extLst>
                <a:ext uri="{FF2B5EF4-FFF2-40B4-BE49-F238E27FC236}">
                  <a16:creationId xmlns:a16="http://schemas.microsoft.com/office/drawing/2014/main" id="{7DA9822D-DFD7-A229-1916-E6410E581B1E}"/>
                </a:ext>
              </a:extLst>
            </p:cNvPr>
            <p:cNvSpPr/>
            <p:nvPr/>
          </p:nvSpPr>
          <p:spPr>
            <a:xfrm>
              <a:off x="1676756" y="1477948"/>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574;p25">
              <a:extLst>
                <a:ext uri="{FF2B5EF4-FFF2-40B4-BE49-F238E27FC236}">
                  <a16:creationId xmlns:a16="http://schemas.microsoft.com/office/drawing/2014/main" id="{959895EB-3848-605A-DA56-A917D3075D76}"/>
                </a:ext>
              </a:extLst>
            </p:cNvPr>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575;p25">
              <a:extLst>
                <a:ext uri="{FF2B5EF4-FFF2-40B4-BE49-F238E27FC236}">
                  <a16:creationId xmlns:a16="http://schemas.microsoft.com/office/drawing/2014/main" id="{8EA953BB-396A-8A8F-6D0F-B911F7EEA49C}"/>
                </a:ext>
              </a:extLst>
            </p:cNvPr>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576;p25">
              <a:extLst>
                <a:ext uri="{FF2B5EF4-FFF2-40B4-BE49-F238E27FC236}">
                  <a16:creationId xmlns:a16="http://schemas.microsoft.com/office/drawing/2014/main" id="{48638BFA-0633-E7B3-744E-7A14B5F484C8}"/>
                </a:ext>
              </a:extLst>
            </p:cNvPr>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577;p25">
              <a:extLst>
                <a:ext uri="{FF2B5EF4-FFF2-40B4-BE49-F238E27FC236}">
                  <a16:creationId xmlns:a16="http://schemas.microsoft.com/office/drawing/2014/main" id="{51A4E131-1E9B-6840-803E-23E62D5F3FD9}"/>
                </a:ext>
              </a:extLst>
            </p:cNvPr>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8195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2"/>
                                        </p:tgtEl>
                                        <p:attrNameLst>
                                          <p:attrName>style.visibility</p:attrName>
                                        </p:attrNameLst>
                                      </p:cBhvr>
                                      <p:to>
                                        <p:strVal val="visible"/>
                                      </p:to>
                                    </p:set>
                                    <p:animEffect transition="in" filter="fade">
                                      <p:cBhvr>
                                        <p:cTn id="12" dur="500"/>
                                        <p:tgtEl>
                                          <p:spTgt spid="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503" name="Google Shape;503;p18"/>
          <p:cNvSpPr txBox="1">
            <a:spLocks noGrp="1"/>
          </p:cNvSpPr>
          <p:nvPr>
            <p:ph type="title"/>
          </p:nvPr>
        </p:nvSpPr>
        <p:spPr>
          <a:xfrm>
            <a:off x="514800" y="285455"/>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ĐIỀU KHIỂN ĐỒNG THỜI PHÂN TÁN </a:t>
            </a:r>
            <a:endParaRPr dirty="0"/>
          </a:p>
        </p:txBody>
      </p:sp>
      <p:sp>
        <p:nvSpPr>
          <p:cNvPr id="6" name="TextBox 5">
            <a:extLst>
              <a:ext uri="{FF2B5EF4-FFF2-40B4-BE49-F238E27FC236}">
                <a16:creationId xmlns:a16="http://schemas.microsoft.com/office/drawing/2014/main" id="{DAA638C2-66FF-B8C5-C783-6681C006959E}"/>
              </a:ext>
            </a:extLst>
          </p:cNvPr>
          <p:cNvSpPr txBox="1"/>
          <p:nvPr/>
        </p:nvSpPr>
        <p:spPr>
          <a:xfrm>
            <a:off x="150717" y="975289"/>
            <a:ext cx="8842566" cy="369332"/>
          </a:xfrm>
          <a:prstGeom prst="rect">
            <a:avLst/>
          </a:prstGeom>
          <a:noFill/>
        </p:spPr>
        <p:txBody>
          <a:bodyPr wrap="square" rtlCol="0">
            <a:spAutoFit/>
          </a:bodyPr>
          <a:lstStyle/>
          <a:p>
            <a:pPr marL="285750" indent="-285750">
              <a:buClrTx/>
              <a:buFont typeface="Arial" panose="020B0604020202020204" pitchFamily="34" charset="0"/>
              <a:buChar char="•"/>
            </a:pPr>
            <a:r>
              <a:rPr lang="en-US" sz="1800" b="1" kern="1200" dirty="0" err="1">
                <a:solidFill>
                  <a:schemeClr val="accent1"/>
                </a:solidFill>
                <a:latin typeface="Fira Sans Extra Condensed SemiBold" panose="020B0604020202020204" charset="0"/>
                <a:ea typeface="Roboto" panose="02000000000000000000" pitchFamily="2" charset="0"/>
                <a:cs typeface="+mn-cs"/>
              </a:rPr>
              <a:t>Ví</a:t>
            </a:r>
            <a:r>
              <a:rPr lang="en-US" sz="1800" b="1" kern="1200" dirty="0">
                <a:solidFill>
                  <a:schemeClr val="accent1"/>
                </a:solidFill>
                <a:latin typeface="Fira Sans Extra Condensed SemiBold" panose="020B0604020202020204" charset="0"/>
                <a:ea typeface="Roboto" panose="02000000000000000000" pitchFamily="2" charset="0"/>
                <a:cs typeface="+mn-cs"/>
              </a:rPr>
              <a:t> </a:t>
            </a:r>
            <a:r>
              <a:rPr lang="en-US" sz="1800" b="1" kern="1200" dirty="0" err="1">
                <a:solidFill>
                  <a:schemeClr val="accent1"/>
                </a:solidFill>
                <a:latin typeface="Fira Sans Extra Condensed SemiBold" panose="020B0604020202020204" charset="0"/>
                <a:ea typeface="Roboto" panose="02000000000000000000" pitchFamily="2" charset="0"/>
                <a:cs typeface="+mn-cs"/>
              </a:rPr>
              <a:t>dụ</a:t>
            </a:r>
            <a:r>
              <a:rPr lang="en-US" sz="1800" b="1" kern="1200" dirty="0">
                <a:solidFill>
                  <a:schemeClr val="accent1"/>
                </a:solidFill>
                <a:latin typeface="Fira Sans Extra Condensed SemiBold" panose="020B0604020202020204" charset="0"/>
                <a:ea typeface="Roboto" panose="02000000000000000000" pitchFamily="2" charset="0"/>
                <a:cs typeface="+mn-cs"/>
              </a:rPr>
              <a:t> 1:</a:t>
            </a:r>
            <a:endParaRPr lang="vi-VN" sz="1800" b="1" kern="1200" dirty="0">
              <a:solidFill>
                <a:schemeClr val="accent1"/>
              </a:solidFill>
              <a:latin typeface="Fira Sans Extra Condensed SemiBold" panose="020B0604020202020204" charset="0"/>
              <a:ea typeface="Roboto" panose="02000000000000000000" pitchFamily="2" charset="0"/>
              <a:cs typeface="+mn-cs"/>
            </a:endParaRPr>
          </a:p>
        </p:txBody>
      </p:sp>
      <p:pic>
        <p:nvPicPr>
          <p:cNvPr id="2" name="Picture 1" descr="Table&#10;&#10;Description automatically generated">
            <a:extLst>
              <a:ext uri="{FF2B5EF4-FFF2-40B4-BE49-F238E27FC236}">
                <a16:creationId xmlns:a16="http://schemas.microsoft.com/office/drawing/2014/main" id="{322CE598-5955-99DB-6162-E4D1896254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938" y="975289"/>
            <a:ext cx="3160532" cy="2587075"/>
          </a:xfrm>
          <a:prstGeom prst="rect">
            <a:avLst/>
          </a:prstGeom>
        </p:spPr>
      </p:pic>
      <p:grpSp>
        <p:nvGrpSpPr>
          <p:cNvPr id="57" name="Group 56">
            <a:extLst>
              <a:ext uri="{FF2B5EF4-FFF2-40B4-BE49-F238E27FC236}">
                <a16:creationId xmlns:a16="http://schemas.microsoft.com/office/drawing/2014/main" id="{F6D41BCA-B7B4-56B8-FEAA-4516D616FCBF}"/>
              </a:ext>
            </a:extLst>
          </p:cNvPr>
          <p:cNvGrpSpPr/>
          <p:nvPr/>
        </p:nvGrpSpPr>
        <p:grpSpPr>
          <a:xfrm>
            <a:off x="104066" y="3879665"/>
            <a:ext cx="8935867" cy="1082487"/>
            <a:chOff x="104066" y="3879665"/>
            <a:chExt cx="8935867" cy="1082487"/>
          </a:xfrm>
        </p:grpSpPr>
        <p:grpSp>
          <p:nvGrpSpPr>
            <p:cNvPr id="603" name="Google Shape;603;p18"/>
            <p:cNvGrpSpPr/>
            <p:nvPr/>
          </p:nvGrpSpPr>
          <p:grpSpPr>
            <a:xfrm>
              <a:off x="3993431" y="4503547"/>
              <a:ext cx="339253" cy="339253"/>
              <a:chOff x="5061713" y="4084392"/>
              <a:chExt cx="339253" cy="339253"/>
            </a:xfrm>
          </p:grpSpPr>
          <p:sp>
            <p:nvSpPr>
              <p:cNvPr id="604" name="Google Shape;604;p18"/>
              <p:cNvSpPr/>
              <p:nvPr/>
            </p:nvSpPr>
            <p:spPr>
              <a:xfrm>
                <a:off x="5061713" y="4219175"/>
                <a:ext cx="339253" cy="204471"/>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5" name="Google Shape;605;p18"/>
              <p:cNvSpPr/>
              <p:nvPr/>
            </p:nvSpPr>
            <p:spPr>
              <a:xfrm>
                <a:off x="5340678" y="4164537"/>
                <a:ext cx="50378" cy="74529"/>
              </a:xfrm>
              <a:custGeom>
                <a:avLst/>
                <a:gdLst/>
                <a:ahLst/>
                <a:cxnLst/>
                <a:rect l="l" t="t" r="r" b="b"/>
                <a:pathLst>
                  <a:path w="2862" h="4234" extrusionOk="0">
                    <a:moveTo>
                      <a:pt x="0" y="0"/>
                    </a:moveTo>
                    <a:lnTo>
                      <a:pt x="0" y="4234"/>
                    </a:lnTo>
                    <a:lnTo>
                      <a:pt x="2861" y="211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6" name="Google Shape;606;p18"/>
              <p:cNvSpPr/>
              <p:nvPr/>
            </p:nvSpPr>
            <p:spPr>
              <a:xfrm>
                <a:off x="5071676" y="4164537"/>
                <a:ext cx="50378" cy="74529"/>
              </a:xfrm>
              <a:custGeom>
                <a:avLst/>
                <a:gdLst/>
                <a:ahLst/>
                <a:cxnLst/>
                <a:rect l="l" t="t" r="r" b="b"/>
                <a:pathLst>
                  <a:path w="2862" h="4234" extrusionOk="0">
                    <a:moveTo>
                      <a:pt x="2861" y="0"/>
                    </a:moveTo>
                    <a:lnTo>
                      <a:pt x="0" y="2117"/>
                    </a:lnTo>
                    <a:lnTo>
                      <a:pt x="2861" y="4234"/>
                    </a:lnTo>
                    <a:lnTo>
                      <a:pt x="28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7" name="Google Shape;607;p18"/>
              <p:cNvSpPr/>
              <p:nvPr/>
            </p:nvSpPr>
            <p:spPr>
              <a:xfrm>
                <a:off x="5141910" y="4084392"/>
                <a:ext cx="178912" cy="236683"/>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6" name="Group 55">
              <a:extLst>
                <a:ext uri="{FF2B5EF4-FFF2-40B4-BE49-F238E27FC236}">
                  <a16:creationId xmlns:a16="http://schemas.microsoft.com/office/drawing/2014/main" id="{75EBB73B-A1CE-5C0E-73FA-2E4CBCB2232C}"/>
                </a:ext>
              </a:extLst>
            </p:cNvPr>
            <p:cNvGrpSpPr/>
            <p:nvPr/>
          </p:nvGrpSpPr>
          <p:grpSpPr>
            <a:xfrm>
              <a:off x="104066" y="3887082"/>
              <a:ext cx="8935867" cy="1075070"/>
              <a:chOff x="104066" y="3887082"/>
              <a:chExt cx="8935867" cy="1075070"/>
            </a:xfrm>
          </p:grpSpPr>
          <p:sp>
            <p:nvSpPr>
              <p:cNvPr id="11" name="Google Shape;4045;p45">
                <a:extLst>
                  <a:ext uri="{FF2B5EF4-FFF2-40B4-BE49-F238E27FC236}">
                    <a16:creationId xmlns:a16="http://schemas.microsoft.com/office/drawing/2014/main" id="{8ED4FD6C-46BD-263B-790D-1A8676A3A435}"/>
                  </a:ext>
                </a:extLst>
              </p:cNvPr>
              <p:cNvSpPr/>
              <p:nvPr/>
            </p:nvSpPr>
            <p:spPr>
              <a:xfrm>
                <a:off x="104066" y="3887082"/>
                <a:ext cx="8738181" cy="1075070"/>
              </a:xfrm>
              <a:prstGeom prst="roundRect">
                <a:avLst>
                  <a:gd name="adj" fmla="val 16667"/>
                </a:avLst>
              </a:prstGeom>
              <a:solidFill>
                <a:schemeClr val="lt1"/>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659D4C8-4915-9631-4F58-39F55B3DD4AA}"/>
                  </a:ext>
                </a:extLst>
              </p:cNvPr>
              <p:cNvSpPr txBox="1"/>
              <p:nvPr/>
            </p:nvSpPr>
            <p:spPr>
              <a:xfrm>
                <a:off x="150717" y="4093899"/>
                <a:ext cx="8889216" cy="646331"/>
              </a:xfrm>
              <a:prstGeom prst="rect">
                <a:avLst/>
              </a:prstGeom>
              <a:noFill/>
            </p:spPr>
            <p:txBody>
              <a:bodyPr wrap="square">
                <a:spAutoFit/>
              </a:bodyPr>
              <a:lstStyle/>
              <a:p>
                <a:pPr marL="285750" indent="-285750">
                  <a:buClrTx/>
                  <a:buFont typeface="Arial" panose="020B0604020202020204" pitchFamily="34" charset="0"/>
                  <a:buChar char="•"/>
                </a:pPr>
                <a:r>
                  <a:rPr lang="en-US" sz="1800" b="1" kern="1200" dirty="0" err="1">
                    <a:solidFill>
                      <a:schemeClr val="tx1"/>
                    </a:solidFill>
                    <a:latin typeface="Roboto" panose="02000000000000000000" pitchFamily="2" charset="0"/>
                    <a:ea typeface="Roboto" panose="02000000000000000000" pitchFamily="2" charset="0"/>
                    <a:cs typeface="+mn-cs"/>
                  </a:rPr>
                  <a:t>Nhận</a:t>
                </a:r>
                <a:r>
                  <a:rPr lang="en-US" sz="1800" b="1" kern="1200" dirty="0">
                    <a:solidFill>
                      <a:schemeClr val="tx1"/>
                    </a:solidFill>
                    <a:latin typeface="Roboto" panose="02000000000000000000" pitchFamily="2" charset="0"/>
                    <a:ea typeface="Roboto" panose="02000000000000000000" pitchFamily="2" charset="0"/>
                    <a:cs typeface="+mn-cs"/>
                  </a:rPr>
                  <a:t> </a:t>
                </a:r>
                <a:r>
                  <a:rPr lang="en-US" sz="1800" b="1" kern="1200" dirty="0" err="1">
                    <a:solidFill>
                      <a:schemeClr val="tx1"/>
                    </a:solidFill>
                    <a:latin typeface="Roboto" panose="02000000000000000000" pitchFamily="2" charset="0"/>
                    <a:ea typeface="Roboto" panose="02000000000000000000" pitchFamily="2" charset="0"/>
                    <a:cs typeface="+mn-cs"/>
                  </a:rPr>
                  <a:t>xét</a:t>
                </a:r>
                <a:r>
                  <a:rPr lang="en-US" sz="1800" b="1" kern="1200" dirty="0">
                    <a:solidFill>
                      <a:schemeClr val="tx1"/>
                    </a:solidFill>
                    <a:latin typeface="Roboto" panose="02000000000000000000" pitchFamily="2" charset="0"/>
                    <a:ea typeface="Roboto" panose="02000000000000000000" pitchFamily="2" charset="0"/>
                    <a:cs typeface="+mn-cs"/>
                  </a:rPr>
                  <a:t>:</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Thuật</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toán</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chỉ</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sắp</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xếp</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thứ</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tự</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các</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giao</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tác</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thời</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gian</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bắt</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đầu</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không</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nhằm</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sắp</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xếp</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trình</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tự</a:t>
                </a:r>
                <a:r>
                  <a:rPr lang="en-US" sz="1800" kern="1200" dirty="0">
                    <a:solidFill>
                      <a:schemeClr val="tx1"/>
                    </a:solidFill>
                    <a:latin typeface="Roboto" panose="02000000000000000000" pitchFamily="2" charset="0"/>
                    <a:ea typeface="Roboto" panose="02000000000000000000" pitchFamily="2" charset="0"/>
                    <a:cs typeface="+mn-cs"/>
                  </a:rPr>
                  <a:t> thực </a:t>
                </a:r>
                <a:r>
                  <a:rPr lang="en-US" sz="1800" kern="1200" dirty="0" err="1">
                    <a:solidFill>
                      <a:schemeClr val="tx1"/>
                    </a:solidFill>
                    <a:latin typeface="Roboto" panose="02000000000000000000" pitchFamily="2" charset="0"/>
                    <a:ea typeface="Roboto" panose="02000000000000000000" pitchFamily="2" charset="0"/>
                    <a:cs typeface="+mn-cs"/>
                  </a:rPr>
                  <a:t>hiện</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các</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thao</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tác</a:t>
                </a:r>
                <a:r>
                  <a:rPr lang="en-US" sz="1800" kern="1200" dirty="0">
                    <a:solidFill>
                      <a:schemeClr val="tx1"/>
                    </a:solidFill>
                    <a:latin typeface="Roboto" panose="02000000000000000000" pitchFamily="2" charset="0"/>
                    <a:ea typeface="Roboto" panose="02000000000000000000" pitchFamily="2" charset="0"/>
                    <a:cs typeface="+mn-cs"/>
                  </a:rPr>
                  <a:t> trong </a:t>
                </a:r>
                <a:r>
                  <a:rPr lang="en-US" sz="1800" kern="1200" dirty="0" err="1">
                    <a:solidFill>
                      <a:schemeClr val="tx1"/>
                    </a:solidFill>
                    <a:latin typeface="Roboto" panose="02000000000000000000" pitchFamily="2" charset="0"/>
                    <a:ea typeface="Roboto" panose="02000000000000000000" pitchFamily="2" charset="0"/>
                    <a:cs typeface="+mn-cs"/>
                  </a:rPr>
                  <a:t>mỗi</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giao</a:t>
                </a:r>
                <a:r>
                  <a:rPr lang="en-US" sz="1800" kern="1200" dirty="0">
                    <a:solidFill>
                      <a:schemeClr val="tx1"/>
                    </a:solidFill>
                    <a:latin typeface="Roboto" panose="02000000000000000000" pitchFamily="2" charset="0"/>
                    <a:ea typeface="Roboto" panose="02000000000000000000" pitchFamily="2" charset="0"/>
                    <a:cs typeface="+mn-cs"/>
                  </a:rPr>
                  <a:t> </a:t>
                </a:r>
                <a:r>
                  <a:rPr lang="en-US" sz="1800" kern="1200" dirty="0" err="1">
                    <a:solidFill>
                      <a:schemeClr val="tx1"/>
                    </a:solidFill>
                    <a:latin typeface="Roboto" panose="02000000000000000000" pitchFamily="2" charset="0"/>
                    <a:ea typeface="Roboto" panose="02000000000000000000" pitchFamily="2" charset="0"/>
                    <a:cs typeface="+mn-cs"/>
                  </a:rPr>
                  <a:t>tác</a:t>
                </a:r>
                <a:r>
                  <a:rPr lang="en-US" sz="1800" kern="1200" dirty="0">
                    <a:solidFill>
                      <a:schemeClr val="tx1"/>
                    </a:solidFill>
                    <a:latin typeface="Roboto" panose="02000000000000000000" pitchFamily="2" charset="0"/>
                    <a:ea typeface="Roboto" panose="02000000000000000000" pitchFamily="2" charset="0"/>
                    <a:cs typeface="+mn-cs"/>
                  </a:rPr>
                  <a:t>.</a:t>
                </a:r>
              </a:p>
            </p:txBody>
          </p:sp>
        </p:grpSp>
        <p:sp>
          <p:nvSpPr>
            <p:cNvPr id="12" name="Google Shape;4028;p45">
              <a:extLst>
                <a:ext uri="{FF2B5EF4-FFF2-40B4-BE49-F238E27FC236}">
                  <a16:creationId xmlns:a16="http://schemas.microsoft.com/office/drawing/2014/main" id="{70E92C96-775E-CE38-D448-7357E053F01B}"/>
                </a:ext>
              </a:extLst>
            </p:cNvPr>
            <p:cNvSpPr/>
            <p:nvPr/>
          </p:nvSpPr>
          <p:spPr>
            <a:xfrm>
              <a:off x="104066" y="3879665"/>
              <a:ext cx="8741664" cy="1078992"/>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3154;p36">
            <a:extLst>
              <a:ext uri="{FF2B5EF4-FFF2-40B4-BE49-F238E27FC236}">
                <a16:creationId xmlns:a16="http://schemas.microsoft.com/office/drawing/2014/main" id="{C43988D7-EB0E-A9B1-9BB3-6E56BEE9B493}"/>
              </a:ext>
            </a:extLst>
          </p:cNvPr>
          <p:cNvGrpSpPr/>
          <p:nvPr/>
        </p:nvGrpSpPr>
        <p:grpSpPr>
          <a:xfrm>
            <a:off x="6683562" y="363255"/>
            <a:ext cx="2103875" cy="1278963"/>
            <a:chOff x="961647" y="2401547"/>
            <a:chExt cx="1302628" cy="791878"/>
          </a:xfrm>
        </p:grpSpPr>
        <p:sp>
          <p:nvSpPr>
            <p:cNvPr id="14" name="Google Shape;3155;p36">
              <a:extLst>
                <a:ext uri="{FF2B5EF4-FFF2-40B4-BE49-F238E27FC236}">
                  <a16:creationId xmlns:a16="http://schemas.microsoft.com/office/drawing/2014/main" id="{32E95D3B-39CF-0725-0A9F-E8C549FF3FBB}"/>
                </a:ext>
              </a:extLst>
            </p:cNvPr>
            <p:cNvSpPr/>
            <p:nvPr/>
          </p:nvSpPr>
          <p:spPr>
            <a:xfrm>
              <a:off x="961647" y="2476847"/>
              <a:ext cx="595925" cy="698925"/>
            </a:xfrm>
            <a:custGeom>
              <a:avLst/>
              <a:gdLst/>
              <a:ahLst/>
              <a:cxnLst/>
              <a:rect l="l" t="t" r="r" b="b"/>
              <a:pathLst>
                <a:path w="23837" h="27957" extrusionOk="0">
                  <a:moveTo>
                    <a:pt x="18848" y="1"/>
                  </a:moveTo>
                  <a:cubicBezTo>
                    <a:pt x="18598" y="1"/>
                    <a:pt x="18336" y="13"/>
                    <a:pt x="18074" y="25"/>
                  </a:cubicBezTo>
                  <a:lnTo>
                    <a:pt x="17908" y="25"/>
                  </a:lnTo>
                  <a:cubicBezTo>
                    <a:pt x="17872" y="25"/>
                    <a:pt x="17836" y="48"/>
                    <a:pt x="17800" y="48"/>
                  </a:cubicBezTo>
                  <a:cubicBezTo>
                    <a:pt x="17396" y="96"/>
                    <a:pt x="16979" y="168"/>
                    <a:pt x="16586" y="275"/>
                  </a:cubicBezTo>
                  <a:cubicBezTo>
                    <a:pt x="16550" y="275"/>
                    <a:pt x="16526" y="275"/>
                    <a:pt x="16503" y="287"/>
                  </a:cubicBezTo>
                  <a:cubicBezTo>
                    <a:pt x="16360" y="322"/>
                    <a:pt x="16229" y="370"/>
                    <a:pt x="16086" y="418"/>
                  </a:cubicBezTo>
                  <a:cubicBezTo>
                    <a:pt x="15991" y="441"/>
                    <a:pt x="15907" y="465"/>
                    <a:pt x="15824" y="501"/>
                  </a:cubicBezTo>
                  <a:cubicBezTo>
                    <a:pt x="15550" y="596"/>
                    <a:pt x="15276" y="703"/>
                    <a:pt x="15002" y="822"/>
                  </a:cubicBezTo>
                  <a:cubicBezTo>
                    <a:pt x="14538" y="1025"/>
                    <a:pt x="14086" y="1263"/>
                    <a:pt x="13645" y="1537"/>
                  </a:cubicBezTo>
                  <a:lnTo>
                    <a:pt x="13502" y="1620"/>
                  </a:lnTo>
                  <a:lnTo>
                    <a:pt x="13395" y="1680"/>
                  </a:lnTo>
                  <a:cubicBezTo>
                    <a:pt x="13300" y="1751"/>
                    <a:pt x="13193" y="1811"/>
                    <a:pt x="13086" y="1882"/>
                  </a:cubicBezTo>
                  <a:cubicBezTo>
                    <a:pt x="12943" y="1977"/>
                    <a:pt x="12824" y="2096"/>
                    <a:pt x="12693" y="2192"/>
                  </a:cubicBezTo>
                  <a:cubicBezTo>
                    <a:pt x="12407" y="2394"/>
                    <a:pt x="12133" y="2608"/>
                    <a:pt x="11859" y="2835"/>
                  </a:cubicBezTo>
                  <a:cubicBezTo>
                    <a:pt x="11669" y="3001"/>
                    <a:pt x="11466" y="3168"/>
                    <a:pt x="11276" y="3347"/>
                  </a:cubicBezTo>
                  <a:cubicBezTo>
                    <a:pt x="11014" y="3597"/>
                    <a:pt x="10764" y="3835"/>
                    <a:pt x="10514" y="4097"/>
                  </a:cubicBezTo>
                  <a:cubicBezTo>
                    <a:pt x="10419" y="4192"/>
                    <a:pt x="10323" y="4287"/>
                    <a:pt x="10216" y="4394"/>
                  </a:cubicBezTo>
                  <a:cubicBezTo>
                    <a:pt x="10121" y="4501"/>
                    <a:pt x="10049" y="4609"/>
                    <a:pt x="9954" y="4716"/>
                  </a:cubicBezTo>
                  <a:cubicBezTo>
                    <a:pt x="9752" y="4954"/>
                    <a:pt x="9549" y="5204"/>
                    <a:pt x="9359" y="5454"/>
                  </a:cubicBezTo>
                  <a:cubicBezTo>
                    <a:pt x="9252" y="5585"/>
                    <a:pt x="9145" y="5704"/>
                    <a:pt x="9049" y="5835"/>
                  </a:cubicBezTo>
                  <a:cubicBezTo>
                    <a:pt x="8954" y="5966"/>
                    <a:pt x="8871" y="6097"/>
                    <a:pt x="8787" y="6216"/>
                  </a:cubicBezTo>
                  <a:cubicBezTo>
                    <a:pt x="8656" y="6395"/>
                    <a:pt x="8537" y="6573"/>
                    <a:pt x="8418" y="6764"/>
                  </a:cubicBezTo>
                  <a:cubicBezTo>
                    <a:pt x="8335" y="6883"/>
                    <a:pt x="8252" y="6990"/>
                    <a:pt x="8180" y="7121"/>
                  </a:cubicBezTo>
                  <a:cubicBezTo>
                    <a:pt x="8037" y="7335"/>
                    <a:pt x="7918" y="7561"/>
                    <a:pt x="7787" y="7788"/>
                  </a:cubicBezTo>
                  <a:cubicBezTo>
                    <a:pt x="7704" y="7919"/>
                    <a:pt x="7632" y="8049"/>
                    <a:pt x="7561" y="8180"/>
                  </a:cubicBezTo>
                  <a:cubicBezTo>
                    <a:pt x="7525" y="8240"/>
                    <a:pt x="7490" y="8288"/>
                    <a:pt x="7466" y="8335"/>
                  </a:cubicBezTo>
                  <a:cubicBezTo>
                    <a:pt x="7251" y="8740"/>
                    <a:pt x="7049" y="9145"/>
                    <a:pt x="6859" y="9550"/>
                  </a:cubicBezTo>
                  <a:cubicBezTo>
                    <a:pt x="6847" y="9585"/>
                    <a:pt x="6835" y="9621"/>
                    <a:pt x="6811" y="9657"/>
                  </a:cubicBezTo>
                  <a:cubicBezTo>
                    <a:pt x="6775" y="9752"/>
                    <a:pt x="6740" y="9859"/>
                    <a:pt x="6692" y="9954"/>
                  </a:cubicBezTo>
                  <a:cubicBezTo>
                    <a:pt x="6573" y="10228"/>
                    <a:pt x="6454" y="10502"/>
                    <a:pt x="6347" y="10788"/>
                  </a:cubicBezTo>
                  <a:cubicBezTo>
                    <a:pt x="6251" y="11014"/>
                    <a:pt x="6168" y="11252"/>
                    <a:pt x="6085" y="11478"/>
                  </a:cubicBezTo>
                  <a:lnTo>
                    <a:pt x="5823" y="11598"/>
                  </a:lnTo>
                  <a:cubicBezTo>
                    <a:pt x="5537" y="11728"/>
                    <a:pt x="5251" y="11883"/>
                    <a:pt x="4977" y="12050"/>
                  </a:cubicBezTo>
                  <a:cubicBezTo>
                    <a:pt x="4954" y="12074"/>
                    <a:pt x="4918" y="12086"/>
                    <a:pt x="4882" y="12109"/>
                  </a:cubicBezTo>
                  <a:lnTo>
                    <a:pt x="4751" y="12181"/>
                  </a:lnTo>
                  <a:cubicBezTo>
                    <a:pt x="4739" y="12205"/>
                    <a:pt x="4715" y="12217"/>
                    <a:pt x="4692" y="12229"/>
                  </a:cubicBezTo>
                  <a:cubicBezTo>
                    <a:pt x="4430" y="12419"/>
                    <a:pt x="4168" y="12621"/>
                    <a:pt x="3918" y="12824"/>
                  </a:cubicBezTo>
                  <a:lnTo>
                    <a:pt x="3763" y="12967"/>
                  </a:lnTo>
                  <a:cubicBezTo>
                    <a:pt x="3549" y="13157"/>
                    <a:pt x="3346" y="13372"/>
                    <a:pt x="3144" y="13586"/>
                  </a:cubicBezTo>
                  <a:cubicBezTo>
                    <a:pt x="3108" y="13622"/>
                    <a:pt x="3072" y="13645"/>
                    <a:pt x="3037" y="13681"/>
                  </a:cubicBezTo>
                  <a:cubicBezTo>
                    <a:pt x="3013" y="13717"/>
                    <a:pt x="3013" y="13717"/>
                    <a:pt x="2989" y="13741"/>
                  </a:cubicBezTo>
                  <a:cubicBezTo>
                    <a:pt x="2787" y="13979"/>
                    <a:pt x="2584" y="14217"/>
                    <a:pt x="2394" y="14479"/>
                  </a:cubicBezTo>
                  <a:cubicBezTo>
                    <a:pt x="2382" y="14491"/>
                    <a:pt x="2370" y="14503"/>
                    <a:pt x="2358" y="14515"/>
                  </a:cubicBezTo>
                  <a:cubicBezTo>
                    <a:pt x="2310" y="14574"/>
                    <a:pt x="2275" y="14646"/>
                    <a:pt x="2227" y="14705"/>
                  </a:cubicBezTo>
                  <a:cubicBezTo>
                    <a:pt x="2120" y="14860"/>
                    <a:pt x="2013" y="15015"/>
                    <a:pt x="1906" y="15181"/>
                  </a:cubicBezTo>
                  <a:cubicBezTo>
                    <a:pt x="1894" y="15217"/>
                    <a:pt x="1870" y="15241"/>
                    <a:pt x="1846" y="15265"/>
                  </a:cubicBezTo>
                  <a:cubicBezTo>
                    <a:pt x="1798" y="15348"/>
                    <a:pt x="1751" y="15431"/>
                    <a:pt x="1715" y="15503"/>
                  </a:cubicBezTo>
                  <a:cubicBezTo>
                    <a:pt x="1632" y="15634"/>
                    <a:pt x="1560" y="15753"/>
                    <a:pt x="1501" y="15872"/>
                  </a:cubicBezTo>
                  <a:cubicBezTo>
                    <a:pt x="1477" y="15908"/>
                    <a:pt x="1453" y="15943"/>
                    <a:pt x="1441" y="15979"/>
                  </a:cubicBezTo>
                  <a:cubicBezTo>
                    <a:pt x="1394" y="16062"/>
                    <a:pt x="1346" y="16158"/>
                    <a:pt x="1310" y="16241"/>
                  </a:cubicBezTo>
                  <a:cubicBezTo>
                    <a:pt x="1251" y="16348"/>
                    <a:pt x="1191" y="16467"/>
                    <a:pt x="1144" y="16574"/>
                  </a:cubicBezTo>
                  <a:cubicBezTo>
                    <a:pt x="1120" y="16610"/>
                    <a:pt x="1108" y="16646"/>
                    <a:pt x="1084" y="16681"/>
                  </a:cubicBezTo>
                  <a:cubicBezTo>
                    <a:pt x="1036" y="16777"/>
                    <a:pt x="1001" y="16884"/>
                    <a:pt x="965" y="16979"/>
                  </a:cubicBezTo>
                  <a:cubicBezTo>
                    <a:pt x="917" y="17074"/>
                    <a:pt x="870" y="17193"/>
                    <a:pt x="822" y="17301"/>
                  </a:cubicBezTo>
                  <a:lnTo>
                    <a:pt x="786" y="17396"/>
                  </a:lnTo>
                  <a:cubicBezTo>
                    <a:pt x="751" y="17503"/>
                    <a:pt x="715" y="17610"/>
                    <a:pt x="667" y="17717"/>
                  </a:cubicBezTo>
                  <a:cubicBezTo>
                    <a:pt x="632" y="17824"/>
                    <a:pt x="596" y="17944"/>
                    <a:pt x="560" y="18051"/>
                  </a:cubicBezTo>
                  <a:cubicBezTo>
                    <a:pt x="548" y="18075"/>
                    <a:pt x="536" y="18098"/>
                    <a:pt x="524" y="18122"/>
                  </a:cubicBezTo>
                  <a:cubicBezTo>
                    <a:pt x="501" y="18229"/>
                    <a:pt x="477" y="18336"/>
                    <a:pt x="441" y="18444"/>
                  </a:cubicBezTo>
                  <a:cubicBezTo>
                    <a:pt x="405" y="18575"/>
                    <a:pt x="370" y="18706"/>
                    <a:pt x="334" y="18837"/>
                  </a:cubicBezTo>
                  <a:cubicBezTo>
                    <a:pt x="334" y="18860"/>
                    <a:pt x="322" y="18884"/>
                    <a:pt x="310" y="18908"/>
                  </a:cubicBezTo>
                  <a:cubicBezTo>
                    <a:pt x="286" y="18991"/>
                    <a:pt x="274" y="19075"/>
                    <a:pt x="263" y="19158"/>
                  </a:cubicBezTo>
                  <a:cubicBezTo>
                    <a:pt x="227" y="19325"/>
                    <a:pt x="191" y="19503"/>
                    <a:pt x="155" y="19670"/>
                  </a:cubicBezTo>
                  <a:cubicBezTo>
                    <a:pt x="155" y="19718"/>
                    <a:pt x="143" y="19753"/>
                    <a:pt x="132" y="19789"/>
                  </a:cubicBezTo>
                  <a:cubicBezTo>
                    <a:pt x="132" y="19825"/>
                    <a:pt x="120" y="19908"/>
                    <a:pt x="120" y="19956"/>
                  </a:cubicBezTo>
                  <a:cubicBezTo>
                    <a:pt x="84" y="20206"/>
                    <a:pt x="60" y="20444"/>
                    <a:pt x="36" y="20682"/>
                  </a:cubicBezTo>
                  <a:cubicBezTo>
                    <a:pt x="36" y="20742"/>
                    <a:pt x="24" y="20801"/>
                    <a:pt x="12" y="20861"/>
                  </a:cubicBezTo>
                  <a:cubicBezTo>
                    <a:pt x="12" y="20920"/>
                    <a:pt x="12" y="20932"/>
                    <a:pt x="12" y="20968"/>
                  </a:cubicBezTo>
                  <a:cubicBezTo>
                    <a:pt x="1" y="21289"/>
                    <a:pt x="1" y="21611"/>
                    <a:pt x="12" y="21920"/>
                  </a:cubicBezTo>
                  <a:cubicBezTo>
                    <a:pt x="143" y="24432"/>
                    <a:pt x="1263" y="26218"/>
                    <a:pt x="2870" y="26921"/>
                  </a:cubicBezTo>
                  <a:lnTo>
                    <a:pt x="5287" y="27957"/>
                  </a:lnTo>
                  <a:cubicBezTo>
                    <a:pt x="3680" y="27254"/>
                    <a:pt x="2560" y="25480"/>
                    <a:pt x="2429" y="22968"/>
                  </a:cubicBezTo>
                  <a:cubicBezTo>
                    <a:pt x="2418" y="22647"/>
                    <a:pt x="2418" y="22325"/>
                    <a:pt x="2429" y="22004"/>
                  </a:cubicBezTo>
                  <a:cubicBezTo>
                    <a:pt x="2429" y="21908"/>
                    <a:pt x="2441" y="21825"/>
                    <a:pt x="2453" y="21730"/>
                  </a:cubicBezTo>
                  <a:cubicBezTo>
                    <a:pt x="2465" y="21480"/>
                    <a:pt x="2501" y="21242"/>
                    <a:pt x="2525" y="21003"/>
                  </a:cubicBezTo>
                  <a:cubicBezTo>
                    <a:pt x="2549" y="20908"/>
                    <a:pt x="2560" y="20813"/>
                    <a:pt x="2572" y="20718"/>
                  </a:cubicBezTo>
                  <a:cubicBezTo>
                    <a:pt x="2596" y="20539"/>
                    <a:pt x="2644" y="20372"/>
                    <a:pt x="2679" y="20206"/>
                  </a:cubicBezTo>
                  <a:cubicBezTo>
                    <a:pt x="2703" y="20099"/>
                    <a:pt x="2715" y="19991"/>
                    <a:pt x="2751" y="19884"/>
                  </a:cubicBezTo>
                  <a:cubicBezTo>
                    <a:pt x="2775" y="19741"/>
                    <a:pt x="2822" y="19610"/>
                    <a:pt x="2858" y="19479"/>
                  </a:cubicBezTo>
                  <a:cubicBezTo>
                    <a:pt x="2894" y="19348"/>
                    <a:pt x="2930" y="19218"/>
                    <a:pt x="2965" y="19098"/>
                  </a:cubicBezTo>
                  <a:cubicBezTo>
                    <a:pt x="3013" y="18967"/>
                    <a:pt x="3049" y="18872"/>
                    <a:pt x="3084" y="18765"/>
                  </a:cubicBezTo>
                  <a:cubicBezTo>
                    <a:pt x="3132" y="18622"/>
                    <a:pt x="3180" y="18479"/>
                    <a:pt x="3239" y="18348"/>
                  </a:cubicBezTo>
                  <a:cubicBezTo>
                    <a:pt x="3275" y="18241"/>
                    <a:pt x="3322" y="18134"/>
                    <a:pt x="3370" y="18015"/>
                  </a:cubicBezTo>
                  <a:cubicBezTo>
                    <a:pt x="3430" y="17884"/>
                    <a:pt x="3489" y="17753"/>
                    <a:pt x="3549" y="17622"/>
                  </a:cubicBezTo>
                  <a:cubicBezTo>
                    <a:pt x="3608" y="17491"/>
                    <a:pt x="3656" y="17396"/>
                    <a:pt x="3715" y="17289"/>
                  </a:cubicBezTo>
                  <a:cubicBezTo>
                    <a:pt x="3775" y="17170"/>
                    <a:pt x="3846" y="17039"/>
                    <a:pt x="3906" y="16920"/>
                  </a:cubicBezTo>
                  <a:cubicBezTo>
                    <a:pt x="3977" y="16801"/>
                    <a:pt x="4049" y="16670"/>
                    <a:pt x="4120" y="16551"/>
                  </a:cubicBezTo>
                  <a:cubicBezTo>
                    <a:pt x="4192" y="16431"/>
                    <a:pt x="4251" y="16336"/>
                    <a:pt x="4323" y="16229"/>
                  </a:cubicBezTo>
                  <a:cubicBezTo>
                    <a:pt x="4418" y="16062"/>
                    <a:pt x="4537" y="15908"/>
                    <a:pt x="4644" y="15753"/>
                  </a:cubicBezTo>
                  <a:cubicBezTo>
                    <a:pt x="4692" y="15681"/>
                    <a:pt x="4751" y="15598"/>
                    <a:pt x="4787" y="15527"/>
                  </a:cubicBezTo>
                  <a:cubicBezTo>
                    <a:pt x="4989" y="15265"/>
                    <a:pt x="5192" y="15027"/>
                    <a:pt x="5394" y="14788"/>
                  </a:cubicBezTo>
                  <a:cubicBezTo>
                    <a:pt x="5442" y="14729"/>
                    <a:pt x="5489" y="14681"/>
                    <a:pt x="5549" y="14634"/>
                  </a:cubicBezTo>
                  <a:cubicBezTo>
                    <a:pt x="5751" y="14419"/>
                    <a:pt x="5954" y="14205"/>
                    <a:pt x="6168" y="14014"/>
                  </a:cubicBezTo>
                  <a:cubicBezTo>
                    <a:pt x="6228" y="13967"/>
                    <a:pt x="6275" y="13919"/>
                    <a:pt x="6323" y="13884"/>
                  </a:cubicBezTo>
                  <a:cubicBezTo>
                    <a:pt x="6573" y="13669"/>
                    <a:pt x="6835" y="13467"/>
                    <a:pt x="7097" y="13288"/>
                  </a:cubicBezTo>
                  <a:cubicBezTo>
                    <a:pt x="7192" y="13217"/>
                    <a:pt x="7287" y="13157"/>
                    <a:pt x="7394" y="13098"/>
                  </a:cubicBezTo>
                  <a:cubicBezTo>
                    <a:pt x="7656" y="12931"/>
                    <a:pt x="7942" y="12776"/>
                    <a:pt x="8240" y="12645"/>
                  </a:cubicBezTo>
                  <a:lnTo>
                    <a:pt x="8502" y="12526"/>
                  </a:lnTo>
                  <a:cubicBezTo>
                    <a:pt x="8680" y="12014"/>
                    <a:pt x="8883" y="11502"/>
                    <a:pt x="9097" y="11002"/>
                  </a:cubicBezTo>
                  <a:cubicBezTo>
                    <a:pt x="9133" y="10907"/>
                    <a:pt x="9168" y="10812"/>
                    <a:pt x="9216" y="10705"/>
                  </a:cubicBezTo>
                  <a:cubicBezTo>
                    <a:pt x="9442" y="10204"/>
                    <a:pt x="9692" y="9716"/>
                    <a:pt x="9954" y="9228"/>
                  </a:cubicBezTo>
                  <a:cubicBezTo>
                    <a:pt x="10038" y="9097"/>
                    <a:pt x="10109" y="8966"/>
                    <a:pt x="10192" y="8835"/>
                  </a:cubicBezTo>
                  <a:cubicBezTo>
                    <a:pt x="10383" y="8490"/>
                    <a:pt x="10597" y="8145"/>
                    <a:pt x="10823" y="7811"/>
                  </a:cubicBezTo>
                  <a:cubicBezTo>
                    <a:pt x="10942" y="7633"/>
                    <a:pt x="11061" y="7454"/>
                    <a:pt x="11192" y="7276"/>
                  </a:cubicBezTo>
                  <a:cubicBezTo>
                    <a:pt x="11371" y="7014"/>
                    <a:pt x="11562" y="6764"/>
                    <a:pt x="11764" y="6514"/>
                  </a:cubicBezTo>
                  <a:cubicBezTo>
                    <a:pt x="11954" y="6264"/>
                    <a:pt x="12157" y="6014"/>
                    <a:pt x="12359" y="5763"/>
                  </a:cubicBezTo>
                  <a:cubicBezTo>
                    <a:pt x="12550" y="5549"/>
                    <a:pt x="12728" y="5347"/>
                    <a:pt x="12919" y="5144"/>
                  </a:cubicBezTo>
                  <a:cubicBezTo>
                    <a:pt x="13169" y="4894"/>
                    <a:pt x="13419" y="4644"/>
                    <a:pt x="13681" y="4406"/>
                  </a:cubicBezTo>
                  <a:cubicBezTo>
                    <a:pt x="13871" y="4228"/>
                    <a:pt x="14062" y="4049"/>
                    <a:pt x="14264" y="3882"/>
                  </a:cubicBezTo>
                  <a:cubicBezTo>
                    <a:pt x="14538" y="3656"/>
                    <a:pt x="14812" y="3454"/>
                    <a:pt x="15086" y="3251"/>
                  </a:cubicBezTo>
                  <a:cubicBezTo>
                    <a:pt x="15372" y="3049"/>
                    <a:pt x="15622" y="2846"/>
                    <a:pt x="15907" y="2680"/>
                  </a:cubicBezTo>
                  <a:cubicBezTo>
                    <a:pt x="15955" y="2644"/>
                    <a:pt x="16003" y="2620"/>
                    <a:pt x="16050" y="2585"/>
                  </a:cubicBezTo>
                  <a:cubicBezTo>
                    <a:pt x="16491" y="2323"/>
                    <a:pt x="16943" y="2084"/>
                    <a:pt x="17408" y="1870"/>
                  </a:cubicBezTo>
                  <a:cubicBezTo>
                    <a:pt x="17681" y="1751"/>
                    <a:pt x="17955" y="1644"/>
                    <a:pt x="18229" y="1549"/>
                  </a:cubicBezTo>
                  <a:cubicBezTo>
                    <a:pt x="18312" y="1525"/>
                    <a:pt x="18408" y="1501"/>
                    <a:pt x="18491" y="1465"/>
                  </a:cubicBezTo>
                  <a:cubicBezTo>
                    <a:pt x="18670" y="1418"/>
                    <a:pt x="18824" y="1370"/>
                    <a:pt x="18991" y="1322"/>
                  </a:cubicBezTo>
                  <a:cubicBezTo>
                    <a:pt x="19396" y="1215"/>
                    <a:pt x="19801" y="1144"/>
                    <a:pt x="20217" y="1096"/>
                  </a:cubicBezTo>
                  <a:cubicBezTo>
                    <a:pt x="20313" y="1096"/>
                    <a:pt x="20396" y="1084"/>
                    <a:pt x="20491" y="1072"/>
                  </a:cubicBezTo>
                  <a:cubicBezTo>
                    <a:pt x="20676" y="1064"/>
                    <a:pt x="20856" y="1056"/>
                    <a:pt x="21037" y="1056"/>
                  </a:cubicBezTo>
                  <a:cubicBezTo>
                    <a:pt x="21113" y="1056"/>
                    <a:pt x="21188" y="1057"/>
                    <a:pt x="21265" y="1061"/>
                  </a:cubicBezTo>
                  <a:lnTo>
                    <a:pt x="21515" y="1061"/>
                  </a:lnTo>
                  <a:cubicBezTo>
                    <a:pt x="21813" y="1072"/>
                    <a:pt x="22099" y="1108"/>
                    <a:pt x="22396" y="1156"/>
                  </a:cubicBezTo>
                  <a:cubicBezTo>
                    <a:pt x="22420" y="1156"/>
                    <a:pt x="22444" y="1168"/>
                    <a:pt x="22468" y="1180"/>
                  </a:cubicBezTo>
                  <a:cubicBezTo>
                    <a:pt x="22932" y="1275"/>
                    <a:pt x="23396" y="1418"/>
                    <a:pt x="23837" y="1596"/>
                  </a:cubicBezTo>
                  <a:lnTo>
                    <a:pt x="21420" y="560"/>
                  </a:lnTo>
                  <a:cubicBezTo>
                    <a:pt x="21241" y="477"/>
                    <a:pt x="21063" y="406"/>
                    <a:pt x="20872" y="346"/>
                  </a:cubicBezTo>
                  <a:cubicBezTo>
                    <a:pt x="20848" y="334"/>
                    <a:pt x="20825" y="334"/>
                    <a:pt x="20801" y="334"/>
                  </a:cubicBezTo>
                  <a:cubicBezTo>
                    <a:pt x="20551" y="251"/>
                    <a:pt x="20313" y="179"/>
                    <a:pt x="20051" y="132"/>
                  </a:cubicBezTo>
                  <a:lnTo>
                    <a:pt x="19991" y="120"/>
                  </a:lnTo>
                  <a:lnTo>
                    <a:pt x="19979" y="120"/>
                  </a:lnTo>
                  <a:cubicBezTo>
                    <a:pt x="19694" y="60"/>
                    <a:pt x="19396" y="37"/>
                    <a:pt x="19098" y="13"/>
                  </a:cubicBezTo>
                  <a:lnTo>
                    <a:pt x="19027"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56;p36">
              <a:extLst>
                <a:ext uri="{FF2B5EF4-FFF2-40B4-BE49-F238E27FC236}">
                  <a16:creationId xmlns:a16="http://schemas.microsoft.com/office/drawing/2014/main" id="{59D08F9F-1C47-D22A-C85D-94AFFC4442EE}"/>
                </a:ext>
              </a:extLst>
            </p:cNvPr>
            <p:cNvSpPr/>
            <p:nvPr/>
          </p:nvSpPr>
          <p:spPr>
            <a:xfrm>
              <a:off x="1566497" y="2401547"/>
              <a:ext cx="288750" cy="169400"/>
            </a:xfrm>
            <a:custGeom>
              <a:avLst/>
              <a:gdLst/>
              <a:ahLst/>
              <a:cxnLst/>
              <a:rect l="l" t="t" r="r" b="b"/>
              <a:pathLst>
                <a:path w="11550" h="6776" extrusionOk="0">
                  <a:moveTo>
                    <a:pt x="11507" y="1387"/>
                  </a:moveTo>
                  <a:lnTo>
                    <a:pt x="11549" y="1406"/>
                  </a:lnTo>
                  <a:cubicBezTo>
                    <a:pt x="11535" y="1399"/>
                    <a:pt x="11521" y="1393"/>
                    <a:pt x="11507" y="1387"/>
                  </a:cubicBezTo>
                  <a:close/>
                  <a:moveTo>
                    <a:pt x="7596" y="1"/>
                  </a:moveTo>
                  <a:cubicBezTo>
                    <a:pt x="7513" y="1"/>
                    <a:pt x="7430" y="12"/>
                    <a:pt x="7334" y="12"/>
                  </a:cubicBezTo>
                  <a:lnTo>
                    <a:pt x="6894" y="12"/>
                  </a:lnTo>
                  <a:cubicBezTo>
                    <a:pt x="6727" y="24"/>
                    <a:pt x="6549" y="72"/>
                    <a:pt x="6382" y="108"/>
                  </a:cubicBezTo>
                  <a:cubicBezTo>
                    <a:pt x="6275" y="120"/>
                    <a:pt x="6179" y="132"/>
                    <a:pt x="6072" y="167"/>
                  </a:cubicBezTo>
                  <a:cubicBezTo>
                    <a:pt x="6048" y="167"/>
                    <a:pt x="6013" y="167"/>
                    <a:pt x="5989" y="179"/>
                  </a:cubicBezTo>
                  <a:cubicBezTo>
                    <a:pt x="5656" y="263"/>
                    <a:pt x="5334" y="382"/>
                    <a:pt x="5025" y="524"/>
                  </a:cubicBezTo>
                  <a:cubicBezTo>
                    <a:pt x="4715" y="655"/>
                    <a:pt x="4417" y="822"/>
                    <a:pt x="4132" y="1001"/>
                  </a:cubicBezTo>
                  <a:cubicBezTo>
                    <a:pt x="4108" y="1025"/>
                    <a:pt x="4072" y="1036"/>
                    <a:pt x="4036" y="1048"/>
                  </a:cubicBezTo>
                  <a:cubicBezTo>
                    <a:pt x="3941" y="1108"/>
                    <a:pt x="3858" y="1167"/>
                    <a:pt x="3762" y="1239"/>
                  </a:cubicBezTo>
                  <a:cubicBezTo>
                    <a:pt x="3727" y="1251"/>
                    <a:pt x="3703" y="1286"/>
                    <a:pt x="3667" y="1310"/>
                  </a:cubicBezTo>
                  <a:cubicBezTo>
                    <a:pt x="3381" y="1501"/>
                    <a:pt x="3096" y="1727"/>
                    <a:pt x="2834" y="1953"/>
                  </a:cubicBezTo>
                  <a:cubicBezTo>
                    <a:pt x="2572" y="2191"/>
                    <a:pt x="2310" y="2453"/>
                    <a:pt x="2060" y="2727"/>
                  </a:cubicBezTo>
                  <a:cubicBezTo>
                    <a:pt x="2036" y="2751"/>
                    <a:pt x="2012" y="2775"/>
                    <a:pt x="1988" y="2799"/>
                  </a:cubicBezTo>
                  <a:cubicBezTo>
                    <a:pt x="1929" y="2858"/>
                    <a:pt x="1893" y="2918"/>
                    <a:pt x="1834" y="2977"/>
                  </a:cubicBezTo>
                  <a:cubicBezTo>
                    <a:pt x="1667" y="3168"/>
                    <a:pt x="1512" y="3370"/>
                    <a:pt x="1345" y="3572"/>
                  </a:cubicBezTo>
                  <a:cubicBezTo>
                    <a:pt x="1310" y="3632"/>
                    <a:pt x="1262" y="3680"/>
                    <a:pt x="1226" y="3739"/>
                  </a:cubicBezTo>
                  <a:cubicBezTo>
                    <a:pt x="1179" y="3787"/>
                    <a:pt x="1143" y="3846"/>
                    <a:pt x="1107" y="3894"/>
                  </a:cubicBezTo>
                  <a:cubicBezTo>
                    <a:pt x="1012" y="4037"/>
                    <a:pt x="917" y="4180"/>
                    <a:pt x="810" y="4323"/>
                  </a:cubicBezTo>
                  <a:cubicBezTo>
                    <a:pt x="762" y="4406"/>
                    <a:pt x="703" y="4477"/>
                    <a:pt x="655" y="4561"/>
                  </a:cubicBezTo>
                  <a:cubicBezTo>
                    <a:pt x="619" y="4620"/>
                    <a:pt x="595" y="4668"/>
                    <a:pt x="560" y="4727"/>
                  </a:cubicBezTo>
                  <a:cubicBezTo>
                    <a:pt x="488" y="4846"/>
                    <a:pt x="405" y="4977"/>
                    <a:pt x="345" y="5096"/>
                  </a:cubicBezTo>
                  <a:cubicBezTo>
                    <a:pt x="298" y="5180"/>
                    <a:pt x="238" y="5263"/>
                    <a:pt x="191" y="5346"/>
                  </a:cubicBezTo>
                  <a:cubicBezTo>
                    <a:pt x="131" y="5477"/>
                    <a:pt x="60" y="5608"/>
                    <a:pt x="0" y="5727"/>
                  </a:cubicBezTo>
                  <a:lnTo>
                    <a:pt x="2417" y="6775"/>
                  </a:lnTo>
                  <a:cubicBezTo>
                    <a:pt x="2524" y="6561"/>
                    <a:pt x="2631" y="6359"/>
                    <a:pt x="2750" y="6144"/>
                  </a:cubicBezTo>
                  <a:cubicBezTo>
                    <a:pt x="2822" y="6025"/>
                    <a:pt x="2893" y="5894"/>
                    <a:pt x="2977" y="5775"/>
                  </a:cubicBezTo>
                  <a:cubicBezTo>
                    <a:pt x="3048" y="5656"/>
                    <a:pt x="3131" y="5513"/>
                    <a:pt x="3227" y="5382"/>
                  </a:cubicBezTo>
                  <a:cubicBezTo>
                    <a:pt x="3310" y="5239"/>
                    <a:pt x="3417" y="5096"/>
                    <a:pt x="3524" y="4954"/>
                  </a:cubicBezTo>
                  <a:cubicBezTo>
                    <a:pt x="3596" y="4846"/>
                    <a:pt x="3679" y="4739"/>
                    <a:pt x="3762" y="4632"/>
                  </a:cubicBezTo>
                  <a:cubicBezTo>
                    <a:pt x="3905" y="4430"/>
                    <a:pt x="4084" y="4227"/>
                    <a:pt x="4239" y="4037"/>
                  </a:cubicBezTo>
                  <a:cubicBezTo>
                    <a:pt x="4322" y="3953"/>
                    <a:pt x="4393" y="3858"/>
                    <a:pt x="4465" y="3775"/>
                  </a:cubicBezTo>
                  <a:cubicBezTo>
                    <a:pt x="4715" y="3513"/>
                    <a:pt x="4977" y="3251"/>
                    <a:pt x="5239" y="3013"/>
                  </a:cubicBezTo>
                  <a:cubicBezTo>
                    <a:pt x="5513" y="2775"/>
                    <a:pt x="5787" y="2560"/>
                    <a:pt x="6072" y="2358"/>
                  </a:cubicBezTo>
                  <a:cubicBezTo>
                    <a:pt x="6227" y="2251"/>
                    <a:pt x="6382" y="2156"/>
                    <a:pt x="6537" y="2060"/>
                  </a:cubicBezTo>
                  <a:cubicBezTo>
                    <a:pt x="6822" y="1882"/>
                    <a:pt x="7120" y="1715"/>
                    <a:pt x="7430" y="1572"/>
                  </a:cubicBezTo>
                  <a:cubicBezTo>
                    <a:pt x="7775" y="1429"/>
                    <a:pt x="8120" y="1310"/>
                    <a:pt x="8477" y="1215"/>
                  </a:cubicBezTo>
                  <a:cubicBezTo>
                    <a:pt x="8573" y="1191"/>
                    <a:pt x="8680" y="1179"/>
                    <a:pt x="8775" y="1167"/>
                  </a:cubicBezTo>
                  <a:cubicBezTo>
                    <a:pt x="9013" y="1108"/>
                    <a:pt x="9251" y="1084"/>
                    <a:pt x="9489" y="1060"/>
                  </a:cubicBezTo>
                  <a:lnTo>
                    <a:pt x="9739" y="1060"/>
                  </a:lnTo>
                  <a:cubicBezTo>
                    <a:pt x="10025" y="1060"/>
                    <a:pt x="10311" y="1072"/>
                    <a:pt x="10597" y="1132"/>
                  </a:cubicBezTo>
                  <a:lnTo>
                    <a:pt x="10620" y="1132"/>
                  </a:lnTo>
                  <a:cubicBezTo>
                    <a:pt x="10927" y="1177"/>
                    <a:pt x="11222" y="1266"/>
                    <a:pt x="11507" y="1387"/>
                  </a:cubicBezTo>
                  <a:lnTo>
                    <a:pt x="11507" y="1387"/>
                  </a:lnTo>
                  <a:lnTo>
                    <a:pt x="9132" y="358"/>
                  </a:lnTo>
                  <a:cubicBezTo>
                    <a:pt x="9013" y="310"/>
                    <a:pt x="8894" y="263"/>
                    <a:pt x="8775" y="227"/>
                  </a:cubicBezTo>
                  <a:cubicBezTo>
                    <a:pt x="8596" y="167"/>
                    <a:pt x="8406" y="108"/>
                    <a:pt x="8215" y="72"/>
                  </a:cubicBezTo>
                  <a:lnTo>
                    <a:pt x="8192" y="72"/>
                  </a:lnTo>
                  <a:cubicBezTo>
                    <a:pt x="8001" y="36"/>
                    <a:pt x="7799" y="12"/>
                    <a:pt x="7596"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57;p36">
              <a:extLst>
                <a:ext uri="{FF2B5EF4-FFF2-40B4-BE49-F238E27FC236}">
                  <a16:creationId xmlns:a16="http://schemas.microsoft.com/office/drawing/2014/main" id="{19FD5E81-5D9F-A6C2-FBF5-69302229A475}"/>
                </a:ext>
              </a:extLst>
            </p:cNvPr>
            <p:cNvSpPr/>
            <p:nvPr/>
          </p:nvSpPr>
          <p:spPr>
            <a:xfrm>
              <a:off x="1015300" y="2426475"/>
              <a:ext cx="1059075" cy="766950"/>
            </a:xfrm>
            <a:custGeom>
              <a:avLst/>
              <a:gdLst/>
              <a:ahLst/>
              <a:cxnLst/>
              <a:rect l="l" t="t" r="r" b="b"/>
              <a:pathLst>
                <a:path w="42363" h="30678" extrusionOk="0">
                  <a:moveTo>
                    <a:pt x="31771" y="1"/>
                  </a:moveTo>
                  <a:cubicBezTo>
                    <a:pt x="31030" y="1"/>
                    <a:pt x="30238" y="171"/>
                    <a:pt x="29421" y="530"/>
                  </a:cubicBezTo>
                  <a:cubicBezTo>
                    <a:pt x="27361" y="1447"/>
                    <a:pt x="25563" y="3400"/>
                    <a:pt x="24396" y="5745"/>
                  </a:cubicBezTo>
                  <a:cubicBezTo>
                    <a:pt x="23026" y="3983"/>
                    <a:pt x="21089" y="3004"/>
                    <a:pt x="18867" y="3004"/>
                  </a:cubicBezTo>
                  <a:cubicBezTo>
                    <a:pt x="17711" y="3004"/>
                    <a:pt x="16476" y="3270"/>
                    <a:pt x="15205" y="3828"/>
                  </a:cubicBezTo>
                  <a:cubicBezTo>
                    <a:pt x="11240" y="5590"/>
                    <a:pt x="7930" y="9746"/>
                    <a:pt x="6299" y="14484"/>
                  </a:cubicBezTo>
                  <a:lnTo>
                    <a:pt x="6037" y="14591"/>
                  </a:lnTo>
                  <a:cubicBezTo>
                    <a:pt x="2608" y="16103"/>
                    <a:pt x="0" y="20735"/>
                    <a:pt x="215" y="24914"/>
                  </a:cubicBezTo>
                  <a:cubicBezTo>
                    <a:pt x="383" y="28200"/>
                    <a:pt x="2241" y="30241"/>
                    <a:pt x="4683" y="30241"/>
                  </a:cubicBezTo>
                  <a:cubicBezTo>
                    <a:pt x="5356" y="30241"/>
                    <a:pt x="6073" y="30087"/>
                    <a:pt x="6811" y="29760"/>
                  </a:cubicBezTo>
                  <a:lnTo>
                    <a:pt x="8418" y="29046"/>
                  </a:lnTo>
                  <a:cubicBezTo>
                    <a:pt x="9660" y="30103"/>
                    <a:pt x="11193" y="30678"/>
                    <a:pt x="12894" y="30678"/>
                  </a:cubicBezTo>
                  <a:cubicBezTo>
                    <a:pt x="14048" y="30678"/>
                    <a:pt x="15280" y="30413"/>
                    <a:pt x="16550" y="29855"/>
                  </a:cubicBezTo>
                  <a:cubicBezTo>
                    <a:pt x="19693" y="28462"/>
                    <a:pt x="22420" y="25545"/>
                    <a:pt x="24229" y="22057"/>
                  </a:cubicBezTo>
                  <a:lnTo>
                    <a:pt x="36338" y="16711"/>
                  </a:lnTo>
                  <a:cubicBezTo>
                    <a:pt x="39755" y="15199"/>
                    <a:pt x="42363" y="10579"/>
                    <a:pt x="42148" y="6388"/>
                  </a:cubicBezTo>
                  <a:cubicBezTo>
                    <a:pt x="41980" y="3112"/>
                    <a:pt x="40122" y="1072"/>
                    <a:pt x="37681" y="1072"/>
                  </a:cubicBezTo>
                  <a:cubicBezTo>
                    <a:pt x="37008" y="1072"/>
                    <a:pt x="36291" y="1227"/>
                    <a:pt x="35552" y="1554"/>
                  </a:cubicBezTo>
                  <a:lnTo>
                    <a:pt x="35255" y="1685"/>
                  </a:lnTo>
                  <a:cubicBezTo>
                    <a:pt x="34384" y="604"/>
                    <a:pt x="33167" y="1"/>
                    <a:pt x="31771" y="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58;p36">
              <a:extLst>
                <a:ext uri="{FF2B5EF4-FFF2-40B4-BE49-F238E27FC236}">
                  <a16:creationId xmlns:a16="http://schemas.microsoft.com/office/drawing/2014/main" id="{C4599E45-A7A7-28B5-F4BE-AD974131793B}"/>
                </a:ext>
              </a:extLst>
            </p:cNvPr>
            <p:cNvSpPr/>
            <p:nvPr/>
          </p:nvSpPr>
          <p:spPr>
            <a:xfrm>
              <a:off x="2165072" y="2660222"/>
              <a:ext cx="68200" cy="17275"/>
            </a:xfrm>
            <a:custGeom>
              <a:avLst/>
              <a:gdLst/>
              <a:ahLst/>
              <a:cxnLst/>
              <a:rect l="l" t="t" r="r" b="b"/>
              <a:pathLst>
                <a:path w="2728" h="691" extrusionOk="0">
                  <a:moveTo>
                    <a:pt x="834" y="0"/>
                  </a:moveTo>
                  <a:cubicBezTo>
                    <a:pt x="774" y="0"/>
                    <a:pt x="715" y="24"/>
                    <a:pt x="643" y="36"/>
                  </a:cubicBezTo>
                  <a:lnTo>
                    <a:pt x="524" y="48"/>
                  </a:lnTo>
                  <a:lnTo>
                    <a:pt x="489" y="60"/>
                  </a:lnTo>
                  <a:cubicBezTo>
                    <a:pt x="370" y="95"/>
                    <a:pt x="239" y="143"/>
                    <a:pt x="120" y="191"/>
                  </a:cubicBezTo>
                  <a:lnTo>
                    <a:pt x="1" y="250"/>
                  </a:lnTo>
                  <a:lnTo>
                    <a:pt x="1024" y="691"/>
                  </a:lnTo>
                  <a:lnTo>
                    <a:pt x="1144" y="643"/>
                  </a:lnTo>
                  <a:cubicBezTo>
                    <a:pt x="1275" y="584"/>
                    <a:pt x="1405" y="536"/>
                    <a:pt x="1548" y="500"/>
                  </a:cubicBezTo>
                  <a:cubicBezTo>
                    <a:pt x="1584" y="488"/>
                    <a:pt x="1632" y="488"/>
                    <a:pt x="1667" y="476"/>
                  </a:cubicBezTo>
                  <a:cubicBezTo>
                    <a:pt x="1763" y="464"/>
                    <a:pt x="1846" y="453"/>
                    <a:pt x="1941" y="441"/>
                  </a:cubicBezTo>
                  <a:lnTo>
                    <a:pt x="2037" y="441"/>
                  </a:lnTo>
                  <a:cubicBezTo>
                    <a:pt x="2144" y="441"/>
                    <a:pt x="2263" y="453"/>
                    <a:pt x="2370" y="464"/>
                  </a:cubicBezTo>
                  <a:cubicBezTo>
                    <a:pt x="2489" y="488"/>
                    <a:pt x="2608" y="524"/>
                    <a:pt x="2727" y="572"/>
                  </a:cubicBezTo>
                  <a:lnTo>
                    <a:pt x="1703" y="131"/>
                  </a:lnTo>
                  <a:cubicBezTo>
                    <a:pt x="1656" y="107"/>
                    <a:pt x="1608" y="95"/>
                    <a:pt x="1572" y="83"/>
                  </a:cubicBezTo>
                  <a:cubicBezTo>
                    <a:pt x="1501" y="60"/>
                    <a:pt x="1417" y="36"/>
                    <a:pt x="1346" y="24"/>
                  </a:cubicBezTo>
                  <a:cubicBezTo>
                    <a:pt x="1263" y="12"/>
                    <a:pt x="1191" y="0"/>
                    <a:pt x="112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59;p36">
              <a:extLst>
                <a:ext uri="{FF2B5EF4-FFF2-40B4-BE49-F238E27FC236}">
                  <a16:creationId xmlns:a16="http://schemas.microsoft.com/office/drawing/2014/main" id="{587D012C-DB96-41E2-009E-F591D9C350EC}"/>
                </a:ext>
              </a:extLst>
            </p:cNvPr>
            <p:cNvSpPr/>
            <p:nvPr/>
          </p:nvSpPr>
          <p:spPr>
            <a:xfrm>
              <a:off x="2050472" y="2648897"/>
              <a:ext cx="121775" cy="71775"/>
            </a:xfrm>
            <a:custGeom>
              <a:avLst/>
              <a:gdLst/>
              <a:ahLst/>
              <a:cxnLst/>
              <a:rect l="l" t="t" r="r" b="b"/>
              <a:pathLst>
                <a:path w="4871" h="2871" extrusionOk="0">
                  <a:moveTo>
                    <a:pt x="4780" y="556"/>
                  </a:moveTo>
                  <a:lnTo>
                    <a:pt x="4870" y="596"/>
                  </a:lnTo>
                  <a:cubicBezTo>
                    <a:pt x="4841" y="581"/>
                    <a:pt x="4811" y="568"/>
                    <a:pt x="4780" y="556"/>
                  </a:cubicBezTo>
                  <a:close/>
                  <a:moveTo>
                    <a:pt x="2906" y="1"/>
                  </a:moveTo>
                  <a:cubicBezTo>
                    <a:pt x="2846" y="1"/>
                    <a:pt x="2763" y="24"/>
                    <a:pt x="2691" y="36"/>
                  </a:cubicBezTo>
                  <a:cubicBezTo>
                    <a:pt x="2656" y="48"/>
                    <a:pt x="2608" y="48"/>
                    <a:pt x="2572" y="60"/>
                  </a:cubicBezTo>
                  <a:cubicBezTo>
                    <a:pt x="2549" y="60"/>
                    <a:pt x="2537" y="60"/>
                    <a:pt x="2537" y="72"/>
                  </a:cubicBezTo>
                  <a:cubicBezTo>
                    <a:pt x="2394" y="108"/>
                    <a:pt x="2251" y="155"/>
                    <a:pt x="2120" y="215"/>
                  </a:cubicBezTo>
                  <a:cubicBezTo>
                    <a:pt x="1989" y="275"/>
                    <a:pt x="1870" y="346"/>
                    <a:pt x="1739" y="417"/>
                  </a:cubicBezTo>
                  <a:lnTo>
                    <a:pt x="1703" y="441"/>
                  </a:lnTo>
                  <a:cubicBezTo>
                    <a:pt x="1668" y="465"/>
                    <a:pt x="1620" y="489"/>
                    <a:pt x="1584" y="513"/>
                  </a:cubicBezTo>
                  <a:lnTo>
                    <a:pt x="1548" y="548"/>
                  </a:lnTo>
                  <a:cubicBezTo>
                    <a:pt x="1429" y="632"/>
                    <a:pt x="1310" y="727"/>
                    <a:pt x="1191" y="822"/>
                  </a:cubicBezTo>
                  <a:cubicBezTo>
                    <a:pt x="1084" y="929"/>
                    <a:pt x="977" y="1037"/>
                    <a:pt x="870" y="1144"/>
                  </a:cubicBezTo>
                  <a:cubicBezTo>
                    <a:pt x="858" y="1156"/>
                    <a:pt x="846" y="1167"/>
                    <a:pt x="834" y="1179"/>
                  </a:cubicBezTo>
                  <a:cubicBezTo>
                    <a:pt x="822" y="1191"/>
                    <a:pt x="798" y="1227"/>
                    <a:pt x="775" y="1251"/>
                  </a:cubicBezTo>
                  <a:cubicBezTo>
                    <a:pt x="703" y="1334"/>
                    <a:pt x="632" y="1418"/>
                    <a:pt x="572" y="1501"/>
                  </a:cubicBezTo>
                  <a:cubicBezTo>
                    <a:pt x="548" y="1525"/>
                    <a:pt x="536" y="1548"/>
                    <a:pt x="513" y="1572"/>
                  </a:cubicBezTo>
                  <a:lnTo>
                    <a:pt x="465" y="1644"/>
                  </a:lnTo>
                  <a:cubicBezTo>
                    <a:pt x="429" y="1703"/>
                    <a:pt x="382" y="1763"/>
                    <a:pt x="346" y="1822"/>
                  </a:cubicBezTo>
                  <a:cubicBezTo>
                    <a:pt x="322" y="1858"/>
                    <a:pt x="298" y="1894"/>
                    <a:pt x="274" y="1918"/>
                  </a:cubicBezTo>
                  <a:cubicBezTo>
                    <a:pt x="251" y="1953"/>
                    <a:pt x="251" y="1965"/>
                    <a:pt x="239" y="1989"/>
                  </a:cubicBezTo>
                  <a:cubicBezTo>
                    <a:pt x="203" y="2049"/>
                    <a:pt x="179" y="2096"/>
                    <a:pt x="144" y="2156"/>
                  </a:cubicBezTo>
                  <a:cubicBezTo>
                    <a:pt x="120" y="2203"/>
                    <a:pt x="96" y="2227"/>
                    <a:pt x="84" y="2263"/>
                  </a:cubicBezTo>
                  <a:cubicBezTo>
                    <a:pt x="60" y="2299"/>
                    <a:pt x="24" y="2370"/>
                    <a:pt x="1" y="2418"/>
                  </a:cubicBezTo>
                  <a:lnTo>
                    <a:pt x="1025" y="2870"/>
                  </a:lnTo>
                  <a:cubicBezTo>
                    <a:pt x="1060" y="2775"/>
                    <a:pt x="1120" y="2680"/>
                    <a:pt x="1167" y="2596"/>
                  </a:cubicBezTo>
                  <a:cubicBezTo>
                    <a:pt x="1203" y="2549"/>
                    <a:pt x="1227" y="2489"/>
                    <a:pt x="1263" y="2441"/>
                  </a:cubicBezTo>
                  <a:cubicBezTo>
                    <a:pt x="1287" y="2382"/>
                    <a:pt x="1322" y="2322"/>
                    <a:pt x="1358" y="2275"/>
                  </a:cubicBezTo>
                  <a:cubicBezTo>
                    <a:pt x="1406" y="2203"/>
                    <a:pt x="1441" y="2144"/>
                    <a:pt x="1489" y="2084"/>
                  </a:cubicBezTo>
                  <a:cubicBezTo>
                    <a:pt x="1525" y="2025"/>
                    <a:pt x="1548" y="2001"/>
                    <a:pt x="1584" y="1953"/>
                  </a:cubicBezTo>
                  <a:cubicBezTo>
                    <a:pt x="1656" y="1870"/>
                    <a:pt x="1715" y="1787"/>
                    <a:pt x="1787" y="1703"/>
                  </a:cubicBezTo>
                  <a:cubicBezTo>
                    <a:pt x="1822" y="1668"/>
                    <a:pt x="1858" y="1620"/>
                    <a:pt x="1882" y="1596"/>
                  </a:cubicBezTo>
                  <a:cubicBezTo>
                    <a:pt x="1989" y="1477"/>
                    <a:pt x="2096" y="1370"/>
                    <a:pt x="2215" y="1263"/>
                  </a:cubicBezTo>
                  <a:cubicBezTo>
                    <a:pt x="2322" y="1167"/>
                    <a:pt x="2441" y="1072"/>
                    <a:pt x="2560" y="989"/>
                  </a:cubicBezTo>
                  <a:cubicBezTo>
                    <a:pt x="2632" y="953"/>
                    <a:pt x="2691" y="906"/>
                    <a:pt x="2763" y="858"/>
                  </a:cubicBezTo>
                  <a:cubicBezTo>
                    <a:pt x="2882" y="786"/>
                    <a:pt x="3013" y="715"/>
                    <a:pt x="3144" y="656"/>
                  </a:cubicBezTo>
                  <a:cubicBezTo>
                    <a:pt x="3287" y="596"/>
                    <a:pt x="3430" y="548"/>
                    <a:pt x="3584" y="513"/>
                  </a:cubicBezTo>
                  <a:cubicBezTo>
                    <a:pt x="3632" y="501"/>
                    <a:pt x="3668" y="501"/>
                    <a:pt x="3715" y="489"/>
                  </a:cubicBezTo>
                  <a:cubicBezTo>
                    <a:pt x="3811" y="465"/>
                    <a:pt x="3918" y="453"/>
                    <a:pt x="4013" y="441"/>
                  </a:cubicBezTo>
                  <a:lnTo>
                    <a:pt x="4120" y="441"/>
                  </a:lnTo>
                  <a:cubicBezTo>
                    <a:pt x="4239" y="441"/>
                    <a:pt x="4358" y="453"/>
                    <a:pt x="4477" y="477"/>
                  </a:cubicBezTo>
                  <a:cubicBezTo>
                    <a:pt x="4585" y="495"/>
                    <a:pt x="4686" y="520"/>
                    <a:pt x="4780" y="556"/>
                  </a:cubicBezTo>
                  <a:lnTo>
                    <a:pt x="4780" y="556"/>
                  </a:lnTo>
                  <a:lnTo>
                    <a:pt x="3846" y="144"/>
                  </a:lnTo>
                  <a:cubicBezTo>
                    <a:pt x="3799" y="132"/>
                    <a:pt x="3751" y="108"/>
                    <a:pt x="3703" y="84"/>
                  </a:cubicBezTo>
                  <a:cubicBezTo>
                    <a:pt x="3620" y="60"/>
                    <a:pt x="3549" y="48"/>
                    <a:pt x="3465" y="24"/>
                  </a:cubicBezTo>
                  <a:cubicBezTo>
                    <a:pt x="3382" y="13"/>
                    <a:pt x="3299" y="1"/>
                    <a:pt x="3215"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60;p36">
              <a:extLst>
                <a:ext uri="{FF2B5EF4-FFF2-40B4-BE49-F238E27FC236}">
                  <a16:creationId xmlns:a16="http://schemas.microsoft.com/office/drawing/2014/main" id="{32FA0573-B5FE-9D0E-CB2F-0C1C0487C6B1}"/>
                </a:ext>
              </a:extLst>
            </p:cNvPr>
            <p:cNvSpPr/>
            <p:nvPr/>
          </p:nvSpPr>
          <p:spPr>
            <a:xfrm>
              <a:off x="1879975" y="2954350"/>
              <a:ext cx="43500" cy="22350"/>
            </a:xfrm>
            <a:custGeom>
              <a:avLst/>
              <a:gdLst/>
              <a:ahLst/>
              <a:cxnLst/>
              <a:rect l="l" t="t" r="r" b="b"/>
              <a:pathLst>
                <a:path w="1740" h="894" extrusionOk="0">
                  <a:moveTo>
                    <a:pt x="1" y="1"/>
                  </a:moveTo>
                  <a:cubicBezTo>
                    <a:pt x="215" y="180"/>
                    <a:pt x="465" y="334"/>
                    <a:pt x="727" y="453"/>
                  </a:cubicBezTo>
                  <a:lnTo>
                    <a:pt x="1646" y="853"/>
                  </a:lnTo>
                  <a:lnTo>
                    <a:pt x="1646" y="853"/>
                  </a:lnTo>
                  <a:cubicBezTo>
                    <a:pt x="1420" y="749"/>
                    <a:pt x="1213" y="611"/>
                    <a:pt x="1025" y="453"/>
                  </a:cubicBezTo>
                  <a:lnTo>
                    <a:pt x="1" y="1"/>
                  </a:lnTo>
                  <a:close/>
                  <a:moveTo>
                    <a:pt x="1646" y="853"/>
                  </a:moveTo>
                  <a:cubicBezTo>
                    <a:pt x="1676" y="867"/>
                    <a:pt x="1708" y="881"/>
                    <a:pt x="1739" y="894"/>
                  </a:cubicBezTo>
                  <a:lnTo>
                    <a:pt x="1646" y="85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61;p36">
              <a:extLst>
                <a:ext uri="{FF2B5EF4-FFF2-40B4-BE49-F238E27FC236}">
                  <a16:creationId xmlns:a16="http://schemas.microsoft.com/office/drawing/2014/main" id="{3E95D262-5E91-8944-83F2-5A6FBA2CD2B8}"/>
                </a:ext>
              </a:extLst>
            </p:cNvPr>
            <p:cNvSpPr/>
            <p:nvPr/>
          </p:nvSpPr>
          <p:spPr>
            <a:xfrm>
              <a:off x="1794797" y="2680447"/>
              <a:ext cx="251825" cy="295300"/>
            </a:xfrm>
            <a:custGeom>
              <a:avLst/>
              <a:gdLst/>
              <a:ahLst/>
              <a:cxnLst/>
              <a:rect l="l" t="t" r="r" b="b"/>
              <a:pathLst>
                <a:path w="10073" h="11812" extrusionOk="0">
                  <a:moveTo>
                    <a:pt x="7965" y="1"/>
                  </a:moveTo>
                  <a:cubicBezTo>
                    <a:pt x="7858" y="1"/>
                    <a:pt x="7751" y="1"/>
                    <a:pt x="7632" y="13"/>
                  </a:cubicBezTo>
                  <a:lnTo>
                    <a:pt x="7573" y="13"/>
                  </a:lnTo>
                  <a:cubicBezTo>
                    <a:pt x="7549" y="13"/>
                    <a:pt x="7537" y="13"/>
                    <a:pt x="7525" y="25"/>
                  </a:cubicBezTo>
                  <a:cubicBezTo>
                    <a:pt x="7346" y="36"/>
                    <a:pt x="7180" y="72"/>
                    <a:pt x="7001" y="108"/>
                  </a:cubicBezTo>
                  <a:lnTo>
                    <a:pt x="6965" y="108"/>
                  </a:lnTo>
                  <a:cubicBezTo>
                    <a:pt x="6918" y="132"/>
                    <a:pt x="6858" y="156"/>
                    <a:pt x="6799" y="167"/>
                  </a:cubicBezTo>
                  <a:lnTo>
                    <a:pt x="6680" y="203"/>
                  </a:lnTo>
                  <a:cubicBezTo>
                    <a:pt x="6572" y="239"/>
                    <a:pt x="6453" y="286"/>
                    <a:pt x="6334" y="346"/>
                  </a:cubicBezTo>
                  <a:cubicBezTo>
                    <a:pt x="6144" y="429"/>
                    <a:pt x="5953" y="525"/>
                    <a:pt x="5763" y="644"/>
                  </a:cubicBezTo>
                  <a:lnTo>
                    <a:pt x="5703" y="679"/>
                  </a:lnTo>
                  <a:lnTo>
                    <a:pt x="5656" y="703"/>
                  </a:lnTo>
                  <a:lnTo>
                    <a:pt x="5525" y="787"/>
                  </a:lnTo>
                  <a:cubicBezTo>
                    <a:pt x="5465" y="822"/>
                    <a:pt x="5418" y="870"/>
                    <a:pt x="5358" y="918"/>
                  </a:cubicBezTo>
                  <a:cubicBezTo>
                    <a:pt x="5239" y="1001"/>
                    <a:pt x="5120" y="1096"/>
                    <a:pt x="5013" y="1191"/>
                  </a:cubicBezTo>
                  <a:cubicBezTo>
                    <a:pt x="4929" y="1263"/>
                    <a:pt x="4846" y="1334"/>
                    <a:pt x="4763" y="1406"/>
                  </a:cubicBezTo>
                  <a:cubicBezTo>
                    <a:pt x="4656" y="1513"/>
                    <a:pt x="4548" y="1620"/>
                    <a:pt x="4441" y="1727"/>
                  </a:cubicBezTo>
                  <a:cubicBezTo>
                    <a:pt x="4394" y="1763"/>
                    <a:pt x="4358" y="1799"/>
                    <a:pt x="4310" y="1846"/>
                  </a:cubicBezTo>
                  <a:cubicBezTo>
                    <a:pt x="4275" y="1894"/>
                    <a:pt x="4239" y="1941"/>
                    <a:pt x="4203" y="1989"/>
                  </a:cubicBezTo>
                  <a:cubicBezTo>
                    <a:pt x="4120" y="2084"/>
                    <a:pt x="4036" y="2191"/>
                    <a:pt x="3953" y="2299"/>
                  </a:cubicBezTo>
                  <a:cubicBezTo>
                    <a:pt x="3905" y="2346"/>
                    <a:pt x="3858" y="2394"/>
                    <a:pt x="3822" y="2453"/>
                  </a:cubicBezTo>
                  <a:cubicBezTo>
                    <a:pt x="3774" y="2513"/>
                    <a:pt x="3751" y="2561"/>
                    <a:pt x="3703" y="2620"/>
                  </a:cubicBezTo>
                  <a:lnTo>
                    <a:pt x="3560" y="2846"/>
                  </a:lnTo>
                  <a:cubicBezTo>
                    <a:pt x="3524" y="2894"/>
                    <a:pt x="3489" y="2942"/>
                    <a:pt x="3453" y="3001"/>
                  </a:cubicBezTo>
                  <a:cubicBezTo>
                    <a:pt x="3405" y="3084"/>
                    <a:pt x="3346" y="3180"/>
                    <a:pt x="3286" y="3275"/>
                  </a:cubicBezTo>
                  <a:cubicBezTo>
                    <a:pt x="3262" y="3334"/>
                    <a:pt x="3227" y="3394"/>
                    <a:pt x="3191" y="3442"/>
                  </a:cubicBezTo>
                  <a:cubicBezTo>
                    <a:pt x="3179" y="3465"/>
                    <a:pt x="3167" y="3489"/>
                    <a:pt x="3155" y="3513"/>
                  </a:cubicBezTo>
                  <a:cubicBezTo>
                    <a:pt x="3072" y="3680"/>
                    <a:pt x="2977" y="3846"/>
                    <a:pt x="2905" y="4025"/>
                  </a:cubicBezTo>
                  <a:cubicBezTo>
                    <a:pt x="2893" y="4037"/>
                    <a:pt x="2893" y="4061"/>
                    <a:pt x="2881" y="4073"/>
                  </a:cubicBezTo>
                  <a:cubicBezTo>
                    <a:pt x="2870" y="4108"/>
                    <a:pt x="2846" y="4156"/>
                    <a:pt x="2834" y="4192"/>
                  </a:cubicBezTo>
                  <a:cubicBezTo>
                    <a:pt x="2786" y="4311"/>
                    <a:pt x="2727" y="4430"/>
                    <a:pt x="2679" y="4549"/>
                  </a:cubicBezTo>
                  <a:cubicBezTo>
                    <a:pt x="2643" y="4644"/>
                    <a:pt x="2608" y="4739"/>
                    <a:pt x="2572" y="4847"/>
                  </a:cubicBezTo>
                  <a:lnTo>
                    <a:pt x="2465" y="4894"/>
                  </a:lnTo>
                  <a:cubicBezTo>
                    <a:pt x="2346" y="4942"/>
                    <a:pt x="2215" y="5013"/>
                    <a:pt x="2108" y="5085"/>
                  </a:cubicBezTo>
                  <a:lnTo>
                    <a:pt x="2060" y="5108"/>
                  </a:lnTo>
                  <a:lnTo>
                    <a:pt x="2012" y="5144"/>
                  </a:lnTo>
                  <a:lnTo>
                    <a:pt x="1989" y="5156"/>
                  </a:lnTo>
                  <a:cubicBezTo>
                    <a:pt x="1869" y="5239"/>
                    <a:pt x="1762" y="5323"/>
                    <a:pt x="1655" y="5406"/>
                  </a:cubicBezTo>
                  <a:lnTo>
                    <a:pt x="1596" y="5466"/>
                  </a:lnTo>
                  <a:cubicBezTo>
                    <a:pt x="1500" y="5549"/>
                    <a:pt x="1417" y="5644"/>
                    <a:pt x="1322" y="5728"/>
                  </a:cubicBezTo>
                  <a:lnTo>
                    <a:pt x="1286" y="5775"/>
                  </a:lnTo>
                  <a:cubicBezTo>
                    <a:pt x="1274" y="5775"/>
                    <a:pt x="1274" y="5787"/>
                    <a:pt x="1262" y="5799"/>
                  </a:cubicBezTo>
                  <a:cubicBezTo>
                    <a:pt x="1179" y="5894"/>
                    <a:pt x="1096" y="6001"/>
                    <a:pt x="1012" y="6109"/>
                  </a:cubicBezTo>
                  <a:lnTo>
                    <a:pt x="1000" y="6121"/>
                  </a:lnTo>
                  <a:cubicBezTo>
                    <a:pt x="976" y="6144"/>
                    <a:pt x="965" y="6180"/>
                    <a:pt x="941" y="6204"/>
                  </a:cubicBezTo>
                  <a:cubicBezTo>
                    <a:pt x="893" y="6275"/>
                    <a:pt x="846" y="6335"/>
                    <a:pt x="810" y="6406"/>
                  </a:cubicBezTo>
                  <a:lnTo>
                    <a:pt x="774" y="6442"/>
                  </a:lnTo>
                  <a:cubicBezTo>
                    <a:pt x="762" y="6478"/>
                    <a:pt x="738" y="6513"/>
                    <a:pt x="726" y="6537"/>
                  </a:cubicBezTo>
                  <a:cubicBezTo>
                    <a:pt x="703" y="6573"/>
                    <a:pt x="655" y="6644"/>
                    <a:pt x="631" y="6692"/>
                  </a:cubicBezTo>
                  <a:lnTo>
                    <a:pt x="607" y="6740"/>
                  </a:lnTo>
                  <a:cubicBezTo>
                    <a:pt x="584" y="6775"/>
                    <a:pt x="572" y="6811"/>
                    <a:pt x="548" y="6847"/>
                  </a:cubicBezTo>
                  <a:cubicBezTo>
                    <a:pt x="524" y="6883"/>
                    <a:pt x="500" y="6942"/>
                    <a:pt x="476" y="6990"/>
                  </a:cubicBezTo>
                  <a:lnTo>
                    <a:pt x="453" y="7037"/>
                  </a:lnTo>
                  <a:cubicBezTo>
                    <a:pt x="441" y="7085"/>
                    <a:pt x="417" y="7121"/>
                    <a:pt x="405" y="7168"/>
                  </a:cubicBezTo>
                  <a:cubicBezTo>
                    <a:pt x="381" y="7204"/>
                    <a:pt x="369" y="7252"/>
                    <a:pt x="345" y="7299"/>
                  </a:cubicBezTo>
                  <a:cubicBezTo>
                    <a:pt x="345" y="7311"/>
                    <a:pt x="334" y="7323"/>
                    <a:pt x="334" y="7335"/>
                  </a:cubicBezTo>
                  <a:cubicBezTo>
                    <a:pt x="310" y="7383"/>
                    <a:pt x="298" y="7430"/>
                    <a:pt x="286" y="7478"/>
                  </a:cubicBezTo>
                  <a:cubicBezTo>
                    <a:pt x="262" y="7525"/>
                    <a:pt x="250" y="7573"/>
                    <a:pt x="226" y="7621"/>
                  </a:cubicBezTo>
                  <a:cubicBezTo>
                    <a:pt x="226" y="7633"/>
                    <a:pt x="226" y="7633"/>
                    <a:pt x="226" y="7645"/>
                  </a:cubicBezTo>
                  <a:cubicBezTo>
                    <a:pt x="214" y="7692"/>
                    <a:pt x="203" y="7740"/>
                    <a:pt x="179" y="7775"/>
                  </a:cubicBezTo>
                  <a:cubicBezTo>
                    <a:pt x="167" y="7823"/>
                    <a:pt x="155" y="7895"/>
                    <a:pt x="143" y="7954"/>
                  </a:cubicBezTo>
                  <a:lnTo>
                    <a:pt x="131" y="7978"/>
                  </a:lnTo>
                  <a:cubicBezTo>
                    <a:pt x="119" y="8014"/>
                    <a:pt x="119" y="8049"/>
                    <a:pt x="107" y="8085"/>
                  </a:cubicBezTo>
                  <a:cubicBezTo>
                    <a:pt x="95" y="8156"/>
                    <a:pt x="72" y="8228"/>
                    <a:pt x="60" y="8299"/>
                  </a:cubicBezTo>
                  <a:lnTo>
                    <a:pt x="60" y="8347"/>
                  </a:lnTo>
                  <a:cubicBezTo>
                    <a:pt x="60" y="8371"/>
                    <a:pt x="60" y="8407"/>
                    <a:pt x="48" y="8430"/>
                  </a:cubicBezTo>
                  <a:cubicBezTo>
                    <a:pt x="36" y="8526"/>
                    <a:pt x="24" y="8633"/>
                    <a:pt x="12" y="8728"/>
                  </a:cubicBezTo>
                  <a:cubicBezTo>
                    <a:pt x="12" y="8752"/>
                    <a:pt x="0" y="8776"/>
                    <a:pt x="0" y="8799"/>
                  </a:cubicBezTo>
                  <a:cubicBezTo>
                    <a:pt x="0" y="8835"/>
                    <a:pt x="0" y="8835"/>
                    <a:pt x="0" y="8847"/>
                  </a:cubicBezTo>
                  <a:cubicBezTo>
                    <a:pt x="0" y="8990"/>
                    <a:pt x="0" y="9121"/>
                    <a:pt x="0" y="9252"/>
                  </a:cubicBezTo>
                  <a:cubicBezTo>
                    <a:pt x="60" y="10312"/>
                    <a:pt x="524" y="11074"/>
                    <a:pt x="1215" y="11371"/>
                  </a:cubicBezTo>
                  <a:lnTo>
                    <a:pt x="2227" y="11812"/>
                  </a:lnTo>
                  <a:cubicBezTo>
                    <a:pt x="1548" y="11514"/>
                    <a:pt x="1084" y="10776"/>
                    <a:pt x="1024" y="9704"/>
                  </a:cubicBezTo>
                  <a:cubicBezTo>
                    <a:pt x="1012" y="9573"/>
                    <a:pt x="1024" y="9430"/>
                    <a:pt x="1024" y="9299"/>
                  </a:cubicBezTo>
                  <a:lnTo>
                    <a:pt x="1036" y="9180"/>
                  </a:lnTo>
                  <a:cubicBezTo>
                    <a:pt x="1036" y="9073"/>
                    <a:pt x="1048" y="8978"/>
                    <a:pt x="1072" y="8871"/>
                  </a:cubicBezTo>
                  <a:lnTo>
                    <a:pt x="1084" y="8752"/>
                  </a:lnTo>
                  <a:cubicBezTo>
                    <a:pt x="1096" y="8680"/>
                    <a:pt x="1107" y="8609"/>
                    <a:pt x="1131" y="8537"/>
                  </a:cubicBezTo>
                  <a:cubicBezTo>
                    <a:pt x="1143" y="8490"/>
                    <a:pt x="1143" y="8442"/>
                    <a:pt x="1155" y="8395"/>
                  </a:cubicBezTo>
                  <a:cubicBezTo>
                    <a:pt x="1167" y="8347"/>
                    <a:pt x="1191" y="8287"/>
                    <a:pt x="1203" y="8228"/>
                  </a:cubicBezTo>
                  <a:lnTo>
                    <a:pt x="1250" y="8061"/>
                  </a:lnTo>
                  <a:cubicBezTo>
                    <a:pt x="1274" y="8014"/>
                    <a:pt x="1286" y="7966"/>
                    <a:pt x="1298" y="7918"/>
                  </a:cubicBezTo>
                  <a:cubicBezTo>
                    <a:pt x="1322" y="7859"/>
                    <a:pt x="1346" y="7799"/>
                    <a:pt x="1369" y="7740"/>
                  </a:cubicBezTo>
                  <a:cubicBezTo>
                    <a:pt x="1393" y="7680"/>
                    <a:pt x="1405" y="7645"/>
                    <a:pt x="1429" y="7597"/>
                  </a:cubicBezTo>
                  <a:cubicBezTo>
                    <a:pt x="1441" y="7561"/>
                    <a:pt x="1477" y="7490"/>
                    <a:pt x="1500" y="7430"/>
                  </a:cubicBezTo>
                  <a:cubicBezTo>
                    <a:pt x="1524" y="7383"/>
                    <a:pt x="1548" y="7335"/>
                    <a:pt x="1572" y="7287"/>
                  </a:cubicBezTo>
                  <a:cubicBezTo>
                    <a:pt x="1596" y="7252"/>
                    <a:pt x="1619" y="7192"/>
                    <a:pt x="1655" y="7133"/>
                  </a:cubicBezTo>
                  <a:cubicBezTo>
                    <a:pt x="1679" y="7085"/>
                    <a:pt x="1715" y="7037"/>
                    <a:pt x="1738" y="6990"/>
                  </a:cubicBezTo>
                  <a:cubicBezTo>
                    <a:pt x="1774" y="6942"/>
                    <a:pt x="1798" y="6894"/>
                    <a:pt x="1822" y="6847"/>
                  </a:cubicBezTo>
                  <a:cubicBezTo>
                    <a:pt x="1869" y="6775"/>
                    <a:pt x="1917" y="6716"/>
                    <a:pt x="1965" y="6644"/>
                  </a:cubicBezTo>
                  <a:lnTo>
                    <a:pt x="2024" y="6549"/>
                  </a:lnTo>
                  <a:cubicBezTo>
                    <a:pt x="2108" y="6442"/>
                    <a:pt x="2191" y="6347"/>
                    <a:pt x="2286" y="6240"/>
                  </a:cubicBezTo>
                  <a:cubicBezTo>
                    <a:pt x="2310" y="6216"/>
                    <a:pt x="2322" y="6204"/>
                    <a:pt x="2346" y="6180"/>
                  </a:cubicBezTo>
                  <a:cubicBezTo>
                    <a:pt x="2429" y="6085"/>
                    <a:pt x="2524" y="6001"/>
                    <a:pt x="2608" y="5918"/>
                  </a:cubicBezTo>
                  <a:lnTo>
                    <a:pt x="2679" y="5859"/>
                  </a:lnTo>
                  <a:cubicBezTo>
                    <a:pt x="2786" y="5763"/>
                    <a:pt x="2893" y="5680"/>
                    <a:pt x="3001" y="5609"/>
                  </a:cubicBezTo>
                  <a:lnTo>
                    <a:pt x="3132" y="5525"/>
                  </a:lnTo>
                  <a:cubicBezTo>
                    <a:pt x="3239" y="5454"/>
                    <a:pt x="3358" y="5394"/>
                    <a:pt x="3489" y="5335"/>
                  </a:cubicBezTo>
                  <a:lnTo>
                    <a:pt x="3596" y="5287"/>
                  </a:lnTo>
                  <a:cubicBezTo>
                    <a:pt x="3667" y="5073"/>
                    <a:pt x="3763" y="4858"/>
                    <a:pt x="3846" y="4644"/>
                  </a:cubicBezTo>
                  <a:cubicBezTo>
                    <a:pt x="3870" y="4597"/>
                    <a:pt x="3882" y="4561"/>
                    <a:pt x="3905" y="4513"/>
                  </a:cubicBezTo>
                  <a:cubicBezTo>
                    <a:pt x="4001" y="4311"/>
                    <a:pt x="4108" y="4096"/>
                    <a:pt x="4215" y="3894"/>
                  </a:cubicBezTo>
                  <a:cubicBezTo>
                    <a:pt x="4251" y="3835"/>
                    <a:pt x="4286" y="3787"/>
                    <a:pt x="4310" y="3727"/>
                  </a:cubicBezTo>
                  <a:cubicBezTo>
                    <a:pt x="4394" y="3573"/>
                    <a:pt x="4489" y="3430"/>
                    <a:pt x="4584" y="3299"/>
                  </a:cubicBezTo>
                  <a:cubicBezTo>
                    <a:pt x="4632" y="3215"/>
                    <a:pt x="4679" y="3144"/>
                    <a:pt x="4739" y="3061"/>
                  </a:cubicBezTo>
                  <a:cubicBezTo>
                    <a:pt x="4810" y="2953"/>
                    <a:pt x="4894" y="2846"/>
                    <a:pt x="4977" y="2739"/>
                  </a:cubicBezTo>
                  <a:cubicBezTo>
                    <a:pt x="5060" y="2644"/>
                    <a:pt x="5144" y="2537"/>
                    <a:pt x="5227" y="2430"/>
                  </a:cubicBezTo>
                  <a:cubicBezTo>
                    <a:pt x="5322" y="2334"/>
                    <a:pt x="5382" y="2251"/>
                    <a:pt x="5465" y="2168"/>
                  </a:cubicBezTo>
                  <a:cubicBezTo>
                    <a:pt x="5572" y="2060"/>
                    <a:pt x="5679" y="1953"/>
                    <a:pt x="5787" y="1858"/>
                  </a:cubicBezTo>
                  <a:cubicBezTo>
                    <a:pt x="5870" y="1775"/>
                    <a:pt x="5953" y="1703"/>
                    <a:pt x="6037" y="1632"/>
                  </a:cubicBezTo>
                  <a:cubicBezTo>
                    <a:pt x="6156" y="1537"/>
                    <a:pt x="6263" y="1453"/>
                    <a:pt x="6382" y="1370"/>
                  </a:cubicBezTo>
                  <a:cubicBezTo>
                    <a:pt x="6501" y="1275"/>
                    <a:pt x="6608" y="1191"/>
                    <a:pt x="6727" y="1120"/>
                  </a:cubicBezTo>
                  <a:lnTo>
                    <a:pt x="6787" y="1084"/>
                  </a:lnTo>
                  <a:cubicBezTo>
                    <a:pt x="6977" y="977"/>
                    <a:pt x="7168" y="870"/>
                    <a:pt x="7370" y="787"/>
                  </a:cubicBezTo>
                  <a:cubicBezTo>
                    <a:pt x="7477" y="739"/>
                    <a:pt x="7596" y="691"/>
                    <a:pt x="7715" y="656"/>
                  </a:cubicBezTo>
                  <a:cubicBezTo>
                    <a:pt x="7751" y="644"/>
                    <a:pt x="7787" y="632"/>
                    <a:pt x="7823" y="620"/>
                  </a:cubicBezTo>
                  <a:cubicBezTo>
                    <a:pt x="7894" y="608"/>
                    <a:pt x="7954" y="584"/>
                    <a:pt x="8025" y="560"/>
                  </a:cubicBezTo>
                  <a:cubicBezTo>
                    <a:pt x="8192" y="525"/>
                    <a:pt x="8370" y="489"/>
                    <a:pt x="8549" y="465"/>
                  </a:cubicBezTo>
                  <a:lnTo>
                    <a:pt x="8656" y="453"/>
                  </a:lnTo>
                  <a:lnTo>
                    <a:pt x="9097" y="453"/>
                  </a:lnTo>
                  <a:cubicBezTo>
                    <a:pt x="9216" y="453"/>
                    <a:pt x="9347" y="477"/>
                    <a:pt x="9466" y="489"/>
                  </a:cubicBezTo>
                  <a:lnTo>
                    <a:pt x="9489" y="501"/>
                  </a:lnTo>
                  <a:cubicBezTo>
                    <a:pt x="9597" y="525"/>
                    <a:pt x="9704" y="548"/>
                    <a:pt x="9811" y="584"/>
                  </a:cubicBezTo>
                  <a:cubicBezTo>
                    <a:pt x="9894" y="608"/>
                    <a:pt x="9990" y="644"/>
                    <a:pt x="10073" y="679"/>
                  </a:cubicBezTo>
                  <a:lnTo>
                    <a:pt x="9049" y="239"/>
                  </a:lnTo>
                  <a:cubicBezTo>
                    <a:pt x="8977" y="203"/>
                    <a:pt x="8906" y="167"/>
                    <a:pt x="8823" y="144"/>
                  </a:cubicBezTo>
                  <a:lnTo>
                    <a:pt x="8787" y="132"/>
                  </a:lnTo>
                  <a:cubicBezTo>
                    <a:pt x="8680" y="108"/>
                    <a:pt x="8585" y="72"/>
                    <a:pt x="8477" y="60"/>
                  </a:cubicBezTo>
                  <a:lnTo>
                    <a:pt x="8442" y="48"/>
                  </a:lnTo>
                  <a:cubicBezTo>
                    <a:pt x="8323" y="25"/>
                    <a:pt x="8192" y="13"/>
                    <a:pt x="8073"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62;p36">
              <a:extLst>
                <a:ext uri="{FF2B5EF4-FFF2-40B4-BE49-F238E27FC236}">
                  <a16:creationId xmlns:a16="http://schemas.microsoft.com/office/drawing/2014/main" id="{A3526666-C145-3BB5-CFAC-B097E855E0ED}"/>
                </a:ext>
              </a:extLst>
            </p:cNvPr>
            <p:cNvSpPr/>
            <p:nvPr/>
          </p:nvSpPr>
          <p:spPr>
            <a:xfrm>
              <a:off x="1816575" y="2658350"/>
              <a:ext cx="447700" cy="324350"/>
            </a:xfrm>
            <a:custGeom>
              <a:avLst/>
              <a:gdLst/>
              <a:ahLst/>
              <a:cxnLst/>
              <a:rect l="l" t="t" r="r" b="b"/>
              <a:pathLst>
                <a:path w="17908" h="12974" extrusionOk="0">
                  <a:moveTo>
                    <a:pt x="13433" y="0"/>
                  </a:moveTo>
                  <a:cubicBezTo>
                    <a:pt x="13120" y="0"/>
                    <a:pt x="12787" y="71"/>
                    <a:pt x="12443" y="221"/>
                  </a:cubicBezTo>
                  <a:cubicBezTo>
                    <a:pt x="11562" y="613"/>
                    <a:pt x="10812" y="1435"/>
                    <a:pt x="10312" y="2435"/>
                  </a:cubicBezTo>
                  <a:cubicBezTo>
                    <a:pt x="9734" y="1686"/>
                    <a:pt x="8921" y="1274"/>
                    <a:pt x="7987" y="1274"/>
                  </a:cubicBezTo>
                  <a:cubicBezTo>
                    <a:pt x="7496" y="1274"/>
                    <a:pt x="6971" y="1388"/>
                    <a:pt x="6430" y="1625"/>
                  </a:cubicBezTo>
                  <a:cubicBezTo>
                    <a:pt x="4751" y="2364"/>
                    <a:pt x="3358" y="4126"/>
                    <a:pt x="2656" y="6126"/>
                  </a:cubicBezTo>
                  <a:lnTo>
                    <a:pt x="2549" y="6174"/>
                  </a:lnTo>
                  <a:cubicBezTo>
                    <a:pt x="1096" y="6817"/>
                    <a:pt x="1" y="8769"/>
                    <a:pt x="84" y="10543"/>
                  </a:cubicBezTo>
                  <a:cubicBezTo>
                    <a:pt x="159" y="11923"/>
                    <a:pt x="942" y="12785"/>
                    <a:pt x="1975" y="12785"/>
                  </a:cubicBezTo>
                  <a:cubicBezTo>
                    <a:pt x="2262" y="12785"/>
                    <a:pt x="2567" y="12719"/>
                    <a:pt x="2882" y="12579"/>
                  </a:cubicBezTo>
                  <a:lnTo>
                    <a:pt x="3561" y="12282"/>
                  </a:lnTo>
                  <a:cubicBezTo>
                    <a:pt x="4087" y="12729"/>
                    <a:pt x="4736" y="12973"/>
                    <a:pt x="5454" y="12973"/>
                  </a:cubicBezTo>
                  <a:cubicBezTo>
                    <a:pt x="5940" y="12973"/>
                    <a:pt x="6457" y="12862"/>
                    <a:pt x="6990" y="12627"/>
                  </a:cubicBezTo>
                  <a:cubicBezTo>
                    <a:pt x="8323" y="12043"/>
                    <a:pt x="9478" y="10805"/>
                    <a:pt x="10240" y="9329"/>
                  </a:cubicBezTo>
                  <a:lnTo>
                    <a:pt x="15360" y="7067"/>
                  </a:lnTo>
                  <a:cubicBezTo>
                    <a:pt x="16812" y="6424"/>
                    <a:pt x="17908" y="4471"/>
                    <a:pt x="17825" y="2709"/>
                  </a:cubicBezTo>
                  <a:cubicBezTo>
                    <a:pt x="17750" y="1319"/>
                    <a:pt x="16967" y="456"/>
                    <a:pt x="15933" y="456"/>
                  </a:cubicBezTo>
                  <a:cubicBezTo>
                    <a:pt x="15647" y="456"/>
                    <a:pt x="15341" y="522"/>
                    <a:pt x="15027" y="661"/>
                  </a:cubicBezTo>
                  <a:lnTo>
                    <a:pt x="14907" y="709"/>
                  </a:lnTo>
                  <a:cubicBezTo>
                    <a:pt x="14535" y="251"/>
                    <a:pt x="14020" y="0"/>
                    <a:pt x="13433" y="0"/>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3212;p36">
            <a:extLst>
              <a:ext uri="{FF2B5EF4-FFF2-40B4-BE49-F238E27FC236}">
                <a16:creationId xmlns:a16="http://schemas.microsoft.com/office/drawing/2014/main" id="{96EB5941-BCC1-3528-6D81-77B61B3EF7C4}"/>
              </a:ext>
            </a:extLst>
          </p:cNvPr>
          <p:cNvGrpSpPr/>
          <p:nvPr/>
        </p:nvGrpSpPr>
        <p:grpSpPr>
          <a:xfrm>
            <a:off x="7528116" y="2825107"/>
            <a:ext cx="929208" cy="900963"/>
            <a:chOff x="6330300" y="991275"/>
            <a:chExt cx="1926218" cy="1867668"/>
          </a:xfrm>
        </p:grpSpPr>
        <p:sp>
          <p:nvSpPr>
            <p:cNvPr id="23" name="Google Shape;3213;p36">
              <a:extLst>
                <a:ext uri="{FF2B5EF4-FFF2-40B4-BE49-F238E27FC236}">
                  <a16:creationId xmlns:a16="http://schemas.microsoft.com/office/drawing/2014/main" id="{D1B97FFD-1DD6-BD99-8509-632BDD9D6051}"/>
                </a:ext>
              </a:extLst>
            </p:cNvPr>
            <p:cNvSpPr/>
            <p:nvPr/>
          </p:nvSpPr>
          <p:spPr>
            <a:xfrm>
              <a:off x="6330300" y="992515"/>
              <a:ext cx="1167739" cy="1393496"/>
            </a:xfrm>
            <a:custGeom>
              <a:avLst/>
              <a:gdLst/>
              <a:ahLst/>
              <a:cxnLst/>
              <a:rect l="l" t="t" r="r" b="b"/>
              <a:pathLst>
                <a:path w="47091" h="56195" extrusionOk="0">
                  <a:moveTo>
                    <a:pt x="46352" y="1"/>
                  </a:moveTo>
                  <a:cubicBezTo>
                    <a:pt x="46138" y="1"/>
                    <a:pt x="45890" y="72"/>
                    <a:pt x="45626" y="224"/>
                  </a:cubicBezTo>
                  <a:lnTo>
                    <a:pt x="24659" y="12333"/>
                  </a:lnTo>
                  <a:lnTo>
                    <a:pt x="1465" y="25727"/>
                  </a:lnTo>
                  <a:cubicBezTo>
                    <a:pt x="656" y="26179"/>
                    <a:pt x="1" y="27227"/>
                    <a:pt x="1" y="28025"/>
                  </a:cubicBezTo>
                  <a:lnTo>
                    <a:pt x="1" y="55350"/>
                  </a:lnTo>
                  <a:cubicBezTo>
                    <a:pt x="1" y="55893"/>
                    <a:pt x="295" y="56195"/>
                    <a:pt x="734" y="56195"/>
                  </a:cubicBezTo>
                  <a:cubicBezTo>
                    <a:pt x="949" y="56195"/>
                    <a:pt x="1199" y="56122"/>
                    <a:pt x="1465" y="55969"/>
                  </a:cubicBezTo>
                  <a:lnTo>
                    <a:pt x="16491" y="47301"/>
                  </a:lnTo>
                  <a:lnTo>
                    <a:pt x="45626" y="30478"/>
                  </a:lnTo>
                  <a:cubicBezTo>
                    <a:pt x="46435" y="30013"/>
                    <a:pt x="47090" y="28977"/>
                    <a:pt x="47090" y="28168"/>
                  </a:cubicBezTo>
                  <a:lnTo>
                    <a:pt x="47090" y="843"/>
                  </a:lnTo>
                  <a:cubicBezTo>
                    <a:pt x="47090" y="306"/>
                    <a:pt x="46793" y="1"/>
                    <a:pt x="46352"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14;p36">
              <a:extLst>
                <a:ext uri="{FF2B5EF4-FFF2-40B4-BE49-F238E27FC236}">
                  <a16:creationId xmlns:a16="http://schemas.microsoft.com/office/drawing/2014/main" id="{08139E9C-4E50-F4CE-B719-A97B0F1BA422}"/>
                </a:ext>
              </a:extLst>
            </p:cNvPr>
            <p:cNvSpPr/>
            <p:nvPr/>
          </p:nvSpPr>
          <p:spPr>
            <a:xfrm>
              <a:off x="6335929" y="991275"/>
              <a:ext cx="1167714" cy="1405374"/>
            </a:xfrm>
            <a:custGeom>
              <a:avLst/>
              <a:gdLst/>
              <a:ahLst/>
              <a:cxnLst/>
              <a:rect l="l" t="t" r="r" b="b"/>
              <a:pathLst>
                <a:path w="47090" h="56674" extrusionOk="0">
                  <a:moveTo>
                    <a:pt x="0" y="28265"/>
                  </a:moveTo>
                  <a:lnTo>
                    <a:pt x="0" y="55590"/>
                  </a:lnTo>
                  <a:cubicBezTo>
                    <a:pt x="0" y="56388"/>
                    <a:pt x="655" y="56674"/>
                    <a:pt x="1465" y="56209"/>
                  </a:cubicBezTo>
                  <a:lnTo>
                    <a:pt x="16490" y="47530"/>
                  </a:lnTo>
                  <a:lnTo>
                    <a:pt x="45625" y="30718"/>
                  </a:lnTo>
                  <a:cubicBezTo>
                    <a:pt x="46435" y="30254"/>
                    <a:pt x="47089" y="29206"/>
                    <a:pt x="47089" y="28408"/>
                  </a:cubicBezTo>
                  <a:lnTo>
                    <a:pt x="47089" y="1084"/>
                  </a:lnTo>
                  <a:cubicBezTo>
                    <a:pt x="47089" y="274"/>
                    <a:pt x="46435" y="0"/>
                    <a:pt x="45625" y="464"/>
                  </a:cubicBezTo>
                  <a:lnTo>
                    <a:pt x="24658" y="12573"/>
                  </a:lnTo>
                  <a:lnTo>
                    <a:pt x="1465" y="25968"/>
                  </a:lnTo>
                  <a:cubicBezTo>
                    <a:pt x="655" y="26420"/>
                    <a:pt x="0" y="27456"/>
                    <a:pt x="0" y="2826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15;p36">
              <a:extLst>
                <a:ext uri="{FF2B5EF4-FFF2-40B4-BE49-F238E27FC236}">
                  <a16:creationId xmlns:a16="http://schemas.microsoft.com/office/drawing/2014/main" id="{87DA5AE7-90ED-8100-42D9-0766932E4FCD}"/>
                </a:ext>
              </a:extLst>
            </p:cNvPr>
            <p:cNvSpPr/>
            <p:nvPr/>
          </p:nvSpPr>
          <p:spPr>
            <a:xfrm>
              <a:off x="6341533" y="995986"/>
              <a:ext cx="1167714" cy="1405398"/>
            </a:xfrm>
            <a:custGeom>
              <a:avLst/>
              <a:gdLst/>
              <a:ahLst/>
              <a:cxnLst/>
              <a:rect l="l" t="t" r="r" b="b"/>
              <a:pathLst>
                <a:path w="47090" h="56675" extrusionOk="0">
                  <a:moveTo>
                    <a:pt x="0" y="28266"/>
                  </a:moveTo>
                  <a:lnTo>
                    <a:pt x="0" y="55591"/>
                  </a:lnTo>
                  <a:cubicBezTo>
                    <a:pt x="0" y="56388"/>
                    <a:pt x="655" y="56674"/>
                    <a:pt x="1465" y="56210"/>
                  </a:cubicBezTo>
                  <a:lnTo>
                    <a:pt x="16502" y="47530"/>
                  </a:lnTo>
                  <a:lnTo>
                    <a:pt x="45625" y="30707"/>
                  </a:lnTo>
                  <a:cubicBezTo>
                    <a:pt x="46435" y="30242"/>
                    <a:pt x="47090" y="29207"/>
                    <a:pt x="47090" y="28409"/>
                  </a:cubicBezTo>
                  <a:lnTo>
                    <a:pt x="47090" y="1084"/>
                  </a:lnTo>
                  <a:cubicBezTo>
                    <a:pt x="47090" y="274"/>
                    <a:pt x="46435" y="1"/>
                    <a:pt x="45625" y="465"/>
                  </a:cubicBezTo>
                  <a:lnTo>
                    <a:pt x="24658" y="12562"/>
                  </a:lnTo>
                  <a:lnTo>
                    <a:pt x="1465" y="25956"/>
                  </a:lnTo>
                  <a:cubicBezTo>
                    <a:pt x="655" y="26420"/>
                    <a:pt x="0" y="27456"/>
                    <a:pt x="0" y="2826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16;p36">
              <a:extLst>
                <a:ext uri="{FF2B5EF4-FFF2-40B4-BE49-F238E27FC236}">
                  <a16:creationId xmlns:a16="http://schemas.microsoft.com/office/drawing/2014/main" id="{05630F8D-A695-6BCB-43D3-1638E7861E2B}"/>
                </a:ext>
              </a:extLst>
            </p:cNvPr>
            <p:cNvSpPr/>
            <p:nvPr/>
          </p:nvSpPr>
          <p:spPr>
            <a:xfrm>
              <a:off x="6374289" y="1060060"/>
              <a:ext cx="1108374" cy="1293785"/>
            </a:xfrm>
            <a:custGeom>
              <a:avLst/>
              <a:gdLst/>
              <a:ahLst/>
              <a:cxnLst/>
              <a:rect l="l" t="t" r="r" b="b"/>
              <a:pathLst>
                <a:path w="44697" h="52174" extrusionOk="0">
                  <a:moveTo>
                    <a:pt x="44697" y="0"/>
                  </a:moveTo>
                  <a:lnTo>
                    <a:pt x="1" y="25837"/>
                  </a:lnTo>
                  <a:lnTo>
                    <a:pt x="1" y="52173"/>
                  </a:lnTo>
                  <a:lnTo>
                    <a:pt x="44673" y="26194"/>
                  </a:lnTo>
                  <a:lnTo>
                    <a:pt x="44697"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17;p36">
              <a:extLst>
                <a:ext uri="{FF2B5EF4-FFF2-40B4-BE49-F238E27FC236}">
                  <a16:creationId xmlns:a16="http://schemas.microsoft.com/office/drawing/2014/main" id="{1F6956DE-121A-E427-FD3F-3C4DEF9B97C5}"/>
                </a:ext>
              </a:extLst>
            </p:cNvPr>
            <p:cNvSpPr/>
            <p:nvPr/>
          </p:nvSpPr>
          <p:spPr>
            <a:xfrm>
              <a:off x="6374289" y="1062713"/>
              <a:ext cx="1108671" cy="1284932"/>
            </a:xfrm>
            <a:custGeom>
              <a:avLst/>
              <a:gdLst/>
              <a:ahLst/>
              <a:cxnLst/>
              <a:rect l="l" t="t" r="r" b="b"/>
              <a:pathLst>
                <a:path w="44709" h="51817" extrusionOk="0">
                  <a:moveTo>
                    <a:pt x="1" y="25801"/>
                  </a:moveTo>
                  <a:lnTo>
                    <a:pt x="1" y="51661"/>
                  </a:lnTo>
                  <a:cubicBezTo>
                    <a:pt x="1" y="51757"/>
                    <a:pt x="108" y="51816"/>
                    <a:pt x="203" y="51769"/>
                  </a:cubicBezTo>
                  <a:lnTo>
                    <a:pt x="44637" y="26075"/>
                  </a:lnTo>
                  <a:cubicBezTo>
                    <a:pt x="44685" y="26063"/>
                    <a:pt x="44709" y="26015"/>
                    <a:pt x="44709" y="25968"/>
                  </a:cubicBezTo>
                  <a:lnTo>
                    <a:pt x="44673" y="167"/>
                  </a:lnTo>
                  <a:cubicBezTo>
                    <a:pt x="44673" y="60"/>
                    <a:pt x="44566" y="0"/>
                    <a:pt x="44471" y="48"/>
                  </a:cubicBezTo>
                  <a:lnTo>
                    <a:pt x="72" y="25682"/>
                  </a:lnTo>
                  <a:cubicBezTo>
                    <a:pt x="25" y="25706"/>
                    <a:pt x="1" y="25754"/>
                    <a:pt x="1" y="2580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18;p36">
              <a:extLst>
                <a:ext uri="{FF2B5EF4-FFF2-40B4-BE49-F238E27FC236}">
                  <a16:creationId xmlns:a16="http://schemas.microsoft.com/office/drawing/2014/main" id="{0F8C866C-B067-274F-A097-3C305F54674D}"/>
                </a:ext>
              </a:extLst>
            </p:cNvPr>
            <p:cNvSpPr/>
            <p:nvPr/>
          </p:nvSpPr>
          <p:spPr>
            <a:xfrm>
              <a:off x="6370470" y="1739083"/>
              <a:ext cx="1886048" cy="1095678"/>
            </a:xfrm>
            <a:custGeom>
              <a:avLst/>
              <a:gdLst/>
              <a:ahLst/>
              <a:cxnLst/>
              <a:rect l="l" t="t" r="r" b="b"/>
              <a:pathLst>
                <a:path w="76058" h="44185" extrusionOk="0">
                  <a:moveTo>
                    <a:pt x="0" y="26885"/>
                  </a:moveTo>
                  <a:lnTo>
                    <a:pt x="0" y="26968"/>
                  </a:lnTo>
                  <a:cubicBezTo>
                    <a:pt x="12" y="27313"/>
                    <a:pt x="238" y="27659"/>
                    <a:pt x="691" y="27921"/>
                  </a:cubicBezTo>
                  <a:lnTo>
                    <a:pt x="27932" y="43649"/>
                  </a:lnTo>
                  <a:cubicBezTo>
                    <a:pt x="28873" y="44185"/>
                    <a:pt x="30397" y="44185"/>
                    <a:pt x="31337" y="43649"/>
                  </a:cubicBezTo>
                  <a:lnTo>
                    <a:pt x="75355" y="18229"/>
                  </a:lnTo>
                  <a:cubicBezTo>
                    <a:pt x="75819" y="17967"/>
                    <a:pt x="76045" y="17634"/>
                    <a:pt x="76057" y="17288"/>
                  </a:cubicBezTo>
                  <a:lnTo>
                    <a:pt x="76057" y="17205"/>
                  </a:lnTo>
                  <a:cubicBezTo>
                    <a:pt x="76045" y="16872"/>
                    <a:pt x="75807" y="16526"/>
                    <a:pt x="75355" y="16264"/>
                  </a:cubicBezTo>
                  <a:lnTo>
                    <a:pt x="48125" y="548"/>
                  </a:lnTo>
                  <a:cubicBezTo>
                    <a:pt x="47185" y="1"/>
                    <a:pt x="45661" y="1"/>
                    <a:pt x="44720" y="548"/>
                  </a:cubicBezTo>
                  <a:lnTo>
                    <a:pt x="691" y="25956"/>
                  </a:lnTo>
                  <a:cubicBezTo>
                    <a:pt x="250" y="26218"/>
                    <a:pt x="12" y="26551"/>
                    <a:pt x="0" y="2688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19;p36">
              <a:extLst>
                <a:ext uri="{FF2B5EF4-FFF2-40B4-BE49-F238E27FC236}">
                  <a16:creationId xmlns:a16="http://schemas.microsoft.com/office/drawing/2014/main" id="{D9F9292D-546E-A05E-B991-46E1F57D56CE}"/>
                </a:ext>
              </a:extLst>
            </p:cNvPr>
            <p:cNvSpPr/>
            <p:nvPr/>
          </p:nvSpPr>
          <p:spPr>
            <a:xfrm>
              <a:off x="6515428" y="1816720"/>
              <a:ext cx="1422806" cy="824071"/>
            </a:xfrm>
            <a:custGeom>
              <a:avLst/>
              <a:gdLst/>
              <a:ahLst/>
              <a:cxnLst/>
              <a:rect l="l" t="t" r="r" b="b"/>
              <a:pathLst>
                <a:path w="57377" h="33232" extrusionOk="0">
                  <a:moveTo>
                    <a:pt x="60" y="23468"/>
                  </a:moveTo>
                  <a:cubicBezTo>
                    <a:pt x="119" y="23670"/>
                    <a:pt x="262" y="23837"/>
                    <a:pt x="464" y="23932"/>
                  </a:cubicBezTo>
                  <a:lnTo>
                    <a:pt x="16014" y="32910"/>
                  </a:lnTo>
                  <a:cubicBezTo>
                    <a:pt x="16633" y="33231"/>
                    <a:pt x="17383" y="33231"/>
                    <a:pt x="18002" y="32910"/>
                  </a:cubicBezTo>
                  <a:lnTo>
                    <a:pt x="56924" y="10443"/>
                  </a:lnTo>
                  <a:cubicBezTo>
                    <a:pt x="57114" y="10347"/>
                    <a:pt x="57257" y="10181"/>
                    <a:pt x="57317" y="9966"/>
                  </a:cubicBezTo>
                  <a:cubicBezTo>
                    <a:pt x="57376" y="9728"/>
                    <a:pt x="57245" y="9478"/>
                    <a:pt x="56924" y="9288"/>
                  </a:cubicBezTo>
                  <a:lnTo>
                    <a:pt x="41374" y="310"/>
                  </a:lnTo>
                  <a:cubicBezTo>
                    <a:pt x="40743" y="1"/>
                    <a:pt x="40005" y="1"/>
                    <a:pt x="39386" y="310"/>
                  </a:cubicBezTo>
                  <a:lnTo>
                    <a:pt x="464" y="22789"/>
                  </a:lnTo>
                  <a:cubicBezTo>
                    <a:pt x="143" y="22968"/>
                    <a:pt x="0" y="23218"/>
                    <a:pt x="60" y="23468"/>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20;p36">
              <a:extLst>
                <a:ext uri="{FF2B5EF4-FFF2-40B4-BE49-F238E27FC236}">
                  <a16:creationId xmlns:a16="http://schemas.microsoft.com/office/drawing/2014/main" id="{B06B7861-8176-0C07-3B9F-9DADC0D7CF21}"/>
                </a:ext>
              </a:extLst>
            </p:cNvPr>
            <p:cNvSpPr/>
            <p:nvPr/>
          </p:nvSpPr>
          <p:spPr>
            <a:xfrm>
              <a:off x="7288918" y="2266650"/>
              <a:ext cx="544751" cy="315350"/>
            </a:xfrm>
            <a:custGeom>
              <a:avLst/>
              <a:gdLst/>
              <a:ahLst/>
              <a:cxnLst/>
              <a:rect l="l" t="t" r="r" b="b"/>
              <a:pathLst>
                <a:path w="21968" h="12717" extrusionOk="0">
                  <a:moveTo>
                    <a:pt x="36" y="7835"/>
                  </a:moveTo>
                  <a:cubicBezTo>
                    <a:pt x="60" y="7931"/>
                    <a:pt x="131" y="8002"/>
                    <a:pt x="215" y="8038"/>
                  </a:cubicBezTo>
                  <a:lnTo>
                    <a:pt x="8073" y="12574"/>
                  </a:lnTo>
                  <a:cubicBezTo>
                    <a:pt x="8359" y="12717"/>
                    <a:pt x="8692" y="12717"/>
                    <a:pt x="8978" y="12574"/>
                  </a:cubicBezTo>
                  <a:lnTo>
                    <a:pt x="21753" y="5204"/>
                  </a:lnTo>
                  <a:cubicBezTo>
                    <a:pt x="21837" y="5156"/>
                    <a:pt x="21896" y="5085"/>
                    <a:pt x="21932" y="5002"/>
                  </a:cubicBezTo>
                  <a:cubicBezTo>
                    <a:pt x="21968" y="4883"/>
                    <a:pt x="21908" y="4763"/>
                    <a:pt x="21753" y="4680"/>
                  </a:cubicBezTo>
                  <a:lnTo>
                    <a:pt x="13895" y="144"/>
                  </a:lnTo>
                  <a:cubicBezTo>
                    <a:pt x="13609" y="1"/>
                    <a:pt x="13276" y="1"/>
                    <a:pt x="12990" y="144"/>
                  </a:cubicBezTo>
                  <a:lnTo>
                    <a:pt x="215" y="7514"/>
                  </a:lnTo>
                  <a:cubicBezTo>
                    <a:pt x="60" y="7609"/>
                    <a:pt x="1" y="7728"/>
                    <a:pt x="36" y="7835"/>
                  </a:cubicBezTo>
                  <a:close/>
                </a:path>
              </a:pathLst>
            </a:custGeom>
            <a:solidFill>
              <a:srgbClr val="2D1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21;p36">
              <a:extLst>
                <a:ext uri="{FF2B5EF4-FFF2-40B4-BE49-F238E27FC236}">
                  <a16:creationId xmlns:a16="http://schemas.microsoft.com/office/drawing/2014/main" id="{01B0CD9D-0A7F-BCF7-C7DE-5C69BD336A2C}"/>
                </a:ext>
              </a:extLst>
            </p:cNvPr>
            <p:cNvSpPr/>
            <p:nvPr/>
          </p:nvSpPr>
          <p:spPr>
            <a:xfrm>
              <a:off x="7289811" y="2269625"/>
              <a:ext cx="544156" cy="312374"/>
            </a:xfrm>
            <a:custGeom>
              <a:avLst/>
              <a:gdLst/>
              <a:ahLst/>
              <a:cxnLst/>
              <a:rect l="l" t="t" r="r" b="b"/>
              <a:pathLst>
                <a:path w="21944" h="12597" extrusionOk="0">
                  <a:moveTo>
                    <a:pt x="0" y="7715"/>
                  </a:moveTo>
                  <a:cubicBezTo>
                    <a:pt x="24" y="7811"/>
                    <a:pt x="95" y="7882"/>
                    <a:pt x="179" y="7918"/>
                  </a:cubicBezTo>
                  <a:lnTo>
                    <a:pt x="8037" y="12454"/>
                  </a:lnTo>
                  <a:cubicBezTo>
                    <a:pt x="8323" y="12597"/>
                    <a:pt x="8656" y="12597"/>
                    <a:pt x="8942" y="12454"/>
                  </a:cubicBezTo>
                  <a:lnTo>
                    <a:pt x="21717" y="5084"/>
                  </a:lnTo>
                  <a:cubicBezTo>
                    <a:pt x="21943" y="5048"/>
                    <a:pt x="21943" y="4715"/>
                    <a:pt x="21717" y="4679"/>
                  </a:cubicBezTo>
                  <a:lnTo>
                    <a:pt x="13859" y="143"/>
                  </a:lnTo>
                  <a:cubicBezTo>
                    <a:pt x="13573" y="0"/>
                    <a:pt x="13240" y="0"/>
                    <a:pt x="12954" y="143"/>
                  </a:cubicBezTo>
                  <a:lnTo>
                    <a:pt x="179" y="7513"/>
                  </a:lnTo>
                  <a:cubicBezTo>
                    <a:pt x="95" y="7560"/>
                    <a:pt x="24" y="7632"/>
                    <a:pt x="0" y="7715"/>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22;p36">
              <a:extLst>
                <a:ext uri="{FF2B5EF4-FFF2-40B4-BE49-F238E27FC236}">
                  <a16:creationId xmlns:a16="http://schemas.microsoft.com/office/drawing/2014/main" id="{C035EF35-895A-0FA9-E262-1AF19B7B2AFB}"/>
                </a:ext>
              </a:extLst>
            </p:cNvPr>
            <p:cNvSpPr/>
            <p:nvPr/>
          </p:nvSpPr>
          <p:spPr>
            <a:xfrm>
              <a:off x="6540819" y="1834152"/>
              <a:ext cx="1385312" cy="781543"/>
            </a:xfrm>
            <a:custGeom>
              <a:avLst/>
              <a:gdLst/>
              <a:ahLst/>
              <a:cxnLst/>
              <a:rect l="l" t="t" r="r" b="b"/>
              <a:pathLst>
                <a:path w="55865" h="31517" extrusionOk="0">
                  <a:moveTo>
                    <a:pt x="4584" y="25456"/>
                  </a:moveTo>
                  <a:cubicBezTo>
                    <a:pt x="4441" y="25527"/>
                    <a:pt x="4274" y="25527"/>
                    <a:pt x="4132" y="25456"/>
                  </a:cubicBezTo>
                  <a:lnTo>
                    <a:pt x="2238" y="24360"/>
                  </a:lnTo>
                  <a:cubicBezTo>
                    <a:pt x="2119" y="24313"/>
                    <a:pt x="2119" y="24146"/>
                    <a:pt x="2238" y="24110"/>
                  </a:cubicBezTo>
                  <a:lnTo>
                    <a:pt x="4560" y="22765"/>
                  </a:lnTo>
                  <a:cubicBezTo>
                    <a:pt x="4703" y="22694"/>
                    <a:pt x="4870" y="22694"/>
                    <a:pt x="5013" y="22765"/>
                  </a:cubicBezTo>
                  <a:lnTo>
                    <a:pt x="6906" y="23860"/>
                  </a:lnTo>
                  <a:cubicBezTo>
                    <a:pt x="7025" y="23908"/>
                    <a:pt x="7025" y="24075"/>
                    <a:pt x="6906" y="24122"/>
                  </a:cubicBezTo>
                  <a:close/>
                  <a:moveTo>
                    <a:pt x="44089" y="2655"/>
                  </a:moveTo>
                  <a:cubicBezTo>
                    <a:pt x="44208" y="2608"/>
                    <a:pt x="44208" y="2441"/>
                    <a:pt x="44089" y="2394"/>
                  </a:cubicBezTo>
                  <a:lnTo>
                    <a:pt x="42196" y="1298"/>
                  </a:lnTo>
                  <a:cubicBezTo>
                    <a:pt x="42053" y="1227"/>
                    <a:pt x="41886" y="1227"/>
                    <a:pt x="41743" y="1298"/>
                  </a:cubicBezTo>
                  <a:lnTo>
                    <a:pt x="36778" y="4168"/>
                  </a:lnTo>
                  <a:cubicBezTo>
                    <a:pt x="36659" y="4203"/>
                    <a:pt x="36659" y="4382"/>
                    <a:pt x="36778" y="4418"/>
                  </a:cubicBezTo>
                  <a:lnTo>
                    <a:pt x="38672" y="5513"/>
                  </a:lnTo>
                  <a:cubicBezTo>
                    <a:pt x="38814" y="5584"/>
                    <a:pt x="38981" y="5584"/>
                    <a:pt x="39124" y="5513"/>
                  </a:cubicBezTo>
                  <a:close/>
                  <a:moveTo>
                    <a:pt x="46684" y="4144"/>
                  </a:moveTo>
                  <a:cubicBezTo>
                    <a:pt x="46804" y="4108"/>
                    <a:pt x="46804" y="3929"/>
                    <a:pt x="46684" y="3894"/>
                  </a:cubicBezTo>
                  <a:lnTo>
                    <a:pt x="44791" y="2798"/>
                  </a:lnTo>
                  <a:cubicBezTo>
                    <a:pt x="44649" y="2727"/>
                    <a:pt x="44482" y="2727"/>
                    <a:pt x="44339" y="2798"/>
                  </a:cubicBezTo>
                  <a:lnTo>
                    <a:pt x="40684" y="4918"/>
                  </a:lnTo>
                  <a:cubicBezTo>
                    <a:pt x="40553" y="4953"/>
                    <a:pt x="40553" y="5132"/>
                    <a:pt x="40684" y="5180"/>
                  </a:cubicBezTo>
                  <a:lnTo>
                    <a:pt x="42577" y="6263"/>
                  </a:lnTo>
                  <a:cubicBezTo>
                    <a:pt x="42720" y="6334"/>
                    <a:pt x="42874" y="6334"/>
                    <a:pt x="43017" y="6263"/>
                  </a:cubicBezTo>
                  <a:close/>
                  <a:moveTo>
                    <a:pt x="49375" y="5703"/>
                  </a:moveTo>
                  <a:cubicBezTo>
                    <a:pt x="49494" y="5656"/>
                    <a:pt x="49494" y="5489"/>
                    <a:pt x="49375" y="5441"/>
                  </a:cubicBezTo>
                  <a:lnTo>
                    <a:pt x="47470" y="4346"/>
                  </a:lnTo>
                  <a:cubicBezTo>
                    <a:pt x="47327" y="4275"/>
                    <a:pt x="47173" y="4275"/>
                    <a:pt x="47030" y="4346"/>
                  </a:cubicBezTo>
                  <a:lnTo>
                    <a:pt x="41398" y="7597"/>
                  </a:lnTo>
                  <a:cubicBezTo>
                    <a:pt x="41267" y="7644"/>
                    <a:pt x="41267" y="7811"/>
                    <a:pt x="41398" y="7858"/>
                  </a:cubicBezTo>
                  <a:lnTo>
                    <a:pt x="43291" y="8954"/>
                  </a:lnTo>
                  <a:cubicBezTo>
                    <a:pt x="43434" y="9025"/>
                    <a:pt x="43589" y="9025"/>
                    <a:pt x="43732" y="8954"/>
                  </a:cubicBezTo>
                  <a:close/>
                  <a:moveTo>
                    <a:pt x="52054" y="7251"/>
                  </a:moveTo>
                  <a:cubicBezTo>
                    <a:pt x="52173" y="7216"/>
                    <a:pt x="52173" y="7037"/>
                    <a:pt x="52054" y="6989"/>
                  </a:cubicBezTo>
                  <a:lnTo>
                    <a:pt x="50149" y="5894"/>
                  </a:lnTo>
                  <a:cubicBezTo>
                    <a:pt x="50006" y="5822"/>
                    <a:pt x="49852" y="5822"/>
                    <a:pt x="49709" y="5894"/>
                  </a:cubicBezTo>
                  <a:lnTo>
                    <a:pt x="42744" y="9918"/>
                  </a:lnTo>
                  <a:cubicBezTo>
                    <a:pt x="42624" y="9954"/>
                    <a:pt x="42624" y="10133"/>
                    <a:pt x="42744" y="10168"/>
                  </a:cubicBezTo>
                  <a:lnTo>
                    <a:pt x="44637" y="11264"/>
                  </a:lnTo>
                  <a:cubicBezTo>
                    <a:pt x="44779" y="11335"/>
                    <a:pt x="44946" y="11335"/>
                    <a:pt x="45089" y="11264"/>
                  </a:cubicBezTo>
                  <a:close/>
                  <a:moveTo>
                    <a:pt x="10823" y="24849"/>
                  </a:moveTo>
                  <a:cubicBezTo>
                    <a:pt x="10942" y="24801"/>
                    <a:pt x="10942" y="24634"/>
                    <a:pt x="10823" y="24587"/>
                  </a:cubicBezTo>
                  <a:lnTo>
                    <a:pt x="8930" y="23491"/>
                  </a:lnTo>
                  <a:cubicBezTo>
                    <a:pt x="8787" y="23420"/>
                    <a:pt x="8620" y="23420"/>
                    <a:pt x="8477" y="23491"/>
                  </a:cubicBezTo>
                  <a:lnTo>
                    <a:pt x="4834" y="25611"/>
                  </a:lnTo>
                  <a:cubicBezTo>
                    <a:pt x="4715" y="25646"/>
                    <a:pt x="4715" y="25813"/>
                    <a:pt x="4834" y="25861"/>
                  </a:cubicBezTo>
                  <a:lnTo>
                    <a:pt x="6727" y="26956"/>
                  </a:lnTo>
                  <a:cubicBezTo>
                    <a:pt x="6870" y="27027"/>
                    <a:pt x="7037" y="27027"/>
                    <a:pt x="7180" y="26956"/>
                  </a:cubicBezTo>
                  <a:close/>
                  <a:moveTo>
                    <a:pt x="14085" y="25968"/>
                  </a:moveTo>
                  <a:cubicBezTo>
                    <a:pt x="14204" y="25920"/>
                    <a:pt x="14204" y="25754"/>
                    <a:pt x="14085" y="25706"/>
                  </a:cubicBezTo>
                  <a:lnTo>
                    <a:pt x="12180" y="24611"/>
                  </a:lnTo>
                  <a:cubicBezTo>
                    <a:pt x="12037" y="24539"/>
                    <a:pt x="11883" y="24539"/>
                    <a:pt x="11740" y="24611"/>
                  </a:cubicBezTo>
                  <a:lnTo>
                    <a:pt x="7418" y="27099"/>
                  </a:lnTo>
                  <a:cubicBezTo>
                    <a:pt x="7299" y="27147"/>
                    <a:pt x="7299" y="27313"/>
                    <a:pt x="7418" y="27361"/>
                  </a:cubicBezTo>
                  <a:lnTo>
                    <a:pt x="9323" y="28456"/>
                  </a:lnTo>
                  <a:cubicBezTo>
                    <a:pt x="9454" y="28528"/>
                    <a:pt x="9620" y="28528"/>
                    <a:pt x="9763" y="28456"/>
                  </a:cubicBezTo>
                  <a:close/>
                  <a:moveTo>
                    <a:pt x="17967" y="26706"/>
                  </a:moveTo>
                  <a:cubicBezTo>
                    <a:pt x="18086" y="26658"/>
                    <a:pt x="18086" y="26492"/>
                    <a:pt x="17967" y="26444"/>
                  </a:cubicBezTo>
                  <a:lnTo>
                    <a:pt x="16074" y="25349"/>
                  </a:lnTo>
                  <a:cubicBezTo>
                    <a:pt x="15931" y="25289"/>
                    <a:pt x="15764" y="25289"/>
                    <a:pt x="15633" y="25349"/>
                  </a:cubicBezTo>
                  <a:lnTo>
                    <a:pt x="10013" y="28599"/>
                  </a:lnTo>
                  <a:cubicBezTo>
                    <a:pt x="9894" y="28635"/>
                    <a:pt x="9894" y="28813"/>
                    <a:pt x="10013" y="28849"/>
                  </a:cubicBezTo>
                  <a:lnTo>
                    <a:pt x="11930" y="29956"/>
                  </a:lnTo>
                  <a:cubicBezTo>
                    <a:pt x="12061" y="30028"/>
                    <a:pt x="12228" y="30028"/>
                    <a:pt x="12371" y="29956"/>
                  </a:cubicBezTo>
                  <a:close/>
                  <a:moveTo>
                    <a:pt x="17919" y="29730"/>
                  </a:moveTo>
                  <a:cubicBezTo>
                    <a:pt x="18038" y="29683"/>
                    <a:pt x="18038" y="29516"/>
                    <a:pt x="17919" y="29468"/>
                  </a:cubicBezTo>
                  <a:lnTo>
                    <a:pt x="16026" y="28373"/>
                  </a:lnTo>
                  <a:cubicBezTo>
                    <a:pt x="15883" y="28313"/>
                    <a:pt x="15716" y="28313"/>
                    <a:pt x="15573" y="28373"/>
                  </a:cubicBezTo>
                  <a:lnTo>
                    <a:pt x="12597" y="30087"/>
                  </a:lnTo>
                  <a:cubicBezTo>
                    <a:pt x="12478" y="30135"/>
                    <a:pt x="12478" y="30302"/>
                    <a:pt x="12597" y="30349"/>
                  </a:cubicBezTo>
                  <a:lnTo>
                    <a:pt x="14502" y="31445"/>
                  </a:lnTo>
                  <a:cubicBezTo>
                    <a:pt x="14633" y="31516"/>
                    <a:pt x="14800" y="31516"/>
                    <a:pt x="14942" y="31445"/>
                  </a:cubicBezTo>
                  <a:close/>
                  <a:moveTo>
                    <a:pt x="38850" y="17657"/>
                  </a:moveTo>
                  <a:cubicBezTo>
                    <a:pt x="38969" y="17610"/>
                    <a:pt x="38969" y="17443"/>
                    <a:pt x="38850" y="17395"/>
                  </a:cubicBezTo>
                  <a:lnTo>
                    <a:pt x="36957" y="16300"/>
                  </a:lnTo>
                  <a:cubicBezTo>
                    <a:pt x="36814" y="16229"/>
                    <a:pt x="36648" y="16229"/>
                    <a:pt x="36505" y="16300"/>
                  </a:cubicBezTo>
                  <a:lnTo>
                    <a:pt x="24098" y="23468"/>
                  </a:lnTo>
                  <a:cubicBezTo>
                    <a:pt x="23979" y="23515"/>
                    <a:pt x="23979" y="23682"/>
                    <a:pt x="24098" y="23729"/>
                  </a:cubicBezTo>
                  <a:lnTo>
                    <a:pt x="26003" y="24825"/>
                  </a:lnTo>
                  <a:cubicBezTo>
                    <a:pt x="26134" y="24884"/>
                    <a:pt x="26301" y="24884"/>
                    <a:pt x="26444" y="24825"/>
                  </a:cubicBezTo>
                  <a:close/>
                  <a:moveTo>
                    <a:pt x="3751" y="22944"/>
                  </a:moveTo>
                  <a:cubicBezTo>
                    <a:pt x="3870" y="22896"/>
                    <a:pt x="3870" y="22729"/>
                    <a:pt x="3751" y="22682"/>
                  </a:cubicBezTo>
                  <a:lnTo>
                    <a:pt x="2322" y="21860"/>
                  </a:lnTo>
                  <a:cubicBezTo>
                    <a:pt x="2179" y="21789"/>
                    <a:pt x="2024" y="21789"/>
                    <a:pt x="1881" y="21860"/>
                  </a:cubicBezTo>
                  <a:lnTo>
                    <a:pt x="119" y="22884"/>
                  </a:lnTo>
                  <a:cubicBezTo>
                    <a:pt x="0" y="22920"/>
                    <a:pt x="0" y="23098"/>
                    <a:pt x="119" y="23134"/>
                  </a:cubicBezTo>
                  <a:lnTo>
                    <a:pt x="1536" y="23968"/>
                  </a:lnTo>
                  <a:cubicBezTo>
                    <a:pt x="1679" y="24027"/>
                    <a:pt x="1846" y="24027"/>
                    <a:pt x="1988" y="23968"/>
                  </a:cubicBezTo>
                  <a:close/>
                  <a:moveTo>
                    <a:pt x="6215" y="21527"/>
                  </a:moveTo>
                  <a:cubicBezTo>
                    <a:pt x="6334" y="21479"/>
                    <a:pt x="6334" y="21301"/>
                    <a:pt x="6215" y="21265"/>
                  </a:cubicBezTo>
                  <a:lnTo>
                    <a:pt x="4786" y="20443"/>
                  </a:lnTo>
                  <a:cubicBezTo>
                    <a:pt x="4644" y="20372"/>
                    <a:pt x="4477" y="20372"/>
                    <a:pt x="4334" y="20443"/>
                  </a:cubicBezTo>
                  <a:lnTo>
                    <a:pt x="2572" y="21467"/>
                  </a:lnTo>
                  <a:cubicBezTo>
                    <a:pt x="2453" y="21503"/>
                    <a:pt x="2453" y="21670"/>
                    <a:pt x="2572" y="21717"/>
                  </a:cubicBezTo>
                  <a:lnTo>
                    <a:pt x="4001" y="22539"/>
                  </a:lnTo>
                  <a:cubicBezTo>
                    <a:pt x="4132" y="22610"/>
                    <a:pt x="4298" y="22610"/>
                    <a:pt x="4441" y="22539"/>
                  </a:cubicBezTo>
                  <a:close/>
                  <a:moveTo>
                    <a:pt x="8549" y="20169"/>
                  </a:moveTo>
                  <a:cubicBezTo>
                    <a:pt x="8668" y="20134"/>
                    <a:pt x="8668" y="19955"/>
                    <a:pt x="8549" y="19919"/>
                  </a:cubicBezTo>
                  <a:lnTo>
                    <a:pt x="7120" y="19098"/>
                  </a:lnTo>
                  <a:cubicBezTo>
                    <a:pt x="6977" y="19015"/>
                    <a:pt x="6822" y="19015"/>
                    <a:pt x="6679" y="19098"/>
                  </a:cubicBezTo>
                  <a:lnTo>
                    <a:pt x="4917" y="20110"/>
                  </a:lnTo>
                  <a:cubicBezTo>
                    <a:pt x="4786" y="20146"/>
                    <a:pt x="4786" y="20324"/>
                    <a:pt x="4917" y="20372"/>
                  </a:cubicBezTo>
                  <a:lnTo>
                    <a:pt x="6334" y="21193"/>
                  </a:lnTo>
                  <a:cubicBezTo>
                    <a:pt x="6477" y="21265"/>
                    <a:pt x="6644" y="21265"/>
                    <a:pt x="6787" y="21193"/>
                  </a:cubicBezTo>
                  <a:close/>
                  <a:moveTo>
                    <a:pt x="10882" y="18824"/>
                  </a:moveTo>
                  <a:cubicBezTo>
                    <a:pt x="11001" y="18776"/>
                    <a:pt x="11001" y="18610"/>
                    <a:pt x="10882" y="18562"/>
                  </a:cubicBezTo>
                  <a:lnTo>
                    <a:pt x="9454" y="17741"/>
                  </a:lnTo>
                  <a:cubicBezTo>
                    <a:pt x="9311" y="17669"/>
                    <a:pt x="9156" y="17669"/>
                    <a:pt x="9013" y="17741"/>
                  </a:cubicBezTo>
                  <a:lnTo>
                    <a:pt x="7251" y="18765"/>
                  </a:lnTo>
                  <a:cubicBezTo>
                    <a:pt x="7132" y="18800"/>
                    <a:pt x="7132" y="18967"/>
                    <a:pt x="7251" y="19015"/>
                  </a:cubicBezTo>
                  <a:lnTo>
                    <a:pt x="8680" y="19836"/>
                  </a:lnTo>
                  <a:cubicBezTo>
                    <a:pt x="8823" y="19908"/>
                    <a:pt x="8989" y="19908"/>
                    <a:pt x="9120" y="19836"/>
                  </a:cubicBezTo>
                  <a:close/>
                  <a:moveTo>
                    <a:pt x="13216" y="17467"/>
                  </a:moveTo>
                  <a:cubicBezTo>
                    <a:pt x="13347" y="17431"/>
                    <a:pt x="13347" y="17252"/>
                    <a:pt x="13216" y="17217"/>
                  </a:cubicBezTo>
                  <a:lnTo>
                    <a:pt x="11799" y="16395"/>
                  </a:lnTo>
                  <a:cubicBezTo>
                    <a:pt x="11656" y="16324"/>
                    <a:pt x="11490" y="16324"/>
                    <a:pt x="11347" y="16395"/>
                  </a:cubicBezTo>
                  <a:lnTo>
                    <a:pt x="9585" y="17407"/>
                  </a:lnTo>
                  <a:cubicBezTo>
                    <a:pt x="9466" y="17455"/>
                    <a:pt x="9466" y="17622"/>
                    <a:pt x="9585" y="17669"/>
                  </a:cubicBezTo>
                  <a:lnTo>
                    <a:pt x="11013" y="18491"/>
                  </a:lnTo>
                  <a:cubicBezTo>
                    <a:pt x="11156" y="18562"/>
                    <a:pt x="11323" y="18562"/>
                    <a:pt x="11454" y="18491"/>
                  </a:cubicBezTo>
                  <a:close/>
                  <a:moveTo>
                    <a:pt x="15562" y="16121"/>
                  </a:moveTo>
                  <a:cubicBezTo>
                    <a:pt x="15681" y="16074"/>
                    <a:pt x="15681" y="15907"/>
                    <a:pt x="15562" y="15859"/>
                  </a:cubicBezTo>
                  <a:lnTo>
                    <a:pt x="14145" y="15038"/>
                  </a:lnTo>
                  <a:cubicBezTo>
                    <a:pt x="14002" y="14966"/>
                    <a:pt x="13835" y="14966"/>
                    <a:pt x="13692" y="15038"/>
                  </a:cubicBezTo>
                  <a:lnTo>
                    <a:pt x="11930" y="16062"/>
                  </a:lnTo>
                  <a:cubicBezTo>
                    <a:pt x="11811" y="16098"/>
                    <a:pt x="11811" y="16276"/>
                    <a:pt x="11930" y="16312"/>
                  </a:cubicBezTo>
                  <a:lnTo>
                    <a:pt x="13359" y="17133"/>
                  </a:lnTo>
                  <a:cubicBezTo>
                    <a:pt x="13502" y="17205"/>
                    <a:pt x="13657" y="17205"/>
                    <a:pt x="13799" y="17133"/>
                  </a:cubicBezTo>
                  <a:close/>
                  <a:moveTo>
                    <a:pt x="17895" y="14764"/>
                  </a:moveTo>
                  <a:cubicBezTo>
                    <a:pt x="18014" y="14728"/>
                    <a:pt x="18014" y="14562"/>
                    <a:pt x="17895" y="14514"/>
                  </a:cubicBezTo>
                  <a:lnTo>
                    <a:pt x="16478" y="13693"/>
                  </a:lnTo>
                  <a:cubicBezTo>
                    <a:pt x="16335" y="13621"/>
                    <a:pt x="16169" y="13621"/>
                    <a:pt x="16026" y="13693"/>
                  </a:cubicBezTo>
                  <a:lnTo>
                    <a:pt x="14264" y="14705"/>
                  </a:lnTo>
                  <a:cubicBezTo>
                    <a:pt x="14145" y="14752"/>
                    <a:pt x="14145" y="14919"/>
                    <a:pt x="14264" y="14966"/>
                  </a:cubicBezTo>
                  <a:lnTo>
                    <a:pt x="15693" y="15788"/>
                  </a:lnTo>
                  <a:cubicBezTo>
                    <a:pt x="15823" y="15859"/>
                    <a:pt x="15990" y="15859"/>
                    <a:pt x="16133" y="15788"/>
                  </a:cubicBezTo>
                  <a:close/>
                  <a:moveTo>
                    <a:pt x="20241" y="13419"/>
                  </a:moveTo>
                  <a:cubicBezTo>
                    <a:pt x="20360" y="13371"/>
                    <a:pt x="20360" y="13204"/>
                    <a:pt x="20241" y="13157"/>
                  </a:cubicBezTo>
                  <a:lnTo>
                    <a:pt x="18812" y="12335"/>
                  </a:lnTo>
                  <a:cubicBezTo>
                    <a:pt x="18669" y="12264"/>
                    <a:pt x="18502" y="12264"/>
                    <a:pt x="18371" y="12335"/>
                  </a:cubicBezTo>
                  <a:lnTo>
                    <a:pt x="16597" y="13359"/>
                  </a:lnTo>
                  <a:cubicBezTo>
                    <a:pt x="16478" y="13407"/>
                    <a:pt x="16478" y="13573"/>
                    <a:pt x="16597" y="13609"/>
                  </a:cubicBezTo>
                  <a:lnTo>
                    <a:pt x="18026" y="14443"/>
                  </a:lnTo>
                  <a:cubicBezTo>
                    <a:pt x="18169" y="14514"/>
                    <a:pt x="18336" y="14514"/>
                    <a:pt x="18479" y="14443"/>
                  </a:cubicBezTo>
                  <a:close/>
                  <a:moveTo>
                    <a:pt x="22574" y="12073"/>
                  </a:moveTo>
                  <a:cubicBezTo>
                    <a:pt x="22693" y="12026"/>
                    <a:pt x="22693" y="11859"/>
                    <a:pt x="22574" y="11811"/>
                  </a:cubicBezTo>
                  <a:lnTo>
                    <a:pt x="21157" y="10990"/>
                  </a:lnTo>
                  <a:cubicBezTo>
                    <a:pt x="21015" y="10918"/>
                    <a:pt x="20848" y="10918"/>
                    <a:pt x="20705" y="10990"/>
                  </a:cubicBezTo>
                  <a:lnTo>
                    <a:pt x="18943" y="12002"/>
                  </a:lnTo>
                  <a:cubicBezTo>
                    <a:pt x="18824" y="12049"/>
                    <a:pt x="18824" y="12216"/>
                    <a:pt x="18943" y="12264"/>
                  </a:cubicBezTo>
                  <a:lnTo>
                    <a:pt x="20372" y="13085"/>
                  </a:lnTo>
                  <a:cubicBezTo>
                    <a:pt x="20515" y="13157"/>
                    <a:pt x="20669" y="13157"/>
                    <a:pt x="20812" y="13085"/>
                  </a:cubicBezTo>
                  <a:close/>
                  <a:moveTo>
                    <a:pt x="24920" y="10728"/>
                  </a:moveTo>
                  <a:cubicBezTo>
                    <a:pt x="25039" y="10680"/>
                    <a:pt x="25039" y="10514"/>
                    <a:pt x="24920" y="10466"/>
                  </a:cubicBezTo>
                  <a:lnTo>
                    <a:pt x="23503" y="9644"/>
                  </a:lnTo>
                  <a:cubicBezTo>
                    <a:pt x="23360" y="9573"/>
                    <a:pt x="23193" y="9573"/>
                    <a:pt x="23051" y="9644"/>
                  </a:cubicBezTo>
                  <a:lnTo>
                    <a:pt x="21288" y="10656"/>
                  </a:lnTo>
                  <a:cubicBezTo>
                    <a:pt x="21169" y="10704"/>
                    <a:pt x="21169" y="10871"/>
                    <a:pt x="21288" y="10918"/>
                  </a:cubicBezTo>
                  <a:lnTo>
                    <a:pt x="22717" y="11740"/>
                  </a:lnTo>
                  <a:cubicBezTo>
                    <a:pt x="22860" y="11811"/>
                    <a:pt x="23015" y="11811"/>
                    <a:pt x="23158" y="11740"/>
                  </a:cubicBezTo>
                  <a:close/>
                  <a:moveTo>
                    <a:pt x="27265" y="9371"/>
                  </a:moveTo>
                  <a:cubicBezTo>
                    <a:pt x="27384" y="9323"/>
                    <a:pt x="27384" y="9156"/>
                    <a:pt x="27265" y="9109"/>
                  </a:cubicBezTo>
                  <a:lnTo>
                    <a:pt x="25837" y="8287"/>
                  </a:lnTo>
                  <a:cubicBezTo>
                    <a:pt x="25694" y="8216"/>
                    <a:pt x="25527" y="8216"/>
                    <a:pt x="25396" y="8287"/>
                  </a:cubicBezTo>
                  <a:lnTo>
                    <a:pt x="23622" y="9311"/>
                  </a:lnTo>
                  <a:cubicBezTo>
                    <a:pt x="23503" y="9359"/>
                    <a:pt x="23503" y="9525"/>
                    <a:pt x="23622" y="9573"/>
                  </a:cubicBezTo>
                  <a:lnTo>
                    <a:pt x="25051" y="10394"/>
                  </a:lnTo>
                  <a:cubicBezTo>
                    <a:pt x="25194" y="10466"/>
                    <a:pt x="25360" y="10466"/>
                    <a:pt x="25503" y="10394"/>
                  </a:cubicBezTo>
                  <a:close/>
                  <a:moveTo>
                    <a:pt x="29599" y="8025"/>
                  </a:moveTo>
                  <a:cubicBezTo>
                    <a:pt x="29718" y="7978"/>
                    <a:pt x="29718" y="7811"/>
                    <a:pt x="29599" y="7763"/>
                  </a:cubicBezTo>
                  <a:lnTo>
                    <a:pt x="28182" y="6942"/>
                  </a:lnTo>
                  <a:cubicBezTo>
                    <a:pt x="28039" y="6870"/>
                    <a:pt x="27873" y="6870"/>
                    <a:pt x="27730" y="6942"/>
                  </a:cubicBezTo>
                  <a:lnTo>
                    <a:pt x="25968" y="7954"/>
                  </a:lnTo>
                  <a:cubicBezTo>
                    <a:pt x="25849" y="8001"/>
                    <a:pt x="25849" y="8168"/>
                    <a:pt x="25968" y="8216"/>
                  </a:cubicBezTo>
                  <a:lnTo>
                    <a:pt x="27396" y="9037"/>
                  </a:lnTo>
                  <a:cubicBezTo>
                    <a:pt x="27527" y="9109"/>
                    <a:pt x="27694" y="9109"/>
                    <a:pt x="27837" y="9037"/>
                  </a:cubicBezTo>
                  <a:close/>
                  <a:moveTo>
                    <a:pt x="31945" y="6668"/>
                  </a:moveTo>
                  <a:cubicBezTo>
                    <a:pt x="32064" y="6632"/>
                    <a:pt x="32064" y="6454"/>
                    <a:pt x="31945" y="6418"/>
                  </a:cubicBezTo>
                  <a:lnTo>
                    <a:pt x="30516" y="5584"/>
                  </a:lnTo>
                  <a:cubicBezTo>
                    <a:pt x="30373" y="5525"/>
                    <a:pt x="30206" y="5525"/>
                    <a:pt x="30075" y="5584"/>
                  </a:cubicBezTo>
                  <a:lnTo>
                    <a:pt x="28301" y="6608"/>
                  </a:lnTo>
                  <a:cubicBezTo>
                    <a:pt x="28182" y="6656"/>
                    <a:pt x="28182" y="6823"/>
                    <a:pt x="28301" y="6870"/>
                  </a:cubicBezTo>
                  <a:lnTo>
                    <a:pt x="29730" y="7692"/>
                  </a:lnTo>
                  <a:cubicBezTo>
                    <a:pt x="29873" y="7763"/>
                    <a:pt x="30040" y="7763"/>
                    <a:pt x="30182" y="7692"/>
                  </a:cubicBezTo>
                  <a:close/>
                  <a:moveTo>
                    <a:pt x="34469" y="5203"/>
                  </a:moveTo>
                  <a:cubicBezTo>
                    <a:pt x="34600" y="5168"/>
                    <a:pt x="34600" y="4989"/>
                    <a:pt x="34469" y="4953"/>
                  </a:cubicBezTo>
                  <a:lnTo>
                    <a:pt x="33064" y="4120"/>
                  </a:lnTo>
                  <a:cubicBezTo>
                    <a:pt x="32921" y="4048"/>
                    <a:pt x="32754" y="4048"/>
                    <a:pt x="32611" y="4120"/>
                  </a:cubicBezTo>
                  <a:lnTo>
                    <a:pt x="30849" y="5144"/>
                  </a:lnTo>
                  <a:cubicBezTo>
                    <a:pt x="30730" y="5180"/>
                    <a:pt x="30730" y="5358"/>
                    <a:pt x="30849" y="5394"/>
                  </a:cubicBezTo>
                  <a:lnTo>
                    <a:pt x="32278" y="6227"/>
                  </a:lnTo>
                  <a:cubicBezTo>
                    <a:pt x="32409" y="6299"/>
                    <a:pt x="32576" y="6299"/>
                    <a:pt x="32718" y="6227"/>
                  </a:cubicBezTo>
                  <a:close/>
                  <a:moveTo>
                    <a:pt x="36814" y="3858"/>
                  </a:moveTo>
                  <a:cubicBezTo>
                    <a:pt x="36933" y="3810"/>
                    <a:pt x="36933" y="3644"/>
                    <a:pt x="36814" y="3596"/>
                  </a:cubicBezTo>
                  <a:lnTo>
                    <a:pt x="35385" y="2775"/>
                  </a:lnTo>
                  <a:cubicBezTo>
                    <a:pt x="35243" y="2703"/>
                    <a:pt x="35076" y="2703"/>
                    <a:pt x="34945" y="2775"/>
                  </a:cubicBezTo>
                  <a:lnTo>
                    <a:pt x="33171" y="3798"/>
                  </a:lnTo>
                  <a:cubicBezTo>
                    <a:pt x="33052" y="3834"/>
                    <a:pt x="33052" y="4013"/>
                    <a:pt x="33171" y="4048"/>
                  </a:cubicBezTo>
                  <a:lnTo>
                    <a:pt x="34600" y="4870"/>
                  </a:lnTo>
                  <a:cubicBezTo>
                    <a:pt x="34743" y="4941"/>
                    <a:pt x="34909" y="4941"/>
                    <a:pt x="35052" y="4870"/>
                  </a:cubicBezTo>
                  <a:close/>
                  <a:moveTo>
                    <a:pt x="39160" y="2501"/>
                  </a:moveTo>
                  <a:cubicBezTo>
                    <a:pt x="39279" y="2453"/>
                    <a:pt x="39279" y="2286"/>
                    <a:pt x="39160" y="2251"/>
                  </a:cubicBezTo>
                  <a:lnTo>
                    <a:pt x="37731" y="1417"/>
                  </a:lnTo>
                  <a:cubicBezTo>
                    <a:pt x="37588" y="1346"/>
                    <a:pt x="37433" y="1346"/>
                    <a:pt x="37290" y="1417"/>
                  </a:cubicBezTo>
                  <a:lnTo>
                    <a:pt x="35528" y="2441"/>
                  </a:lnTo>
                  <a:cubicBezTo>
                    <a:pt x="35397" y="2489"/>
                    <a:pt x="35397" y="2655"/>
                    <a:pt x="35528" y="2703"/>
                  </a:cubicBezTo>
                  <a:lnTo>
                    <a:pt x="36945" y="3525"/>
                  </a:lnTo>
                  <a:cubicBezTo>
                    <a:pt x="37088" y="3596"/>
                    <a:pt x="37255" y="3596"/>
                    <a:pt x="37398" y="3525"/>
                  </a:cubicBezTo>
                  <a:close/>
                  <a:moveTo>
                    <a:pt x="41505" y="1155"/>
                  </a:moveTo>
                  <a:cubicBezTo>
                    <a:pt x="41624" y="1108"/>
                    <a:pt x="41624" y="941"/>
                    <a:pt x="41505" y="893"/>
                  </a:cubicBezTo>
                  <a:lnTo>
                    <a:pt x="40077" y="72"/>
                  </a:lnTo>
                  <a:cubicBezTo>
                    <a:pt x="39934" y="0"/>
                    <a:pt x="39767" y="0"/>
                    <a:pt x="39624" y="72"/>
                  </a:cubicBezTo>
                  <a:lnTo>
                    <a:pt x="37862" y="1096"/>
                  </a:lnTo>
                  <a:cubicBezTo>
                    <a:pt x="37743" y="1131"/>
                    <a:pt x="37743" y="1298"/>
                    <a:pt x="37862" y="1346"/>
                  </a:cubicBezTo>
                  <a:lnTo>
                    <a:pt x="39291" y="2167"/>
                  </a:lnTo>
                  <a:cubicBezTo>
                    <a:pt x="39434" y="2239"/>
                    <a:pt x="39600" y="2239"/>
                    <a:pt x="39731" y="2167"/>
                  </a:cubicBezTo>
                  <a:close/>
                  <a:moveTo>
                    <a:pt x="9513" y="22610"/>
                  </a:moveTo>
                  <a:cubicBezTo>
                    <a:pt x="9632" y="22575"/>
                    <a:pt x="9632" y="22396"/>
                    <a:pt x="9513" y="22360"/>
                  </a:cubicBezTo>
                  <a:lnTo>
                    <a:pt x="7620" y="21265"/>
                  </a:lnTo>
                  <a:cubicBezTo>
                    <a:pt x="7477" y="21193"/>
                    <a:pt x="7311" y="21193"/>
                    <a:pt x="7168" y="21265"/>
                  </a:cubicBezTo>
                  <a:lnTo>
                    <a:pt x="5275" y="22360"/>
                  </a:lnTo>
                  <a:cubicBezTo>
                    <a:pt x="5155" y="22396"/>
                    <a:pt x="5155" y="22563"/>
                    <a:pt x="5275" y="22610"/>
                  </a:cubicBezTo>
                  <a:lnTo>
                    <a:pt x="7168" y="23706"/>
                  </a:lnTo>
                  <a:cubicBezTo>
                    <a:pt x="7311" y="23777"/>
                    <a:pt x="7477" y="23777"/>
                    <a:pt x="7620" y="23706"/>
                  </a:cubicBezTo>
                  <a:close/>
                  <a:moveTo>
                    <a:pt x="14776" y="19574"/>
                  </a:moveTo>
                  <a:cubicBezTo>
                    <a:pt x="14895" y="19527"/>
                    <a:pt x="14895" y="19360"/>
                    <a:pt x="14776" y="19312"/>
                  </a:cubicBezTo>
                  <a:lnTo>
                    <a:pt x="12883" y="18217"/>
                  </a:lnTo>
                  <a:cubicBezTo>
                    <a:pt x="12740" y="18145"/>
                    <a:pt x="12573" y="18145"/>
                    <a:pt x="12430" y="18217"/>
                  </a:cubicBezTo>
                  <a:lnTo>
                    <a:pt x="10537" y="19312"/>
                  </a:lnTo>
                  <a:cubicBezTo>
                    <a:pt x="10406" y="19360"/>
                    <a:pt x="10406" y="19527"/>
                    <a:pt x="10537" y="19574"/>
                  </a:cubicBezTo>
                  <a:lnTo>
                    <a:pt x="12430" y="20670"/>
                  </a:lnTo>
                  <a:cubicBezTo>
                    <a:pt x="12573" y="20741"/>
                    <a:pt x="12740" y="20741"/>
                    <a:pt x="12883" y="20670"/>
                  </a:cubicBezTo>
                  <a:close/>
                  <a:moveTo>
                    <a:pt x="12144" y="21098"/>
                  </a:moveTo>
                  <a:cubicBezTo>
                    <a:pt x="12264" y="21051"/>
                    <a:pt x="12264" y="20872"/>
                    <a:pt x="12144" y="20836"/>
                  </a:cubicBezTo>
                  <a:lnTo>
                    <a:pt x="10251" y="19741"/>
                  </a:lnTo>
                  <a:cubicBezTo>
                    <a:pt x="10108" y="19669"/>
                    <a:pt x="9942" y="19669"/>
                    <a:pt x="9799" y="19741"/>
                  </a:cubicBezTo>
                  <a:lnTo>
                    <a:pt x="7906" y="20848"/>
                  </a:lnTo>
                  <a:cubicBezTo>
                    <a:pt x="7787" y="20884"/>
                    <a:pt x="7787" y="21062"/>
                    <a:pt x="7906" y="21098"/>
                  </a:cubicBezTo>
                  <a:lnTo>
                    <a:pt x="9799" y="22182"/>
                  </a:lnTo>
                  <a:cubicBezTo>
                    <a:pt x="9942" y="22253"/>
                    <a:pt x="10108" y="22253"/>
                    <a:pt x="10251" y="22182"/>
                  </a:cubicBezTo>
                  <a:close/>
                  <a:moveTo>
                    <a:pt x="17407" y="18050"/>
                  </a:moveTo>
                  <a:cubicBezTo>
                    <a:pt x="17526" y="18014"/>
                    <a:pt x="17526" y="17836"/>
                    <a:pt x="17407" y="17800"/>
                  </a:cubicBezTo>
                  <a:lnTo>
                    <a:pt x="15514" y="16705"/>
                  </a:lnTo>
                  <a:cubicBezTo>
                    <a:pt x="15371" y="16633"/>
                    <a:pt x="15204" y="16633"/>
                    <a:pt x="15061" y="16705"/>
                  </a:cubicBezTo>
                  <a:lnTo>
                    <a:pt x="13168" y="17800"/>
                  </a:lnTo>
                  <a:cubicBezTo>
                    <a:pt x="13049" y="17836"/>
                    <a:pt x="13049" y="18014"/>
                    <a:pt x="13168" y="18050"/>
                  </a:cubicBezTo>
                  <a:lnTo>
                    <a:pt x="15061" y="19146"/>
                  </a:lnTo>
                  <a:cubicBezTo>
                    <a:pt x="15204" y="19217"/>
                    <a:pt x="15371" y="19217"/>
                    <a:pt x="15514" y="19146"/>
                  </a:cubicBezTo>
                  <a:close/>
                  <a:moveTo>
                    <a:pt x="20038" y="16538"/>
                  </a:moveTo>
                  <a:cubicBezTo>
                    <a:pt x="20157" y="16490"/>
                    <a:pt x="20157" y="16324"/>
                    <a:pt x="20038" y="16276"/>
                  </a:cubicBezTo>
                  <a:lnTo>
                    <a:pt x="18145" y="15193"/>
                  </a:lnTo>
                  <a:cubicBezTo>
                    <a:pt x="18002" y="15109"/>
                    <a:pt x="17836" y="15109"/>
                    <a:pt x="17693" y="15193"/>
                  </a:cubicBezTo>
                  <a:lnTo>
                    <a:pt x="15800" y="16276"/>
                  </a:lnTo>
                  <a:cubicBezTo>
                    <a:pt x="15669" y="16324"/>
                    <a:pt x="15669" y="16490"/>
                    <a:pt x="15800" y="16538"/>
                  </a:cubicBezTo>
                  <a:lnTo>
                    <a:pt x="17693" y="17633"/>
                  </a:lnTo>
                  <a:cubicBezTo>
                    <a:pt x="17836" y="17705"/>
                    <a:pt x="17990" y="17705"/>
                    <a:pt x="18133" y="17633"/>
                  </a:cubicBezTo>
                  <a:close/>
                  <a:moveTo>
                    <a:pt x="22670" y="15014"/>
                  </a:moveTo>
                  <a:cubicBezTo>
                    <a:pt x="22789" y="14966"/>
                    <a:pt x="22789" y="14800"/>
                    <a:pt x="22670" y="14764"/>
                  </a:cubicBezTo>
                  <a:lnTo>
                    <a:pt x="20776" y="13669"/>
                  </a:lnTo>
                  <a:cubicBezTo>
                    <a:pt x="20634" y="13585"/>
                    <a:pt x="20467" y="13585"/>
                    <a:pt x="20324" y="13669"/>
                  </a:cubicBezTo>
                  <a:lnTo>
                    <a:pt x="18431" y="14764"/>
                  </a:lnTo>
                  <a:cubicBezTo>
                    <a:pt x="18312" y="14800"/>
                    <a:pt x="18312" y="14966"/>
                    <a:pt x="18431" y="15014"/>
                  </a:cubicBezTo>
                  <a:lnTo>
                    <a:pt x="20324" y="16109"/>
                  </a:lnTo>
                  <a:cubicBezTo>
                    <a:pt x="20467" y="16181"/>
                    <a:pt x="20634" y="16181"/>
                    <a:pt x="20776" y="16109"/>
                  </a:cubicBezTo>
                  <a:close/>
                  <a:moveTo>
                    <a:pt x="25301" y="13502"/>
                  </a:moveTo>
                  <a:cubicBezTo>
                    <a:pt x="25420" y="13454"/>
                    <a:pt x="25420" y="13288"/>
                    <a:pt x="25301" y="13240"/>
                  </a:cubicBezTo>
                  <a:lnTo>
                    <a:pt x="23408" y="12145"/>
                  </a:lnTo>
                  <a:cubicBezTo>
                    <a:pt x="23265" y="12073"/>
                    <a:pt x="23098" y="12073"/>
                    <a:pt x="22955" y="12145"/>
                  </a:cubicBezTo>
                  <a:lnTo>
                    <a:pt x="21062" y="13240"/>
                  </a:lnTo>
                  <a:cubicBezTo>
                    <a:pt x="20943" y="13276"/>
                    <a:pt x="20943" y="13454"/>
                    <a:pt x="21062" y="13502"/>
                  </a:cubicBezTo>
                  <a:lnTo>
                    <a:pt x="22955" y="14597"/>
                  </a:lnTo>
                  <a:cubicBezTo>
                    <a:pt x="23098" y="14669"/>
                    <a:pt x="23265" y="14669"/>
                    <a:pt x="23408" y="14597"/>
                  </a:cubicBezTo>
                  <a:close/>
                  <a:moveTo>
                    <a:pt x="27932" y="11978"/>
                  </a:moveTo>
                  <a:cubicBezTo>
                    <a:pt x="28051" y="11930"/>
                    <a:pt x="28051" y="11764"/>
                    <a:pt x="27932" y="11716"/>
                  </a:cubicBezTo>
                  <a:lnTo>
                    <a:pt x="26039" y="10621"/>
                  </a:lnTo>
                  <a:cubicBezTo>
                    <a:pt x="25896" y="10549"/>
                    <a:pt x="25729" y="10549"/>
                    <a:pt x="25587" y="10621"/>
                  </a:cubicBezTo>
                  <a:lnTo>
                    <a:pt x="23694" y="11716"/>
                  </a:lnTo>
                  <a:cubicBezTo>
                    <a:pt x="23574" y="11764"/>
                    <a:pt x="23574" y="11930"/>
                    <a:pt x="23694" y="11978"/>
                  </a:cubicBezTo>
                  <a:lnTo>
                    <a:pt x="25587" y="13073"/>
                  </a:lnTo>
                  <a:cubicBezTo>
                    <a:pt x="25729" y="13145"/>
                    <a:pt x="25896" y="13145"/>
                    <a:pt x="26039" y="13073"/>
                  </a:cubicBezTo>
                  <a:close/>
                  <a:moveTo>
                    <a:pt x="30563" y="10454"/>
                  </a:moveTo>
                  <a:cubicBezTo>
                    <a:pt x="30682" y="10418"/>
                    <a:pt x="30682" y="10240"/>
                    <a:pt x="30563" y="10204"/>
                  </a:cubicBezTo>
                  <a:lnTo>
                    <a:pt x="28670" y="9109"/>
                  </a:lnTo>
                  <a:cubicBezTo>
                    <a:pt x="28527" y="9037"/>
                    <a:pt x="28361" y="9037"/>
                    <a:pt x="28218" y="9109"/>
                  </a:cubicBezTo>
                  <a:lnTo>
                    <a:pt x="26325" y="10204"/>
                  </a:lnTo>
                  <a:cubicBezTo>
                    <a:pt x="26206" y="10240"/>
                    <a:pt x="26206" y="10418"/>
                    <a:pt x="26325" y="10454"/>
                  </a:cubicBezTo>
                  <a:lnTo>
                    <a:pt x="28218" y="11549"/>
                  </a:lnTo>
                  <a:cubicBezTo>
                    <a:pt x="28361" y="11621"/>
                    <a:pt x="28527" y="11621"/>
                    <a:pt x="28670" y="11549"/>
                  </a:cubicBezTo>
                  <a:close/>
                  <a:moveTo>
                    <a:pt x="33195" y="8942"/>
                  </a:moveTo>
                  <a:cubicBezTo>
                    <a:pt x="33326" y="8894"/>
                    <a:pt x="33326" y="8716"/>
                    <a:pt x="33195" y="8680"/>
                  </a:cubicBezTo>
                  <a:lnTo>
                    <a:pt x="31302" y="7585"/>
                  </a:lnTo>
                  <a:cubicBezTo>
                    <a:pt x="31159" y="7513"/>
                    <a:pt x="30992" y="7513"/>
                    <a:pt x="30849" y="7585"/>
                  </a:cubicBezTo>
                  <a:lnTo>
                    <a:pt x="28956" y="8680"/>
                  </a:lnTo>
                  <a:cubicBezTo>
                    <a:pt x="28837" y="8728"/>
                    <a:pt x="28837" y="8894"/>
                    <a:pt x="28956" y="8942"/>
                  </a:cubicBezTo>
                  <a:lnTo>
                    <a:pt x="30849" y="10037"/>
                  </a:lnTo>
                  <a:cubicBezTo>
                    <a:pt x="30992" y="10097"/>
                    <a:pt x="31159" y="10097"/>
                    <a:pt x="31302" y="10037"/>
                  </a:cubicBezTo>
                  <a:close/>
                  <a:moveTo>
                    <a:pt x="35826" y="7418"/>
                  </a:moveTo>
                  <a:cubicBezTo>
                    <a:pt x="35945" y="7370"/>
                    <a:pt x="35945" y="7204"/>
                    <a:pt x="35826" y="7156"/>
                  </a:cubicBezTo>
                  <a:lnTo>
                    <a:pt x="33933" y="6061"/>
                  </a:lnTo>
                  <a:cubicBezTo>
                    <a:pt x="33790" y="5989"/>
                    <a:pt x="33623" y="5989"/>
                    <a:pt x="33480" y="6061"/>
                  </a:cubicBezTo>
                  <a:lnTo>
                    <a:pt x="31587" y="7156"/>
                  </a:lnTo>
                  <a:cubicBezTo>
                    <a:pt x="31468" y="7204"/>
                    <a:pt x="31468" y="7370"/>
                    <a:pt x="31587" y="7418"/>
                  </a:cubicBezTo>
                  <a:lnTo>
                    <a:pt x="33480" y="8513"/>
                  </a:lnTo>
                  <a:cubicBezTo>
                    <a:pt x="33623" y="8585"/>
                    <a:pt x="33790" y="8585"/>
                    <a:pt x="33933" y="8513"/>
                  </a:cubicBezTo>
                  <a:close/>
                  <a:moveTo>
                    <a:pt x="38457" y="5894"/>
                  </a:moveTo>
                  <a:cubicBezTo>
                    <a:pt x="38576" y="5858"/>
                    <a:pt x="38576" y="5680"/>
                    <a:pt x="38457" y="5644"/>
                  </a:cubicBezTo>
                  <a:lnTo>
                    <a:pt x="36564" y="4549"/>
                  </a:lnTo>
                  <a:cubicBezTo>
                    <a:pt x="36421" y="4477"/>
                    <a:pt x="36255" y="4477"/>
                    <a:pt x="36112" y="4549"/>
                  </a:cubicBezTo>
                  <a:lnTo>
                    <a:pt x="34219" y="5644"/>
                  </a:lnTo>
                  <a:cubicBezTo>
                    <a:pt x="34100" y="5680"/>
                    <a:pt x="34100" y="5858"/>
                    <a:pt x="34219" y="5894"/>
                  </a:cubicBezTo>
                  <a:lnTo>
                    <a:pt x="36124" y="7001"/>
                  </a:lnTo>
                  <a:cubicBezTo>
                    <a:pt x="36255" y="7073"/>
                    <a:pt x="36421" y="7073"/>
                    <a:pt x="36564" y="7001"/>
                  </a:cubicBezTo>
                  <a:close/>
                  <a:moveTo>
                    <a:pt x="13418" y="23360"/>
                  </a:moveTo>
                  <a:cubicBezTo>
                    <a:pt x="13537" y="23313"/>
                    <a:pt x="13537" y="23146"/>
                    <a:pt x="13418" y="23098"/>
                  </a:cubicBezTo>
                  <a:lnTo>
                    <a:pt x="11513" y="22003"/>
                  </a:lnTo>
                  <a:cubicBezTo>
                    <a:pt x="11371" y="21932"/>
                    <a:pt x="11204" y="21932"/>
                    <a:pt x="11073" y="22003"/>
                  </a:cubicBezTo>
                  <a:lnTo>
                    <a:pt x="9168" y="23098"/>
                  </a:lnTo>
                  <a:cubicBezTo>
                    <a:pt x="9049" y="23146"/>
                    <a:pt x="9049" y="23313"/>
                    <a:pt x="9168" y="23360"/>
                  </a:cubicBezTo>
                  <a:lnTo>
                    <a:pt x="11073" y="24456"/>
                  </a:lnTo>
                  <a:cubicBezTo>
                    <a:pt x="11204" y="24527"/>
                    <a:pt x="11371" y="24527"/>
                    <a:pt x="11513" y="24456"/>
                  </a:cubicBezTo>
                  <a:close/>
                  <a:moveTo>
                    <a:pt x="16050" y="21836"/>
                  </a:moveTo>
                  <a:cubicBezTo>
                    <a:pt x="16169" y="21801"/>
                    <a:pt x="16169" y="21622"/>
                    <a:pt x="16050" y="21586"/>
                  </a:cubicBezTo>
                  <a:lnTo>
                    <a:pt x="14145" y="20491"/>
                  </a:lnTo>
                  <a:cubicBezTo>
                    <a:pt x="14002" y="20420"/>
                    <a:pt x="13847" y="20420"/>
                    <a:pt x="13704" y="20491"/>
                  </a:cubicBezTo>
                  <a:lnTo>
                    <a:pt x="11799" y="21586"/>
                  </a:lnTo>
                  <a:cubicBezTo>
                    <a:pt x="11680" y="21634"/>
                    <a:pt x="11680" y="21801"/>
                    <a:pt x="11799" y="21848"/>
                  </a:cubicBezTo>
                  <a:lnTo>
                    <a:pt x="13692" y="22944"/>
                  </a:lnTo>
                  <a:cubicBezTo>
                    <a:pt x="13835" y="23015"/>
                    <a:pt x="14002" y="23015"/>
                    <a:pt x="14145" y="22944"/>
                  </a:cubicBezTo>
                  <a:close/>
                  <a:moveTo>
                    <a:pt x="18681" y="20324"/>
                  </a:moveTo>
                  <a:cubicBezTo>
                    <a:pt x="18800" y="20277"/>
                    <a:pt x="18800" y="20110"/>
                    <a:pt x="18681" y="20062"/>
                  </a:cubicBezTo>
                  <a:lnTo>
                    <a:pt x="16776" y="18967"/>
                  </a:lnTo>
                  <a:cubicBezTo>
                    <a:pt x="16633" y="18896"/>
                    <a:pt x="16478" y="18896"/>
                    <a:pt x="16335" y="18967"/>
                  </a:cubicBezTo>
                  <a:lnTo>
                    <a:pt x="14430" y="20062"/>
                  </a:lnTo>
                  <a:cubicBezTo>
                    <a:pt x="14311" y="20110"/>
                    <a:pt x="14311" y="20277"/>
                    <a:pt x="14430" y="20324"/>
                  </a:cubicBezTo>
                  <a:lnTo>
                    <a:pt x="16335" y="21420"/>
                  </a:lnTo>
                  <a:cubicBezTo>
                    <a:pt x="16478" y="21491"/>
                    <a:pt x="16633" y="21491"/>
                    <a:pt x="16776" y="21420"/>
                  </a:cubicBezTo>
                  <a:close/>
                  <a:moveTo>
                    <a:pt x="21300" y="18800"/>
                  </a:moveTo>
                  <a:cubicBezTo>
                    <a:pt x="21419" y="18765"/>
                    <a:pt x="21419" y="18586"/>
                    <a:pt x="21300" y="18550"/>
                  </a:cubicBezTo>
                  <a:lnTo>
                    <a:pt x="19407" y="17455"/>
                  </a:lnTo>
                  <a:cubicBezTo>
                    <a:pt x="19264" y="17372"/>
                    <a:pt x="19098" y="17372"/>
                    <a:pt x="18955" y="17455"/>
                  </a:cubicBezTo>
                  <a:lnTo>
                    <a:pt x="17062" y="18550"/>
                  </a:lnTo>
                  <a:cubicBezTo>
                    <a:pt x="16943" y="18586"/>
                    <a:pt x="16943" y="18753"/>
                    <a:pt x="17062" y="18800"/>
                  </a:cubicBezTo>
                  <a:lnTo>
                    <a:pt x="18955" y="19896"/>
                  </a:lnTo>
                  <a:cubicBezTo>
                    <a:pt x="19098" y="19967"/>
                    <a:pt x="19264" y="19967"/>
                    <a:pt x="19407" y="19896"/>
                  </a:cubicBezTo>
                  <a:close/>
                  <a:moveTo>
                    <a:pt x="23932" y="17288"/>
                  </a:moveTo>
                  <a:cubicBezTo>
                    <a:pt x="24051" y="17241"/>
                    <a:pt x="24051" y="17074"/>
                    <a:pt x="23932" y="17026"/>
                  </a:cubicBezTo>
                  <a:lnTo>
                    <a:pt x="22039" y="15931"/>
                  </a:lnTo>
                  <a:cubicBezTo>
                    <a:pt x="21896" y="15859"/>
                    <a:pt x="21729" y="15859"/>
                    <a:pt x="21586" y="15931"/>
                  </a:cubicBezTo>
                  <a:lnTo>
                    <a:pt x="19693" y="17026"/>
                  </a:lnTo>
                  <a:cubicBezTo>
                    <a:pt x="19574" y="17062"/>
                    <a:pt x="19574" y="17241"/>
                    <a:pt x="19693" y="17288"/>
                  </a:cubicBezTo>
                  <a:lnTo>
                    <a:pt x="21598" y="18372"/>
                  </a:lnTo>
                  <a:cubicBezTo>
                    <a:pt x="21741" y="18443"/>
                    <a:pt x="21908" y="18443"/>
                    <a:pt x="22050" y="18372"/>
                  </a:cubicBezTo>
                  <a:close/>
                  <a:moveTo>
                    <a:pt x="26563" y="15764"/>
                  </a:moveTo>
                  <a:cubicBezTo>
                    <a:pt x="26682" y="15717"/>
                    <a:pt x="26682" y="15550"/>
                    <a:pt x="26563" y="15502"/>
                  </a:cubicBezTo>
                  <a:lnTo>
                    <a:pt x="24670" y="14407"/>
                  </a:lnTo>
                  <a:cubicBezTo>
                    <a:pt x="24527" y="14335"/>
                    <a:pt x="24360" y="14335"/>
                    <a:pt x="24217" y="14407"/>
                  </a:cubicBezTo>
                  <a:lnTo>
                    <a:pt x="22324" y="15502"/>
                  </a:lnTo>
                  <a:cubicBezTo>
                    <a:pt x="22205" y="15550"/>
                    <a:pt x="22205" y="15717"/>
                    <a:pt x="22324" y="15764"/>
                  </a:cubicBezTo>
                  <a:lnTo>
                    <a:pt x="24217" y="16860"/>
                  </a:lnTo>
                  <a:cubicBezTo>
                    <a:pt x="24360" y="16931"/>
                    <a:pt x="24527" y="16931"/>
                    <a:pt x="24670" y="16860"/>
                  </a:cubicBezTo>
                  <a:close/>
                  <a:moveTo>
                    <a:pt x="29194" y="14240"/>
                  </a:moveTo>
                  <a:cubicBezTo>
                    <a:pt x="29313" y="14204"/>
                    <a:pt x="29313" y="14026"/>
                    <a:pt x="29194" y="13990"/>
                  </a:cubicBezTo>
                  <a:lnTo>
                    <a:pt x="27301" y="12895"/>
                  </a:lnTo>
                  <a:cubicBezTo>
                    <a:pt x="27158" y="12823"/>
                    <a:pt x="26992" y="12823"/>
                    <a:pt x="26849" y="12895"/>
                  </a:cubicBezTo>
                  <a:lnTo>
                    <a:pt x="24956" y="13990"/>
                  </a:lnTo>
                  <a:cubicBezTo>
                    <a:pt x="24837" y="14026"/>
                    <a:pt x="24837" y="14204"/>
                    <a:pt x="24956" y="14240"/>
                  </a:cubicBezTo>
                  <a:lnTo>
                    <a:pt x="26849" y="15336"/>
                  </a:lnTo>
                  <a:cubicBezTo>
                    <a:pt x="26992" y="15407"/>
                    <a:pt x="27158" y="15407"/>
                    <a:pt x="27301" y="15336"/>
                  </a:cubicBezTo>
                  <a:close/>
                  <a:moveTo>
                    <a:pt x="31825" y="12728"/>
                  </a:moveTo>
                  <a:cubicBezTo>
                    <a:pt x="31956" y="12680"/>
                    <a:pt x="31956" y="12502"/>
                    <a:pt x="31825" y="12466"/>
                  </a:cubicBezTo>
                  <a:lnTo>
                    <a:pt x="29932" y="11371"/>
                  </a:lnTo>
                  <a:cubicBezTo>
                    <a:pt x="29790" y="11299"/>
                    <a:pt x="29623" y="11299"/>
                    <a:pt x="29492" y="11371"/>
                  </a:cubicBezTo>
                  <a:lnTo>
                    <a:pt x="27587" y="12466"/>
                  </a:lnTo>
                  <a:cubicBezTo>
                    <a:pt x="27468" y="12514"/>
                    <a:pt x="27468" y="12680"/>
                    <a:pt x="27587" y="12728"/>
                  </a:cubicBezTo>
                  <a:lnTo>
                    <a:pt x="29492" y="13823"/>
                  </a:lnTo>
                  <a:cubicBezTo>
                    <a:pt x="29623" y="13895"/>
                    <a:pt x="29790" y="13895"/>
                    <a:pt x="29932" y="13823"/>
                  </a:cubicBezTo>
                  <a:close/>
                  <a:moveTo>
                    <a:pt x="34457" y="11204"/>
                  </a:moveTo>
                  <a:cubicBezTo>
                    <a:pt x="34576" y="11156"/>
                    <a:pt x="34576" y="10990"/>
                    <a:pt x="34457" y="10942"/>
                  </a:cubicBezTo>
                  <a:lnTo>
                    <a:pt x="32564" y="9847"/>
                  </a:lnTo>
                  <a:cubicBezTo>
                    <a:pt x="32421" y="9775"/>
                    <a:pt x="32254" y="9775"/>
                    <a:pt x="32111" y="9847"/>
                  </a:cubicBezTo>
                  <a:lnTo>
                    <a:pt x="30218" y="10942"/>
                  </a:lnTo>
                  <a:cubicBezTo>
                    <a:pt x="30099" y="10990"/>
                    <a:pt x="30099" y="11168"/>
                    <a:pt x="30218" y="11204"/>
                  </a:cubicBezTo>
                  <a:lnTo>
                    <a:pt x="32111" y="12299"/>
                  </a:lnTo>
                  <a:cubicBezTo>
                    <a:pt x="32254" y="12371"/>
                    <a:pt x="32421" y="12371"/>
                    <a:pt x="32564" y="12299"/>
                  </a:cubicBezTo>
                  <a:close/>
                  <a:moveTo>
                    <a:pt x="37088" y="9680"/>
                  </a:moveTo>
                  <a:cubicBezTo>
                    <a:pt x="37207" y="9632"/>
                    <a:pt x="37207" y="9466"/>
                    <a:pt x="37088" y="9418"/>
                  </a:cubicBezTo>
                  <a:lnTo>
                    <a:pt x="35195" y="8347"/>
                  </a:lnTo>
                  <a:cubicBezTo>
                    <a:pt x="35052" y="8263"/>
                    <a:pt x="34885" y="8263"/>
                    <a:pt x="34743" y="8347"/>
                  </a:cubicBezTo>
                  <a:lnTo>
                    <a:pt x="32849" y="9430"/>
                  </a:lnTo>
                  <a:cubicBezTo>
                    <a:pt x="32730" y="9478"/>
                    <a:pt x="32730" y="9644"/>
                    <a:pt x="32849" y="9692"/>
                  </a:cubicBezTo>
                  <a:lnTo>
                    <a:pt x="34743" y="10787"/>
                  </a:lnTo>
                  <a:cubicBezTo>
                    <a:pt x="34885" y="10859"/>
                    <a:pt x="35052" y="10859"/>
                    <a:pt x="35195" y="10787"/>
                  </a:cubicBezTo>
                  <a:close/>
                  <a:moveTo>
                    <a:pt x="39719" y="8156"/>
                  </a:moveTo>
                  <a:cubicBezTo>
                    <a:pt x="39838" y="8120"/>
                    <a:pt x="39838" y="7942"/>
                    <a:pt x="39719" y="7906"/>
                  </a:cubicBezTo>
                  <a:lnTo>
                    <a:pt x="37826" y="6811"/>
                  </a:lnTo>
                  <a:cubicBezTo>
                    <a:pt x="37683" y="6739"/>
                    <a:pt x="37517" y="6739"/>
                    <a:pt x="37374" y="6811"/>
                  </a:cubicBezTo>
                  <a:lnTo>
                    <a:pt x="35481" y="7906"/>
                  </a:lnTo>
                  <a:cubicBezTo>
                    <a:pt x="35362" y="7954"/>
                    <a:pt x="35362" y="8120"/>
                    <a:pt x="35481" y="8168"/>
                  </a:cubicBezTo>
                  <a:lnTo>
                    <a:pt x="37374" y="9263"/>
                  </a:lnTo>
                  <a:cubicBezTo>
                    <a:pt x="37517" y="9335"/>
                    <a:pt x="37683" y="9335"/>
                    <a:pt x="37826" y="9263"/>
                  </a:cubicBezTo>
                  <a:close/>
                  <a:moveTo>
                    <a:pt x="42351" y="6644"/>
                  </a:moveTo>
                  <a:cubicBezTo>
                    <a:pt x="42482" y="6596"/>
                    <a:pt x="42482" y="6430"/>
                    <a:pt x="42351" y="6382"/>
                  </a:cubicBezTo>
                  <a:lnTo>
                    <a:pt x="40458" y="5287"/>
                  </a:lnTo>
                  <a:cubicBezTo>
                    <a:pt x="40315" y="5215"/>
                    <a:pt x="40148" y="5215"/>
                    <a:pt x="40017" y="5287"/>
                  </a:cubicBezTo>
                  <a:lnTo>
                    <a:pt x="38124" y="6394"/>
                  </a:lnTo>
                  <a:cubicBezTo>
                    <a:pt x="37993" y="6430"/>
                    <a:pt x="37993" y="6608"/>
                    <a:pt x="38124" y="6644"/>
                  </a:cubicBezTo>
                  <a:lnTo>
                    <a:pt x="40017" y="7751"/>
                  </a:lnTo>
                  <a:cubicBezTo>
                    <a:pt x="40148" y="7823"/>
                    <a:pt x="40315" y="7823"/>
                    <a:pt x="40458" y="7751"/>
                  </a:cubicBezTo>
                  <a:close/>
                  <a:moveTo>
                    <a:pt x="16657" y="24587"/>
                  </a:moveTo>
                  <a:cubicBezTo>
                    <a:pt x="16776" y="24551"/>
                    <a:pt x="16776" y="24372"/>
                    <a:pt x="16657" y="24337"/>
                  </a:cubicBezTo>
                  <a:lnTo>
                    <a:pt x="14752" y="23241"/>
                  </a:lnTo>
                  <a:cubicBezTo>
                    <a:pt x="14609" y="23170"/>
                    <a:pt x="14442" y="23170"/>
                    <a:pt x="14311" y="23241"/>
                  </a:cubicBezTo>
                  <a:lnTo>
                    <a:pt x="12406" y="24337"/>
                  </a:lnTo>
                  <a:cubicBezTo>
                    <a:pt x="12287" y="24372"/>
                    <a:pt x="12287" y="24551"/>
                    <a:pt x="12406" y="24587"/>
                  </a:cubicBezTo>
                  <a:lnTo>
                    <a:pt x="14311" y="25682"/>
                  </a:lnTo>
                  <a:cubicBezTo>
                    <a:pt x="14442" y="25754"/>
                    <a:pt x="14609" y="25754"/>
                    <a:pt x="14752" y="25682"/>
                  </a:cubicBezTo>
                  <a:close/>
                  <a:moveTo>
                    <a:pt x="19288" y="23075"/>
                  </a:moveTo>
                  <a:cubicBezTo>
                    <a:pt x="19407" y="23027"/>
                    <a:pt x="19407" y="22860"/>
                    <a:pt x="19288" y="22813"/>
                  </a:cubicBezTo>
                  <a:lnTo>
                    <a:pt x="17383" y="21717"/>
                  </a:lnTo>
                  <a:cubicBezTo>
                    <a:pt x="17240" y="21658"/>
                    <a:pt x="17086" y="21658"/>
                    <a:pt x="16943" y="21717"/>
                  </a:cubicBezTo>
                  <a:lnTo>
                    <a:pt x="15050" y="22813"/>
                  </a:lnTo>
                  <a:cubicBezTo>
                    <a:pt x="14931" y="22860"/>
                    <a:pt x="14931" y="23027"/>
                    <a:pt x="15050" y="23075"/>
                  </a:cubicBezTo>
                  <a:lnTo>
                    <a:pt x="16943" y="24170"/>
                  </a:lnTo>
                  <a:cubicBezTo>
                    <a:pt x="17086" y="24230"/>
                    <a:pt x="17252" y="24230"/>
                    <a:pt x="17395" y="24170"/>
                  </a:cubicBezTo>
                  <a:close/>
                  <a:moveTo>
                    <a:pt x="21919" y="21551"/>
                  </a:moveTo>
                  <a:cubicBezTo>
                    <a:pt x="22039" y="21515"/>
                    <a:pt x="22039" y="21336"/>
                    <a:pt x="21919" y="21301"/>
                  </a:cubicBezTo>
                  <a:lnTo>
                    <a:pt x="20014" y="20205"/>
                  </a:lnTo>
                  <a:cubicBezTo>
                    <a:pt x="19872" y="20134"/>
                    <a:pt x="19717" y="20134"/>
                    <a:pt x="19574" y="20205"/>
                  </a:cubicBezTo>
                  <a:lnTo>
                    <a:pt x="17681" y="21289"/>
                  </a:lnTo>
                  <a:cubicBezTo>
                    <a:pt x="17550" y="21336"/>
                    <a:pt x="17550" y="21503"/>
                    <a:pt x="17681" y="21551"/>
                  </a:cubicBezTo>
                  <a:lnTo>
                    <a:pt x="19574" y="22646"/>
                  </a:lnTo>
                  <a:cubicBezTo>
                    <a:pt x="19717" y="22706"/>
                    <a:pt x="19872" y="22706"/>
                    <a:pt x="20014" y="22646"/>
                  </a:cubicBezTo>
                  <a:close/>
                  <a:moveTo>
                    <a:pt x="24551" y="20039"/>
                  </a:moveTo>
                  <a:cubicBezTo>
                    <a:pt x="24670" y="19991"/>
                    <a:pt x="24670" y="19824"/>
                    <a:pt x="24551" y="19777"/>
                  </a:cubicBezTo>
                  <a:lnTo>
                    <a:pt x="22646" y="18681"/>
                  </a:lnTo>
                  <a:cubicBezTo>
                    <a:pt x="22503" y="18610"/>
                    <a:pt x="22348" y="18610"/>
                    <a:pt x="22205" y="18681"/>
                  </a:cubicBezTo>
                  <a:lnTo>
                    <a:pt x="20300" y="19777"/>
                  </a:lnTo>
                  <a:cubicBezTo>
                    <a:pt x="20181" y="19824"/>
                    <a:pt x="20181" y="19991"/>
                    <a:pt x="20300" y="20039"/>
                  </a:cubicBezTo>
                  <a:lnTo>
                    <a:pt x="22205" y="21134"/>
                  </a:lnTo>
                  <a:cubicBezTo>
                    <a:pt x="22348" y="21205"/>
                    <a:pt x="22503" y="21205"/>
                    <a:pt x="22646" y="21134"/>
                  </a:cubicBezTo>
                  <a:close/>
                  <a:moveTo>
                    <a:pt x="27182" y="18515"/>
                  </a:moveTo>
                  <a:cubicBezTo>
                    <a:pt x="27301" y="18467"/>
                    <a:pt x="27301" y="18300"/>
                    <a:pt x="27182" y="18253"/>
                  </a:cubicBezTo>
                  <a:lnTo>
                    <a:pt x="25277" y="17169"/>
                  </a:lnTo>
                  <a:cubicBezTo>
                    <a:pt x="25134" y="17098"/>
                    <a:pt x="24979" y="17098"/>
                    <a:pt x="24837" y="17169"/>
                  </a:cubicBezTo>
                  <a:lnTo>
                    <a:pt x="22943" y="18253"/>
                  </a:lnTo>
                  <a:cubicBezTo>
                    <a:pt x="22812" y="18300"/>
                    <a:pt x="22812" y="18467"/>
                    <a:pt x="22943" y="18515"/>
                  </a:cubicBezTo>
                  <a:lnTo>
                    <a:pt x="24837" y="19610"/>
                  </a:lnTo>
                  <a:cubicBezTo>
                    <a:pt x="24979" y="19681"/>
                    <a:pt x="25134" y="19681"/>
                    <a:pt x="25277" y="19610"/>
                  </a:cubicBezTo>
                  <a:close/>
                  <a:moveTo>
                    <a:pt x="29813" y="16991"/>
                  </a:moveTo>
                  <a:cubicBezTo>
                    <a:pt x="29932" y="16955"/>
                    <a:pt x="29932" y="16788"/>
                    <a:pt x="29813" y="16741"/>
                  </a:cubicBezTo>
                  <a:lnTo>
                    <a:pt x="27908" y="15645"/>
                  </a:lnTo>
                  <a:cubicBezTo>
                    <a:pt x="27765" y="15574"/>
                    <a:pt x="27611" y="15574"/>
                    <a:pt x="27468" y="15645"/>
                  </a:cubicBezTo>
                  <a:lnTo>
                    <a:pt x="25575" y="16741"/>
                  </a:lnTo>
                  <a:cubicBezTo>
                    <a:pt x="25444" y="16788"/>
                    <a:pt x="25444" y="16955"/>
                    <a:pt x="25575" y="16991"/>
                  </a:cubicBezTo>
                  <a:lnTo>
                    <a:pt x="27468" y="18086"/>
                  </a:lnTo>
                  <a:cubicBezTo>
                    <a:pt x="27611" y="18157"/>
                    <a:pt x="27765" y="18157"/>
                    <a:pt x="27908" y="18086"/>
                  </a:cubicBezTo>
                  <a:close/>
                  <a:moveTo>
                    <a:pt x="32445" y="15478"/>
                  </a:moveTo>
                  <a:cubicBezTo>
                    <a:pt x="32564" y="15431"/>
                    <a:pt x="32564" y="15264"/>
                    <a:pt x="32445" y="15217"/>
                  </a:cubicBezTo>
                  <a:lnTo>
                    <a:pt x="30540" y="14121"/>
                  </a:lnTo>
                  <a:cubicBezTo>
                    <a:pt x="30409" y="14050"/>
                    <a:pt x="30242" y="14050"/>
                    <a:pt x="30099" y="14121"/>
                  </a:cubicBezTo>
                  <a:lnTo>
                    <a:pt x="28206" y="15217"/>
                  </a:lnTo>
                  <a:cubicBezTo>
                    <a:pt x="28075" y="15264"/>
                    <a:pt x="28075" y="15431"/>
                    <a:pt x="28206" y="15478"/>
                  </a:cubicBezTo>
                  <a:lnTo>
                    <a:pt x="30099" y="16574"/>
                  </a:lnTo>
                  <a:cubicBezTo>
                    <a:pt x="30242" y="16645"/>
                    <a:pt x="30409" y="16645"/>
                    <a:pt x="30540" y="16574"/>
                  </a:cubicBezTo>
                  <a:close/>
                  <a:moveTo>
                    <a:pt x="35076" y="13954"/>
                  </a:moveTo>
                  <a:cubicBezTo>
                    <a:pt x="35195" y="13919"/>
                    <a:pt x="35195" y="13740"/>
                    <a:pt x="35076" y="13704"/>
                  </a:cubicBezTo>
                  <a:lnTo>
                    <a:pt x="33171" y="12609"/>
                  </a:lnTo>
                  <a:cubicBezTo>
                    <a:pt x="33040" y="12538"/>
                    <a:pt x="32873" y="12538"/>
                    <a:pt x="32730" y="12609"/>
                  </a:cubicBezTo>
                  <a:lnTo>
                    <a:pt x="30837" y="13704"/>
                  </a:lnTo>
                  <a:cubicBezTo>
                    <a:pt x="30706" y="13740"/>
                    <a:pt x="30706" y="13907"/>
                    <a:pt x="30837" y="13954"/>
                  </a:cubicBezTo>
                  <a:lnTo>
                    <a:pt x="32730" y="15050"/>
                  </a:lnTo>
                  <a:cubicBezTo>
                    <a:pt x="32873" y="15121"/>
                    <a:pt x="33040" y="15121"/>
                    <a:pt x="33183" y="15050"/>
                  </a:cubicBezTo>
                  <a:close/>
                  <a:moveTo>
                    <a:pt x="37707" y="12442"/>
                  </a:moveTo>
                  <a:cubicBezTo>
                    <a:pt x="37826" y="12395"/>
                    <a:pt x="37826" y="12228"/>
                    <a:pt x="37707" y="12180"/>
                  </a:cubicBezTo>
                  <a:lnTo>
                    <a:pt x="35802" y="11085"/>
                  </a:lnTo>
                  <a:cubicBezTo>
                    <a:pt x="35671" y="11014"/>
                    <a:pt x="35505" y="11014"/>
                    <a:pt x="35362" y="11085"/>
                  </a:cubicBezTo>
                  <a:lnTo>
                    <a:pt x="33469" y="12180"/>
                  </a:lnTo>
                  <a:cubicBezTo>
                    <a:pt x="33338" y="12228"/>
                    <a:pt x="33338" y="12395"/>
                    <a:pt x="33469" y="12442"/>
                  </a:cubicBezTo>
                  <a:lnTo>
                    <a:pt x="35362" y="13538"/>
                  </a:lnTo>
                  <a:cubicBezTo>
                    <a:pt x="35505" y="13609"/>
                    <a:pt x="35671" y="13609"/>
                    <a:pt x="35802" y="13538"/>
                  </a:cubicBezTo>
                  <a:close/>
                  <a:moveTo>
                    <a:pt x="40338" y="10918"/>
                  </a:moveTo>
                  <a:cubicBezTo>
                    <a:pt x="40458" y="10871"/>
                    <a:pt x="40458" y="10704"/>
                    <a:pt x="40338" y="10656"/>
                  </a:cubicBezTo>
                  <a:lnTo>
                    <a:pt x="38433" y="9561"/>
                  </a:lnTo>
                  <a:cubicBezTo>
                    <a:pt x="38302" y="9490"/>
                    <a:pt x="38136" y="9490"/>
                    <a:pt x="37993" y="9561"/>
                  </a:cubicBezTo>
                  <a:lnTo>
                    <a:pt x="36100" y="10656"/>
                  </a:lnTo>
                  <a:cubicBezTo>
                    <a:pt x="35969" y="10704"/>
                    <a:pt x="35969" y="10871"/>
                    <a:pt x="36100" y="10918"/>
                  </a:cubicBezTo>
                  <a:lnTo>
                    <a:pt x="37993" y="12014"/>
                  </a:lnTo>
                  <a:cubicBezTo>
                    <a:pt x="38136" y="12085"/>
                    <a:pt x="38302" y="12085"/>
                    <a:pt x="38433" y="12014"/>
                  </a:cubicBezTo>
                  <a:close/>
                  <a:moveTo>
                    <a:pt x="42970" y="9394"/>
                  </a:moveTo>
                  <a:cubicBezTo>
                    <a:pt x="43089" y="9347"/>
                    <a:pt x="43089" y="9180"/>
                    <a:pt x="42970" y="9132"/>
                  </a:cubicBezTo>
                  <a:lnTo>
                    <a:pt x="41077" y="8049"/>
                  </a:lnTo>
                  <a:cubicBezTo>
                    <a:pt x="40934" y="7978"/>
                    <a:pt x="40767" y="7978"/>
                    <a:pt x="40624" y="8049"/>
                  </a:cubicBezTo>
                  <a:lnTo>
                    <a:pt x="38731" y="9144"/>
                  </a:lnTo>
                  <a:cubicBezTo>
                    <a:pt x="38612" y="9180"/>
                    <a:pt x="38612" y="9347"/>
                    <a:pt x="38731" y="9394"/>
                  </a:cubicBezTo>
                  <a:lnTo>
                    <a:pt x="40624" y="10490"/>
                  </a:lnTo>
                  <a:cubicBezTo>
                    <a:pt x="40767" y="10561"/>
                    <a:pt x="40934" y="10561"/>
                    <a:pt x="41077" y="10490"/>
                  </a:cubicBezTo>
                  <a:close/>
                  <a:moveTo>
                    <a:pt x="23217" y="23682"/>
                  </a:moveTo>
                  <a:cubicBezTo>
                    <a:pt x="23336" y="23646"/>
                    <a:pt x="23336" y="23468"/>
                    <a:pt x="23217" y="23420"/>
                  </a:cubicBezTo>
                  <a:lnTo>
                    <a:pt x="21312" y="22336"/>
                  </a:lnTo>
                  <a:cubicBezTo>
                    <a:pt x="21181" y="22265"/>
                    <a:pt x="21015" y="22265"/>
                    <a:pt x="20872" y="22336"/>
                  </a:cubicBezTo>
                  <a:lnTo>
                    <a:pt x="18979" y="23432"/>
                  </a:lnTo>
                  <a:cubicBezTo>
                    <a:pt x="18848" y="23468"/>
                    <a:pt x="18848" y="23634"/>
                    <a:pt x="18979" y="23682"/>
                  </a:cubicBezTo>
                  <a:lnTo>
                    <a:pt x="20872" y="24777"/>
                  </a:lnTo>
                  <a:cubicBezTo>
                    <a:pt x="21015" y="24849"/>
                    <a:pt x="21181" y="24849"/>
                    <a:pt x="21312" y="24777"/>
                  </a:cubicBezTo>
                  <a:close/>
                  <a:moveTo>
                    <a:pt x="25849" y="22158"/>
                  </a:moveTo>
                  <a:cubicBezTo>
                    <a:pt x="25968" y="22122"/>
                    <a:pt x="25968" y="21944"/>
                    <a:pt x="25849" y="21908"/>
                  </a:cubicBezTo>
                  <a:lnTo>
                    <a:pt x="23944" y="20812"/>
                  </a:lnTo>
                  <a:cubicBezTo>
                    <a:pt x="23813" y="20741"/>
                    <a:pt x="23646" y="20741"/>
                    <a:pt x="23503" y="20812"/>
                  </a:cubicBezTo>
                  <a:lnTo>
                    <a:pt x="21610" y="21908"/>
                  </a:lnTo>
                  <a:cubicBezTo>
                    <a:pt x="21479" y="21944"/>
                    <a:pt x="21479" y="22122"/>
                    <a:pt x="21610" y="22158"/>
                  </a:cubicBezTo>
                  <a:lnTo>
                    <a:pt x="23503" y="23253"/>
                  </a:lnTo>
                  <a:cubicBezTo>
                    <a:pt x="23646" y="23325"/>
                    <a:pt x="23813" y="23325"/>
                    <a:pt x="23944" y="23253"/>
                  </a:cubicBezTo>
                  <a:close/>
                  <a:moveTo>
                    <a:pt x="20443" y="28290"/>
                  </a:moveTo>
                  <a:cubicBezTo>
                    <a:pt x="20562" y="28242"/>
                    <a:pt x="20562" y="28075"/>
                    <a:pt x="20443" y="28028"/>
                  </a:cubicBezTo>
                  <a:lnTo>
                    <a:pt x="18550" y="26932"/>
                  </a:lnTo>
                  <a:cubicBezTo>
                    <a:pt x="18407" y="26861"/>
                    <a:pt x="18240" y="26861"/>
                    <a:pt x="18109" y="26932"/>
                  </a:cubicBezTo>
                  <a:lnTo>
                    <a:pt x="16204" y="28028"/>
                  </a:lnTo>
                  <a:cubicBezTo>
                    <a:pt x="16085" y="28063"/>
                    <a:pt x="16085" y="28242"/>
                    <a:pt x="16204" y="28290"/>
                  </a:cubicBezTo>
                  <a:lnTo>
                    <a:pt x="18109" y="29373"/>
                  </a:lnTo>
                  <a:cubicBezTo>
                    <a:pt x="18240" y="29444"/>
                    <a:pt x="18407" y="29444"/>
                    <a:pt x="18550" y="29373"/>
                  </a:cubicBezTo>
                  <a:close/>
                  <a:moveTo>
                    <a:pt x="23086" y="26766"/>
                  </a:moveTo>
                  <a:cubicBezTo>
                    <a:pt x="23205" y="26718"/>
                    <a:pt x="23205" y="26551"/>
                    <a:pt x="23086" y="26504"/>
                  </a:cubicBezTo>
                  <a:lnTo>
                    <a:pt x="21193" y="25408"/>
                  </a:lnTo>
                  <a:cubicBezTo>
                    <a:pt x="21050" y="25337"/>
                    <a:pt x="20884" y="25337"/>
                    <a:pt x="20741" y="25408"/>
                  </a:cubicBezTo>
                  <a:lnTo>
                    <a:pt x="18848" y="26504"/>
                  </a:lnTo>
                  <a:cubicBezTo>
                    <a:pt x="18729" y="26551"/>
                    <a:pt x="18729" y="26718"/>
                    <a:pt x="18848" y="26766"/>
                  </a:cubicBezTo>
                  <a:lnTo>
                    <a:pt x="20741" y="27861"/>
                  </a:lnTo>
                  <a:cubicBezTo>
                    <a:pt x="20884" y="27932"/>
                    <a:pt x="21050" y="27932"/>
                    <a:pt x="21193" y="27861"/>
                  </a:cubicBezTo>
                  <a:close/>
                  <a:moveTo>
                    <a:pt x="25718" y="25242"/>
                  </a:moveTo>
                  <a:cubicBezTo>
                    <a:pt x="25837" y="25194"/>
                    <a:pt x="25837" y="25027"/>
                    <a:pt x="25718" y="24980"/>
                  </a:cubicBezTo>
                  <a:lnTo>
                    <a:pt x="23824" y="23884"/>
                  </a:lnTo>
                  <a:cubicBezTo>
                    <a:pt x="23682" y="23825"/>
                    <a:pt x="23515" y="23825"/>
                    <a:pt x="23372" y="23884"/>
                  </a:cubicBezTo>
                  <a:lnTo>
                    <a:pt x="21479" y="24980"/>
                  </a:lnTo>
                  <a:cubicBezTo>
                    <a:pt x="21360" y="25027"/>
                    <a:pt x="21360" y="25194"/>
                    <a:pt x="21479" y="25242"/>
                  </a:cubicBezTo>
                  <a:lnTo>
                    <a:pt x="23372" y="26337"/>
                  </a:lnTo>
                  <a:cubicBezTo>
                    <a:pt x="23515" y="26408"/>
                    <a:pt x="23682" y="26408"/>
                    <a:pt x="23824" y="26337"/>
                  </a:cubicBezTo>
                  <a:close/>
                  <a:moveTo>
                    <a:pt x="41601" y="16074"/>
                  </a:moveTo>
                  <a:cubicBezTo>
                    <a:pt x="41720" y="16026"/>
                    <a:pt x="41720" y="15859"/>
                    <a:pt x="41601" y="15812"/>
                  </a:cubicBezTo>
                  <a:lnTo>
                    <a:pt x="39707" y="14716"/>
                  </a:lnTo>
                  <a:cubicBezTo>
                    <a:pt x="39565" y="14645"/>
                    <a:pt x="39398" y="14645"/>
                    <a:pt x="39267" y="14716"/>
                  </a:cubicBezTo>
                  <a:lnTo>
                    <a:pt x="37362" y="15812"/>
                  </a:lnTo>
                  <a:cubicBezTo>
                    <a:pt x="37243" y="15859"/>
                    <a:pt x="37243" y="16026"/>
                    <a:pt x="37362" y="16074"/>
                  </a:cubicBezTo>
                  <a:lnTo>
                    <a:pt x="39267" y="17169"/>
                  </a:lnTo>
                  <a:cubicBezTo>
                    <a:pt x="39398" y="17241"/>
                    <a:pt x="39565" y="17241"/>
                    <a:pt x="39707" y="17169"/>
                  </a:cubicBezTo>
                  <a:close/>
                  <a:moveTo>
                    <a:pt x="44232" y="14550"/>
                  </a:moveTo>
                  <a:cubicBezTo>
                    <a:pt x="44351" y="14502"/>
                    <a:pt x="44351" y="14335"/>
                    <a:pt x="44232" y="14288"/>
                  </a:cubicBezTo>
                  <a:lnTo>
                    <a:pt x="42339" y="13192"/>
                  </a:lnTo>
                  <a:cubicBezTo>
                    <a:pt x="42196" y="13133"/>
                    <a:pt x="42029" y="13133"/>
                    <a:pt x="41898" y="13192"/>
                  </a:cubicBezTo>
                  <a:lnTo>
                    <a:pt x="39993" y="14300"/>
                  </a:lnTo>
                  <a:cubicBezTo>
                    <a:pt x="39874" y="14335"/>
                    <a:pt x="39874" y="14502"/>
                    <a:pt x="39993" y="14550"/>
                  </a:cubicBezTo>
                  <a:lnTo>
                    <a:pt x="41886" y="15645"/>
                  </a:lnTo>
                  <a:cubicBezTo>
                    <a:pt x="42029" y="15717"/>
                    <a:pt x="42196" y="15717"/>
                    <a:pt x="42339" y="15645"/>
                  </a:cubicBezTo>
                  <a:close/>
                  <a:moveTo>
                    <a:pt x="46863" y="13026"/>
                  </a:moveTo>
                  <a:cubicBezTo>
                    <a:pt x="46994" y="12990"/>
                    <a:pt x="46994" y="12811"/>
                    <a:pt x="46863" y="12776"/>
                  </a:cubicBezTo>
                  <a:lnTo>
                    <a:pt x="44970" y="11680"/>
                  </a:lnTo>
                  <a:cubicBezTo>
                    <a:pt x="44827" y="11609"/>
                    <a:pt x="44660" y="11609"/>
                    <a:pt x="44518" y="11680"/>
                  </a:cubicBezTo>
                  <a:lnTo>
                    <a:pt x="42624" y="12776"/>
                  </a:lnTo>
                  <a:cubicBezTo>
                    <a:pt x="42505" y="12823"/>
                    <a:pt x="42505" y="12990"/>
                    <a:pt x="42624" y="13038"/>
                  </a:cubicBezTo>
                  <a:lnTo>
                    <a:pt x="44518" y="14133"/>
                  </a:lnTo>
                  <a:cubicBezTo>
                    <a:pt x="44660" y="14193"/>
                    <a:pt x="44827" y="14193"/>
                    <a:pt x="44970" y="14133"/>
                  </a:cubicBezTo>
                  <a:close/>
                  <a:moveTo>
                    <a:pt x="51483" y="9835"/>
                  </a:moveTo>
                  <a:cubicBezTo>
                    <a:pt x="51602" y="9799"/>
                    <a:pt x="51602" y="9621"/>
                    <a:pt x="51483" y="9585"/>
                  </a:cubicBezTo>
                  <a:lnTo>
                    <a:pt x="50042" y="8751"/>
                  </a:lnTo>
                  <a:cubicBezTo>
                    <a:pt x="49899" y="8680"/>
                    <a:pt x="49732" y="8680"/>
                    <a:pt x="49590" y="8751"/>
                  </a:cubicBezTo>
                  <a:lnTo>
                    <a:pt x="47697" y="9847"/>
                  </a:lnTo>
                  <a:cubicBezTo>
                    <a:pt x="47577" y="9894"/>
                    <a:pt x="47577" y="10061"/>
                    <a:pt x="47697" y="10109"/>
                  </a:cubicBezTo>
                  <a:lnTo>
                    <a:pt x="49137" y="10930"/>
                  </a:lnTo>
                  <a:cubicBezTo>
                    <a:pt x="49280" y="11002"/>
                    <a:pt x="49447" y="11002"/>
                    <a:pt x="49590" y="10930"/>
                  </a:cubicBezTo>
                  <a:close/>
                  <a:moveTo>
                    <a:pt x="53209" y="10835"/>
                  </a:moveTo>
                  <a:cubicBezTo>
                    <a:pt x="53328" y="10799"/>
                    <a:pt x="53328" y="10621"/>
                    <a:pt x="53209" y="10585"/>
                  </a:cubicBezTo>
                  <a:lnTo>
                    <a:pt x="51768" y="9752"/>
                  </a:lnTo>
                  <a:cubicBezTo>
                    <a:pt x="51626" y="9680"/>
                    <a:pt x="51471" y="9680"/>
                    <a:pt x="51328" y="9752"/>
                  </a:cubicBezTo>
                  <a:lnTo>
                    <a:pt x="49435" y="10847"/>
                  </a:lnTo>
                  <a:cubicBezTo>
                    <a:pt x="49304" y="10895"/>
                    <a:pt x="49304" y="11061"/>
                    <a:pt x="49435" y="11109"/>
                  </a:cubicBezTo>
                  <a:lnTo>
                    <a:pt x="50875" y="11930"/>
                  </a:lnTo>
                  <a:cubicBezTo>
                    <a:pt x="51006" y="12002"/>
                    <a:pt x="51173" y="12002"/>
                    <a:pt x="51316" y="11930"/>
                  </a:cubicBezTo>
                  <a:close/>
                  <a:moveTo>
                    <a:pt x="50685" y="12299"/>
                  </a:moveTo>
                  <a:cubicBezTo>
                    <a:pt x="50804" y="12264"/>
                    <a:pt x="50804" y="12085"/>
                    <a:pt x="50685" y="12049"/>
                  </a:cubicBezTo>
                  <a:lnTo>
                    <a:pt x="49244" y="11216"/>
                  </a:lnTo>
                  <a:cubicBezTo>
                    <a:pt x="49101" y="11145"/>
                    <a:pt x="48935" y="11145"/>
                    <a:pt x="48792" y="11216"/>
                  </a:cubicBezTo>
                  <a:lnTo>
                    <a:pt x="46899" y="12311"/>
                  </a:lnTo>
                  <a:cubicBezTo>
                    <a:pt x="46780" y="12359"/>
                    <a:pt x="46780" y="12526"/>
                    <a:pt x="46899" y="12561"/>
                  </a:cubicBezTo>
                  <a:lnTo>
                    <a:pt x="48339" y="13395"/>
                  </a:lnTo>
                  <a:cubicBezTo>
                    <a:pt x="48482" y="13466"/>
                    <a:pt x="48649" y="13466"/>
                    <a:pt x="48792" y="13395"/>
                  </a:cubicBezTo>
                  <a:close/>
                  <a:moveTo>
                    <a:pt x="55745" y="9382"/>
                  </a:moveTo>
                  <a:cubicBezTo>
                    <a:pt x="55864" y="9335"/>
                    <a:pt x="55864" y="9168"/>
                    <a:pt x="55745" y="9132"/>
                  </a:cubicBezTo>
                  <a:lnTo>
                    <a:pt x="54304" y="8287"/>
                  </a:lnTo>
                  <a:cubicBezTo>
                    <a:pt x="54162" y="8228"/>
                    <a:pt x="53995" y="8228"/>
                    <a:pt x="53852" y="8287"/>
                  </a:cubicBezTo>
                  <a:lnTo>
                    <a:pt x="51959" y="9382"/>
                  </a:lnTo>
                  <a:cubicBezTo>
                    <a:pt x="51840" y="9430"/>
                    <a:pt x="51840" y="9597"/>
                    <a:pt x="51959" y="9644"/>
                  </a:cubicBezTo>
                  <a:lnTo>
                    <a:pt x="53400" y="10478"/>
                  </a:lnTo>
                  <a:cubicBezTo>
                    <a:pt x="53542" y="10537"/>
                    <a:pt x="53709" y="10537"/>
                    <a:pt x="53852" y="10478"/>
                  </a:cubicBezTo>
                  <a:close/>
                  <a:moveTo>
                    <a:pt x="28480" y="20658"/>
                  </a:moveTo>
                  <a:cubicBezTo>
                    <a:pt x="28599" y="20610"/>
                    <a:pt x="28599" y="20443"/>
                    <a:pt x="28480" y="20396"/>
                  </a:cubicBezTo>
                  <a:lnTo>
                    <a:pt x="26575" y="19300"/>
                  </a:lnTo>
                  <a:cubicBezTo>
                    <a:pt x="26444" y="19229"/>
                    <a:pt x="26277" y="19229"/>
                    <a:pt x="26134" y="19300"/>
                  </a:cubicBezTo>
                  <a:lnTo>
                    <a:pt x="24241" y="20396"/>
                  </a:lnTo>
                  <a:cubicBezTo>
                    <a:pt x="24110" y="20431"/>
                    <a:pt x="24110" y="20610"/>
                    <a:pt x="24241" y="20658"/>
                  </a:cubicBezTo>
                  <a:lnTo>
                    <a:pt x="26134" y="21753"/>
                  </a:lnTo>
                  <a:cubicBezTo>
                    <a:pt x="26277" y="21824"/>
                    <a:pt x="26444" y="21824"/>
                    <a:pt x="26587" y="21753"/>
                  </a:cubicBezTo>
                  <a:close/>
                  <a:moveTo>
                    <a:pt x="31111" y="19134"/>
                  </a:moveTo>
                  <a:cubicBezTo>
                    <a:pt x="31230" y="19086"/>
                    <a:pt x="31230" y="18919"/>
                    <a:pt x="31111" y="18872"/>
                  </a:cubicBezTo>
                  <a:lnTo>
                    <a:pt x="29218" y="17776"/>
                  </a:lnTo>
                  <a:cubicBezTo>
                    <a:pt x="29075" y="17705"/>
                    <a:pt x="28908" y="17705"/>
                    <a:pt x="28766" y="17776"/>
                  </a:cubicBezTo>
                  <a:lnTo>
                    <a:pt x="26872" y="18872"/>
                  </a:lnTo>
                  <a:cubicBezTo>
                    <a:pt x="26753" y="18919"/>
                    <a:pt x="26753" y="19086"/>
                    <a:pt x="26872" y="19134"/>
                  </a:cubicBezTo>
                  <a:lnTo>
                    <a:pt x="28766" y="20229"/>
                  </a:lnTo>
                  <a:cubicBezTo>
                    <a:pt x="28908" y="20300"/>
                    <a:pt x="29075" y="20300"/>
                    <a:pt x="29218" y="20229"/>
                  </a:cubicBezTo>
                  <a:close/>
                  <a:moveTo>
                    <a:pt x="33742" y="17610"/>
                  </a:moveTo>
                  <a:cubicBezTo>
                    <a:pt x="33861" y="17562"/>
                    <a:pt x="33861" y="17395"/>
                    <a:pt x="33742" y="17360"/>
                  </a:cubicBezTo>
                  <a:lnTo>
                    <a:pt x="31849" y="16264"/>
                  </a:lnTo>
                  <a:cubicBezTo>
                    <a:pt x="31706" y="16193"/>
                    <a:pt x="31540" y="16193"/>
                    <a:pt x="31397" y="16264"/>
                  </a:cubicBezTo>
                  <a:lnTo>
                    <a:pt x="29504" y="17360"/>
                  </a:lnTo>
                  <a:cubicBezTo>
                    <a:pt x="29385" y="17395"/>
                    <a:pt x="29385" y="17562"/>
                    <a:pt x="29504" y="17610"/>
                  </a:cubicBezTo>
                  <a:lnTo>
                    <a:pt x="31397" y="18705"/>
                  </a:lnTo>
                  <a:cubicBezTo>
                    <a:pt x="31540" y="18776"/>
                    <a:pt x="31706" y="18776"/>
                    <a:pt x="31849" y="18705"/>
                  </a:cubicBezTo>
                  <a:close/>
                  <a:moveTo>
                    <a:pt x="36374" y="16098"/>
                  </a:moveTo>
                  <a:cubicBezTo>
                    <a:pt x="36493" y="16050"/>
                    <a:pt x="36493" y="15871"/>
                    <a:pt x="36374" y="15836"/>
                  </a:cubicBezTo>
                  <a:lnTo>
                    <a:pt x="34481" y="14740"/>
                  </a:lnTo>
                  <a:cubicBezTo>
                    <a:pt x="34338" y="14669"/>
                    <a:pt x="34171" y="14669"/>
                    <a:pt x="34028" y="14740"/>
                  </a:cubicBezTo>
                  <a:lnTo>
                    <a:pt x="32135" y="15836"/>
                  </a:lnTo>
                  <a:cubicBezTo>
                    <a:pt x="32016" y="15883"/>
                    <a:pt x="32016" y="16050"/>
                    <a:pt x="32135" y="16098"/>
                  </a:cubicBezTo>
                  <a:lnTo>
                    <a:pt x="34028" y="17193"/>
                  </a:lnTo>
                  <a:cubicBezTo>
                    <a:pt x="34171" y="17264"/>
                    <a:pt x="34338" y="17264"/>
                    <a:pt x="34481" y="17193"/>
                  </a:cubicBezTo>
                  <a:close/>
                  <a:moveTo>
                    <a:pt x="39017" y="14574"/>
                  </a:moveTo>
                  <a:cubicBezTo>
                    <a:pt x="39136" y="14526"/>
                    <a:pt x="39136" y="14359"/>
                    <a:pt x="39017" y="14312"/>
                  </a:cubicBezTo>
                  <a:lnTo>
                    <a:pt x="37112" y="13216"/>
                  </a:lnTo>
                  <a:cubicBezTo>
                    <a:pt x="36969" y="13145"/>
                    <a:pt x="36802" y="13145"/>
                    <a:pt x="36671" y="13216"/>
                  </a:cubicBezTo>
                  <a:lnTo>
                    <a:pt x="34766" y="14312"/>
                  </a:lnTo>
                  <a:cubicBezTo>
                    <a:pt x="34647" y="14359"/>
                    <a:pt x="34647" y="14526"/>
                    <a:pt x="34766" y="14574"/>
                  </a:cubicBezTo>
                  <a:lnTo>
                    <a:pt x="36671" y="15669"/>
                  </a:lnTo>
                  <a:cubicBezTo>
                    <a:pt x="36802" y="15740"/>
                    <a:pt x="36969" y="15740"/>
                    <a:pt x="37112" y="15669"/>
                  </a:cubicBezTo>
                  <a:close/>
                  <a:moveTo>
                    <a:pt x="41648" y="13050"/>
                  </a:moveTo>
                  <a:cubicBezTo>
                    <a:pt x="41767" y="13014"/>
                    <a:pt x="41767" y="12835"/>
                    <a:pt x="41648" y="12800"/>
                  </a:cubicBezTo>
                  <a:lnTo>
                    <a:pt x="39743" y="11704"/>
                  </a:lnTo>
                  <a:cubicBezTo>
                    <a:pt x="39600" y="11633"/>
                    <a:pt x="39445" y="11633"/>
                    <a:pt x="39303" y="11704"/>
                  </a:cubicBezTo>
                  <a:lnTo>
                    <a:pt x="37410" y="12800"/>
                  </a:lnTo>
                  <a:cubicBezTo>
                    <a:pt x="37279" y="12835"/>
                    <a:pt x="37279" y="13014"/>
                    <a:pt x="37410" y="13050"/>
                  </a:cubicBezTo>
                  <a:lnTo>
                    <a:pt x="39291" y="14145"/>
                  </a:lnTo>
                  <a:cubicBezTo>
                    <a:pt x="39434" y="14216"/>
                    <a:pt x="39600" y="14216"/>
                    <a:pt x="39743" y="14145"/>
                  </a:cubicBezTo>
                  <a:close/>
                  <a:moveTo>
                    <a:pt x="44279" y="11537"/>
                  </a:moveTo>
                  <a:cubicBezTo>
                    <a:pt x="44398" y="11490"/>
                    <a:pt x="44398" y="11323"/>
                    <a:pt x="44279" y="11276"/>
                  </a:cubicBezTo>
                  <a:lnTo>
                    <a:pt x="42374" y="10180"/>
                  </a:lnTo>
                  <a:cubicBezTo>
                    <a:pt x="42232" y="10109"/>
                    <a:pt x="42077" y="10109"/>
                    <a:pt x="41934" y="10180"/>
                  </a:cubicBezTo>
                  <a:lnTo>
                    <a:pt x="40041" y="11276"/>
                  </a:lnTo>
                  <a:cubicBezTo>
                    <a:pt x="39910" y="11323"/>
                    <a:pt x="39910" y="11490"/>
                    <a:pt x="40041" y="11537"/>
                  </a:cubicBezTo>
                  <a:lnTo>
                    <a:pt x="41934" y="12633"/>
                  </a:lnTo>
                  <a:cubicBezTo>
                    <a:pt x="42077" y="12704"/>
                    <a:pt x="42232" y="12704"/>
                    <a:pt x="42374" y="12633"/>
                  </a:cubicBezTo>
                  <a:close/>
                  <a:moveTo>
                    <a:pt x="20586" y="25206"/>
                  </a:moveTo>
                  <a:cubicBezTo>
                    <a:pt x="20705" y="25170"/>
                    <a:pt x="20705" y="24992"/>
                    <a:pt x="20586" y="24956"/>
                  </a:cubicBezTo>
                  <a:lnTo>
                    <a:pt x="18681" y="23860"/>
                  </a:lnTo>
                  <a:cubicBezTo>
                    <a:pt x="18550" y="23789"/>
                    <a:pt x="18383" y="23789"/>
                    <a:pt x="18240" y="23860"/>
                  </a:cubicBezTo>
                  <a:lnTo>
                    <a:pt x="16347" y="24956"/>
                  </a:lnTo>
                  <a:cubicBezTo>
                    <a:pt x="16228" y="24992"/>
                    <a:pt x="16228" y="25170"/>
                    <a:pt x="16347" y="25206"/>
                  </a:cubicBezTo>
                  <a:lnTo>
                    <a:pt x="18240" y="26301"/>
                  </a:lnTo>
                  <a:cubicBezTo>
                    <a:pt x="18383" y="26373"/>
                    <a:pt x="18550" y="26373"/>
                    <a:pt x="18681" y="26301"/>
                  </a:cubicBezTo>
                  <a:close/>
                  <a:moveTo>
                    <a:pt x="5013" y="22765"/>
                  </a:moveTo>
                  <a:cubicBezTo>
                    <a:pt x="4870" y="22694"/>
                    <a:pt x="4703" y="22694"/>
                    <a:pt x="4560" y="22765"/>
                  </a:cubicBezTo>
                  <a:lnTo>
                    <a:pt x="2405" y="24027"/>
                  </a:lnTo>
                  <a:cubicBezTo>
                    <a:pt x="2274" y="24063"/>
                    <a:pt x="2274" y="24241"/>
                    <a:pt x="2405" y="24277"/>
                  </a:cubicBezTo>
                  <a:lnTo>
                    <a:pt x="4143" y="25289"/>
                  </a:lnTo>
                  <a:cubicBezTo>
                    <a:pt x="4274" y="25361"/>
                    <a:pt x="4441" y="25361"/>
                    <a:pt x="4584" y="25289"/>
                  </a:cubicBezTo>
                  <a:lnTo>
                    <a:pt x="6763" y="24027"/>
                  </a:lnTo>
                  <a:cubicBezTo>
                    <a:pt x="6882" y="23991"/>
                    <a:pt x="6882" y="23813"/>
                    <a:pt x="6763" y="23777"/>
                  </a:cubicBezTo>
                  <a:close/>
                  <a:moveTo>
                    <a:pt x="42196" y="1298"/>
                  </a:moveTo>
                  <a:cubicBezTo>
                    <a:pt x="42053" y="1239"/>
                    <a:pt x="41886" y="1239"/>
                    <a:pt x="41743" y="1298"/>
                  </a:cubicBezTo>
                  <a:lnTo>
                    <a:pt x="36933" y="4084"/>
                  </a:lnTo>
                  <a:cubicBezTo>
                    <a:pt x="36814" y="4120"/>
                    <a:pt x="36814" y="4298"/>
                    <a:pt x="36933" y="4334"/>
                  </a:cubicBezTo>
                  <a:lnTo>
                    <a:pt x="38672" y="5346"/>
                  </a:lnTo>
                  <a:cubicBezTo>
                    <a:pt x="38814" y="5418"/>
                    <a:pt x="38981" y="5418"/>
                    <a:pt x="39124" y="5346"/>
                  </a:cubicBezTo>
                  <a:lnTo>
                    <a:pt x="43934" y="2560"/>
                  </a:lnTo>
                  <a:cubicBezTo>
                    <a:pt x="44053" y="2524"/>
                    <a:pt x="44053" y="2346"/>
                    <a:pt x="43934" y="2310"/>
                  </a:cubicBezTo>
                  <a:close/>
                  <a:moveTo>
                    <a:pt x="44791" y="2798"/>
                  </a:moveTo>
                  <a:cubicBezTo>
                    <a:pt x="44649" y="2727"/>
                    <a:pt x="44482" y="2727"/>
                    <a:pt x="44339" y="2798"/>
                  </a:cubicBezTo>
                  <a:lnTo>
                    <a:pt x="40839" y="4822"/>
                  </a:lnTo>
                  <a:cubicBezTo>
                    <a:pt x="40708" y="4870"/>
                    <a:pt x="40708" y="5037"/>
                    <a:pt x="40839" y="5084"/>
                  </a:cubicBezTo>
                  <a:lnTo>
                    <a:pt x="42577" y="6084"/>
                  </a:lnTo>
                  <a:cubicBezTo>
                    <a:pt x="42720" y="6156"/>
                    <a:pt x="42874" y="6156"/>
                    <a:pt x="43017" y="6084"/>
                  </a:cubicBezTo>
                  <a:lnTo>
                    <a:pt x="46530" y="4060"/>
                  </a:lnTo>
                  <a:cubicBezTo>
                    <a:pt x="46649" y="4025"/>
                    <a:pt x="46649" y="3846"/>
                    <a:pt x="46530" y="3810"/>
                  </a:cubicBezTo>
                  <a:close/>
                  <a:moveTo>
                    <a:pt x="47470" y="4358"/>
                  </a:moveTo>
                  <a:cubicBezTo>
                    <a:pt x="47327" y="4287"/>
                    <a:pt x="47173" y="4287"/>
                    <a:pt x="47030" y="4358"/>
                  </a:cubicBezTo>
                  <a:lnTo>
                    <a:pt x="41541" y="7525"/>
                  </a:lnTo>
                  <a:cubicBezTo>
                    <a:pt x="41422" y="7561"/>
                    <a:pt x="41422" y="7727"/>
                    <a:pt x="41541" y="7775"/>
                  </a:cubicBezTo>
                  <a:lnTo>
                    <a:pt x="43279" y="8787"/>
                  </a:lnTo>
                  <a:cubicBezTo>
                    <a:pt x="43422" y="8859"/>
                    <a:pt x="43589" y="8859"/>
                    <a:pt x="43732" y="8787"/>
                  </a:cubicBezTo>
                  <a:lnTo>
                    <a:pt x="49221" y="5620"/>
                  </a:lnTo>
                  <a:cubicBezTo>
                    <a:pt x="49340" y="5572"/>
                    <a:pt x="49340" y="5406"/>
                    <a:pt x="49221" y="5370"/>
                  </a:cubicBezTo>
                  <a:close/>
                  <a:moveTo>
                    <a:pt x="50161" y="5906"/>
                  </a:moveTo>
                  <a:cubicBezTo>
                    <a:pt x="50018" y="5834"/>
                    <a:pt x="49852" y="5834"/>
                    <a:pt x="49709" y="5906"/>
                  </a:cubicBezTo>
                  <a:lnTo>
                    <a:pt x="42910" y="9835"/>
                  </a:lnTo>
                  <a:cubicBezTo>
                    <a:pt x="42791" y="9871"/>
                    <a:pt x="42791" y="10037"/>
                    <a:pt x="42910" y="10085"/>
                  </a:cubicBezTo>
                  <a:lnTo>
                    <a:pt x="44649" y="11097"/>
                  </a:lnTo>
                  <a:cubicBezTo>
                    <a:pt x="44791" y="11156"/>
                    <a:pt x="44958" y="11156"/>
                    <a:pt x="45101" y="11097"/>
                  </a:cubicBezTo>
                  <a:lnTo>
                    <a:pt x="51899" y="7168"/>
                  </a:lnTo>
                  <a:cubicBezTo>
                    <a:pt x="52018" y="7120"/>
                    <a:pt x="52018" y="6954"/>
                    <a:pt x="51899" y="6906"/>
                  </a:cubicBezTo>
                  <a:close/>
                  <a:moveTo>
                    <a:pt x="8930" y="23503"/>
                  </a:moveTo>
                  <a:cubicBezTo>
                    <a:pt x="8799" y="23432"/>
                    <a:pt x="8632" y="23432"/>
                    <a:pt x="8489" y="23503"/>
                  </a:cubicBezTo>
                  <a:lnTo>
                    <a:pt x="4989" y="25515"/>
                  </a:lnTo>
                  <a:cubicBezTo>
                    <a:pt x="4870" y="25563"/>
                    <a:pt x="4870" y="25742"/>
                    <a:pt x="4989" y="25777"/>
                  </a:cubicBezTo>
                  <a:lnTo>
                    <a:pt x="6727" y="26777"/>
                  </a:lnTo>
                  <a:cubicBezTo>
                    <a:pt x="6870" y="26849"/>
                    <a:pt x="7037" y="26849"/>
                    <a:pt x="7180" y="26777"/>
                  </a:cubicBezTo>
                  <a:lnTo>
                    <a:pt x="10680" y="24765"/>
                  </a:lnTo>
                  <a:cubicBezTo>
                    <a:pt x="10799" y="24718"/>
                    <a:pt x="10799" y="24551"/>
                    <a:pt x="10680" y="24503"/>
                  </a:cubicBezTo>
                  <a:close/>
                  <a:moveTo>
                    <a:pt x="12192" y="24611"/>
                  </a:moveTo>
                  <a:cubicBezTo>
                    <a:pt x="12049" y="24539"/>
                    <a:pt x="11883" y="24539"/>
                    <a:pt x="11752" y="24611"/>
                  </a:cubicBezTo>
                  <a:lnTo>
                    <a:pt x="7584" y="27016"/>
                  </a:lnTo>
                  <a:cubicBezTo>
                    <a:pt x="7453" y="27063"/>
                    <a:pt x="7453" y="27230"/>
                    <a:pt x="7584" y="27278"/>
                  </a:cubicBezTo>
                  <a:lnTo>
                    <a:pt x="9323" y="28278"/>
                  </a:lnTo>
                  <a:cubicBezTo>
                    <a:pt x="9466" y="28349"/>
                    <a:pt x="9620" y="28349"/>
                    <a:pt x="9763" y="28278"/>
                  </a:cubicBezTo>
                  <a:lnTo>
                    <a:pt x="13930" y="25873"/>
                  </a:lnTo>
                  <a:cubicBezTo>
                    <a:pt x="14049" y="25837"/>
                    <a:pt x="14049" y="25658"/>
                    <a:pt x="13930" y="25623"/>
                  </a:cubicBezTo>
                  <a:close/>
                  <a:moveTo>
                    <a:pt x="16085" y="25361"/>
                  </a:moveTo>
                  <a:cubicBezTo>
                    <a:pt x="15943" y="25289"/>
                    <a:pt x="15776" y="25289"/>
                    <a:pt x="15633" y="25361"/>
                  </a:cubicBezTo>
                  <a:lnTo>
                    <a:pt x="10180" y="28516"/>
                  </a:lnTo>
                  <a:cubicBezTo>
                    <a:pt x="10061" y="28551"/>
                    <a:pt x="10061" y="28718"/>
                    <a:pt x="10180" y="28766"/>
                  </a:cubicBezTo>
                  <a:lnTo>
                    <a:pt x="11930" y="29778"/>
                  </a:lnTo>
                  <a:cubicBezTo>
                    <a:pt x="12061" y="29849"/>
                    <a:pt x="12228" y="29849"/>
                    <a:pt x="12371" y="29778"/>
                  </a:cubicBezTo>
                  <a:lnTo>
                    <a:pt x="17824" y="26623"/>
                  </a:lnTo>
                  <a:cubicBezTo>
                    <a:pt x="17943" y="26575"/>
                    <a:pt x="17943" y="26408"/>
                    <a:pt x="17824" y="26361"/>
                  </a:cubicBezTo>
                  <a:close/>
                  <a:moveTo>
                    <a:pt x="16038" y="28385"/>
                  </a:moveTo>
                  <a:cubicBezTo>
                    <a:pt x="15895" y="28313"/>
                    <a:pt x="15728" y="28313"/>
                    <a:pt x="15585" y="28385"/>
                  </a:cubicBezTo>
                  <a:lnTo>
                    <a:pt x="12775" y="30004"/>
                  </a:lnTo>
                  <a:cubicBezTo>
                    <a:pt x="12645" y="30052"/>
                    <a:pt x="12645" y="30230"/>
                    <a:pt x="12775" y="30266"/>
                  </a:cubicBezTo>
                  <a:lnTo>
                    <a:pt x="14514" y="31266"/>
                  </a:lnTo>
                  <a:cubicBezTo>
                    <a:pt x="14657" y="31338"/>
                    <a:pt x="14823" y="31338"/>
                    <a:pt x="14966" y="31266"/>
                  </a:cubicBezTo>
                  <a:lnTo>
                    <a:pt x="17776" y="29647"/>
                  </a:lnTo>
                  <a:cubicBezTo>
                    <a:pt x="17895" y="29599"/>
                    <a:pt x="17895" y="29433"/>
                    <a:pt x="17776" y="29385"/>
                  </a:cubicBezTo>
                  <a:close/>
                  <a:moveTo>
                    <a:pt x="36957" y="16300"/>
                  </a:moveTo>
                  <a:cubicBezTo>
                    <a:pt x="36814" y="16229"/>
                    <a:pt x="36648" y="16229"/>
                    <a:pt x="36505" y="16300"/>
                  </a:cubicBezTo>
                  <a:lnTo>
                    <a:pt x="24265" y="23372"/>
                  </a:lnTo>
                  <a:cubicBezTo>
                    <a:pt x="24134" y="23420"/>
                    <a:pt x="24134" y="23598"/>
                    <a:pt x="24265" y="23634"/>
                  </a:cubicBezTo>
                  <a:lnTo>
                    <a:pt x="26003" y="24634"/>
                  </a:lnTo>
                  <a:cubicBezTo>
                    <a:pt x="26134" y="24706"/>
                    <a:pt x="26301" y="24706"/>
                    <a:pt x="26444" y="24634"/>
                  </a:cubicBezTo>
                  <a:lnTo>
                    <a:pt x="38695" y="17574"/>
                  </a:lnTo>
                  <a:cubicBezTo>
                    <a:pt x="38814" y="17526"/>
                    <a:pt x="38814" y="17360"/>
                    <a:pt x="38695" y="17312"/>
                  </a:cubicBezTo>
                  <a:close/>
                  <a:moveTo>
                    <a:pt x="2322" y="21872"/>
                  </a:moveTo>
                  <a:cubicBezTo>
                    <a:pt x="2179" y="21801"/>
                    <a:pt x="2024" y="21801"/>
                    <a:pt x="1881" y="21872"/>
                  </a:cubicBezTo>
                  <a:lnTo>
                    <a:pt x="274" y="22801"/>
                  </a:lnTo>
                  <a:cubicBezTo>
                    <a:pt x="155" y="22836"/>
                    <a:pt x="155" y="23015"/>
                    <a:pt x="274" y="23051"/>
                  </a:cubicBezTo>
                  <a:lnTo>
                    <a:pt x="1536" y="23789"/>
                  </a:lnTo>
                  <a:cubicBezTo>
                    <a:pt x="1679" y="23860"/>
                    <a:pt x="1846" y="23860"/>
                    <a:pt x="1988" y="23789"/>
                  </a:cubicBezTo>
                  <a:lnTo>
                    <a:pt x="3596" y="22860"/>
                  </a:lnTo>
                  <a:cubicBezTo>
                    <a:pt x="3715" y="22813"/>
                    <a:pt x="3715" y="22646"/>
                    <a:pt x="3596" y="22598"/>
                  </a:cubicBezTo>
                  <a:close/>
                  <a:moveTo>
                    <a:pt x="4786" y="20443"/>
                  </a:moveTo>
                  <a:cubicBezTo>
                    <a:pt x="4644" y="20372"/>
                    <a:pt x="4477" y="20372"/>
                    <a:pt x="4334" y="20443"/>
                  </a:cubicBezTo>
                  <a:lnTo>
                    <a:pt x="2727" y="21372"/>
                  </a:lnTo>
                  <a:cubicBezTo>
                    <a:pt x="2608" y="21420"/>
                    <a:pt x="2608" y="21598"/>
                    <a:pt x="2727" y="21634"/>
                  </a:cubicBezTo>
                  <a:lnTo>
                    <a:pt x="4001" y="22372"/>
                  </a:lnTo>
                  <a:cubicBezTo>
                    <a:pt x="4132" y="22444"/>
                    <a:pt x="4298" y="22444"/>
                    <a:pt x="4441" y="22372"/>
                  </a:cubicBezTo>
                  <a:lnTo>
                    <a:pt x="6048" y="21443"/>
                  </a:lnTo>
                  <a:cubicBezTo>
                    <a:pt x="6179" y="21396"/>
                    <a:pt x="6179" y="21217"/>
                    <a:pt x="6048" y="21182"/>
                  </a:cubicBezTo>
                  <a:close/>
                  <a:moveTo>
                    <a:pt x="7120" y="19098"/>
                  </a:moveTo>
                  <a:cubicBezTo>
                    <a:pt x="6977" y="19027"/>
                    <a:pt x="6810" y="19027"/>
                    <a:pt x="6679" y="19098"/>
                  </a:cubicBezTo>
                  <a:lnTo>
                    <a:pt x="5060" y="20027"/>
                  </a:lnTo>
                  <a:cubicBezTo>
                    <a:pt x="4941" y="20074"/>
                    <a:pt x="4941" y="20241"/>
                    <a:pt x="5060" y="20289"/>
                  </a:cubicBezTo>
                  <a:lnTo>
                    <a:pt x="6334" y="21015"/>
                  </a:lnTo>
                  <a:cubicBezTo>
                    <a:pt x="6477" y="21086"/>
                    <a:pt x="6644" y="21086"/>
                    <a:pt x="6787" y="21015"/>
                  </a:cubicBezTo>
                  <a:lnTo>
                    <a:pt x="8394" y="20086"/>
                  </a:lnTo>
                  <a:cubicBezTo>
                    <a:pt x="8513" y="20039"/>
                    <a:pt x="8513" y="19872"/>
                    <a:pt x="8394" y="19836"/>
                  </a:cubicBezTo>
                  <a:close/>
                  <a:moveTo>
                    <a:pt x="9466" y="17753"/>
                  </a:moveTo>
                  <a:cubicBezTo>
                    <a:pt x="9323" y="17681"/>
                    <a:pt x="9156" y="17681"/>
                    <a:pt x="9013" y="17753"/>
                  </a:cubicBezTo>
                  <a:lnTo>
                    <a:pt x="7406" y="18681"/>
                  </a:lnTo>
                  <a:cubicBezTo>
                    <a:pt x="7287" y="18717"/>
                    <a:pt x="7287" y="18884"/>
                    <a:pt x="7406" y="18931"/>
                  </a:cubicBezTo>
                  <a:lnTo>
                    <a:pt x="8680" y="19669"/>
                  </a:lnTo>
                  <a:cubicBezTo>
                    <a:pt x="8811" y="19741"/>
                    <a:pt x="8977" y="19741"/>
                    <a:pt x="9120" y="19669"/>
                  </a:cubicBezTo>
                  <a:lnTo>
                    <a:pt x="10740" y="18741"/>
                  </a:lnTo>
                  <a:cubicBezTo>
                    <a:pt x="10859" y="18693"/>
                    <a:pt x="10859" y="18526"/>
                    <a:pt x="10740" y="18479"/>
                  </a:cubicBezTo>
                  <a:close/>
                  <a:moveTo>
                    <a:pt x="11799" y="16395"/>
                  </a:moveTo>
                  <a:cubicBezTo>
                    <a:pt x="11656" y="16324"/>
                    <a:pt x="11490" y="16324"/>
                    <a:pt x="11359" y="16395"/>
                  </a:cubicBezTo>
                  <a:lnTo>
                    <a:pt x="9751" y="17324"/>
                  </a:lnTo>
                  <a:cubicBezTo>
                    <a:pt x="9620" y="17372"/>
                    <a:pt x="9620" y="17538"/>
                    <a:pt x="9751" y="17586"/>
                  </a:cubicBezTo>
                  <a:lnTo>
                    <a:pt x="11013" y="18312"/>
                  </a:lnTo>
                  <a:cubicBezTo>
                    <a:pt x="11156" y="18384"/>
                    <a:pt x="11323" y="18384"/>
                    <a:pt x="11466" y="18312"/>
                  </a:cubicBezTo>
                  <a:lnTo>
                    <a:pt x="13073" y="17383"/>
                  </a:lnTo>
                  <a:cubicBezTo>
                    <a:pt x="13192" y="17348"/>
                    <a:pt x="13192" y="17169"/>
                    <a:pt x="13073" y="17133"/>
                  </a:cubicBezTo>
                  <a:close/>
                  <a:moveTo>
                    <a:pt x="14145" y="15050"/>
                  </a:moveTo>
                  <a:cubicBezTo>
                    <a:pt x="14002" y="14978"/>
                    <a:pt x="13835" y="14978"/>
                    <a:pt x="13692" y="15050"/>
                  </a:cubicBezTo>
                  <a:lnTo>
                    <a:pt x="12085" y="15979"/>
                  </a:lnTo>
                  <a:cubicBezTo>
                    <a:pt x="11966" y="16014"/>
                    <a:pt x="11966" y="16193"/>
                    <a:pt x="12085" y="16229"/>
                  </a:cubicBezTo>
                  <a:lnTo>
                    <a:pt x="13359" y="16967"/>
                  </a:lnTo>
                  <a:cubicBezTo>
                    <a:pt x="13490" y="17038"/>
                    <a:pt x="13657" y="17038"/>
                    <a:pt x="13799" y="16967"/>
                  </a:cubicBezTo>
                  <a:lnTo>
                    <a:pt x="15407" y="16038"/>
                  </a:lnTo>
                  <a:cubicBezTo>
                    <a:pt x="15538" y="15990"/>
                    <a:pt x="15538" y="15824"/>
                    <a:pt x="15407" y="15776"/>
                  </a:cubicBezTo>
                  <a:close/>
                  <a:moveTo>
                    <a:pt x="16478" y="13704"/>
                  </a:moveTo>
                  <a:cubicBezTo>
                    <a:pt x="16335" y="13621"/>
                    <a:pt x="16169" y="13621"/>
                    <a:pt x="16038" y="13704"/>
                  </a:cubicBezTo>
                  <a:lnTo>
                    <a:pt x="14430" y="14633"/>
                  </a:lnTo>
                  <a:cubicBezTo>
                    <a:pt x="14299" y="14669"/>
                    <a:pt x="14299" y="14836"/>
                    <a:pt x="14430" y="14883"/>
                  </a:cubicBezTo>
                  <a:lnTo>
                    <a:pt x="15693" y="15621"/>
                  </a:lnTo>
                  <a:cubicBezTo>
                    <a:pt x="15835" y="15681"/>
                    <a:pt x="16002" y="15681"/>
                    <a:pt x="16145" y="15621"/>
                  </a:cubicBezTo>
                  <a:lnTo>
                    <a:pt x="17752" y="14693"/>
                  </a:lnTo>
                  <a:cubicBezTo>
                    <a:pt x="17871" y="14645"/>
                    <a:pt x="17871" y="14478"/>
                    <a:pt x="17752" y="14431"/>
                  </a:cubicBezTo>
                  <a:close/>
                  <a:moveTo>
                    <a:pt x="18824" y="12347"/>
                  </a:moveTo>
                  <a:cubicBezTo>
                    <a:pt x="18681" y="12276"/>
                    <a:pt x="18514" y="12276"/>
                    <a:pt x="18371" y="12347"/>
                  </a:cubicBezTo>
                  <a:lnTo>
                    <a:pt x="16764" y="13276"/>
                  </a:lnTo>
                  <a:cubicBezTo>
                    <a:pt x="16645" y="13323"/>
                    <a:pt x="16645" y="13490"/>
                    <a:pt x="16764" y="13538"/>
                  </a:cubicBezTo>
                  <a:lnTo>
                    <a:pt x="18038" y="14264"/>
                  </a:lnTo>
                  <a:cubicBezTo>
                    <a:pt x="18169" y="14335"/>
                    <a:pt x="18336" y="14335"/>
                    <a:pt x="18479" y="14264"/>
                  </a:cubicBezTo>
                  <a:lnTo>
                    <a:pt x="20086" y="13335"/>
                  </a:lnTo>
                  <a:cubicBezTo>
                    <a:pt x="20205" y="13300"/>
                    <a:pt x="20205" y="13121"/>
                    <a:pt x="20086" y="13085"/>
                  </a:cubicBezTo>
                  <a:close/>
                  <a:moveTo>
                    <a:pt x="21157" y="11002"/>
                  </a:moveTo>
                  <a:cubicBezTo>
                    <a:pt x="21015" y="10930"/>
                    <a:pt x="20848" y="10930"/>
                    <a:pt x="20717" y="11002"/>
                  </a:cubicBezTo>
                  <a:lnTo>
                    <a:pt x="19110" y="11930"/>
                  </a:lnTo>
                  <a:cubicBezTo>
                    <a:pt x="18991" y="11966"/>
                    <a:pt x="18991" y="12145"/>
                    <a:pt x="19110" y="12180"/>
                  </a:cubicBezTo>
                  <a:lnTo>
                    <a:pt x="20372" y="12919"/>
                  </a:lnTo>
                  <a:cubicBezTo>
                    <a:pt x="20515" y="12990"/>
                    <a:pt x="20681" y="12990"/>
                    <a:pt x="20824" y="12919"/>
                  </a:cubicBezTo>
                  <a:lnTo>
                    <a:pt x="22431" y="11990"/>
                  </a:lnTo>
                  <a:cubicBezTo>
                    <a:pt x="22551" y="11942"/>
                    <a:pt x="22551" y="11776"/>
                    <a:pt x="22431" y="11728"/>
                  </a:cubicBezTo>
                  <a:close/>
                  <a:moveTo>
                    <a:pt x="23503" y="9644"/>
                  </a:moveTo>
                  <a:cubicBezTo>
                    <a:pt x="23360" y="9573"/>
                    <a:pt x="23193" y="9573"/>
                    <a:pt x="23051" y="9644"/>
                  </a:cubicBezTo>
                  <a:lnTo>
                    <a:pt x="21455" y="10573"/>
                  </a:lnTo>
                  <a:cubicBezTo>
                    <a:pt x="21324" y="10609"/>
                    <a:pt x="21324" y="10787"/>
                    <a:pt x="21455" y="10835"/>
                  </a:cubicBezTo>
                  <a:lnTo>
                    <a:pt x="22717" y="11561"/>
                  </a:lnTo>
                  <a:cubicBezTo>
                    <a:pt x="22860" y="11633"/>
                    <a:pt x="23027" y="11633"/>
                    <a:pt x="23170" y="11561"/>
                  </a:cubicBezTo>
                  <a:lnTo>
                    <a:pt x="24777" y="10633"/>
                  </a:lnTo>
                  <a:cubicBezTo>
                    <a:pt x="24896" y="10597"/>
                    <a:pt x="24896" y="10418"/>
                    <a:pt x="24777" y="10383"/>
                  </a:cubicBezTo>
                  <a:close/>
                  <a:moveTo>
                    <a:pt x="25837" y="8299"/>
                  </a:moveTo>
                  <a:cubicBezTo>
                    <a:pt x="25694" y="8228"/>
                    <a:pt x="25527" y="8228"/>
                    <a:pt x="25396" y="8299"/>
                  </a:cubicBezTo>
                  <a:lnTo>
                    <a:pt x="23789" y="9228"/>
                  </a:lnTo>
                  <a:cubicBezTo>
                    <a:pt x="23658" y="9263"/>
                    <a:pt x="23658" y="9442"/>
                    <a:pt x="23789" y="9478"/>
                  </a:cubicBezTo>
                  <a:lnTo>
                    <a:pt x="25051" y="10216"/>
                  </a:lnTo>
                  <a:cubicBezTo>
                    <a:pt x="25194" y="10287"/>
                    <a:pt x="25360" y="10287"/>
                    <a:pt x="25503" y="10216"/>
                  </a:cubicBezTo>
                  <a:lnTo>
                    <a:pt x="27111" y="9287"/>
                  </a:lnTo>
                  <a:cubicBezTo>
                    <a:pt x="27230" y="9240"/>
                    <a:pt x="27230" y="9073"/>
                    <a:pt x="27111" y="9025"/>
                  </a:cubicBezTo>
                  <a:close/>
                  <a:moveTo>
                    <a:pt x="28182" y="6942"/>
                  </a:moveTo>
                  <a:cubicBezTo>
                    <a:pt x="28039" y="6870"/>
                    <a:pt x="27873" y="6870"/>
                    <a:pt x="27730" y="6942"/>
                  </a:cubicBezTo>
                  <a:lnTo>
                    <a:pt x="26122" y="7870"/>
                  </a:lnTo>
                  <a:cubicBezTo>
                    <a:pt x="26003" y="7918"/>
                    <a:pt x="26003" y="8085"/>
                    <a:pt x="26122" y="8132"/>
                  </a:cubicBezTo>
                  <a:lnTo>
                    <a:pt x="27396" y="8859"/>
                  </a:lnTo>
                  <a:cubicBezTo>
                    <a:pt x="27527" y="8930"/>
                    <a:pt x="27694" y="8930"/>
                    <a:pt x="27837" y="8859"/>
                  </a:cubicBezTo>
                  <a:lnTo>
                    <a:pt x="29444" y="7930"/>
                  </a:lnTo>
                  <a:cubicBezTo>
                    <a:pt x="29563" y="7894"/>
                    <a:pt x="29563" y="7727"/>
                    <a:pt x="29444" y="7680"/>
                  </a:cubicBezTo>
                  <a:close/>
                  <a:moveTo>
                    <a:pt x="30516" y="5596"/>
                  </a:moveTo>
                  <a:cubicBezTo>
                    <a:pt x="30373" y="5525"/>
                    <a:pt x="30206" y="5525"/>
                    <a:pt x="30075" y="5596"/>
                  </a:cubicBezTo>
                  <a:lnTo>
                    <a:pt x="28468" y="6525"/>
                  </a:lnTo>
                  <a:cubicBezTo>
                    <a:pt x="28337" y="6573"/>
                    <a:pt x="28337" y="6739"/>
                    <a:pt x="28468" y="6775"/>
                  </a:cubicBezTo>
                  <a:lnTo>
                    <a:pt x="29730" y="7513"/>
                  </a:lnTo>
                  <a:cubicBezTo>
                    <a:pt x="29873" y="7585"/>
                    <a:pt x="30040" y="7585"/>
                    <a:pt x="30182" y="7513"/>
                  </a:cubicBezTo>
                  <a:lnTo>
                    <a:pt x="31790" y="6584"/>
                  </a:lnTo>
                  <a:cubicBezTo>
                    <a:pt x="31909" y="6537"/>
                    <a:pt x="31909" y="6370"/>
                    <a:pt x="31790" y="6323"/>
                  </a:cubicBezTo>
                  <a:close/>
                  <a:moveTo>
                    <a:pt x="33052" y="4132"/>
                  </a:moveTo>
                  <a:cubicBezTo>
                    <a:pt x="32909" y="4060"/>
                    <a:pt x="32742" y="4060"/>
                    <a:pt x="32599" y="4132"/>
                  </a:cubicBezTo>
                  <a:lnTo>
                    <a:pt x="30992" y="5060"/>
                  </a:lnTo>
                  <a:cubicBezTo>
                    <a:pt x="30873" y="5096"/>
                    <a:pt x="30873" y="5275"/>
                    <a:pt x="30992" y="5322"/>
                  </a:cubicBezTo>
                  <a:lnTo>
                    <a:pt x="32266" y="6049"/>
                  </a:lnTo>
                  <a:cubicBezTo>
                    <a:pt x="32397" y="6120"/>
                    <a:pt x="32564" y="6120"/>
                    <a:pt x="32707" y="6049"/>
                  </a:cubicBezTo>
                  <a:lnTo>
                    <a:pt x="34314" y="5120"/>
                  </a:lnTo>
                  <a:cubicBezTo>
                    <a:pt x="34433" y="5084"/>
                    <a:pt x="34433" y="4906"/>
                    <a:pt x="34314" y="4870"/>
                  </a:cubicBezTo>
                  <a:close/>
                  <a:moveTo>
                    <a:pt x="35385" y="2786"/>
                  </a:moveTo>
                  <a:cubicBezTo>
                    <a:pt x="35243" y="2715"/>
                    <a:pt x="35076" y="2715"/>
                    <a:pt x="34933" y="2786"/>
                  </a:cubicBezTo>
                  <a:lnTo>
                    <a:pt x="33326" y="3703"/>
                  </a:lnTo>
                  <a:cubicBezTo>
                    <a:pt x="33207" y="3751"/>
                    <a:pt x="33207" y="3929"/>
                    <a:pt x="33326" y="3965"/>
                  </a:cubicBezTo>
                  <a:lnTo>
                    <a:pt x="34600" y="4703"/>
                  </a:lnTo>
                  <a:cubicBezTo>
                    <a:pt x="34743" y="4775"/>
                    <a:pt x="34909" y="4775"/>
                    <a:pt x="35040" y="4703"/>
                  </a:cubicBezTo>
                  <a:lnTo>
                    <a:pt x="36648" y="3775"/>
                  </a:lnTo>
                  <a:cubicBezTo>
                    <a:pt x="36778" y="3727"/>
                    <a:pt x="36778" y="3560"/>
                    <a:pt x="36648" y="3513"/>
                  </a:cubicBezTo>
                  <a:close/>
                  <a:moveTo>
                    <a:pt x="37719" y="1429"/>
                  </a:moveTo>
                  <a:cubicBezTo>
                    <a:pt x="37588" y="1358"/>
                    <a:pt x="37421" y="1358"/>
                    <a:pt x="37279" y="1429"/>
                  </a:cubicBezTo>
                  <a:lnTo>
                    <a:pt x="35671" y="2358"/>
                  </a:lnTo>
                  <a:cubicBezTo>
                    <a:pt x="35552" y="2405"/>
                    <a:pt x="35552" y="2572"/>
                    <a:pt x="35671" y="2620"/>
                  </a:cubicBezTo>
                  <a:lnTo>
                    <a:pt x="36933" y="3346"/>
                  </a:lnTo>
                  <a:cubicBezTo>
                    <a:pt x="37076" y="3417"/>
                    <a:pt x="37243" y="3417"/>
                    <a:pt x="37386" y="3346"/>
                  </a:cubicBezTo>
                  <a:lnTo>
                    <a:pt x="38993" y="2417"/>
                  </a:lnTo>
                  <a:cubicBezTo>
                    <a:pt x="39112" y="2382"/>
                    <a:pt x="39112" y="2203"/>
                    <a:pt x="38993" y="2167"/>
                  </a:cubicBezTo>
                  <a:close/>
                  <a:moveTo>
                    <a:pt x="40065" y="84"/>
                  </a:moveTo>
                  <a:cubicBezTo>
                    <a:pt x="39922" y="12"/>
                    <a:pt x="39755" y="12"/>
                    <a:pt x="39612" y="84"/>
                  </a:cubicBezTo>
                  <a:lnTo>
                    <a:pt x="38005" y="1012"/>
                  </a:lnTo>
                  <a:cubicBezTo>
                    <a:pt x="37886" y="1048"/>
                    <a:pt x="37886" y="1227"/>
                    <a:pt x="38005" y="1262"/>
                  </a:cubicBezTo>
                  <a:lnTo>
                    <a:pt x="39279" y="2001"/>
                  </a:lnTo>
                  <a:cubicBezTo>
                    <a:pt x="39422" y="2072"/>
                    <a:pt x="39588" y="2072"/>
                    <a:pt x="39731" y="2001"/>
                  </a:cubicBezTo>
                  <a:lnTo>
                    <a:pt x="41339" y="1072"/>
                  </a:lnTo>
                  <a:cubicBezTo>
                    <a:pt x="41458" y="1024"/>
                    <a:pt x="41458" y="858"/>
                    <a:pt x="41339" y="810"/>
                  </a:cubicBezTo>
                  <a:close/>
                  <a:moveTo>
                    <a:pt x="7620" y="21265"/>
                  </a:moveTo>
                  <a:cubicBezTo>
                    <a:pt x="7477" y="21193"/>
                    <a:pt x="7311" y="21193"/>
                    <a:pt x="7168" y="21265"/>
                  </a:cubicBezTo>
                  <a:lnTo>
                    <a:pt x="5429" y="22277"/>
                  </a:lnTo>
                  <a:cubicBezTo>
                    <a:pt x="5310" y="22313"/>
                    <a:pt x="5310" y="22491"/>
                    <a:pt x="5429" y="22527"/>
                  </a:cubicBezTo>
                  <a:lnTo>
                    <a:pt x="7168" y="23539"/>
                  </a:lnTo>
                  <a:cubicBezTo>
                    <a:pt x="7311" y="23610"/>
                    <a:pt x="7477" y="23610"/>
                    <a:pt x="7620" y="23539"/>
                  </a:cubicBezTo>
                  <a:lnTo>
                    <a:pt x="9358" y="22527"/>
                  </a:lnTo>
                  <a:cubicBezTo>
                    <a:pt x="9477" y="22491"/>
                    <a:pt x="9477" y="22313"/>
                    <a:pt x="9358" y="22277"/>
                  </a:cubicBezTo>
                  <a:close/>
                  <a:moveTo>
                    <a:pt x="12883" y="18229"/>
                  </a:moveTo>
                  <a:cubicBezTo>
                    <a:pt x="12740" y="18157"/>
                    <a:pt x="12573" y="18157"/>
                    <a:pt x="12430" y="18229"/>
                  </a:cubicBezTo>
                  <a:lnTo>
                    <a:pt x="10692" y="19229"/>
                  </a:lnTo>
                  <a:cubicBezTo>
                    <a:pt x="10573" y="19277"/>
                    <a:pt x="10573" y="19443"/>
                    <a:pt x="10692" y="19491"/>
                  </a:cubicBezTo>
                  <a:lnTo>
                    <a:pt x="12430" y="20491"/>
                  </a:lnTo>
                  <a:cubicBezTo>
                    <a:pt x="12573" y="20562"/>
                    <a:pt x="12740" y="20562"/>
                    <a:pt x="12883" y="20491"/>
                  </a:cubicBezTo>
                  <a:lnTo>
                    <a:pt x="14621" y="19491"/>
                  </a:lnTo>
                  <a:cubicBezTo>
                    <a:pt x="14740" y="19443"/>
                    <a:pt x="14740" y="19277"/>
                    <a:pt x="14621" y="19229"/>
                  </a:cubicBezTo>
                  <a:close/>
                  <a:moveTo>
                    <a:pt x="10251" y="19753"/>
                  </a:moveTo>
                  <a:cubicBezTo>
                    <a:pt x="10108" y="19681"/>
                    <a:pt x="9942" y="19681"/>
                    <a:pt x="9799" y="19753"/>
                  </a:cubicBezTo>
                  <a:lnTo>
                    <a:pt x="8061" y="20753"/>
                  </a:lnTo>
                  <a:cubicBezTo>
                    <a:pt x="7930" y="20789"/>
                    <a:pt x="7930" y="20967"/>
                    <a:pt x="8061" y="21003"/>
                  </a:cubicBezTo>
                  <a:lnTo>
                    <a:pt x="9799" y="22015"/>
                  </a:lnTo>
                  <a:cubicBezTo>
                    <a:pt x="9942" y="22086"/>
                    <a:pt x="10097" y="22086"/>
                    <a:pt x="10239" y="22015"/>
                  </a:cubicBezTo>
                  <a:lnTo>
                    <a:pt x="11978" y="21003"/>
                  </a:lnTo>
                  <a:cubicBezTo>
                    <a:pt x="12109" y="20967"/>
                    <a:pt x="12109" y="20789"/>
                    <a:pt x="11978" y="20753"/>
                  </a:cubicBezTo>
                  <a:close/>
                  <a:moveTo>
                    <a:pt x="15514" y="16705"/>
                  </a:moveTo>
                  <a:cubicBezTo>
                    <a:pt x="15371" y="16645"/>
                    <a:pt x="15204" y="16645"/>
                    <a:pt x="15073" y="16705"/>
                  </a:cubicBezTo>
                  <a:lnTo>
                    <a:pt x="13323" y="17717"/>
                  </a:lnTo>
                  <a:cubicBezTo>
                    <a:pt x="13204" y="17753"/>
                    <a:pt x="13204" y="17931"/>
                    <a:pt x="13323" y="17979"/>
                  </a:cubicBezTo>
                  <a:lnTo>
                    <a:pt x="15061" y="18979"/>
                  </a:lnTo>
                  <a:cubicBezTo>
                    <a:pt x="15204" y="19050"/>
                    <a:pt x="15371" y="19050"/>
                    <a:pt x="15514" y="18979"/>
                  </a:cubicBezTo>
                  <a:lnTo>
                    <a:pt x="17252" y="17979"/>
                  </a:lnTo>
                  <a:cubicBezTo>
                    <a:pt x="17371" y="17931"/>
                    <a:pt x="17371" y="17764"/>
                    <a:pt x="17252" y="17717"/>
                  </a:cubicBezTo>
                  <a:close/>
                  <a:moveTo>
                    <a:pt x="18145" y="15193"/>
                  </a:moveTo>
                  <a:cubicBezTo>
                    <a:pt x="18002" y="15109"/>
                    <a:pt x="17836" y="15109"/>
                    <a:pt x="17693" y="15193"/>
                  </a:cubicBezTo>
                  <a:lnTo>
                    <a:pt x="15954" y="16193"/>
                  </a:lnTo>
                  <a:cubicBezTo>
                    <a:pt x="15835" y="16240"/>
                    <a:pt x="15835" y="16407"/>
                    <a:pt x="15954" y="16455"/>
                  </a:cubicBezTo>
                  <a:lnTo>
                    <a:pt x="17693" y="17455"/>
                  </a:lnTo>
                  <a:cubicBezTo>
                    <a:pt x="17836" y="17526"/>
                    <a:pt x="18002" y="17526"/>
                    <a:pt x="18145" y="17455"/>
                  </a:cubicBezTo>
                  <a:lnTo>
                    <a:pt x="19884" y="16455"/>
                  </a:lnTo>
                  <a:cubicBezTo>
                    <a:pt x="20003" y="16407"/>
                    <a:pt x="20003" y="16229"/>
                    <a:pt x="19884" y="16193"/>
                  </a:cubicBezTo>
                  <a:close/>
                  <a:moveTo>
                    <a:pt x="20776" y="13669"/>
                  </a:moveTo>
                  <a:cubicBezTo>
                    <a:pt x="20634" y="13597"/>
                    <a:pt x="20467" y="13597"/>
                    <a:pt x="20324" y="13669"/>
                  </a:cubicBezTo>
                  <a:lnTo>
                    <a:pt x="18586" y="14669"/>
                  </a:lnTo>
                  <a:cubicBezTo>
                    <a:pt x="18467" y="14716"/>
                    <a:pt x="18467" y="14883"/>
                    <a:pt x="18586" y="14931"/>
                  </a:cubicBezTo>
                  <a:lnTo>
                    <a:pt x="20324" y="15931"/>
                  </a:lnTo>
                  <a:cubicBezTo>
                    <a:pt x="20467" y="16002"/>
                    <a:pt x="20634" y="16002"/>
                    <a:pt x="20776" y="15931"/>
                  </a:cubicBezTo>
                  <a:lnTo>
                    <a:pt x="22515" y="14931"/>
                  </a:lnTo>
                  <a:cubicBezTo>
                    <a:pt x="22634" y="14883"/>
                    <a:pt x="22634" y="14716"/>
                    <a:pt x="22515" y="14669"/>
                  </a:cubicBezTo>
                  <a:close/>
                  <a:moveTo>
                    <a:pt x="23408" y="12145"/>
                  </a:moveTo>
                  <a:cubicBezTo>
                    <a:pt x="23265" y="12073"/>
                    <a:pt x="23098" y="12073"/>
                    <a:pt x="22955" y="12145"/>
                  </a:cubicBezTo>
                  <a:lnTo>
                    <a:pt x="21217" y="13157"/>
                  </a:lnTo>
                  <a:cubicBezTo>
                    <a:pt x="21098" y="13192"/>
                    <a:pt x="21098" y="13371"/>
                    <a:pt x="21217" y="13407"/>
                  </a:cubicBezTo>
                  <a:lnTo>
                    <a:pt x="22955" y="14419"/>
                  </a:lnTo>
                  <a:cubicBezTo>
                    <a:pt x="23098" y="14490"/>
                    <a:pt x="23265" y="14490"/>
                    <a:pt x="23408" y="14419"/>
                  </a:cubicBezTo>
                  <a:lnTo>
                    <a:pt x="25146" y="13407"/>
                  </a:lnTo>
                  <a:cubicBezTo>
                    <a:pt x="25265" y="13371"/>
                    <a:pt x="25265" y="13192"/>
                    <a:pt x="25146" y="13157"/>
                  </a:cubicBezTo>
                  <a:close/>
                  <a:moveTo>
                    <a:pt x="26039" y="10633"/>
                  </a:moveTo>
                  <a:cubicBezTo>
                    <a:pt x="25896" y="10561"/>
                    <a:pt x="25729" y="10561"/>
                    <a:pt x="25587" y="10633"/>
                  </a:cubicBezTo>
                  <a:lnTo>
                    <a:pt x="23848" y="11633"/>
                  </a:lnTo>
                  <a:cubicBezTo>
                    <a:pt x="23729" y="11668"/>
                    <a:pt x="23729" y="11847"/>
                    <a:pt x="23848" y="11895"/>
                  </a:cubicBezTo>
                  <a:lnTo>
                    <a:pt x="25587" y="12895"/>
                  </a:lnTo>
                  <a:cubicBezTo>
                    <a:pt x="25729" y="12966"/>
                    <a:pt x="25896" y="12966"/>
                    <a:pt x="26039" y="12895"/>
                  </a:cubicBezTo>
                  <a:lnTo>
                    <a:pt x="27777" y="11895"/>
                  </a:lnTo>
                  <a:cubicBezTo>
                    <a:pt x="27896" y="11847"/>
                    <a:pt x="27896" y="11680"/>
                    <a:pt x="27777" y="11633"/>
                  </a:cubicBezTo>
                  <a:close/>
                  <a:moveTo>
                    <a:pt x="28670" y="9109"/>
                  </a:moveTo>
                  <a:cubicBezTo>
                    <a:pt x="28527" y="9037"/>
                    <a:pt x="28361" y="9037"/>
                    <a:pt x="28218" y="9109"/>
                  </a:cubicBezTo>
                  <a:lnTo>
                    <a:pt x="26480" y="10109"/>
                  </a:lnTo>
                  <a:cubicBezTo>
                    <a:pt x="26361" y="10156"/>
                    <a:pt x="26361" y="10323"/>
                    <a:pt x="26480" y="10371"/>
                  </a:cubicBezTo>
                  <a:lnTo>
                    <a:pt x="28218" y="11371"/>
                  </a:lnTo>
                  <a:cubicBezTo>
                    <a:pt x="28361" y="11442"/>
                    <a:pt x="28527" y="11442"/>
                    <a:pt x="28670" y="11371"/>
                  </a:cubicBezTo>
                  <a:lnTo>
                    <a:pt x="30409" y="10371"/>
                  </a:lnTo>
                  <a:cubicBezTo>
                    <a:pt x="30528" y="10335"/>
                    <a:pt x="30528" y="10156"/>
                    <a:pt x="30409" y="10109"/>
                  </a:cubicBezTo>
                  <a:close/>
                  <a:moveTo>
                    <a:pt x="31302" y="7597"/>
                  </a:moveTo>
                  <a:cubicBezTo>
                    <a:pt x="31159" y="7525"/>
                    <a:pt x="30992" y="7525"/>
                    <a:pt x="30849" y="7597"/>
                  </a:cubicBezTo>
                  <a:lnTo>
                    <a:pt x="29111" y="8597"/>
                  </a:lnTo>
                  <a:cubicBezTo>
                    <a:pt x="28992" y="8644"/>
                    <a:pt x="28992" y="8811"/>
                    <a:pt x="29111" y="8859"/>
                  </a:cubicBezTo>
                  <a:lnTo>
                    <a:pt x="30849" y="9859"/>
                  </a:lnTo>
                  <a:cubicBezTo>
                    <a:pt x="30992" y="9930"/>
                    <a:pt x="31159" y="9930"/>
                    <a:pt x="31302" y="9859"/>
                  </a:cubicBezTo>
                  <a:lnTo>
                    <a:pt x="33040" y="8859"/>
                  </a:lnTo>
                  <a:cubicBezTo>
                    <a:pt x="33159" y="8823"/>
                    <a:pt x="33159" y="8644"/>
                    <a:pt x="33040" y="8597"/>
                  </a:cubicBezTo>
                  <a:close/>
                  <a:moveTo>
                    <a:pt x="33933" y="6073"/>
                  </a:moveTo>
                  <a:cubicBezTo>
                    <a:pt x="33790" y="6001"/>
                    <a:pt x="33623" y="6001"/>
                    <a:pt x="33480" y="6073"/>
                  </a:cubicBezTo>
                  <a:lnTo>
                    <a:pt x="31742" y="7085"/>
                  </a:lnTo>
                  <a:cubicBezTo>
                    <a:pt x="31623" y="7120"/>
                    <a:pt x="31623" y="7299"/>
                    <a:pt x="31742" y="7335"/>
                  </a:cubicBezTo>
                  <a:lnTo>
                    <a:pt x="33480" y="8347"/>
                  </a:lnTo>
                  <a:cubicBezTo>
                    <a:pt x="33623" y="8418"/>
                    <a:pt x="33790" y="8418"/>
                    <a:pt x="33933" y="8347"/>
                  </a:cubicBezTo>
                  <a:lnTo>
                    <a:pt x="35671" y="7335"/>
                  </a:lnTo>
                  <a:cubicBezTo>
                    <a:pt x="35790" y="7299"/>
                    <a:pt x="35790" y="7120"/>
                    <a:pt x="35671" y="7085"/>
                  </a:cubicBezTo>
                  <a:close/>
                  <a:moveTo>
                    <a:pt x="36564" y="4560"/>
                  </a:moveTo>
                  <a:cubicBezTo>
                    <a:pt x="36421" y="4489"/>
                    <a:pt x="36255" y="4489"/>
                    <a:pt x="36112" y="4560"/>
                  </a:cubicBezTo>
                  <a:lnTo>
                    <a:pt x="34373" y="5561"/>
                  </a:lnTo>
                  <a:cubicBezTo>
                    <a:pt x="34254" y="5608"/>
                    <a:pt x="34254" y="5775"/>
                    <a:pt x="34373" y="5822"/>
                  </a:cubicBezTo>
                  <a:lnTo>
                    <a:pt x="36112" y="6823"/>
                  </a:lnTo>
                  <a:cubicBezTo>
                    <a:pt x="36255" y="6894"/>
                    <a:pt x="36421" y="6894"/>
                    <a:pt x="36564" y="6823"/>
                  </a:cubicBezTo>
                  <a:lnTo>
                    <a:pt x="38302" y="5822"/>
                  </a:lnTo>
                  <a:cubicBezTo>
                    <a:pt x="38422" y="5775"/>
                    <a:pt x="38422" y="5608"/>
                    <a:pt x="38302" y="5561"/>
                  </a:cubicBezTo>
                  <a:close/>
                  <a:moveTo>
                    <a:pt x="11513" y="22015"/>
                  </a:moveTo>
                  <a:cubicBezTo>
                    <a:pt x="11371" y="21944"/>
                    <a:pt x="11204" y="21944"/>
                    <a:pt x="11061" y="22015"/>
                  </a:cubicBezTo>
                  <a:lnTo>
                    <a:pt x="9323" y="23015"/>
                  </a:lnTo>
                  <a:cubicBezTo>
                    <a:pt x="9204" y="23063"/>
                    <a:pt x="9204" y="23229"/>
                    <a:pt x="9323" y="23277"/>
                  </a:cubicBezTo>
                  <a:lnTo>
                    <a:pt x="11061" y="24277"/>
                  </a:lnTo>
                  <a:cubicBezTo>
                    <a:pt x="11204" y="24349"/>
                    <a:pt x="11371" y="24349"/>
                    <a:pt x="11513" y="24277"/>
                  </a:cubicBezTo>
                  <a:lnTo>
                    <a:pt x="13252" y="23277"/>
                  </a:lnTo>
                  <a:cubicBezTo>
                    <a:pt x="13371" y="23229"/>
                    <a:pt x="13371" y="23063"/>
                    <a:pt x="13252" y="23015"/>
                  </a:cubicBezTo>
                  <a:close/>
                  <a:moveTo>
                    <a:pt x="14145" y="20491"/>
                  </a:moveTo>
                  <a:cubicBezTo>
                    <a:pt x="14002" y="20420"/>
                    <a:pt x="13835" y="20420"/>
                    <a:pt x="13692" y="20491"/>
                  </a:cubicBezTo>
                  <a:lnTo>
                    <a:pt x="11954" y="21503"/>
                  </a:lnTo>
                  <a:cubicBezTo>
                    <a:pt x="11835" y="21539"/>
                    <a:pt x="11835" y="21717"/>
                    <a:pt x="11954" y="21753"/>
                  </a:cubicBezTo>
                  <a:lnTo>
                    <a:pt x="13692" y="22765"/>
                  </a:lnTo>
                  <a:cubicBezTo>
                    <a:pt x="13835" y="22825"/>
                    <a:pt x="14002" y="22825"/>
                    <a:pt x="14145" y="22765"/>
                  </a:cubicBezTo>
                  <a:lnTo>
                    <a:pt x="15883" y="21753"/>
                  </a:lnTo>
                  <a:cubicBezTo>
                    <a:pt x="16002" y="21717"/>
                    <a:pt x="16002" y="21539"/>
                    <a:pt x="15883" y="21503"/>
                  </a:cubicBezTo>
                  <a:close/>
                  <a:moveTo>
                    <a:pt x="16776" y="18979"/>
                  </a:moveTo>
                  <a:cubicBezTo>
                    <a:pt x="16633" y="18907"/>
                    <a:pt x="16466" y="18907"/>
                    <a:pt x="16324" y="18979"/>
                  </a:cubicBezTo>
                  <a:lnTo>
                    <a:pt x="14585" y="19979"/>
                  </a:lnTo>
                  <a:cubicBezTo>
                    <a:pt x="14466" y="20027"/>
                    <a:pt x="14466" y="20193"/>
                    <a:pt x="14585" y="20241"/>
                  </a:cubicBezTo>
                  <a:lnTo>
                    <a:pt x="16324" y="21241"/>
                  </a:lnTo>
                  <a:cubicBezTo>
                    <a:pt x="16466" y="21312"/>
                    <a:pt x="16633" y="21312"/>
                    <a:pt x="16776" y="21241"/>
                  </a:cubicBezTo>
                  <a:lnTo>
                    <a:pt x="18514" y="20241"/>
                  </a:lnTo>
                  <a:cubicBezTo>
                    <a:pt x="18633" y="20193"/>
                    <a:pt x="18633" y="20015"/>
                    <a:pt x="18514" y="19979"/>
                  </a:cubicBezTo>
                  <a:close/>
                  <a:moveTo>
                    <a:pt x="19407" y="17455"/>
                  </a:moveTo>
                  <a:cubicBezTo>
                    <a:pt x="19264" y="17383"/>
                    <a:pt x="19098" y="17383"/>
                    <a:pt x="18955" y="17455"/>
                  </a:cubicBezTo>
                  <a:lnTo>
                    <a:pt x="17217" y="18467"/>
                  </a:lnTo>
                  <a:cubicBezTo>
                    <a:pt x="17097" y="18503"/>
                    <a:pt x="17097" y="18669"/>
                    <a:pt x="17217" y="18717"/>
                  </a:cubicBezTo>
                  <a:lnTo>
                    <a:pt x="18955" y="19729"/>
                  </a:lnTo>
                  <a:cubicBezTo>
                    <a:pt x="19098" y="19800"/>
                    <a:pt x="19264" y="19800"/>
                    <a:pt x="19407" y="19729"/>
                  </a:cubicBezTo>
                  <a:lnTo>
                    <a:pt x="21146" y="18717"/>
                  </a:lnTo>
                  <a:cubicBezTo>
                    <a:pt x="21265" y="18669"/>
                    <a:pt x="21265" y="18503"/>
                    <a:pt x="21146" y="18467"/>
                  </a:cubicBezTo>
                  <a:close/>
                  <a:moveTo>
                    <a:pt x="22039" y="15931"/>
                  </a:moveTo>
                  <a:cubicBezTo>
                    <a:pt x="21896" y="15859"/>
                    <a:pt x="21729" y="15859"/>
                    <a:pt x="21586" y="15931"/>
                  </a:cubicBezTo>
                  <a:lnTo>
                    <a:pt x="19848" y="16931"/>
                  </a:lnTo>
                  <a:cubicBezTo>
                    <a:pt x="19729" y="16979"/>
                    <a:pt x="19729" y="17145"/>
                    <a:pt x="19848" y="17193"/>
                  </a:cubicBezTo>
                  <a:lnTo>
                    <a:pt x="21586" y="18193"/>
                  </a:lnTo>
                  <a:cubicBezTo>
                    <a:pt x="21729" y="18265"/>
                    <a:pt x="21896" y="18265"/>
                    <a:pt x="22039" y="18193"/>
                  </a:cubicBezTo>
                  <a:lnTo>
                    <a:pt x="23777" y="17193"/>
                  </a:lnTo>
                  <a:cubicBezTo>
                    <a:pt x="23896" y="17145"/>
                    <a:pt x="23896" y="16979"/>
                    <a:pt x="23777" y="16931"/>
                  </a:cubicBezTo>
                  <a:close/>
                  <a:moveTo>
                    <a:pt x="24670" y="14407"/>
                  </a:moveTo>
                  <a:cubicBezTo>
                    <a:pt x="24527" y="14347"/>
                    <a:pt x="24360" y="14347"/>
                    <a:pt x="24217" y="14407"/>
                  </a:cubicBezTo>
                  <a:lnTo>
                    <a:pt x="22479" y="15419"/>
                  </a:lnTo>
                  <a:cubicBezTo>
                    <a:pt x="22360" y="15455"/>
                    <a:pt x="22360" y="15633"/>
                    <a:pt x="22479" y="15669"/>
                  </a:cubicBezTo>
                  <a:lnTo>
                    <a:pt x="24217" y="16681"/>
                  </a:lnTo>
                  <a:cubicBezTo>
                    <a:pt x="24360" y="16752"/>
                    <a:pt x="24527" y="16752"/>
                    <a:pt x="24670" y="16681"/>
                  </a:cubicBezTo>
                  <a:lnTo>
                    <a:pt x="26408" y="15669"/>
                  </a:lnTo>
                  <a:cubicBezTo>
                    <a:pt x="26527" y="15633"/>
                    <a:pt x="26527" y="15455"/>
                    <a:pt x="26408" y="15419"/>
                  </a:cubicBezTo>
                  <a:close/>
                  <a:moveTo>
                    <a:pt x="27301" y="12895"/>
                  </a:moveTo>
                  <a:cubicBezTo>
                    <a:pt x="27158" y="12823"/>
                    <a:pt x="26992" y="12823"/>
                    <a:pt x="26849" y="12895"/>
                  </a:cubicBezTo>
                  <a:lnTo>
                    <a:pt x="25110" y="13895"/>
                  </a:lnTo>
                  <a:cubicBezTo>
                    <a:pt x="24991" y="13943"/>
                    <a:pt x="24991" y="14109"/>
                    <a:pt x="25110" y="14157"/>
                  </a:cubicBezTo>
                  <a:lnTo>
                    <a:pt x="26849" y="15157"/>
                  </a:lnTo>
                  <a:cubicBezTo>
                    <a:pt x="26992" y="15228"/>
                    <a:pt x="27158" y="15228"/>
                    <a:pt x="27301" y="15157"/>
                  </a:cubicBezTo>
                  <a:lnTo>
                    <a:pt x="29039" y="14157"/>
                  </a:lnTo>
                  <a:cubicBezTo>
                    <a:pt x="29158" y="14121"/>
                    <a:pt x="29158" y="13943"/>
                    <a:pt x="29039" y="13907"/>
                  </a:cubicBezTo>
                  <a:close/>
                  <a:moveTo>
                    <a:pt x="29932" y="11383"/>
                  </a:moveTo>
                  <a:cubicBezTo>
                    <a:pt x="29790" y="11311"/>
                    <a:pt x="29623" y="11311"/>
                    <a:pt x="29492" y="11383"/>
                  </a:cubicBezTo>
                  <a:lnTo>
                    <a:pt x="27742" y="12383"/>
                  </a:lnTo>
                  <a:cubicBezTo>
                    <a:pt x="27623" y="12430"/>
                    <a:pt x="27623" y="12597"/>
                    <a:pt x="27742" y="12645"/>
                  </a:cubicBezTo>
                  <a:lnTo>
                    <a:pt x="29492" y="13645"/>
                  </a:lnTo>
                  <a:cubicBezTo>
                    <a:pt x="29623" y="13716"/>
                    <a:pt x="29790" y="13716"/>
                    <a:pt x="29932" y="13645"/>
                  </a:cubicBezTo>
                  <a:lnTo>
                    <a:pt x="31671" y="12645"/>
                  </a:lnTo>
                  <a:cubicBezTo>
                    <a:pt x="31802" y="12597"/>
                    <a:pt x="31802" y="12419"/>
                    <a:pt x="31671" y="12383"/>
                  </a:cubicBezTo>
                  <a:close/>
                  <a:moveTo>
                    <a:pt x="32564" y="9859"/>
                  </a:moveTo>
                  <a:cubicBezTo>
                    <a:pt x="32421" y="9787"/>
                    <a:pt x="32254" y="9787"/>
                    <a:pt x="32123" y="9859"/>
                  </a:cubicBezTo>
                  <a:lnTo>
                    <a:pt x="30385" y="10871"/>
                  </a:lnTo>
                  <a:cubicBezTo>
                    <a:pt x="30254" y="10918"/>
                    <a:pt x="30254" y="11085"/>
                    <a:pt x="30385" y="11133"/>
                  </a:cubicBezTo>
                  <a:lnTo>
                    <a:pt x="32123" y="12133"/>
                  </a:lnTo>
                  <a:cubicBezTo>
                    <a:pt x="32266" y="12204"/>
                    <a:pt x="32421" y="12204"/>
                    <a:pt x="32564" y="12133"/>
                  </a:cubicBezTo>
                  <a:lnTo>
                    <a:pt x="34314" y="11133"/>
                  </a:lnTo>
                  <a:cubicBezTo>
                    <a:pt x="34433" y="11085"/>
                    <a:pt x="34433" y="10918"/>
                    <a:pt x="34314" y="10871"/>
                  </a:cubicBezTo>
                  <a:close/>
                  <a:moveTo>
                    <a:pt x="35195" y="8347"/>
                  </a:moveTo>
                  <a:cubicBezTo>
                    <a:pt x="35052" y="8263"/>
                    <a:pt x="34885" y="8263"/>
                    <a:pt x="34743" y="8347"/>
                  </a:cubicBezTo>
                  <a:lnTo>
                    <a:pt x="33004" y="9347"/>
                  </a:lnTo>
                  <a:cubicBezTo>
                    <a:pt x="32885" y="9382"/>
                    <a:pt x="32885" y="9561"/>
                    <a:pt x="33004" y="9609"/>
                  </a:cubicBezTo>
                  <a:lnTo>
                    <a:pt x="34743" y="10609"/>
                  </a:lnTo>
                  <a:cubicBezTo>
                    <a:pt x="34885" y="10680"/>
                    <a:pt x="35052" y="10680"/>
                    <a:pt x="35195" y="10609"/>
                  </a:cubicBezTo>
                  <a:lnTo>
                    <a:pt x="36933" y="9609"/>
                  </a:lnTo>
                  <a:cubicBezTo>
                    <a:pt x="37052" y="9561"/>
                    <a:pt x="37052" y="9394"/>
                    <a:pt x="36933" y="9347"/>
                  </a:cubicBezTo>
                  <a:close/>
                  <a:moveTo>
                    <a:pt x="37826" y="6823"/>
                  </a:moveTo>
                  <a:cubicBezTo>
                    <a:pt x="37683" y="6751"/>
                    <a:pt x="37517" y="6751"/>
                    <a:pt x="37374" y="6823"/>
                  </a:cubicBezTo>
                  <a:lnTo>
                    <a:pt x="35635" y="7823"/>
                  </a:lnTo>
                  <a:cubicBezTo>
                    <a:pt x="35516" y="7870"/>
                    <a:pt x="35516" y="8037"/>
                    <a:pt x="35635" y="8085"/>
                  </a:cubicBezTo>
                  <a:lnTo>
                    <a:pt x="37374" y="9085"/>
                  </a:lnTo>
                  <a:cubicBezTo>
                    <a:pt x="37517" y="9156"/>
                    <a:pt x="37683" y="9156"/>
                    <a:pt x="37826" y="9085"/>
                  </a:cubicBezTo>
                  <a:lnTo>
                    <a:pt x="39565" y="8085"/>
                  </a:lnTo>
                  <a:cubicBezTo>
                    <a:pt x="39684" y="8037"/>
                    <a:pt x="39684" y="7870"/>
                    <a:pt x="39565" y="7823"/>
                  </a:cubicBezTo>
                  <a:close/>
                  <a:moveTo>
                    <a:pt x="40458" y="5299"/>
                  </a:moveTo>
                  <a:cubicBezTo>
                    <a:pt x="40315" y="5227"/>
                    <a:pt x="40148" y="5227"/>
                    <a:pt x="40005" y="5299"/>
                  </a:cubicBezTo>
                  <a:lnTo>
                    <a:pt x="38267" y="6311"/>
                  </a:lnTo>
                  <a:cubicBezTo>
                    <a:pt x="38148" y="6346"/>
                    <a:pt x="38148" y="6513"/>
                    <a:pt x="38267" y="6561"/>
                  </a:cubicBezTo>
                  <a:lnTo>
                    <a:pt x="40005" y="7573"/>
                  </a:lnTo>
                  <a:cubicBezTo>
                    <a:pt x="40148" y="7644"/>
                    <a:pt x="40315" y="7644"/>
                    <a:pt x="40458" y="7573"/>
                  </a:cubicBezTo>
                  <a:lnTo>
                    <a:pt x="42196" y="6561"/>
                  </a:lnTo>
                  <a:cubicBezTo>
                    <a:pt x="42315" y="6525"/>
                    <a:pt x="42315" y="6346"/>
                    <a:pt x="42196" y="6311"/>
                  </a:cubicBezTo>
                  <a:close/>
                  <a:moveTo>
                    <a:pt x="14752" y="23241"/>
                  </a:moveTo>
                  <a:cubicBezTo>
                    <a:pt x="14609" y="23170"/>
                    <a:pt x="14442" y="23170"/>
                    <a:pt x="14311" y="23241"/>
                  </a:cubicBezTo>
                  <a:lnTo>
                    <a:pt x="12561" y="24253"/>
                  </a:lnTo>
                  <a:cubicBezTo>
                    <a:pt x="12442" y="24289"/>
                    <a:pt x="12442" y="24456"/>
                    <a:pt x="12561" y="24503"/>
                  </a:cubicBezTo>
                  <a:lnTo>
                    <a:pt x="14311" y="25515"/>
                  </a:lnTo>
                  <a:cubicBezTo>
                    <a:pt x="14442" y="25587"/>
                    <a:pt x="14609" y="25587"/>
                    <a:pt x="14752" y="25515"/>
                  </a:cubicBezTo>
                  <a:lnTo>
                    <a:pt x="16490" y="24503"/>
                  </a:lnTo>
                  <a:cubicBezTo>
                    <a:pt x="16609" y="24456"/>
                    <a:pt x="16609" y="24289"/>
                    <a:pt x="16490" y="24253"/>
                  </a:cubicBezTo>
                  <a:close/>
                  <a:moveTo>
                    <a:pt x="17383" y="21729"/>
                  </a:moveTo>
                  <a:cubicBezTo>
                    <a:pt x="17240" y="21646"/>
                    <a:pt x="17074" y="21646"/>
                    <a:pt x="16943" y="21729"/>
                  </a:cubicBezTo>
                  <a:lnTo>
                    <a:pt x="15204" y="22729"/>
                  </a:lnTo>
                  <a:cubicBezTo>
                    <a:pt x="15073" y="22765"/>
                    <a:pt x="15073" y="22944"/>
                    <a:pt x="15204" y="22991"/>
                  </a:cubicBezTo>
                  <a:lnTo>
                    <a:pt x="16943" y="23991"/>
                  </a:lnTo>
                  <a:cubicBezTo>
                    <a:pt x="17074" y="24063"/>
                    <a:pt x="17240" y="24063"/>
                    <a:pt x="17383" y="23991"/>
                  </a:cubicBezTo>
                  <a:lnTo>
                    <a:pt x="19122" y="22991"/>
                  </a:lnTo>
                  <a:cubicBezTo>
                    <a:pt x="19241" y="22944"/>
                    <a:pt x="19241" y="22777"/>
                    <a:pt x="19122" y="22729"/>
                  </a:cubicBezTo>
                  <a:close/>
                  <a:moveTo>
                    <a:pt x="20014" y="20205"/>
                  </a:moveTo>
                  <a:cubicBezTo>
                    <a:pt x="19872" y="20134"/>
                    <a:pt x="19705" y="20134"/>
                    <a:pt x="19574" y="20205"/>
                  </a:cubicBezTo>
                  <a:lnTo>
                    <a:pt x="17836" y="21205"/>
                  </a:lnTo>
                  <a:cubicBezTo>
                    <a:pt x="17705" y="21253"/>
                    <a:pt x="17705" y="21420"/>
                    <a:pt x="17836" y="21467"/>
                  </a:cubicBezTo>
                  <a:lnTo>
                    <a:pt x="19574" y="22467"/>
                  </a:lnTo>
                  <a:cubicBezTo>
                    <a:pt x="19705" y="22539"/>
                    <a:pt x="19872" y="22539"/>
                    <a:pt x="20014" y="22467"/>
                  </a:cubicBezTo>
                  <a:lnTo>
                    <a:pt x="21753" y="21467"/>
                  </a:lnTo>
                  <a:cubicBezTo>
                    <a:pt x="21884" y="21420"/>
                    <a:pt x="21884" y="21253"/>
                    <a:pt x="21753" y="21205"/>
                  </a:cubicBezTo>
                  <a:close/>
                  <a:moveTo>
                    <a:pt x="22646" y="18681"/>
                  </a:moveTo>
                  <a:cubicBezTo>
                    <a:pt x="22503" y="18610"/>
                    <a:pt x="22336" y="18610"/>
                    <a:pt x="22205" y="18681"/>
                  </a:cubicBezTo>
                  <a:lnTo>
                    <a:pt x="20455" y="19693"/>
                  </a:lnTo>
                  <a:cubicBezTo>
                    <a:pt x="20336" y="19729"/>
                    <a:pt x="20336" y="19908"/>
                    <a:pt x="20455" y="19943"/>
                  </a:cubicBezTo>
                  <a:lnTo>
                    <a:pt x="22205" y="20955"/>
                  </a:lnTo>
                  <a:cubicBezTo>
                    <a:pt x="22336" y="21027"/>
                    <a:pt x="22503" y="21027"/>
                    <a:pt x="22646" y="20955"/>
                  </a:cubicBezTo>
                  <a:lnTo>
                    <a:pt x="24384" y="19955"/>
                  </a:lnTo>
                  <a:cubicBezTo>
                    <a:pt x="24515" y="19908"/>
                    <a:pt x="24515" y="19729"/>
                    <a:pt x="24384" y="19693"/>
                  </a:cubicBezTo>
                  <a:close/>
                  <a:moveTo>
                    <a:pt x="25277" y="17169"/>
                  </a:moveTo>
                  <a:cubicBezTo>
                    <a:pt x="25134" y="17098"/>
                    <a:pt x="24967" y="17098"/>
                    <a:pt x="24837" y="17169"/>
                  </a:cubicBezTo>
                  <a:lnTo>
                    <a:pt x="23086" y="18169"/>
                  </a:lnTo>
                  <a:cubicBezTo>
                    <a:pt x="22967" y="18217"/>
                    <a:pt x="22967" y="18384"/>
                    <a:pt x="23086" y="18431"/>
                  </a:cubicBezTo>
                  <a:lnTo>
                    <a:pt x="24837" y="19431"/>
                  </a:lnTo>
                  <a:cubicBezTo>
                    <a:pt x="24967" y="19503"/>
                    <a:pt x="25134" y="19503"/>
                    <a:pt x="25277" y="19431"/>
                  </a:cubicBezTo>
                  <a:lnTo>
                    <a:pt x="27015" y="18431"/>
                  </a:lnTo>
                  <a:cubicBezTo>
                    <a:pt x="27146" y="18384"/>
                    <a:pt x="27146" y="18217"/>
                    <a:pt x="27015" y="18169"/>
                  </a:cubicBezTo>
                  <a:close/>
                  <a:moveTo>
                    <a:pt x="27908" y="15645"/>
                  </a:moveTo>
                  <a:cubicBezTo>
                    <a:pt x="27765" y="15574"/>
                    <a:pt x="27599" y="15574"/>
                    <a:pt x="27468" y="15645"/>
                  </a:cubicBezTo>
                  <a:lnTo>
                    <a:pt x="25729" y="16645"/>
                  </a:lnTo>
                  <a:cubicBezTo>
                    <a:pt x="25599" y="16693"/>
                    <a:pt x="25599" y="16860"/>
                    <a:pt x="25729" y="16907"/>
                  </a:cubicBezTo>
                  <a:lnTo>
                    <a:pt x="27468" y="17907"/>
                  </a:lnTo>
                  <a:cubicBezTo>
                    <a:pt x="27599" y="17979"/>
                    <a:pt x="27765" y="17979"/>
                    <a:pt x="27908" y="17907"/>
                  </a:cubicBezTo>
                  <a:lnTo>
                    <a:pt x="29647" y="16907"/>
                  </a:lnTo>
                  <a:cubicBezTo>
                    <a:pt x="29778" y="16860"/>
                    <a:pt x="29778" y="16693"/>
                    <a:pt x="29647" y="16645"/>
                  </a:cubicBezTo>
                  <a:close/>
                  <a:moveTo>
                    <a:pt x="30540" y="14121"/>
                  </a:moveTo>
                  <a:cubicBezTo>
                    <a:pt x="30397" y="14062"/>
                    <a:pt x="30242" y="14062"/>
                    <a:pt x="30099" y="14121"/>
                  </a:cubicBezTo>
                  <a:lnTo>
                    <a:pt x="28361" y="15133"/>
                  </a:lnTo>
                  <a:cubicBezTo>
                    <a:pt x="28230" y="15169"/>
                    <a:pt x="28230" y="15347"/>
                    <a:pt x="28361" y="15383"/>
                  </a:cubicBezTo>
                  <a:lnTo>
                    <a:pt x="30099" y="16395"/>
                  </a:lnTo>
                  <a:cubicBezTo>
                    <a:pt x="30242" y="16467"/>
                    <a:pt x="30397" y="16467"/>
                    <a:pt x="30540" y="16395"/>
                  </a:cubicBezTo>
                  <a:lnTo>
                    <a:pt x="32278" y="15383"/>
                  </a:lnTo>
                  <a:cubicBezTo>
                    <a:pt x="32397" y="15347"/>
                    <a:pt x="32397" y="15181"/>
                    <a:pt x="32278" y="15133"/>
                  </a:cubicBezTo>
                  <a:close/>
                  <a:moveTo>
                    <a:pt x="33171" y="12609"/>
                  </a:moveTo>
                  <a:cubicBezTo>
                    <a:pt x="33028" y="12538"/>
                    <a:pt x="32873" y="12538"/>
                    <a:pt x="32730" y="12609"/>
                  </a:cubicBezTo>
                  <a:lnTo>
                    <a:pt x="30992" y="13609"/>
                  </a:lnTo>
                  <a:cubicBezTo>
                    <a:pt x="30861" y="13657"/>
                    <a:pt x="30861" y="13823"/>
                    <a:pt x="30992" y="13871"/>
                  </a:cubicBezTo>
                  <a:lnTo>
                    <a:pt x="32730" y="14871"/>
                  </a:lnTo>
                  <a:cubicBezTo>
                    <a:pt x="32873" y="14943"/>
                    <a:pt x="33028" y="14943"/>
                    <a:pt x="33171" y="14871"/>
                  </a:cubicBezTo>
                  <a:lnTo>
                    <a:pt x="34909" y="13871"/>
                  </a:lnTo>
                  <a:cubicBezTo>
                    <a:pt x="35040" y="13823"/>
                    <a:pt x="35040" y="13657"/>
                    <a:pt x="34909" y="13609"/>
                  </a:cubicBezTo>
                  <a:close/>
                  <a:moveTo>
                    <a:pt x="35802" y="11085"/>
                  </a:moveTo>
                  <a:cubicBezTo>
                    <a:pt x="35659" y="11014"/>
                    <a:pt x="35505" y="11014"/>
                    <a:pt x="35362" y="11085"/>
                  </a:cubicBezTo>
                  <a:lnTo>
                    <a:pt x="33623" y="12097"/>
                  </a:lnTo>
                  <a:cubicBezTo>
                    <a:pt x="33492" y="12133"/>
                    <a:pt x="33492" y="12311"/>
                    <a:pt x="33623" y="12347"/>
                  </a:cubicBezTo>
                  <a:lnTo>
                    <a:pt x="35362" y="13359"/>
                  </a:lnTo>
                  <a:cubicBezTo>
                    <a:pt x="35505" y="13431"/>
                    <a:pt x="35659" y="13431"/>
                    <a:pt x="35802" y="13359"/>
                  </a:cubicBezTo>
                  <a:lnTo>
                    <a:pt x="37552" y="12347"/>
                  </a:lnTo>
                  <a:cubicBezTo>
                    <a:pt x="37671" y="12311"/>
                    <a:pt x="37671" y="12133"/>
                    <a:pt x="37552" y="12097"/>
                  </a:cubicBezTo>
                  <a:close/>
                  <a:moveTo>
                    <a:pt x="38433" y="9573"/>
                  </a:moveTo>
                  <a:cubicBezTo>
                    <a:pt x="38291" y="9502"/>
                    <a:pt x="38136" y="9502"/>
                    <a:pt x="37993" y="9573"/>
                  </a:cubicBezTo>
                  <a:lnTo>
                    <a:pt x="36255" y="10573"/>
                  </a:lnTo>
                  <a:cubicBezTo>
                    <a:pt x="36124" y="10609"/>
                    <a:pt x="36124" y="10787"/>
                    <a:pt x="36255" y="10835"/>
                  </a:cubicBezTo>
                  <a:lnTo>
                    <a:pt x="37993" y="11835"/>
                  </a:lnTo>
                  <a:cubicBezTo>
                    <a:pt x="38136" y="11907"/>
                    <a:pt x="38302" y="11907"/>
                    <a:pt x="38445" y="11835"/>
                  </a:cubicBezTo>
                  <a:lnTo>
                    <a:pt x="40184" y="10835"/>
                  </a:lnTo>
                  <a:cubicBezTo>
                    <a:pt x="40303" y="10787"/>
                    <a:pt x="40303" y="10621"/>
                    <a:pt x="40184" y="10573"/>
                  </a:cubicBezTo>
                  <a:close/>
                  <a:moveTo>
                    <a:pt x="41077" y="8049"/>
                  </a:moveTo>
                  <a:cubicBezTo>
                    <a:pt x="40934" y="7978"/>
                    <a:pt x="40767" y="7978"/>
                    <a:pt x="40624" y="8049"/>
                  </a:cubicBezTo>
                  <a:lnTo>
                    <a:pt x="38886" y="9049"/>
                  </a:lnTo>
                  <a:cubicBezTo>
                    <a:pt x="38755" y="9085"/>
                    <a:pt x="38755" y="9263"/>
                    <a:pt x="38886" y="9311"/>
                  </a:cubicBezTo>
                  <a:lnTo>
                    <a:pt x="40624" y="10311"/>
                  </a:lnTo>
                  <a:cubicBezTo>
                    <a:pt x="40767" y="10383"/>
                    <a:pt x="40934" y="10383"/>
                    <a:pt x="41077" y="10311"/>
                  </a:cubicBezTo>
                  <a:lnTo>
                    <a:pt x="42815" y="9311"/>
                  </a:lnTo>
                  <a:cubicBezTo>
                    <a:pt x="42934" y="9263"/>
                    <a:pt x="42934" y="9097"/>
                    <a:pt x="42815" y="9049"/>
                  </a:cubicBezTo>
                  <a:close/>
                  <a:moveTo>
                    <a:pt x="21312" y="22336"/>
                  </a:moveTo>
                  <a:cubicBezTo>
                    <a:pt x="21181" y="22253"/>
                    <a:pt x="21015" y="22253"/>
                    <a:pt x="20872" y="22336"/>
                  </a:cubicBezTo>
                  <a:lnTo>
                    <a:pt x="19133" y="23337"/>
                  </a:lnTo>
                  <a:cubicBezTo>
                    <a:pt x="19014" y="23384"/>
                    <a:pt x="19014" y="23551"/>
                    <a:pt x="19133" y="23598"/>
                  </a:cubicBezTo>
                  <a:lnTo>
                    <a:pt x="20872" y="24599"/>
                  </a:lnTo>
                  <a:cubicBezTo>
                    <a:pt x="21015" y="24670"/>
                    <a:pt x="21181" y="24670"/>
                    <a:pt x="21312" y="24599"/>
                  </a:cubicBezTo>
                  <a:lnTo>
                    <a:pt x="23062" y="23598"/>
                  </a:lnTo>
                  <a:cubicBezTo>
                    <a:pt x="23182" y="23551"/>
                    <a:pt x="23182" y="23372"/>
                    <a:pt x="23062" y="23337"/>
                  </a:cubicBezTo>
                  <a:close/>
                  <a:moveTo>
                    <a:pt x="23944" y="20812"/>
                  </a:moveTo>
                  <a:cubicBezTo>
                    <a:pt x="23813" y="20741"/>
                    <a:pt x="23646" y="20741"/>
                    <a:pt x="23503" y="20812"/>
                  </a:cubicBezTo>
                  <a:lnTo>
                    <a:pt x="21765" y="21813"/>
                  </a:lnTo>
                  <a:cubicBezTo>
                    <a:pt x="21646" y="21860"/>
                    <a:pt x="21646" y="22027"/>
                    <a:pt x="21765" y="22074"/>
                  </a:cubicBezTo>
                  <a:lnTo>
                    <a:pt x="23503" y="23075"/>
                  </a:lnTo>
                  <a:cubicBezTo>
                    <a:pt x="23646" y="23146"/>
                    <a:pt x="23813" y="23146"/>
                    <a:pt x="23944" y="23075"/>
                  </a:cubicBezTo>
                  <a:lnTo>
                    <a:pt x="25694" y="22074"/>
                  </a:lnTo>
                  <a:cubicBezTo>
                    <a:pt x="25813" y="22027"/>
                    <a:pt x="25813" y="21860"/>
                    <a:pt x="25694" y="21813"/>
                  </a:cubicBezTo>
                  <a:close/>
                  <a:moveTo>
                    <a:pt x="18550" y="26920"/>
                  </a:moveTo>
                  <a:cubicBezTo>
                    <a:pt x="18407" y="26849"/>
                    <a:pt x="18240" y="26849"/>
                    <a:pt x="18109" y="26920"/>
                  </a:cubicBezTo>
                  <a:lnTo>
                    <a:pt x="16359" y="27932"/>
                  </a:lnTo>
                  <a:cubicBezTo>
                    <a:pt x="16240" y="27968"/>
                    <a:pt x="16240" y="28147"/>
                    <a:pt x="16359" y="28182"/>
                  </a:cubicBezTo>
                  <a:lnTo>
                    <a:pt x="18109" y="29194"/>
                  </a:lnTo>
                  <a:cubicBezTo>
                    <a:pt x="18240" y="29266"/>
                    <a:pt x="18407" y="29266"/>
                    <a:pt x="18550" y="29194"/>
                  </a:cubicBezTo>
                  <a:lnTo>
                    <a:pt x="20288" y="28182"/>
                  </a:lnTo>
                  <a:cubicBezTo>
                    <a:pt x="20407" y="28147"/>
                    <a:pt x="20407" y="27968"/>
                    <a:pt x="20288" y="27932"/>
                  </a:cubicBezTo>
                  <a:close/>
                  <a:moveTo>
                    <a:pt x="21181" y="25408"/>
                  </a:moveTo>
                  <a:cubicBezTo>
                    <a:pt x="21038" y="25337"/>
                    <a:pt x="20872" y="25337"/>
                    <a:pt x="20741" y="25408"/>
                  </a:cubicBezTo>
                  <a:lnTo>
                    <a:pt x="19002" y="26408"/>
                  </a:lnTo>
                  <a:cubicBezTo>
                    <a:pt x="18871" y="26444"/>
                    <a:pt x="18871" y="26623"/>
                    <a:pt x="19002" y="26670"/>
                  </a:cubicBezTo>
                  <a:lnTo>
                    <a:pt x="20741" y="27694"/>
                  </a:lnTo>
                  <a:cubicBezTo>
                    <a:pt x="20872" y="27766"/>
                    <a:pt x="21038" y="27766"/>
                    <a:pt x="21181" y="27694"/>
                  </a:cubicBezTo>
                  <a:lnTo>
                    <a:pt x="22920" y="26682"/>
                  </a:lnTo>
                  <a:cubicBezTo>
                    <a:pt x="23039" y="26635"/>
                    <a:pt x="23039" y="26468"/>
                    <a:pt x="22920" y="26432"/>
                  </a:cubicBezTo>
                  <a:close/>
                  <a:moveTo>
                    <a:pt x="23813" y="23884"/>
                  </a:moveTo>
                  <a:cubicBezTo>
                    <a:pt x="23670" y="23813"/>
                    <a:pt x="23503" y="23813"/>
                    <a:pt x="23372" y="23884"/>
                  </a:cubicBezTo>
                  <a:lnTo>
                    <a:pt x="21634" y="24884"/>
                  </a:lnTo>
                  <a:cubicBezTo>
                    <a:pt x="21503" y="24932"/>
                    <a:pt x="21503" y="25099"/>
                    <a:pt x="21634" y="25146"/>
                  </a:cubicBezTo>
                  <a:lnTo>
                    <a:pt x="23372" y="26146"/>
                  </a:lnTo>
                  <a:cubicBezTo>
                    <a:pt x="23503" y="26218"/>
                    <a:pt x="23670" y="26218"/>
                    <a:pt x="23813" y="26146"/>
                  </a:cubicBezTo>
                  <a:lnTo>
                    <a:pt x="25551" y="25158"/>
                  </a:lnTo>
                  <a:cubicBezTo>
                    <a:pt x="25682" y="25122"/>
                    <a:pt x="25682" y="24944"/>
                    <a:pt x="25551" y="24896"/>
                  </a:cubicBezTo>
                  <a:close/>
                  <a:moveTo>
                    <a:pt x="39707" y="14716"/>
                  </a:moveTo>
                  <a:cubicBezTo>
                    <a:pt x="39565" y="14645"/>
                    <a:pt x="39398" y="14645"/>
                    <a:pt x="39255" y="14716"/>
                  </a:cubicBezTo>
                  <a:lnTo>
                    <a:pt x="37529" y="15728"/>
                  </a:lnTo>
                  <a:cubicBezTo>
                    <a:pt x="37398" y="15764"/>
                    <a:pt x="37398" y="15943"/>
                    <a:pt x="37529" y="15990"/>
                  </a:cubicBezTo>
                  <a:lnTo>
                    <a:pt x="39267" y="16991"/>
                  </a:lnTo>
                  <a:cubicBezTo>
                    <a:pt x="39398" y="17062"/>
                    <a:pt x="39565" y="17062"/>
                    <a:pt x="39707" y="16991"/>
                  </a:cubicBezTo>
                  <a:lnTo>
                    <a:pt x="41446" y="15990"/>
                  </a:lnTo>
                  <a:cubicBezTo>
                    <a:pt x="41565" y="15943"/>
                    <a:pt x="41565" y="15776"/>
                    <a:pt x="41446" y="15728"/>
                  </a:cubicBezTo>
                  <a:close/>
                  <a:moveTo>
                    <a:pt x="42339" y="13192"/>
                  </a:moveTo>
                  <a:cubicBezTo>
                    <a:pt x="42196" y="13121"/>
                    <a:pt x="42029" y="13121"/>
                    <a:pt x="41886" y="13192"/>
                  </a:cubicBezTo>
                  <a:lnTo>
                    <a:pt x="40148" y="14193"/>
                  </a:lnTo>
                  <a:cubicBezTo>
                    <a:pt x="40029" y="14240"/>
                    <a:pt x="40029" y="14407"/>
                    <a:pt x="40148" y="14455"/>
                  </a:cubicBezTo>
                  <a:lnTo>
                    <a:pt x="41886" y="15455"/>
                  </a:lnTo>
                  <a:cubicBezTo>
                    <a:pt x="42029" y="15526"/>
                    <a:pt x="42196" y="15526"/>
                    <a:pt x="42339" y="15455"/>
                  </a:cubicBezTo>
                  <a:lnTo>
                    <a:pt x="44077" y="14466"/>
                  </a:lnTo>
                  <a:cubicBezTo>
                    <a:pt x="44196" y="14431"/>
                    <a:pt x="44196" y="14252"/>
                    <a:pt x="44077" y="14204"/>
                  </a:cubicBezTo>
                  <a:close/>
                  <a:moveTo>
                    <a:pt x="44970" y="11680"/>
                  </a:moveTo>
                  <a:cubicBezTo>
                    <a:pt x="44827" y="11609"/>
                    <a:pt x="44660" y="11609"/>
                    <a:pt x="44518" y="11680"/>
                  </a:cubicBezTo>
                  <a:lnTo>
                    <a:pt x="42779" y="12692"/>
                  </a:lnTo>
                  <a:cubicBezTo>
                    <a:pt x="42660" y="12728"/>
                    <a:pt x="42660" y="12907"/>
                    <a:pt x="42779" y="12942"/>
                  </a:cubicBezTo>
                  <a:lnTo>
                    <a:pt x="44518" y="13954"/>
                  </a:lnTo>
                  <a:cubicBezTo>
                    <a:pt x="44660" y="14026"/>
                    <a:pt x="44827" y="14026"/>
                    <a:pt x="44970" y="13954"/>
                  </a:cubicBezTo>
                  <a:lnTo>
                    <a:pt x="46708" y="12954"/>
                  </a:lnTo>
                  <a:cubicBezTo>
                    <a:pt x="46827" y="12907"/>
                    <a:pt x="46827" y="12740"/>
                    <a:pt x="46708" y="12704"/>
                  </a:cubicBezTo>
                  <a:close/>
                  <a:moveTo>
                    <a:pt x="47851" y="9763"/>
                  </a:moveTo>
                  <a:cubicBezTo>
                    <a:pt x="47732" y="9799"/>
                    <a:pt x="47732" y="9978"/>
                    <a:pt x="47851" y="10025"/>
                  </a:cubicBezTo>
                  <a:lnTo>
                    <a:pt x="49137" y="10764"/>
                  </a:lnTo>
                  <a:cubicBezTo>
                    <a:pt x="49280" y="10835"/>
                    <a:pt x="49447" y="10835"/>
                    <a:pt x="49578" y="10764"/>
                  </a:cubicBezTo>
                  <a:lnTo>
                    <a:pt x="51328" y="9763"/>
                  </a:lnTo>
                  <a:cubicBezTo>
                    <a:pt x="51447" y="9716"/>
                    <a:pt x="51447" y="9549"/>
                    <a:pt x="51328" y="9502"/>
                  </a:cubicBezTo>
                  <a:lnTo>
                    <a:pt x="50042" y="8751"/>
                  </a:lnTo>
                  <a:cubicBezTo>
                    <a:pt x="49899" y="8680"/>
                    <a:pt x="49732" y="8680"/>
                    <a:pt x="49590" y="8751"/>
                  </a:cubicBezTo>
                  <a:close/>
                  <a:moveTo>
                    <a:pt x="49578" y="10764"/>
                  </a:moveTo>
                  <a:cubicBezTo>
                    <a:pt x="49459" y="10799"/>
                    <a:pt x="49459" y="10978"/>
                    <a:pt x="49578" y="11014"/>
                  </a:cubicBezTo>
                  <a:lnTo>
                    <a:pt x="50864" y="11764"/>
                  </a:lnTo>
                  <a:cubicBezTo>
                    <a:pt x="51006" y="11835"/>
                    <a:pt x="51173" y="11835"/>
                    <a:pt x="51316" y="11764"/>
                  </a:cubicBezTo>
                  <a:lnTo>
                    <a:pt x="53054" y="10764"/>
                  </a:lnTo>
                  <a:cubicBezTo>
                    <a:pt x="53173" y="10716"/>
                    <a:pt x="53173" y="10549"/>
                    <a:pt x="53054" y="10502"/>
                  </a:cubicBezTo>
                  <a:lnTo>
                    <a:pt x="51768" y="9752"/>
                  </a:lnTo>
                  <a:cubicBezTo>
                    <a:pt x="51626" y="9680"/>
                    <a:pt x="51459" y="9680"/>
                    <a:pt x="51316" y="9752"/>
                  </a:cubicBezTo>
                  <a:close/>
                  <a:moveTo>
                    <a:pt x="49232" y="11216"/>
                  </a:moveTo>
                  <a:cubicBezTo>
                    <a:pt x="49090" y="11156"/>
                    <a:pt x="48923" y="11156"/>
                    <a:pt x="48780" y="11216"/>
                  </a:cubicBezTo>
                  <a:lnTo>
                    <a:pt x="47054" y="12228"/>
                  </a:lnTo>
                  <a:cubicBezTo>
                    <a:pt x="46923" y="12264"/>
                    <a:pt x="46923" y="12442"/>
                    <a:pt x="47054" y="12478"/>
                  </a:cubicBezTo>
                  <a:lnTo>
                    <a:pt x="48339" y="13228"/>
                  </a:lnTo>
                  <a:cubicBezTo>
                    <a:pt x="48470" y="13300"/>
                    <a:pt x="48637" y="13300"/>
                    <a:pt x="48780" y="13228"/>
                  </a:cubicBezTo>
                  <a:lnTo>
                    <a:pt x="50518" y="12228"/>
                  </a:lnTo>
                  <a:cubicBezTo>
                    <a:pt x="50637" y="12180"/>
                    <a:pt x="50637" y="12014"/>
                    <a:pt x="50518" y="11966"/>
                  </a:cubicBezTo>
                  <a:close/>
                  <a:moveTo>
                    <a:pt x="54293" y="8299"/>
                  </a:moveTo>
                  <a:cubicBezTo>
                    <a:pt x="54150" y="8228"/>
                    <a:pt x="53995" y="8228"/>
                    <a:pt x="53852" y="8299"/>
                  </a:cubicBezTo>
                  <a:lnTo>
                    <a:pt x="52114" y="9299"/>
                  </a:lnTo>
                  <a:cubicBezTo>
                    <a:pt x="51983" y="9347"/>
                    <a:pt x="51983" y="9513"/>
                    <a:pt x="52114" y="9561"/>
                  </a:cubicBezTo>
                  <a:lnTo>
                    <a:pt x="53400" y="10299"/>
                  </a:lnTo>
                  <a:cubicBezTo>
                    <a:pt x="53531" y="10371"/>
                    <a:pt x="53697" y="10371"/>
                    <a:pt x="53840" y="10299"/>
                  </a:cubicBezTo>
                  <a:lnTo>
                    <a:pt x="55578" y="9299"/>
                  </a:lnTo>
                  <a:cubicBezTo>
                    <a:pt x="55698" y="9251"/>
                    <a:pt x="55698" y="9085"/>
                    <a:pt x="55578" y="9037"/>
                  </a:cubicBezTo>
                  <a:close/>
                  <a:moveTo>
                    <a:pt x="26575" y="19312"/>
                  </a:moveTo>
                  <a:cubicBezTo>
                    <a:pt x="26432" y="19241"/>
                    <a:pt x="26265" y="19241"/>
                    <a:pt x="26122" y="19312"/>
                  </a:cubicBezTo>
                  <a:lnTo>
                    <a:pt x="24384" y="20312"/>
                  </a:lnTo>
                  <a:cubicBezTo>
                    <a:pt x="24265" y="20348"/>
                    <a:pt x="24265" y="20527"/>
                    <a:pt x="24384" y="20574"/>
                  </a:cubicBezTo>
                  <a:lnTo>
                    <a:pt x="26122" y="21574"/>
                  </a:lnTo>
                  <a:cubicBezTo>
                    <a:pt x="26265" y="21646"/>
                    <a:pt x="26432" y="21646"/>
                    <a:pt x="26575" y="21574"/>
                  </a:cubicBezTo>
                  <a:lnTo>
                    <a:pt x="28313" y="20574"/>
                  </a:lnTo>
                  <a:cubicBezTo>
                    <a:pt x="28432" y="20527"/>
                    <a:pt x="28432" y="20360"/>
                    <a:pt x="28313" y="20312"/>
                  </a:cubicBezTo>
                  <a:close/>
                  <a:moveTo>
                    <a:pt x="29206" y="17788"/>
                  </a:moveTo>
                  <a:cubicBezTo>
                    <a:pt x="29063" y="17717"/>
                    <a:pt x="28897" y="17717"/>
                    <a:pt x="28766" y="17788"/>
                  </a:cubicBezTo>
                  <a:lnTo>
                    <a:pt x="27015" y="18788"/>
                  </a:lnTo>
                  <a:cubicBezTo>
                    <a:pt x="26896" y="18836"/>
                    <a:pt x="26896" y="19015"/>
                    <a:pt x="27015" y="19050"/>
                  </a:cubicBezTo>
                  <a:lnTo>
                    <a:pt x="28766" y="20050"/>
                  </a:lnTo>
                  <a:cubicBezTo>
                    <a:pt x="28897" y="20122"/>
                    <a:pt x="29063" y="20122"/>
                    <a:pt x="29206" y="20050"/>
                  </a:cubicBezTo>
                  <a:lnTo>
                    <a:pt x="30944" y="19050"/>
                  </a:lnTo>
                  <a:cubicBezTo>
                    <a:pt x="31063" y="19003"/>
                    <a:pt x="31063" y="18836"/>
                    <a:pt x="30944" y="18788"/>
                  </a:cubicBezTo>
                  <a:close/>
                  <a:moveTo>
                    <a:pt x="31837" y="16264"/>
                  </a:moveTo>
                  <a:cubicBezTo>
                    <a:pt x="31695" y="16205"/>
                    <a:pt x="31528" y="16205"/>
                    <a:pt x="31397" y="16264"/>
                  </a:cubicBezTo>
                  <a:lnTo>
                    <a:pt x="29659" y="17276"/>
                  </a:lnTo>
                  <a:cubicBezTo>
                    <a:pt x="29539" y="17312"/>
                    <a:pt x="29539" y="17479"/>
                    <a:pt x="29659" y="17526"/>
                  </a:cubicBezTo>
                  <a:lnTo>
                    <a:pt x="31397" y="18538"/>
                  </a:lnTo>
                  <a:cubicBezTo>
                    <a:pt x="31540" y="18598"/>
                    <a:pt x="31706" y="18598"/>
                    <a:pt x="31849" y="18538"/>
                  </a:cubicBezTo>
                  <a:lnTo>
                    <a:pt x="33588" y="17526"/>
                  </a:lnTo>
                  <a:cubicBezTo>
                    <a:pt x="33707" y="17479"/>
                    <a:pt x="33707" y="17312"/>
                    <a:pt x="33588" y="17276"/>
                  </a:cubicBezTo>
                  <a:close/>
                  <a:moveTo>
                    <a:pt x="34481" y="14740"/>
                  </a:moveTo>
                  <a:cubicBezTo>
                    <a:pt x="34338" y="14669"/>
                    <a:pt x="34171" y="14669"/>
                    <a:pt x="34028" y="14740"/>
                  </a:cubicBezTo>
                  <a:lnTo>
                    <a:pt x="32290" y="15740"/>
                  </a:lnTo>
                  <a:cubicBezTo>
                    <a:pt x="32171" y="15788"/>
                    <a:pt x="32171" y="15955"/>
                    <a:pt x="32290" y="16002"/>
                  </a:cubicBezTo>
                  <a:lnTo>
                    <a:pt x="34028" y="17002"/>
                  </a:lnTo>
                  <a:cubicBezTo>
                    <a:pt x="34171" y="17074"/>
                    <a:pt x="34338" y="17074"/>
                    <a:pt x="34481" y="17002"/>
                  </a:cubicBezTo>
                  <a:lnTo>
                    <a:pt x="36219" y="16002"/>
                  </a:lnTo>
                  <a:cubicBezTo>
                    <a:pt x="36338" y="15955"/>
                    <a:pt x="36338" y="15788"/>
                    <a:pt x="36219" y="15740"/>
                  </a:cubicBezTo>
                  <a:close/>
                  <a:moveTo>
                    <a:pt x="37112" y="13216"/>
                  </a:moveTo>
                  <a:cubicBezTo>
                    <a:pt x="36969" y="13145"/>
                    <a:pt x="36802" y="13145"/>
                    <a:pt x="36659" y="13216"/>
                  </a:cubicBezTo>
                  <a:lnTo>
                    <a:pt x="34921" y="14228"/>
                  </a:lnTo>
                  <a:cubicBezTo>
                    <a:pt x="34802" y="14264"/>
                    <a:pt x="34802" y="14443"/>
                    <a:pt x="34921" y="14478"/>
                  </a:cubicBezTo>
                  <a:lnTo>
                    <a:pt x="36659" y="15490"/>
                  </a:lnTo>
                  <a:cubicBezTo>
                    <a:pt x="36802" y="15562"/>
                    <a:pt x="36969" y="15562"/>
                    <a:pt x="37112" y="15490"/>
                  </a:cubicBezTo>
                  <a:lnTo>
                    <a:pt x="38850" y="14478"/>
                  </a:lnTo>
                  <a:cubicBezTo>
                    <a:pt x="38969" y="14443"/>
                    <a:pt x="38969" y="14264"/>
                    <a:pt x="38850" y="14228"/>
                  </a:cubicBezTo>
                  <a:close/>
                  <a:moveTo>
                    <a:pt x="39743" y="11704"/>
                  </a:moveTo>
                  <a:cubicBezTo>
                    <a:pt x="39600" y="11633"/>
                    <a:pt x="39434" y="11633"/>
                    <a:pt x="39291" y="11704"/>
                  </a:cubicBezTo>
                  <a:lnTo>
                    <a:pt x="37552" y="12704"/>
                  </a:lnTo>
                  <a:cubicBezTo>
                    <a:pt x="37433" y="12752"/>
                    <a:pt x="37433" y="12919"/>
                    <a:pt x="37552" y="12966"/>
                  </a:cubicBezTo>
                  <a:lnTo>
                    <a:pt x="39291" y="13966"/>
                  </a:lnTo>
                  <a:cubicBezTo>
                    <a:pt x="39434" y="14038"/>
                    <a:pt x="39600" y="14038"/>
                    <a:pt x="39743" y="13966"/>
                  </a:cubicBezTo>
                  <a:lnTo>
                    <a:pt x="41481" y="12966"/>
                  </a:lnTo>
                  <a:cubicBezTo>
                    <a:pt x="41601" y="12919"/>
                    <a:pt x="41601" y="12752"/>
                    <a:pt x="41481" y="12704"/>
                  </a:cubicBezTo>
                  <a:close/>
                  <a:moveTo>
                    <a:pt x="42374" y="10180"/>
                  </a:moveTo>
                  <a:cubicBezTo>
                    <a:pt x="42232" y="10109"/>
                    <a:pt x="42065" y="10109"/>
                    <a:pt x="41922" y="10180"/>
                  </a:cubicBezTo>
                  <a:lnTo>
                    <a:pt x="40184" y="11180"/>
                  </a:lnTo>
                  <a:cubicBezTo>
                    <a:pt x="40065" y="11228"/>
                    <a:pt x="40065" y="11395"/>
                    <a:pt x="40184" y="11442"/>
                  </a:cubicBezTo>
                  <a:lnTo>
                    <a:pt x="41922" y="12442"/>
                  </a:lnTo>
                  <a:cubicBezTo>
                    <a:pt x="42065" y="12514"/>
                    <a:pt x="42232" y="12514"/>
                    <a:pt x="42374" y="12442"/>
                  </a:cubicBezTo>
                  <a:lnTo>
                    <a:pt x="44113" y="11442"/>
                  </a:lnTo>
                  <a:cubicBezTo>
                    <a:pt x="44232" y="11407"/>
                    <a:pt x="44232" y="11228"/>
                    <a:pt x="44113" y="11180"/>
                  </a:cubicBezTo>
                  <a:close/>
                  <a:moveTo>
                    <a:pt x="18681" y="23860"/>
                  </a:moveTo>
                  <a:cubicBezTo>
                    <a:pt x="18550" y="23789"/>
                    <a:pt x="18383" y="23789"/>
                    <a:pt x="18240" y="23860"/>
                  </a:cubicBezTo>
                  <a:lnTo>
                    <a:pt x="16502" y="24861"/>
                  </a:lnTo>
                  <a:cubicBezTo>
                    <a:pt x="16383" y="24908"/>
                    <a:pt x="16383" y="25075"/>
                    <a:pt x="16502" y="25122"/>
                  </a:cubicBezTo>
                  <a:lnTo>
                    <a:pt x="18240" y="26123"/>
                  </a:lnTo>
                  <a:cubicBezTo>
                    <a:pt x="18383" y="26194"/>
                    <a:pt x="18550" y="26194"/>
                    <a:pt x="18681" y="26123"/>
                  </a:cubicBezTo>
                  <a:lnTo>
                    <a:pt x="20431" y="25122"/>
                  </a:lnTo>
                  <a:cubicBezTo>
                    <a:pt x="20550" y="25075"/>
                    <a:pt x="20550" y="24896"/>
                    <a:pt x="20431" y="2486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23;p36">
              <a:extLst>
                <a:ext uri="{FF2B5EF4-FFF2-40B4-BE49-F238E27FC236}">
                  <a16:creationId xmlns:a16="http://schemas.microsoft.com/office/drawing/2014/main" id="{404AB4AC-BF65-B8EC-C598-D8D12472990A}"/>
                </a:ext>
              </a:extLst>
            </p:cNvPr>
            <p:cNvSpPr/>
            <p:nvPr/>
          </p:nvSpPr>
          <p:spPr>
            <a:xfrm>
              <a:off x="7463979" y="1775112"/>
              <a:ext cx="49645" cy="28368"/>
            </a:xfrm>
            <a:custGeom>
              <a:avLst/>
              <a:gdLst/>
              <a:ahLst/>
              <a:cxnLst/>
              <a:rect l="l" t="t" r="r" b="b"/>
              <a:pathLst>
                <a:path w="2002" h="1144" extrusionOk="0">
                  <a:moveTo>
                    <a:pt x="1001" y="0"/>
                  </a:moveTo>
                  <a:cubicBezTo>
                    <a:pt x="441" y="0"/>
                    <a:pt x="1" y="250"/>
                    <a:pt x="1" y="572"/>
                  </a:cubicBezTo>
                  <a:cubicBezTo>
                    <a:pt x="1" y="881"/>
                    <a:pt x="441" y="1143"/>
                    <a:pt x="1001" y="1143"/>
                  </a:cubicBezTo>
                  <a:cubicBezTo>
                    <a:pt x="1549" y="1143"/>
                    <a:pt x="2001" y="881"/>
                    <a:pt x="2001" y="572"/>
                  </a:cubicBezTo>
                  <a:cubicBezTo>
                    <a:pt x="2001" y="250"/>
                    <a:pt x="1549" y="0"/>
                    <a:pt x="1001" y="0"/>
                  </a:cubicBezTo>
                  <a:close/>
                </a:path>
              </a:pathLst>
            </a:custGeom>
            <a:solidFill>
              <a:srgbClr val="131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24;p36">
              <a:extLst>
                <a:ext uri="{FF2B5EF4-FFF2-40B4-BE49-F238E27FC236}">
                  <a16:creationId xmlns:a16="http://schemas.microsoft.com/office/drawing/2014/main" id="{595BF8D9-88A1-60F8-6A7B-DB9A30BC5102}"/>
                </a:ext>
              </a:extLst>
            </p:cNvPr>
            <p:cNvSpPr/>
            <p:nvPr/>
          </p:nvSpPr>
          <p:spPr>
            <a:xfrm>
              <a:off x="7467524" y="1777170"/>
              <a:ext cx="42553" cy="24227"/>
            </a:xfrm>
            <a:custGeom>
              <a:avLst/>
              <a:gdLst/>
              <a:ahLst/>
              <a:cxnLst/>
              <a:rect l="l" t="t" r="r" b="b"/>
              <a:pathLst>
                <a:path w="1716" h="977" extrusionOk="0">
                  <a:moveTo>
                    <a:pt x="858" y="0"/>
                  </a:moveTo>
                  <a:cubicBezTo>
                    <a:pt x="382" y="0"/>
                    <a:pt x="1" y="215"/>
                    <a:pt x="1" y="489"/>
                  </a:cubicBezTo>
                  <a:cubicBezTo>
                    <a:pt x="1" y="751"/>
                    <a:pt x="382" y="977"/>
                    <a:pt x="858" y="977"/>
                  </a:cubicBezTo>
                  <a:cubicBezTo>
                    <a:pt x="1322" y="977"/>
                    <a:pt x="1715" y="751"/>
                    <a:pt x="1715" y="489"/>
                  </a:cubicBezTo>
                  <a:cubicBezTo>
                    <a:pt x="1715" y="227"/>
                    <a:pt x="1334" y="0"/>
                    <a:pt x="858"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25;p36">
              <a:extLst>
                <a:ext uri="{FF2B5EF4-FFF2-40B4-BE49-F238E27FC236}">
                  <a16:creationId xmlns:a16="http://schemas.microsoft.com/office/drawing/2014/main" id="{717F927F-F8EC-1A65-7ADE-5CF6BB7B3FFE}"/>
                </a:ext>
              </a:extLst>
            </p:cNvPr>
            <p:cNvSpPr/>
            <p:nvPr/>
          </p:nvSpPr>
          <p:spPr>
            <a:xfrm>
              <a:off x="6369875" y="2166572"/>
              <a:ext cx="1886643" cy="692371"/>
            </a:xfrm>
            <a:custGeom>
              <a:avLst/>
              <a:gdLst/>
              <a:ahLst/>
              <a:cxnLst/>
              <a:rect l="l" t="t" r="r" b="b"/>
              <a:pathLst>
                <a:path w="76082" h="27921" extrusionOk="0">
                  <a:moveTo>
                    <a:pt x="24" y="9681"/>
                  </a:moveTo>
                  <a:lnTo>
                    <a:pt x="24" y="10633"/>
                  </a:lnTo>
                  <a:cubicBezTo>
                    <a:pt x="0" y="11002"/>
                    <a:pt x="227" y="11371"/>
                    <a:pt x="715" y="11657"/>
                  </a:cubicBezTo>
                  <a:lnTo>
                    <a:pt x="27956" y="27385"/>
                  </a:lnTo>
                  <a:cubicBezTo>
                    <a:pt x="28897" y="27921"/>
                    <a:pt x="30421" y="27921"/>
                    <a:pt x="31361" y="27385"/>
                  </a:cubicBezTo>
                  <a:lnTo>
                    <a:pt x="75379" y="1965"/>
                  </a:lnTo>
                  <a:cubicBezTo>
                    <a:pt x="75617" y="1846"/>
                    <a:pt x="75819" y="1656"/>
                    <a:pt x="75962" y="1418"/>
                  </a:cubicBezTo>
                  <a:cubicBezTo>
                    <a:pt x="76022" y="1251"/>
                    <a:pt x="76057" y="1144"/>
                    <a:pt x="76081" y="1096"/>
                  </a:cubicBezTo>
                  <a:lnTo>
                    <a:pt x="76081" y="1096"/>
                  </a:lnTo>
                  <a:cubicBezTo>
                    <a:pt x="76081" y="1096"/>
                    <a:pt x="76081" y="1084"/>
                    <a:pt x="76081" y="1084"/>
                  </a:cubicBezTo>
                  <a:lnTo>
                    <a:pt x="76081" y="1"/>
                  </a:lnTo>
                  <a:cubicBezTo>
                    <a:pt x="76069" y="346"/>
                    <a:pt x="75831" y="679"/>
                    <a:pt x="75379" y="941"/>
                  </a:cubicBezTo>
                  <a:lnTo>
                    <a:pt x="31361" y="26361"/>
                  </a:lnTo>
                  <a:cubicBezTo>
                    <a:pt x="30421" y="26897"/>
                    <a:pt x="28897" y="26897"/>
                    <a:pt x="27956" y="26361"/>
                  </a:cubicBezTo>
                  <a:lnTo>
                    <a:pt x="727" y="10633"/>
                  </a:lnTo>
                  <a:cubicBezTo>
                    <a:pt x="262" y="10371"/>
                    <a:pt x="36" y="10026"/>
                    <a:pt x="24" y="96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226;p36">
            <a:extLst>
              <a:ext uri="{FF2B5EF4-FFF2-40B4-BE49-F238E27FC236}">
                <a16:creationId xmlns:a16="http://schemas.microsoft.com/office/drawing/2014/main" id="{2837CEB7-70D8-1A4C-8435-9A0DAA7E7FF7}"/>
              </a:ext>
            </a:extLst>
          </p:cNvPr>
          <p:cNvGrpSpPr/>
          <p:nvPr/>
        </p:nvGrpSpPr>
        <p:grpSpPr>
          <a:xfrm>
            <a:off x="7634045" y="819700"/>
            <a:ext cx="760148" cy="951555"/>
            <a:chOff x="4593366" y="1640515"/>
            <a:chExt cx="760148" cy="951555"/>
          </a:xfrm>
        </p:grpSpPr>
        <p:grpSp>
          <p:nvGrpSpPr>
            <p:cNvPr id="37" name="Google Shape;3227;p36">
              <a:extLst>
                <a:ext uri="{FF2B5EF4-FFF2-40B4-BE49-F238E27FC236}">
                  <a16:creationId xmlns:a16="http://schemas.microsoft.com/office/drawing/2014/main" id="{92E7AC18-1B46-669D-E4DC-BF4D9A16D147}"/>
                </a:ext>
              </a:extLst>
            </p:cNvPr>
            <p:cNvGrpSpPr/>
            <p:nvPr/>
          </p:nvGrpSpPr>
          <p:grpSpPr>
            <a:xfrm>
              <a:off x="4593372" y="1640526"/>
              <a:ext cx="760141" cy="951544"/>
              <a:chOff x="2105900" y="3564700"/>
              <a:chExt cx="649525" cy="813075"/>
            </a:xfrm>
          </p:grpSpPr>
          <p:sp>
            <p:nvSpPr>
              <p:cNvPr id="44" name="Google Shape;3228;p36">
                <a:extLst>
                  <a:ext uri="{FF2B5EF4-FFF2-40B4-BE49-F238E27FC236}">
                    <a16:creationId xmlns:a16="http://schemas.microsoft.com/office/drawing/2014/main" id="{2736A582-45EA-ACEC-982F-3F666A344ADC}"/>
                  </a:ext>
                </a:extLst>
              </p:cNvPr>
              <p:cNvSpPr/>
              <p:nvPr/>
            </p:nvSpPr>
            <p:spPr>
              <a:xfrm>
                <a:off x="2105900" y="3564700"/>
                <a:ext cx="649525" cy="813075"/>
              </a:xfrm>
              <a:custGeom>
                <a:avLst/>
                <a:gdLst/>
                <a:ahLst/>
                <a:cxnLst/>
                <a:rect l="l" t="t" r="r" b="b"/>
                <a:pathLst>
                  <a:path w="25981" h="32523" extrusionOk="0">
                    <a:moveTo>
                      <a:pt x="16735" y="173"/>
                    </a:moveTo>
                    <a:cubicBezTo>
                      <a:pt x="18422" y="173"/>
                      <a:pt x="20082" y="695"/>
                      <a:pt x="21468" y="1674"/>
                    </a:cubicBezTo>
                    <a:cubicBezTo>
                      <a:pt x="24230" y="3626"/>
                      <a:pt x="25802" y="7281"/>
                      <a:pt x="25802" y="11710"/>
                    </a:cubicBezTo>
                    <a:cubicBezTo>
                      <a:pt x="25802" y="20235"/>
                      <a:pt x="20039" y="29201"/>
                      <a:pt x="12955" y="31701"/>
                    </a:cubicBezTo>
                    <a:cubicBezTo>
                      <a:pt x="11727" y="32134"/>
                      <a:pt x="10515" y="32349"/>
                      <a:pt x="9355" y="32349"/>
                    </a:cubicBezTo>
                    <a:cubicBezTo>
                      <a:pt x="7580" y="32349"/>
                      <a:pt x="5925" y="31845"/>
                      <a:pt x="4513" y="30844"/>
                    </a:cubicBezTo>
                    <a:cubicBezTo>
                      <a:pt x="1751" y="28891"/>
                      <a:pt x="167" y="25236"/>
                      <a:pt x="167" y="20807"/>
                    </a:cubicBezTo>
                    <a:cubicBezTo>
                      <a:pt x="167" y="12282"/>
                      <a:pt x="5930" y="3317"/>
                      <a:pt x="13014" y="816"/>
                    </a:cubicBezTo>
                    <a:cubicBezTo>
                      <a:pt x="14169" y="400"/>
                      <a:pt x="15396" y="185"/>
                      <a:pt x="16622" y="173"/>
                    </a:cubicBezTo>
                    <a:cubicBezTo>
                      <a:pt x="16659" y="173"/>
                      <a:pt x="16697" y="173"/>
                      <a:pt x="16735" y="173"/>
                    </a:cubicBezTo>
                    <a:close/>
                    <a:moveTo>
                      <a:pt x="16633" y="0"/>
                    </a:moveTo>
                    <a:cubicBezTo>
                      <a:pt x="15451" y="0"/>
                      <a:pt x="14217" y="220"/>
                      <a:pt x="12967" y="661"/>
                    </a:cubicBezTo>
                    <a:cubicBezTo>
                      <a:pt x="5811" y="3174"/>
                      <a:pt x="1" y="12211"/>
                      <a:pt x="1" y="20807"/>
                    </a:cubicBezTo>
                    <a:cubicBezTo>
                      <a:pt x="1" y="25284"/>
                      <a:pt x="1608" y="28998"/>
                      <a:pt x="4418" y="30975"/>
                    </a:cubicBezTo>
                    <a:cubicBezTo>
                      <a:pt x="5843" y="31988"/>
                      <a:pt x="7547" y="32523"/>
                      <a:pt x="9301" y="32523"/>
                    </a:cubicBezTo>
                    <a:cubicBezTo>
                      <a:pt x="9320" y="32523"/>
                      <a:pt x="9340" y="32523"/>
                      <a:pt x="9359" y="32523"/>
                    </a:cubicBezTo>
                    <a:cubicBezTo>
                      <a:pt x="10609" y="32511"/>
                      <a:pt x="11847" y="32284"/>
                      <a:pt x="13014" y="31856"/>
                    </a:cubicBezTo>
                    <a:cubicBezTo>
                      <a:pt x="20170" y="29344"/>
                      <a:pt x="25980" y="20307"/>
                      <a:pt x="25980" y="11710"/>
                    </a:cubicBezTo>
                    <a:cubicBezTo>
                      <a:pt x="25980" y="7234"/>
                      <a:pt x="24373" y="3519"/>
                      <a:pt x="21563" y="1531"/>
                    </a:cubicBezTo>
                    <a:cubicBezTo>
                      <a:pt x="20129" y="515"/>
                      <a:pt x="18443" y="0"/>
                      <a:pt x="16633" y="0"/>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29;p36">
                <a:extLst>
                  <a:ext uri="{FF2B5EF4-FFF2-40B4-BE49-F238E27FC236}">
                    <a16:creationId xmlns:a16="http://schemas.microsoft.com/office/drawing/2014/main" id="{76716DD8-E160-C8CD-1B24-AB540679D3E6}"/>
                  </a:ext>
                </a:extLst>
              </p:cNvPr>
              <p:cNvSpPr/>
              <p:nvPr/>
            </p:nvSpPr>
            <p:spPr>
              <a:xfrm>
                <a:off x="2167825" y="3642400"/>
                <a:ext cx="525975" cy="657425"/>
              </a:xfrm>
              <a:custGeom>
                <a:avLst/>
                <a:gdLst/>
                <a:ahLst/>
                <a:cxnLst/>
                <a:rect l="l" t="t" r="r" b="b"/>
                <a:pathLst>
                  <a:path w="21039" h="26297" extrusionOk="0">
                    <a:moveTo>
                      <a:pt x="13488" y="280"/>
                    </a:moveTo>
                    <a:cubicBezTo>
                      <a:pt x="14849" y="280"/>
                      <a:pt x="16173" y="696"/>
                      <a:pt x="17288" y="1483"/>
                    </a:cubicBezTo>
                    <a:cubicBezTo>
                      <a:pt x="19491" y="3042"/>
                      <a:pt x="20753" y="5959"/>
                      <a:pt x="20753" y="9495"/>
                    </a:cubicBezTo>
                    <a:cubicBezTo>
                      <a:pt x="20753" y="16318"/>
                      <a:pt x="16133" y="23497"/>
                      <a:pt x="10466" y="25497"/>
                    </a:cubicBezTo>
                    <a:cubicBezTo>
                      <a:pt x="9480" y="25846"/>
                      <a:pt x="8511" y="26020"/>
                      <a:pt x="7585" y="26020"/>
                    </a:cubicBezTo>
                    <a:cubicBezTo>
                      <a:pt x="6173" y="26020"/>
                      <a:pt x="4860" y="25617"/>
                      <a:pt x="3739" y="24819"/>
                    </a:cubicBezTo>
                    <a:cubicBezTo>
                      <a:pt x="1536" y="23259"/>
                      <a:pt x="274" y="20342"/>
                      <a:pt x="274" y="16806"/>
                    </a:cubicBezTo>
                    <a:cubicBezTo>
                      <a:pt x="274" y="9984"/>
                      <a:pt x="4894" y="2804"/>
                      <a:pt x="10561" y="804"/>
                    </a:cubicBezTo>
                    <a:cubicBezTo>
                      <a:pt x="11478" y="471"/>
                      <a:pt x="12454" y="292"/>
                      <a:pt x="13430" y="280"/>
                    </a:cubicBezTo>
                    <a:cubicBezTo>
                      <a:pt x="13450" y="280"/>
                      <a:pt x="13469" y="280"/>
                      <a:pt x="13488" y="280"/>
                    </a:cubicBezTo>
                    <a:close/>
                    <a:moveTo>
                      <a:pt x="13433" y="0"/>
                    </a:moveTo>
                    <a:cubicBezTo>
                      <a:pt x="12479" y="0"/>
                      <a:pt x="11485" y="176"/>
                      <a:pt x="10478" y="530"/>
                    </a:cubicBezTo>
                    <a:cubicBezTo>
                      <a:pt x="4703" y="2566"/>
                      <a:pt x="0" y="9865"/>
                      <a:pt x="0" y="16806"/>
                    </a:cubicBezTo>
                    <a:cubicBezTo>
                      <a:pt x="0" y="20437"/>
                      <a:pt x="1298" y="23438"/>
                      <a:pt x="3572" y="25057"/>
                    </a:cubicBezTo>
                    <a:cubicBezTo>
                      <a:pt x="4721" y="25857"/>
                      <a:pt x="6084" y="26296"/>
                      <a:pt x="7485" y="26296"/>
                    </a:cubicBezTo>
                    <a:cubicBezTo>
                      <a:pt x="7522" y="26296"/>
                      <a:pt x="7559" y="26296"/>
                      <a:pt x="7596" y="26295"/>
                    </a:cubicBezTo>
                    <a:cubicBezTo>
                      <a:pt x="8608" y="26295"/>
                      <a:pt x="9609" y="26117"/>
                      <a:pt x="10561" y="25771"/>
                    </a:cubicBezTo>
                    <a:cubicBezTo>
                      <a:pt x="16336" y="23735"/>
                      <a:pt x="21039" y="16437"/>
                      <a:pt x="21039" y="9495"/>
                    </a:cubicBezTo>
                    <a:cubicBezTo>
                      <a:pt x="21039" y="5864"/>
                      <a:pt x="19741" y="2864"/>
                      <a:pt x="17467" y="1256"/>
                    </a:cubicBezTo>
                    <a:cubicBezTo>
                      <a:pt x="16293" y="423"/>
                      <a:pt x="14913" y="0"/>
                      <a:pt x="13433" y="0"/>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30;p36">
                <a:extLst>
                  <a:ext uri="{FF2B5EF4-FFF2-40B4-BE49-F238E27FC236}">
                    <a16:creationId xmlns:a16="http://schemas.microsoft.com/office/drawing/2014/main" id="{E62468A2-46CA-FA6B-0332-35805B42C43A}"/>
                  </a:ext>
                </a:extLst>
              </p:cNvPr>
              <p:cNvSpPr/>
              <p:nvPr/>
            </p:nvSpPr>
            <p:spPr>
              <a:xfrm>
                <a:off x="2229425" y="3720175"/>
                <a:ext cx="402475" cy="501925"/>
              </a:xfrm>
              <a:custGeom>
                <a:avLst/>
                <a:gdLst/>
                <a:ahLst/>
                <a:cxnLst/>
                <a:rect l="l" t="t" r="r" b="b"/>
                <a:pathLst>
                  <a:path w="16099" h="20077" extrusionOk="0">
                    <a:moveTo>
                      <a:pt x="10310" y="395"/>
                    </a:moveTo>
                    <a:cubicBezTo>
                      <a:pt x="11325" y="395"/>
                      <a:pt x="12304" y="704"/>
                      <a:pt x="13122" y="1289"/>
                    </a:cubicBezTo>
                    <a:cubicBezTo>
                      <a:pt x="14765" y="2443"/>
                      <a:pt x="15705" y="4622"/>
                      <a:pt x="15705" y="7277"/>
                    </a:cubicBezTo>
                    <a:cubicBezTo>
                      <a:pt x="15705" y="12409"/>
                      <a:pt x="12240" y="17803"/>
                      <a:pt x="7978" y="19303"/>
                    </a:cubicBezTo>
                    <a:cubicBezTo>
                      <a:pt x="7249" y="19561"/>
                      <a:pt x="6531" y="19690"/>
                      <a:pt x="5844" y="19690"/>
                    </a:cubicBezTo>
                    <a:cubicBezTo>
                      <a:pt x="4792" y="19690"/>
                      <a:pt x="3813" y="19389"/>
                      <a:pt x="2977" y="18791"/>
                    </a:cubicBezTo>
                    <a:cubicBezTo>
                      <a:pt x="1334" y="17636"/>
                      <a:pt x="394" y="15457"/>
                      <a:pt x="394" y="12802"/>
                    </a:cubicBezTo>
                    <a:cubicBezTo>
                      <a:pt x="394" y="7670"/>
                      <a:pt x="3858" y="2277"/>
                      <a:pt x="8109" y="777"/>
                    </a:cubicBezTo>
                    <a:cubicBezTo>
                      <a:pt x="8800" y="527"/>
                      <a:pt x="9526" y="396"/>
                      <a:pt x="10252" y="396"/>
                    </a:cubicBezTo>
                    <a:cubicBezTo>
                      <a:pt x="10271" y="395"/>
                      <a:pt x="10290" y="395"/>
                      <a:pt x="10310" y="395"/>
                    </a:cubicBezTo>
                    <a:close/>
                    <a:moveTo>
                      <a:pt x="10254" y="1"/>
                    </a:moveTo>
                    <a:cubicBezTo>
                      <a:pt x="9520" y="1"/>
                      <a:pt x="8755" y="136"/>
                      <a:pt x="7978" y="408"/>
                    </a:cubicBezTo>
                    <a:cubicBezTo>
                      <a:pt x="3585" y="1955"/>
                      <a:pt x="1" y="7527"/>
                      <a:pt x="1" y="12802"/>
                    </a:cubicBezTo>
                    <a:cubicBezTo>
                      <a:pt x="1" y="15588"/>
                      <a:pt x="1001" y="17886"/>
                      <a:pt x="2751" y="19112"/>
                    </a:cubicBezTo>
                    <a:cubicBezTo>
                      <a:pt x="3629" y="19744"/>
                      <a:pt x="4690" y="20077"/>
                      <a:pt x="5778" y="20077"/>
                    </a:cubicBezTo>
                    <a:cubicBezTo>
                      <a:pt x="5797" y="20077"/>
                      <a:pt x="5816" y="20077"/>
                      <a:pt x="5835" y="20077"/>
                    </a:cubicBezTo>
                    <a:cubicBezTo>
                      <a:pt x="6609" y="20077"/>
                      <a:pt x="7383" y="19934"/>
                      <a:pt x="8109" y="19672"/>
                    </a:cubicBezTo>
                    <a:cubicBezTo>
                      <a:pt x="12514" y="18124"/>
                      <a:pt x="16098" y="12564"/>
                      <a:pt x="16098" y="7277"/>
                    </a:cubicBezTo>
                    <a:cubicBezTo>
                      <a:pt x="16098" y="4491"/>
                      <a:pt x="15098" y="2193"/>
                      <a:pt x="13348" y="967"/>
                    </a:cubicBezTo>
                    <a:cubicBezTo>
                      <a:pt x="12444" y="324"/>
                      <a:pt x="11387" y="1"/>
                      <a:pt x="10254" y="1"/>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31;p36">
                <a:extLst>
                  <a:ext uri="{FF2B5EF4-FFF2-40B4-BE49-F238E27FC236}">
                    <a16:creationId xmlns:a16="http://schemas.microsoft.com/office/drawing/2014/main" id="{24221B74-1B2E-6523-B92D-865938C9EDF5}"/>
                  </a:ext>
                </a:extLst>
              </p:cNvPr>
              <p:cNvSpPr/>
              <p:nvPr/>
            </p:nvSpPr>
            <p:spPr>
              <a:xfrm>
                <a:off x="2291050" y="3797925"/>
                <a:ext cx="279225" cy="346500"/>
              </a:xfrm>
              <a:custGeom>
                <a:avLst/>
                <a:gdLst/>
                <a:ahLst/>
                <a:cxnLst/>
                <a:rect l="l" t="t" r="r" b="b"/>
                <a:pathLst>
                  <a:path w="11169" h="13860" extrusionOk="0">
                    <a:moveTo>
                      <a:pt x="7085" y="500"/>
                    </a:moveTo>
                    <a:cubicBezTo>
                      <a:pt x="7751" y="500"/>
                      <a:pt x="8406" y="703"/>
                      <a:pt x="8954" y="1084"/>
                    </a:cubicBezTo>
                    <a:cubicBezTo>
                      <a:pt x="10037" y="1846"/>
                      <a:pt x="10657" y="3298"/>
                      <a:pt x="10657" y="5048"/>
                    </a:cubicBezTo>
                    <a:cubicBezTo>
                      <a:pt x="10657" y="8489"/>
                      <a:pt x="8347" y="12097"/>
                      <a:pt x="5501" y="13097"/>
                    </a:cubicBezTo>
                    <a:cubicBezTo>
                      <a:pt x="5020" y="13267"/>
                      <a:pt x="4544" y="13351"/>
                      <a:pt x="4089" y="13351"/>
                    </a:cubicBezTo>
                    <a:cubicBezTo>
                      <a:pt x="3397" y="13351"/>
                      <a:pt x="2754" y="13156"/>
                      <a:pt x="2215" y="12776"/>
                    </a:cubicBezTo>
                    <a:cubicBezTo>
                      <a:pt x="1132" y="12014"/>
                      <a:pt x="512" y="10561"/>
                      <a:pt x="512" y="8811"/>
                    </a:cubicBezTo>
                    <a:cubicBezTo>
                      <a:pt x="512" y="5370"/>
                      <a:pt x="2822" y="1762"/>
                      <a:pt x="5668" y="762"/>
                    </a:cubicBezTo>
                    <a:cubicBezTo>
                      <a:pt x="6120" y="596"/>
                      <a:pt x="6596" y="512"/>
                      <a:pt x="7085" y="500"/>
                    </a:cubicBezTo>
                    <a:close/>
                    <a:moveTo>
                      <a:pt x="7082" y="1"/>
                    </a:moveTo>
                    <a:cubicBezTo>
                      <a:pt x="6572" y="1"/>
                      <a:pt x="6041" y="95"/>
                      <a:pt x="5501" y="286"/>
                    </a:cubicBezTo>
                    <a:cubicBezTo>
                      <a:pt x="2465" y="1358"/>
                      <a:pt x="0" y="5179"/>
                      <a:pt x="0" y="8811"/>
                    </a:cubicBezTo>
                    <a:cubicBezTo>
                      <a:pt x="0" y="10728"/>
                      <a:pt x="703" y="12323"/>
                      <a:pt x="1917" y="13180"/>
                    </a:cubicBezTo>
                    <a:cubicBezTo>
                      <a:pt x="2533" y="13622"/>
                      <a:pt x="3274" y="13859"/>
                      <a:pt x="4029" y="13859"/>
                    </a:cubicBezTo>
                    <a:cubicBezTo>
                      <a:pt x="4047" y="13859"/>
                      <a:pt x="4066" y="13859"/>
                      <a:pt x="4084" y="13859"/>
                    </a:cubicBezTo>
                    <a:cubicBezTo>
                      <a:pt x="4620" y="13859"/>
                      <a:pt x="5156" y="13764"/>
                      <a:pt x="5668" y="13573"/>
                    </a:cubicBezTo>
                    <a:cubicBezTo>
                      <a:pt x="8704" y="12514"/>
                      <a:pt x="11168" y="8680"/>
                      <a:pt x="11168" y="5048"/>
                    </a:cubicBezTo>
                    <a:cubicBezTo>
                      <a:pt x="11168" y="3132"/>
                      <a:pt x="10466" y="1536"/>
                      <a:pt x="9252" y="679"/>
                    </a:cubicBezTo>
                    <a:cubicBezTo>
                      <a:pt x="8614" y="229"/>
                      <a:pt x="7874" y="1"/>
                      <a:pt x="7082" y="1"/>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32;p36">
                <a:extLst>
                  <a:ext uri="{FF2B5EF4-FFF2-40B4-BE49-F238E27FC236}">
                    <a16:creationId xmlns:a16="http://schemas.microsoft.com/office/drawing/2014/main" id="{EA102003-92CA-3204-AA83-2B8B95927C9B}"/>
                  </a:ext>
                </a:extLst>
              </p:cNvPr>
              <p:cNvSpPr/>
              <p:nvPr/>
            </p:nvSpPr>
            <p:spPr>
              <a:xfrm>
                <a:off x="2352950" y="3875725"/>
                <a:ext cx="155700" cy="191000"/>
              </a:xfrm>
              <a:custGeom>
                <a:avLst/>
                <a:gdLst/>
                <a:ahLst/>
                <a:cxnLst/>
                <a:rect l="l" t="t" r="r" b="b"/>
                <a:pathLst>
                  <a:path w="6228" h="7640" extrusionOk="0">
                    <a:moveTo>
                      <a:pt x="3894" y="615"/>
                    </a:moveTo>
                    <a:cubicBezTo>
                      <a:pt x="4216" y="615"/>
                      <a:pt x="4513" y="710"/>
                      <a:pt x="4775" y="901"/>
                    </a:cubicBezTo>
                    <a:cubicBezTo>
                      <a:pt x="5299" y="1258"/>
                      <a:pt x="5597" y="1960"/>
                      <a:pt x="5597" y="2829"/>
                    </a:cubicBezTo>
                    <a:cubicBezTo>
                      <a:pt x="5597" y="4568"/>
                      <a:pt x="4442" y="6389"/>
                      <a:pt x="3001" y="6901"/>
                    </a:cubicBezTo>
                    <a:cubicBezTo>
                      <a:pt x="2772" y="6981"/>
                      <a:pt x="2546" y="7020"/>
                      <a:pt x="2330" y="7020"/>
                    </a:cubicBezTo>
                    <a:cubicBezTo>
                      <a:pt x="1998" y="7020"/>
                      <a:pt x="1690" y="6927"/>
                      <a:pt x="1430" y="6747"/>
                    </a:cubicBezTo>
                    <a:cubicBezTo>
                      <a:pt x="906" y="6377"/>
                      <a:pt x="608" y="5675"/>
                      <a:pt x="608" y="4806"/>
                    </a:cubicBezTo>
                    <a:cubicBezTo>
                      <a:pt x="608" y="3068"/>
                      <a:pt x="1775" y="1246"/>
                      <a:pt x="3204" y="734"/>
                    </a:cubicBezTo>
                    <a:cubicBezTo>
                      <a:pt x="3430" y="662"/>
                      <a:pt x="3656" y="615"/>
                      <a:pt x="3894" y="615"/>
                    </a:cubicBezTo>
                    <a:close/>
                    <a:moveTo>
                      <a:pt x="3913" y="0"/>
                    </a:moveTo>
                    <a:cubicBezTo>
                      <a:pt x="3621" y="0"/>
                      <a:pt x="3318" y="55"/>
                      <a:pt x="3013" y="162"/>
                    </a:cubicBezTo>
                    <a:cubicBezTo>
                      <a:pt x="1346" y="746"/>
                      <a:pt x="1" y="2829"/>
                      <a:pt x="1" y="4806"/>
                    </a:cubicBezTo>
                    <a:cubicBezTo>
                      <a:pt x="1" y="5877"/>
                      <a:pt x="394" y="6770"/>
                      <a:pt x="1084" y="7247"/>
                    </a:cubicBezTo>
                    <a:cubicBezTo>
                      <a:pt x="1442" y="7509"/>
                      <a:pt x="1882" y="7640"/>
                      <a:pt x="2323" y="7640"/>
                    </a:cubicBezTo>
                    <a:cubicBezTo>
                      <a:pt x="2632" y="7640"/>
                      <a:pt x="2930" y="7580"/>
                      <a:pt x="3216" y="7473"/>
                    </a:cubicBezTo>
                    <a:cubicBezTo>
                      <a:pt x="4871" y="6889"/>
                      <a:pt x="6228" y="4806"/>
                      <a:pt x="6228" y="2829"/>
                    </a:cubicBezTo>
                    <a:cubicBezTo>
                      <a:pt x="6228" y="1758"/>
                      <a:pt x="5835" y="865"/>
                      <a:pt x="5144" y="389"/>
                    </a:cubicBezTo>
                    <a:cubicBezTo>
                      <a:pt x="4784" y="129"/>
                      <a:pt x="4362" y="0"/>
                      <a:pt x="3913" y="0"/>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233;p36">
              <a:extLst>
                <a:ext uri="{FF2B5EF4-FFF2-40B4-BE49-F238E27FC236}">
                  <a16:creationId xmlns:a16="http://schemas.microsoft.com/office/drawing/2014/main" id="{C29599CF-ABAE-72B4-2F8A-93C163267F69}"/>
                </a:ext>
              </a:extLst>
            </p:cNvPr>
            <p:cNvGrpSpPr/>
            <p:nvPr/>
          </p:nvGrpSpPr>
          <p:grpSpPr>
            <a:xfrm>
              <a:off x="4593366" y="1640515"/>
              <a:ext cx="760139" cy="951542"/>
              <a:chOff x="2105900" y="3564700"/>
              <a:chExt cx="649525" cy="813075"/>
            </a:xfrm>
          </p:grpSpPr>
          <p:sp>
            <p:nvSpPr>
              <p:cNvPr id="39" name="Google Shape;3234;p36">
                <a:extLst>
                  <a:ext uri="{FF2B5EF4-FFF2-40B4-BE49-F238E27FC236}">
                    <a16:creationId xmlns:a16="http://schemas.microsoft.com/office/drawing/2014/main" id="{314AD7D8-8C4E-E720-1D4C-88D2D02270F4}"/>
                  </a:ext>
                </a:extLst>
              </p:cNvPr>
              <p:cNvSpPr/>
              <p:nvPr/>
            </p:nvSpPr>
            <p:spPr>
              <a:xfrm>
                <a:off x="2105900" y="3564700"/>
                <a:ext cx="649525" cy="813075"/>
              </a:xfrm>
              <a:custGeom>
                <a:avLst/>
                <a:gdLst/>
                <a:ahLst/>
                <a:cxnLst/>
                <a:rect l="l" t="t" r="r" b="b"/>
                <a:pathLst>
                  <a:path w="25981" h="32523" extrusionOk="0">
                    <a:moveTo>
                      <a:pt x="16735" y="173"/>
                    </a:moveTo>
                    <a:cubicBezTo>
                      <a:pt x="18422" y="173"/>
                      <a:pt x="20082" y="695"/>
                      <a:pt x="21468" y="1674"/>
                    </a:cubicBezTo>
                    <a:cubicBezTo>
                      <a:pt x="24230" y="3626"/>
                      <a:pt x="25802" y="7281"/>
                      <a:pt x="25802" y="11710"/>
                    </a:cubicBezTo>
                    <a:cubicBezTo>
                      <a:pt x="25802" y="20235"/>
                      <a:pt x="20039" y="29201"/>
                      <a:pt x="12955" y="31701"/>
                    </a:cubicBezTo>
                    <a:cubicBezTo>
                      <a:pt x="11727" y="32134"/>
                      <a:pt x="10515" y="32349"/>
                      <a:pt x="9355" y="32349"/>
                    </a:cubicBezTo>
                    <a:cubicBezTo>
                      <a:pt x="7580" y="32349"/>
                      <a:pt x="5925" y="31845"/>
                      <a:pt x="4513" y="30844"/>
                    </a:cubicBezTo>
                    <a:cubicBezTo>
                      <a:pt x="1751" y="28891"/>
                      <a:pt x="167" y="25236"/>
                      <a:pt x="167" y="20807"/>
                    </a:cubicBezTo>
                    <a:cubicBezTo>
                      <a:pt x="167" y="12282"/>
                      <a:pt x="5930" y="3317"/>
                      <a:pt x="13014" y="816"/>
                    </a:cubicBezTo>
                    <a:cubicBezTo>
                      <a:pt x="14169" y="400"/>
                      <a:pt x="15396" y="185"/>
                      <a:pt x="16622" y="173"/>
                    </a:cubicBezTo>
                    <a:cubicBezTo>
                      <a:pt x="16659" y="173"/>
                      <a:pt x="16697" y="173"/>
                      <a:pt x="16735" y="173"/>
                    </a:cubicBezTo>
                    <a:close/>
                    <a:moveTo>
                      <a:pt x="16633" y="0"/>
                    </a:moveTo>
                    <a:cubicBezTo>
                      <a:pt x="15451" y="0"/>
                      <a:pt x="14217" y="220"/>
                      <a:pt x="12967" y="661"/>
                    </a:cubicBezTo>
                    <a:cubicBezTo>
                      <a:pt x="5811" y="3174"/>
                      <a:pt x="1" y="12211"/>
                      <a:pt x="1" y="20807"/>
                    </a:cubicBezTo>
                    <a:cubicBezTo>
                      <a:pt x="1" y="25284"/>
                      <a:pt x="1608" y="28998"/>
                      <a:pt x="4418" y="30975"/>
                    </a:cubicBezTo>
                    <a:cubicBezTo>
                      <a:pt x="5843" y="31988"/>
                      <a:pt x="7547" y="32523"/>
                      <a:pt x="9301" y="32523"/>
                    </a:cubicBezTo>
                    <a:cubicBezTo>
                      <a:pt x="9320" y="32523"/>
                      <a:pt x="9340" y="32523"/>
                      <a:pt x="9359" y="32523"/>
                    </a:cubicBezTo>
                    <a:cubicBezTo>
                      <a:pt x="10609" y="32511"/>
                      <a:pt x="11847" y="32284"/>
                      <a:pt x="13014" y="31856"/>
                    </a:cubicBezTo>
                    <a:cubicBezTo>
                      <a:pt x="20170" y="29344"/>
                      <a:pt x="25980" y="20307"/>
                      <a:pt x="25980" y="11710"/>
                    </a:cubicBezTo>
                    <a:cubicBezTo>
                      <a:pt x="25980" y="7234"/>
                      <a:pt x="24373" y="3519"/>
                      <a:pt x="21563" y="1531"/>
                    </a:cubicBezTo>
                    <a:cubicBezTo>
                      <a:pt x="20129" y="515"/>
                      <a:pt x="18443" y="0"/>
                      <a:pt x="1663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35;p36">
                <a:extLst>
                  <a:ext uri="{FF2B5EF4-FFF2-40B4-BE49-F238E27FC236}">
                    <a16:creationId xmlns:a16="http://schemas.microsoft.com/office/drawing/2014/main" id="{00F8D2AF-4854-BEF4-8A1C-E884EBF9BE6C}"/>
                  </a:ext>
                </a:extLst>
              </p:cNvPr>
              <p:cNvSpPr/>
              <p:nvPr/>
            </p:nvSpPr>
            <p:spPr>
              <a:xfrm>
                <a:off x="2167825" y="3642400"/>
                <a:ext cx="525975" cy="657425"/>
              </a:xfrm>
              <a:custGeom>
                <a:avLst/>
                <a:gdLst/>
                <a:ahLst/>
                <a:cxnLst/>
                <a:rect l="l" t="t" r="r" b="b"/>
                <a:pathLst>
                  <a:path w="21039" h="26297" extrusionOk="0">
                    <a:moveTo>
                      <a:pt x="13488" y="280"/>
                    </a:moveTo>
                    <a:cubicBezTo>
                      <a:pt x="14849" y="280"/>
                      <a:pt x="16173" y="696"/>
                      <a:pt x="17288" y="1483"/>
                    </a:cubicBezTo>
                    <a:cubicBezTo>
                      <a:pt x="19491" y="3042"/>
                      <a:pt x="20753" y="5959"/>
                      <a:pt x="20753" y="9495"/>
                    </a:cubicBezTo>
                    <a:cubicBezTo>
                      <a:pt x="20753" y="16318"/>
                      <a:pt x="16133" y="23497"/>
                      <a:pt x="10466" y="25497"/>
                    </a:cubicBezTo>
                    <a:cubicBezTo>
                      <a:pt x="9480" y="25846"/>
                      <a:pt x="8511" y="26020"/>
                      <a:pt x="7585" y="26020"/>
                    </a:cubicBezTo>
                    <a:cubicBezTo>
                      <a:pt x="6173" y="26020"/>
                      <a:pt x="4860" y="25617"/>
                      <a:pt x="3739" y="24819"/>
                    </a:cubicBezTo>
                    <a:cubicBezTo>
                      <a:pt x="1536" y="23259"/>
                      <a:pt x="274" y="20342"/>
                      <a:pt x="274" y="16806"/>
                    </a:cubicBezTo>
                    <a:cubicBezTo>
                      <a:pt x="274" y="9984"/>
                      <a:pt x="4894" y="2804"/>
                      <a:pt x="10561" y="804"/>
                    </a:cubicBezTo>
                    <a:cubicBezTo>
                      <a:pt x="11478" y="471"/>
                      <a:pt x="12454" y="292"/>
                      <a:pt x="13430" y="280"/>
                    </a:cubicBezTo>
                    <a:cubicBezTo>
                      <a:pt x="13450" y="280"/>
                      <a:pt x="13469" y="280"/>
                      <a:pt x="13488" y="280"/>
                    </a:cubicBezTo>
                    <a:close/>
                    <a:moveTo>
                      <a:pt x="13433" y="0"/>
                    </a:moveTo>
                    <a:cubicBezTo>
                      <a:pt x="12479" y="0"/>
                      <a:pt x="11485" y="176"/>
                      <a:pt x="10478" y="530"/>
                    </a:cubicBezTo>
                    <a:cubicBezTo>
                      <a:pt x="4703" y="2566"/>
                      <a:pt x="0" y="9865"/>
                      <a:pt x="0" y="16806"/>
                    </a:cubicBezTo>
                    <a:cubicBezTo>
                      <a:pt x="0" y="20437"/>
                      <a:pt x="1298" y="23438"/>
                      <a:pt x="3572" y="25057"/>
                    </a:cubicBezTo>
                    <a:cubicBezTo>
                      <a:pt x="4721" y="25857"/>
                      <a:pt x="6084" y="26296"/>
                      <a:pt x="7485" y="26296"/>
                    </a:cubicBezTo>
                    <a:cubicBezTo>
                      <a:pt x="7522" y="26296"/>
                      <a:pt x="7559" y="26296"/>
                      <a:pt x="7596" y="26295"/>
                    </a:cubicBezTo>
                    <a:cubicBezTo>
                      <a:pt x="8608" y="26295"/>
                      <a:pt x="9609" y="26117"/>
                      <a:pt x="10561" y="25771"/>
                    </a:cubicBezTo>
                    <a:cubicBezTo>
                      <a:pt x="16336" y="23735"/>
                      <a:pt x="21039" y="16437"/>
                      <a:pt x="21039" y="9495"/>
                    </a:cubicBezTo>
                    <a:cubicBezTo>
                      <a:pt x="21039" y="5864"/>
                      <a:pt x="19741" y="2864"/>
                      <a:pt x="17467" y="1256"/>
                    </a:cubicBezTo>
                    <a:cubicBezTo>
                      <a:pt x="16293" y="423"/>
                      <a:pt x="14913" y="0"/>
                      <a:pt x="1343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36;p36">
                <a:extLst>
                  <a:ext uri="{FF2B5EF4-FFF2-40B4-BE49-F238E27FC236}">
                    <a16:creationId xmlns:a16="http://schemas.microsoft.com/office/drawing/2014/main" id="{50E6746A-E5AF-4EC5-7B4E-FF53E4D0B77B}"/>
                  </a:ext>
                </a:extLst>
              </p:cNvPr>
              <p:cNvSpPr/>
              <p:nvPr/>
            </p:nvSpPr>
            <p:spPr>
              <a:xfrm>
                <a:off x="2229425" y="3720175"/>
                <a:ext cx="402475" cy="501925"/>
              </a:xfrm>
              <a:custGeom>
                <a:avLst/>
                <a:gdLst/>
                <a:ahLst/>
                <a:cxnLst/>
                <a:rect l="l" t="t" r="r" b="b"/>
                <a:pathLst>
                  <a:path w="16099" h="20077" extrusionOk="0">
                    <a:moveTo>
                      <a:pt x="10310" y="395"/>
                    </a:moveTo>
                    <a:cubicBezTo>
                      <a:pt x="11325" y="395"/>
                      <a:pt x="12304" y="704"/>
                      <a:pt x="13122" y="1289"/>
                    </a:cubicBezTo>
                    <a:cubicBezTo>
                      <a:pt x="14765" y="2443"/>
                      <a:pt x="15705" y="4622"/>
                      <a:pt x="15705" y="7277"/>
                    </a:cubicBezTo>
                    <a:cubicBezTo>
                      <a:pt x="15705" y="12409"/>
                      <a:pt x="12240" y="17803"/>
                      <a:pt x="7978" y="19303"/>
                    </a:cubicBezTo>
                    <a:cubicBezTo>
                      <a:pt x="7249" y="19561"/>
                      <a:pt x="6531" y="19690"/>
                      <a:pt x="5844" y="19690"/>
                    </a:cubicBezTo>
                    <a:cubicBezTo>
                      <a:pt x="4792" y="19690"/>
                      <a:pt x="3813" y="19389"/>
                      <a:pt x="2977" y="18791"/>
                    </a:cubicBezTo>
                    <a:cubicBezTo>
                      <a:pt x="1334" y="17636"/>
                      <a:pt x="394" y="15457"/>
                      <a:pt x="394" y="12802"/>
                    </a:cubicBezTo>
                    <a:cubicBezTo>
                      <a:pt x="394" y="7670"/>
                      <a:pt x="3858" y="2277"/>
                      <a:pt x="8109" y="777"/>
                    </a:cubicBezTo>
                    <a:cubicBezTo>
                      <a:pt x="8800" y="527"/>
                      <a:pt x="9526" y="396"/>
                      <a:pt x="10252" y="396"/>
                    </a:cubicBezTo>
                    <a:cubicBezTo>
                      <a:pt x="10271" y="395"/>
                      <a:pt x="10290" y="395"/>
                      <a:pt x="10310" y="395"/>
                    </a:cubicBezTo>
                    <a:close/>
                    <a:moveTo>
                      <a:pt x="10254" y="1"/>
                    </a:moveTo>
                    <a:cubicBezTo>
                      <a:pt x="9520" y="1"/>
                      <a:pt x="8755" y="136"/>
                      <a:pt x="7978" y="408"/>
                    </a:cubicBezTo>
                    <a:cubicBezTo>
                      <a:pt x="3585" y="1955"/>
                      <a:pt x="1" y="7527"/>
                      <a:pt x="1" y="12802"/>
                    </a:cubicBezTo>
                    <a:cubicBezTo>
                      <a:pt x="1" y="15588"/>
                      <a:pt x="1001" y="17886"/>
                      <a:pt x="2751" y="19112"/>
                    </a:cubicBezTo>
                    <a:cubicBezTo>
                      <a:pt x="3629" y="19744"/>
                      <a:pt x="4690" y="20077"/>
                      <a:pt x="5778" y="20077"/>
                    </a:cubicBezTo>
                    <a:cubicBezTo>
                      <a:pt x="5797" y="20077"/>
                      <a:pt x="5816" y="20077"/>
                      <a:pt x="5835" y="20077"/>
                    </a:cubicBezTo>
                    <a:cubicBezTo>
                      <a:pt x="6609" y="20077"/>
                      <a:pt x="7383" y="19934"/>
                      <a:pt x="8109" y="19672"/>
                    </a:cubicBezTo>
                    <a:cubicBezTo>
                      <a:pt x="12514" y="18124"/>
                      <a:pt x="16098" y="12564"/>
                      <a:pt x="16098" y="7277"/>
                    </a:cubicBezTo>
                    <a:cubicBezTo>
                      <a:pt x="16098" y="4491"/>
                      <a:pt x="15098" y="2193"/>
                      <a:pt x="13348" y="967"/>
                    </a:cubicBezTo>
                    <a:cubicBezTo>
                      <a:pt x="12444" y="324"/>
                      <a:pt x="11387" y="1"/>
                      <a:pt x="1025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37;p36">
                <a:extLst>
                  <a:ext uri="{FF2B5EF4-FFF2-40B4-BE49-F238E27FC236}">
                    <a16:creationId xmlns:a16="http://schemas.microsoft.com/office/drawing/2014/main" id="{F6A40C9A-6429-CC65-5C8D-7A5D425E14B5}"/>
                  </a:ext>
                </a:extLst>
              </p:cNvPr>
              <p:cNvSpPr/>
              <p:nvPr/>
            </p:nvSpPr>
            <p:spPr>
              <a:xfrm>
                <a:off x="2291050" y="3797925"/>
                <a:ext cx="279225" cy="346500"/>
              </a:xfrm>
              <a:custGeom>
                <a:avLst/>
                <a:gdLst/>
                <a:ahLst/>
                <a:cxnLst/>
                <a:rect l="l" t="t" r="r" b="b"/>
                <a:pathLst>
                  <a:path w="11169" h="13860" extrusionOk="0">
                    <a:moveTo>
                      <a:pt x="7085" y="500"/>
                    </a:moveTo>
                    <a:cubicBezTo>
                      <a:pt x="7751" y="500"/>
                      <a:pt x="8406" y="703"/>
                      <a:pt x="8954" y="1084"/>
                    </a:cubicBezTo>
                    <a:cubicBezTo>
                      <a:pt x="10037" y="1846"/>
                      <a:pt x="10657" y="3298"/>
                      <a:pt x="10657" y="5048"/>
                    </a:cubicBezTo>
                    <a:cubicBezTo>
                      <a:pt x="10657" y="8489"/>
                      <a:pt x="8347" y="12097"/>
                      <a:pt x="5501" y="13097"/>
                    </a:cubicBezTo>
                    <a:cubicBezTo>
                      <a:pt x="5020" y="13267"/>
                      <a:pt x="4544" y="13351"/>
                      <a:pt x="4089" y="13351"/>
                    </a:cubicBezTo>
                    <a:cubicBezTo>
                      <a:pt x="3397" y="13351"/>
                      <a:pt x="2754" y="13156"/>
                      <a:pt x="2215" y="12776"/>
                    </a:cubicBezTo>
                    <a:cubicBezTo>
                      <a:pt x="1132" y="12014"/>
                      <a:pt x="512" y="10561"/>
                      <a:pt x="512" y="8811"/>
                    </a:cubicBezTo>
                    <a:cubicBezTo>
                      <a:pt x="512" y="5370"/>
                      <a:pt x="2822" y="1762"/>
                      <a:pt x="5668" y="762"/>
                    </a:cubicBezTo>
                    <a:cubicBezTo>
                      <a:pt x="6120" y="596"/>
                      <a:pt x="6596" y="512"/>
                      <a:pt x="7085" y="500"/>
                    </a:cubicBezTo>
                    <a:close/>
                    <a:moveTo>
                      <a:pt x="7082" y="1"/>
                    </a:moveTo>
                    <a:cubicBezTo>
                      <a:pt x="6572" y="1"/>
                      <a:pt x="6041" y="95"/>
                      <a:pt x="5501" y="286"/>
                    </a:cubicBezTo>
                    <a:cubicBezTo>
                      <a:pt x="2465" y="1358"/>
                      <a:pt x="0" y="5179"/>
                      <a:pt x="0" y="8811"/>
                    </a:cubicBezTo>
                    <a:cubicBezTo>
                      <a:pt x="0" y="10728"/>
                      <a:pt x="703" y="12323"/>
                      <a:pt x="1917" y="13180"/>
                    </a:cubicBezTo>
                    <a:cubicBezTo>
                      <a:pt x="2533" y="13622"/>
                      <a:pt x="3274" y="13859"/>
                      <a:pt x="4029" y="13859"/>
                    </a:cubicBezTo>
                    <a:cubicBezTo>
                      <a:pt x="4047" y="13859"/>
                      <a:pt x="4066" y="13859"/>
                      <a:pt x="4084" y="13859"/>
                    </a:cubicBezTo>
                    <a:cubicBezTo>
                      <a:pt x="4620" y="13859"/>
                      <a:pt x="5156" y="13764"/>
                      <a:pt x="5668" y="13573"/>
                    </a:cubicBezTo>
                    <a:cubicBezTo>
                      <a:pt x="8704" y="12514"/>
                      <a:pt x="11168" y="8680"/>
                      <a:pt x="11168" y="5048"/>
                    </a:cubicBezTo>
                    <a:cubicBezTo>
                      <a:pt x="11168" y="3132"/>
                      <a:pt x="10466" y="1536"/>
                      <a:pt x="9252" y="679"/>
                    </a:cubicBezTo>
                    <a:cubicBezTo>
                      <a:pt x="8614" y="229"/>
                      <a:pt x="7874" y="1"/>
                      <a:pt x="7082"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38;p36">
                <a:extLst>
                  <a:ext uri="{FF2B5EF4-FFF2-40B4-BE49-F238E27FC236}">
                    <a16:creationId xmlns:a16="http://schemas.microsoft.com/office/drawing/2014/main" id="{31C5AE37-1834-7DBB-D255-572433B03886}"/>
                  </a:ext>
                </a:extLst>
              </p:cNvPr>
              <p:cNvSpPr/>
              <p:nvPr/>
            </p:nvSpPr>
            <p:spPr>
              <a:xfrm>
                <a:off x="2352950" y="3875725"/>
                <a:ext cx="155700" cy="191000"/>
              </a:xfrm>
              <a:custGeom>
                <a:avLst/>
                <a:gdLst/>
                <a:ahLst/>
                <a:cxnLst/>
                <a:rect l="l" t="t" r="r" b="b"/>
                <a:pathLst>
                  <a:path w="6228" h="7640" extrusionOk="0">
                    <a:moveTo>
                      <a:pt x="3894" y="615"/>
                    </a:moveTo>
                    <a:cubicBezTo>
                      <a:pt x="4216" y="615"/>
                      <a:pt x="4513" y="710"/>
                      <a:pt x="4775" y="901"/>
                    </a:cubicBezTo>
                    <a:cubicBezTo>
                      <a:pt x="5299" y="1258"/>
                      <a:pt x="5597" y="1960"/>
                      <a:pt x="5597" y="2829"/>
                    </a:cubicBezTo>
                    <a:cubicBezTo>
                      <a:pt x="5597" y="4568"/>
                      <a:pt x="4442" y="6389"/>
                      <a:pt x="3001" y="6901"/>
                    </a:cubicBezTo>
                    <a:cubicBezTo>
                      <a:pt x="2772" y="6981"/>
                      <a:pt x="2546" y="7020"/>
                      <a:pt x="2330" y="7020"/>
                    </a:cubicBezTo>
                    <a:cubicBezTo>
                      <a:pt x="1998" y="7020"/>
                      <a:pt x="1690" y="6927"/>
                      <a:pt x="1430" y="6747"/>
                    </a:cubicBezTo>
                    <a:cubicBezTo>
                      <a:pt x="906" y="6377"/>
                      <a:pt x="608" y="5675"/>
                      <a:pt x="608" y="4806"/>
                    </a:cubicBezTo>
                    <a:cubicBezTo>
                      <a:pt x="608" y="3068"/>
                      <a:pt x="1775" y="1246"/>
                      <a:pt x="3204" y="734"/>
                    </a:cubicBezTo>
                    <a:cubicBezTo>
                      <a:pt x="3430" y="662"/>
                      <a:pt x="3656" y="615"/>
                      <a:pt x="3894" y="615"/>
                    </a:cubicBezTo>
                    <a:close/>
                    <a:moveTo>
                      <a:pt x="3913" y="0"/>
                    </a:moveTo>
                    <a:cubicBezTo>
                      <a:pt x="3621" y="0"/>
                      <a:pt x="3318" y="55"/>
                      <a:pt x="3013" y="162"/>
                    </a:cubicBezTo>
                    <a:cubicBezTo>
                      <a:pt x="1346" y="746"/>
                      <a:pt x="1" y="2829"/>
                      <a:pt x="1" y="4806"/>
                    </a:cubicBezTo>
                    <a:cubicBezTo>
                      <a:pt x="1" y="5877"/>
                      <a:pt x="394" y="6770"/>
                      <a:pt x="1084" y="7247"/>
                    </a:cubicBezTo>
                    <a:cubicBezTo>
                      <a:pt x="1442" y="7509"/>
                      <a:pt x="1882" y="7640"/>
                      <a:pt x="2323" y="7640"/>
                    </a:cubicBezTo>
                    <a:cubicBezTo>
                      <a:pt x="2632" y="7640"/>
                      <a:pt x="2930" y="7580"/>
                      <a:pt x="3216" y="7473"/>
                    </a:cubicBezTo>
                    <a:cubicBezTo>
                      <a:pt x="4871" y="6889"/>
                      <a:pt x="6228" y="4806"/>
                      <a:pt x="6228" y="2829"/>
                    </a:cubicBezTo>
                    <a:cubicBezTo>
                      <a:pt x="6228" y="1758"/>
                      <a:pt x="5835" y="865"/>
                      <a:pt x="5144" y="389"/>
                    </a:cubicBezTo>
                    <a:cubicBezTo>
                      <a:pt x="4784" y="129"/>
                      <a:pt x="4362" y="0"/>
                      <a:pt x="391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 name="Google Shape;3239;p36">
            <a:extLst>
              <a:ext uri="{FF2B5EF4-FFF2-40B4-BE49-F238E27FC236}">
                <a16:creationId xmlns:a16="http://schemas.microsoft.com/office/drawing/2014/main" id="{57DF42F4-A305-81D9-62D8-2310A6B1E807}"/>
              </a:ext>
            </a:extLst>
          </p:cNvPr>
          <p:cNvGrpSpPr/>
          <p:nvPr/>
        </p:nvGrpSpPr>
        <p:grpSpPr>
          <a:xfrm rot="10800000" flipH="1">
            <a:off x="7985113" y="1892150"/>
            <a:ext cx="303650" cy="900973"/>
            <a:chOff x="4482322" y="2464909"/>
            <a:chExt cx="173872" cy="515844"/>
          </a:xfrm>
        </p:grpSpPr>
        <p:sp>
          <p:nvSpPr>
            <p:cNvPr id="50" name="Google Shape;3240;p36">
              <a:extLst>
                <a:ext uri="{FF2B5EF4-FFF2-40B4-BE49-F238E27FC236}">
                  <a16:creationId xmlns:a16="http://schemas.microsoft.com/office/drawing/2014/main" id="{2C8780F5-DC85-50E4-1E4B-160785F22AA0}"/>
                </a:ext>
              </a:extLst>
            </p:cNvPr>
            <p:cNvSpPr/>
            <p:nvPr/>
          </p:nvSpPr>
          <p:spPr>
            <a:xfrm>
              <a:off x="4510935" y="2893753"/>
              <a:ext cx="87000" cy="870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241;p36">
              <a:extLst>
                <a:ext uri="{FF2B5EF4-FFF2-40B4-BE49-F238E27FC236}">
                  <a16:creationId xmlns:a16="http://schemas.microsoft.com/office/drawing/2014/main" id="{FBE38F6B-D4CD-2419-8189-4C692C44B366}"/>
                </a:ext>
              </a:extLst>
            </p:cNvPr>
            <p:cNvSpPr/>
            <p:nvPr/>
          </p:nvSpPr>
          <p:spPr>
            <a:xfrm>
              <a:off x="4482322" y="2779038"/>
              <a:ext cx="65400" cy="654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242;p36">
              <a:extLst>
                <a:ext uri="{FF2B5EF4-FFF2-40B4-BE49-F238E27FC236}">
                  <a16:creationId xmlns:a16="http://schemas.microsoft.com/office/drawing/2014/main" id="{D5664F38-43FB-94C1-8A65-9233F970AF5A}"/>
                </a:ext>
              </a:extLst>
            </p:cNvPr>
            <p:cNvSpPr/>
            <p:nvPr/>
          </p:nvSpPr>
          <p:spPr>
            <a:xfrm>
              <a:off x="4582394" y="2709659"/>
              <a:ext cx="73800" cy="73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43;p36">
              <a:extLst>
                <a:ext uri="{FF2B5EF4-FFF2-40B4-BE49-F238E27FC236}">
                  <a16:creationId xmlns:a16="http://schemas.microsoft.com/office/drawing/2014/main" id="{C1585321-D206-DB04-7FC1-6BA8B80AE3DE}"/>
                </a:ext>
              </a:extLst>
            </p:cNvPr>
            <p:cNvSpPr/>
            <p:nvPr/>
          </p:nvSpPr>
          <p:spPr>
            <a:xfrm>
              <a:off x="4493409" y="2621315"/>
              <a:ext cx="59700" cy="597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44;p36">
              <a:extLst>
                <a:ext uri="{FF2B5EF4-FFF2-40B4-BE49-F238E27FC236}">
                  <a16:creationId xmlns:a16="http://schemas.microsoft.com/office/drawing/2014/main" id="{755B48F8-3B09-6641-DB67-66FCDA564EC7}"/>
                </a:ext>
              </a:extLst>
            </p:cNvPr>
            <p:cNvSpPr/>
            <p:nvPr/>
          </p:nvSpPr>
          <p:spPr>
            <a:xfrm>
              <a:off x="4582399" y="2536883"/>
              <a:ext cx="50400" cy="504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45;p36">
              <a:extLst>
                <a:ext uri="{FF2B5EF4-FFF2-40B4-BE49-F238E27FC236}">
                  <a16:creationId xmlns:a16="http://schemas.microsoft.com/office/drawing/2014/main" id="{5F8F54BE-5143-6AA8-158F-AB5C0EB52744}"/>
                </a:ext>
              </a:extLst>
            </p:cNvPr>
            <p:cNvSpPr/>
            <p:nvPr/>
          </p:nvSpPr>
          <p:spPr>
            <a:xfrm>
              <a:off x="4510935" y="2464909"/>
              <a:ext cx="40500" cy="4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507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9" name="Google Shape;3860;p42">
            <a:extLst>
              <a:ext uri="{FF2B5EF4-FFF2-40B4-BE49-F238E27FC236}">
                <a16:creationId xmlns:a16="http://schemas.microsoft.com/office/drawing/2014/main" id="{3E1CC995-43AF-8F60-FAE7-4C2784177009}"/>
              </a:ext>
            </a:extLst>
          </p:cNvPr>
          <p:cNvSpPr/>
          <p:nvPr/>
        </p:nvSpPr>
        <p:spPr>
          <a:xfrm>
            <a:off x="100586" y="3558599"/>
            <a:ext cx="8942832" cy="1481328"/>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txBox="1">
            <a:spLocks noGrp="1"/>
          </p:cNvSpPr>
          <p:nvPr>
            <p:ph type="title"/>
          </p:nvPr>
        </p:nvSpPr>
        <p:spPr>
          <a:xfrm>
            <a:off x="514800" y="285455"/>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ĐIỀU KHIỂN ĐỒNG THỜI PHÂN TÁN </a:t>
            </a:r>
            <a:endParaRPr dirty="0"/>
          </a:p>
        </p:txBody>
      </p:sp>
      <p:sp>
        <p:nvSpPr>
          <p:cNvPr id="6" name="TextBox 5">
            <a:extLst>
              <a:ext uri="{FF2B5EF4-FFF2-40B4-BE49-F238E27FC236}">
                <a16:creationId xmlns:a16="http://schemas.microsoft.com/office/drawing/2014/main" id="{DAA638C2-66FF-B8C5-C783-6681C006959E}"/>
              </a:ext>
            </a:extLst>
          </p:cNvPr>
          <p:cNvSpPr txBox="1"/>
          <p:nvPr/>
        </p:nvSpPr>
        <p:spPr>
          <a:xfrm>
            <a:off x="150717" y="975289"/>
            <a:ext cx="8842566" cy="369332"/>
          </a:xfrm>
          <a:prstGeom prst="rect">
            <a:avLst/>
          </a:prstGeom>
          <a:noFill/>
        </p:spPr>
        <p:txBody>
          <a:bodyPr wrap="square" rtlCol="0">
            <a:spAutoFit/>
          </a:bodyPr>
          <a:lstStyle/>
          <a:p>
            <a:pPr marL="285750" indent="-285750">
              <a:buClrTx/>
              <a:buFont typeface="Arial" panose="020B0604020202020204" pitchFamily="34" charset="0"/>
              <a:buChar char="•"/>
            </a:pPr>
            <a:r>
              <a:rPr lang="en-US" sz="1800" b="1" kern="1200" dirty="0" err="1">
                <a:solidFill>
                  <a:schemeClr val="accent1"/>
                </a:solidFill>
                <a:latin typeface="Fira Sans Extra Condensed SemiBold" panose="020B0604020202020204" charset="0"/>
                <a:ea typeface="Roboto" panose="02000000000000000000" pitchFamily="2" charset="0"/>
                <a:cs typeface="+mn-cs"/>
              </a:rPr>
              <a:t>Ví</a:t>
            </a:r>
            <a:r>
              <a:rPr lang="en-US" sz="1800" b="1" kern="1200" dirty="0">
                <a:solidFill>
                  <a:schemeClr val="accent1"/>
                </a:solidFill>
                <a:latin typeface="Fira Sans Extra Condensed SemiBold" panose="020B0604020202020204" charset="0"/>
                <a:ea typeface="Roboto" panose="02000000000000000000" pitchFamily="2" charset="0"/>
                <a:cs typeface="+mn-cs"/>
              </a:rPr>
              <a:t> </a:t>
            </a:r>
            <a:r>
              <a:rPr lang="en-US" sz="1800" b="1" kern="1200" dirty="0" err="1">
                <a:solidFill>
                  <a:schemeClr val="accent1"/>
                </a:solidFill>
                <a:latin typeface="Fira Sans Extra Condensed SemiBold" panose="020B0604020202020204" charset="0"/>
                <a:ea typeface="Roboto" panose="02000000000000000000" pitchFamily="2" charset="0"/>
                <a:cs typeface="+mn-cs"/>
              </a:rPr>
              <a:t>dụ</a:t>
            </a:r>
            <a:r>
              <a:rPr lang="en-US" sz="1800" b="1" kern="1200" dirty="0">
                <a:solidFill>
                  <a:schemeClr val="accent1"/>
                </a:solidFill>
                <a:latin typeface="Fira Sans Extra Condensed SemiBold" panose="020B0604020202020204" charset="0"/>
                <a:ea typeface="Roboto" panose="02000000000000000000" pitchFamily="2" charset="0"/>
                <a:cs typeface="+mn-cs"/>
              </a:rPr>
              <a:t> 2:</a:t>
            </a:r>
            <a:endParaRPr lang="vi-VN" sz="1800" b="1" kern="1200" dirty="0">
              <a:solidFill>
                <a:schemeClr val="accent1"/>
              </a:solidFill>
              <a:latin typeface="Fira Sans Extra Condensed SemiBold" panose="020B0604020202020204" charset="0"/>
              <a:ea typeface="Roboto" panose="02000000000000000000" pitchFamily="2" charset="0"/>
              <a:cs typeface="+mn-cs"/>
            </a:endParaRPr>
          </a:p>
        </p:txBody>
      </p:sp>
      <p:pic>
        <p:nvPicPr>
          <p:cNvPr id="3" name="Picture 2" descr="Table&#10;&#10;Description automatically generated">
            <a:extLst>
              <a:ext uri="{FF2B5EF4-FFF2-40B4-BE49-F238E27FC236}">
                <a16:creationId xmlns:a16="http://schemas.microsoft.com/office/drawing/2014/main" id="{EC7EEC95-F174-9DD8-F8C3-B67B15940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607" y="798455"/>
            <a:ext cx="4778154" cy="2644369"/>
          </a:xfrm>
          <a:prstGeom prst="rect">
            <a:avLst/>
          </a:prstGeom>
        </p:spPr>
      </p:pic>
      <p:sp>
        <p:nvSpPr>
          <p:cNvPr id="7" name="TextBox 6">
            <a:extLst>
              <a:ext uri="{FF2B5EF4-FFF2-40B4-BE49-F238E27FC236}">
                <a16:creationId xmlns:a16="http://schemas.microsoft.com/office/drawing/2014/main" id="{B60DB3D7-0A94-7CF2-AD6A-453EB65BA1E5}"/>
              </a:ext>
            </a:extLst>
          </p:cNvPr>
          <p:cNvSpPr txBox="1"/>
          <p:nvPr/>
        </p:nvSpPr>
        <p:spPr>
          <a:xfrm>
            <a:off x="156171" y="3588463"/>
            <a:ext cx="8889216" cy="1477328"/>
          </a:xfrm>
          <a:prstGeom prst="rect">
            <a:avLst/>
          </a:prstGeom>
          <a:noFill/>
        </p:spPr>
        <p:txBody>
          <a:bodyPr wrap="square">
            <a:spAutoFit/>
          </a:bodyPr>
          <a:lstStyle/>
          <a:p>
            <a:pPr marL="285750" indent="-285750">
              <a:buClrTx/>
              <a:buFont typeface="Arial" panose="020B0604020202020204" pitchFamily="34" charset="0"/>
              <a:buChar char="•"/>
            </a:pPr>
            <a:r>
              <a:rPr lang="vi-VN" sz="1800" b="1" kern="1200" dirty="0" err="1">
                <a:solidFill>
                  <a:schemeClr val="tx1"/>
                </a:solidFill>
                <a:latin typeface="Roboto" panose="02000000000000000000" pitchFamily="2" charset="0"/>
                <a:ea typeface="Roboto" panose="02000000000000000000" pitchFamily="2" charset="0"/>
                <a:cs typeface="+mn-cs"/>
              </a:rPr>
              <a:t>Nhận</a:t>
            </a:r>
            <a:r>
              <a:rPr lang="vi-VN" sz="1800" b="1" kern="1200" dirty="0">
                <a:solidFill>
                  <a:schemeClr val="tx1"/>
                </a:solidFill>
                <a:latin typeface="Roboto" panose="02000000000000000000" pitchFamily="2" charset="0"/>
                <a:ea typeface="Roboto" panose="02000000000000000000" pitchFamily="2" charset="0"/>
                <a:cs typeface="+mn-cs"/>
              </a:rPr>
              <a:t> </a:t>
            </a:r>
            <a:r>
              <a:rPr lang="vi-VN" sz="1800" b="1" kern="1200" dirty="0" err="1">
                <a:solidFill>
                  <a:schemeClr val="tx1"/>
                </a:solidFill>
                <a:latin typeface="Roboto" panose="02000000000000000000" pitchFamily="2" charset="0"/>
                <a:ea typeface="Roboto" panose="02000000000000000000" pitchFamily="2" charset="0"/>
                <a:cs typeface="+mn-cs"/>
              </a:rPr>
              <a:t>xét</a:t>
            </a:r>
            <a:r>
              <a:rPr lang="vi-VN" sz="1800" b="1" kern="1200" dirty="0">
                <a:solidFill>
                  <a:schemeClr val="tx1"/>
                </a:solidFill>
                <a:latin typeface="Roboto" panose="02000000000000000000" pitchFamily="2" charset="0"/>
                <a:ea typeface="Roboto" panose="02000000000000000000" pitchFamily="2" charset="0"/>
                <a:cs typeface="+mn-cs"/>
              </a:rPr>
              <a:t>: </a:t>
            </a:r>
          </a:p>
          <a:p>
            <a:pPr marL="742950" lvl="1" indent="-285750">
              <a:buClrTx/>
              <a:buFont typeface="Wingdings" panose="05000000000000000000" pitchFamily="2" charset="2"/>
              <a:buChar char="§"/>
            </a:pPr>
            <a:r>
              <a:rPr lang="vi-VN" sz="1800" kern="1200" dirty="0">
                <a:solidFill>
                  <a:schemeClr val="tx1"/>
                </a:solidFill>
                <a:latin typeface="Roboto" panose="02000000000000000000" pitchFamily="2" charset="0"/>
                <a:ea typeface="Roboto" panose="02000000000000000000" pitchFamily="2" charset="0"/>
                <a:cs typeface="+mn-cs"/>
              </a:rPr>
              <a:t>Trong </a:t>
            </a:r>
            <a:r>
              <a:rPr lang="vi-VN" sz="1800" kern="1200" dirty="0" err="1">
                <a:solidFill>
                  <a:schemeClr val="tx1"/>
                </a:solidFill>
                <a:latin typeface="Roboto" panose="02000000000000000000" pitchFamily="2" charset="0"/>
                <a:ea typeface="Roboto" panose="02000000000000000000" pitchFamily="2" charset="0"/>
                <a:cs typeface="+mn-cs"/>
              </a:rPr>
              <a:t>trường</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hợp</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này</a:t>
            </a:r>
            <a:r>
              <a:rPr lang="vi-VN" sz="1800" kern="1200" dirty="0">
                <a:solidFill>
                  <a:schemeClr val="tx1"/>
                </a:solidFill>
                <a:latin typeface="Roboto" panose="02000000000000000000" pitchFamily="2" charset="0"/>
                <a:ea typeface="Roboto" panose="02000000000000000000" pitchFamily="2" charset="0"/>
                <a:cs typeface="+mn-cs"/>
              </a:rPr>
              <a:t>, không </a:t>
            </a:r>
            <a:r>
              <a:rPr lang="vi-VN" sz="1800" kern="1200" dirty="0" err="1">
                <a:solidFill>
                  <a:schemeClr val="tx1"/>
                </a:solidFill>
                <a:latin typeface="Roboto" panose="02000000000000000000" pitchFamily="2" charset="0"/>
                <a:ea typeface="Roboto" panose="02000000000000000000" pitchFamily="2" charset="0"/>
                <a:cs typeface="+mn-cs"/>
              </a:rPr>
              <a:t>xảy</a:t>
            </a:r>
            <a:r>
              <a:rPr lang="vi-VN" sz="1800" kern="1200" dirty="0">
                <a:solidFill>
                  <a:schemeClr val="tx1"/>
                </a:solidFill>
                <a:latin typeface="Roboto" panose="02000000000000000000" pitchFamily="2" charset="0"/>
                <a:ea typeface="Roboto" panose="02000000000000000000" pitchFamily="2" charset="0"/>
                <a:cs typeface="+mn-cs"/>
              </a:rPr>
              <a:t> ra </a:t>
            </a:r>
            <a:r>
              <a:rPr lang="vi-VN" sz="1800" kern="1200" dirty="0" err="1">
                <a:solidFill>
                  <a:schemeClr val="tx1"/>
                </a:solidFill>
                <a:latin typeface="Roboto" panose="02000000000000000000" pitchFamily="2" charset="0"/>
                <a:ea typeface="Roboto" panose="02000000000000000000" pitchFamily="2" charset="0"/>
                <a:cs typeface="+mn-cs"/>
              </a:rPr>
              <a:t>đụng</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độ</a:t>
            </a:r>
            <a:r>
              <a:rPr lang="vi-VN" sz="1800" kern="1200" dirty="0">
                <a:solidFill>
                  <a:schemeClr val="tx1"/>
                </a:solidFill>
                <a:latin typeface="Roboto" panose="02000000000000000000" pitchFamily="2" charset="0"/>
                <a:ea typeface="Roboto" panose="02000000000000000000" pitchFamily="2" charset="0"/>
                <a:cs typeface="+mn-cs"/>
              </a:rPr>
              <a:t> nên T1 không </a:t>
            </a:r>
            <a:r>
              <a:rPr lang="vi-VN" sz="1800" kern="1200" dirty="0" err="1">
                <a:solidFill>
                  <a:schemeClr val="tx1"/>
                </a:solidFill>
                <a:latin typeface="Roboto" panose="02000000000000000000" pitchFamily="2" charset="0"/>
                <a:ea typeface="Roboto" panose="02000000000000000000" pitchFamily="2" charset="0"/>
                <a:cs typeface="+mn-cs"/>
              </a:rPr>
              <a:t>cần</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phải</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rollback</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và</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bắt</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đầu</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lại</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với</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timestamp</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mới</a:t>
            </a:r>
            <a:r>
              <a:rPr lang="vi-VN" sz="1800" kern="1200" dirty="0">
                <a:solidFill>
                  <a:schemeClr val="tx1"/>
                </a:solidFill>
                <a:latin typeface="Roboto" panose="02000000000000000000" pitchFamily="2" charset="0"/>
                <a:ea typeface="Roboto" panose="02000000000000000000" pitchFamily="2" charset="0"/>
                <a:cs typeface="+mn-cs"/>
              </a:rPr>
              <a:t>. </a:t>
            </a:r>
          </a:p>
          <a:p>
            <a:pPr marL="742950" lvl="1" indent="-285750">
              <a:buClrTx/>
              <a:buFont typeface="Wingdings" panose="05000000000000000000" pitchFamily="2" charset="2"/>
              <a:buChar char="§"/>
            </a:pPr>
            <a:r>
              <a:rPr lang="vi-VN" sz="1800" kern="1200" dirty="0">
                <a:solidFill>
                  <a:schemeClr val="tx1"/>
                </a:solidFill>
                <a:latin typeface="Roboto" panose="02000000000000000000" pitchFamily="2" charset="0"/>
                <a:ea typeface="Roboto" panose="02000000000000000000" pitchFamily="2" charset="0"/>
                <a:cs typeface="+mn-cs"/>
              </a:rPr>
              <a:t>Tuy nhiên do </a:t>
            </a:r>
            <a:r>
              <a:rPr lang="vi-VN" sz="1800" kern="1200" dirty="0" err="1">
                <a:solidFill>
                  <a:schemeClr val="tx1"/>
                </a:solidFill>
                <a:latin typeface="Roboto" panose="02000000000000000000" pitchFamily="2" charset="0"/>
                <a:ea typeface="Roboto" panose="02000000000000000000" pitchFamily="2" charset="0"/>
                <a:cs typeface="+mn-cs"/>
              </a:rPr>
              <a:t>thuật</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toán</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sắp</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xếp</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toàn</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phần</a:t>
            </a:r>
            <a:r>
              <a:rPr lang="vi-VN" sz="1800" kern="1200" dirty="0">
                <a:solidFill>
                  <a:schemeClr val="tx1"/>
                </a:solidFill>
                <a:latin typeface="Roboto" panose="02000000000000000000" pitchFamily="2" charset="0"/>
                <a:ea typeface="Roboto" panose="02000000000000000000" pitchFamily="2" charset="0"/>
                <a:cs typeface="+mn-cs"/>
              </a:rPr>
              <a:t> không phân </a:t>
            </a:r>
            <a:r>
              <a:rPr lang="vi-VN" sz="1800" kern="1200" dirty="0" err="1">
                <a:solidFill>
                  <a:schemeClr val="tx1"/>
                </a:solidFill>
                <a:latin typeface="Roboto" panose="02000000000000000000" pitchFamily="2" charset="0"/>
                <a:ea typeface="Roboto" panose="02000000000000000000" pitchFamily="2" charset="0"/>
                <a:cs typeface="+mn-cs"/>
              </a:rPr>
              <a:t>biệt</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tính</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chất</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của</a:t>
            </a:r>
            <a:r>
              <a:rPr lang="vi-VN" sz="1800" kern="1200" dirty="0">
                <a:solidFill>
                  <a:schemeClr val="tx1"/>
                </a:solidFill>
                <a:latin typeface="Roboto" panose="02000000000000000000" pitchFamily="2" charset="0"/>
                <a:ea typeface="Roboto" panose="02000000000000000000" pitchFamily="2" charset="0"/>
                <a:cs typeface="+mn-cs"/>
              </a:rPr>
              <a:t> thao </a:t>
            </a:r>
            <a:r>
              <a:rPr lang="vi-VN" sz="1800" kern="1200" dirty="0" err="1">
                <a:solidFill>
                  <a:schemeClr val="tx1"/>
                </a:solidFill>
                <a:latin typeface="Roboto" panose="02000000000000000000" pitchFamily="2" charset="0"/>
                <a:ea typeface="Roboto" panose="02000000000000000000" pitchFamily="2" charset="0"/>
                <a:cs typeface="+mn-cs"/>
              </a:rPr>
              <a:t>tác</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dữ</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liệu</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là</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Read</a:t>
            </a:r>
            <a:r>
              <a:rPr lang="vi-VN" sz="1800" kern="1200" dirty="0">
                <a:solidFill>
                  <a:schemeClr val="tx1"/>
                </a:solidFill>
                <a:latin typeface="Roboto" panose="02000000000000000000" pitchFamily="2" charset="0"/>
                <a:ea typeface="Roboto" panose="02000000000000000000" pitchFamily="2" charset="0"/>
                <a:cs typeface="+mn-cs"/>
              </a:rPr>
              <a:t> hay </a:t>
            </a:r>
            <a:r>
              <a:rPr lang="vi-VN" sz="1800" kern="1200" dirty="0" err="1">
                <a:solidFill>
                  <a:schemeClr val="tx1"/>
                </a:solidFill>
                <a:latin typeface="Roboto" panose="02000000000000000000" pitchFamily="2" charset="0"/>
                <a:ea typeface="Roboto" panose="02000000000000000000" pitchFamily="2" charset="0"/>
                <a:cs typeface="+mn-cs"/>
              </a:rPr>
              <a:t>Write</a:t>
            </a:r>
            <a:r>
              <a:rPr lang="vi-VN" sz="1800" kern="1200" dirty="0">
                <a:solidFill>
                  <a:schemeClr val="tx1"/>
                </a:solidFill>
                <a:latin typeface="Roboto" panose="02000000000000000000" pitchFamily="2" charset="0"/>
                <a:ea typeface="Roboto" panose="02000000000000000000" pitchFamily="2" charset="0"/>
                <a:cs typeface="+mn-cs"/>
              </a:rPr>
              <a:t> nên T1 </a:t>
            </a:r>
            <a:r>
              <a:rPr lang="vi-VN" sz="1800" kern="1200" dirty="0" err="1">
                <a:solidFill>
                  <a:schemeClr val="tx1"/>
                </a:solidFill>
                <a:latin typeface="Roboto" panose="02000000000000000000" pitchFamily="2" charset="0"/>
                <a:ea typeface="Roboto" panose="02000000000000000000" pitchFamily="2" charset="0"/>
                <a:cs typeface="+mn-cs"/>
              </a:rPr>
              <a:t>vẫn</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bị</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rollback</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và</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bắt</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đầu</a:t>
            </a:r>
            <a:r>
              <a:rPr lang="vi-VN" sz="1800" kern="1200" dirty="0">
                <a:solidFill>
                  <a:schemeClr val="tx1"/>
                </a:solidFill>
                <a:latin typeface="Roboto" panose="02000000000000000000" pitchFamily="2" charset="0"/>
                <a:ea typeface="Roboto" panose="02000000000000000000" pitchFamily="2" charset="0"/>
                <a:cs typeface="+mn-cs"/>
              </a:rPr>
              <a:t> </a:t>
            </a:r>
            <a:r>
              <a:rPr lang="vi-VN" sz="1800" kern="1200" dirty="0" err="1">
                <a:solidFill>
                  <a:schemeClr val="tx1"/>
                </a:solidFill>
                <a:latin typeface="Roboto" panose="02000000000000000000" pitchFamily="2" charset="0"/>
                <a:ea typeface="Roboto" panose="02000000000000000000" pitchFamily="2" charset="0"/>
                <a:cs typeface="+mn-cs"/>
              </a:rPr>
              <a:t>lại</a:t>
            </a:r>
            <a:r>
              <a:rPr lang="vi-VN" sz="1800" kern="1200" dirty="0">
                <a:solidFill>
                  <a:schemeClr val="tx1"/>
                </a:solidFill>
                <a:latin typeface="Roboto" panose="02000000000000000000" pitchFamily="2" charset="0"/>
                <a:ea typeface="Roboto" panose="02000000000000000000" pitchFamily="2" charset="0"/>
                <a:cs typeface="+mn-cs"/>
              </a:rPr>
              <a:t>.</a:t>
            </a:r>
          </a:p>
        </p:txBody>
      </p:sp>
      <p:sp>
        <p:nvSpPr>
          <p:cNvPr id="8" name="Google Shape;4028;p45">
            <a:extLst>
              <a:ext uri="{FF2B5EF4-FFF2-40B4-BE49-F238E27FC236}">
                <a16:creationId xmlns:a16="http://schemas.microsoft.com/office/drawing/2014/main" id="{735E67B3-7002-D13A-C56A-7AB03C7D9912}"/>
              </a:ext>
            </a:extLst>
          </p:cNvPr>
          <p:cNvSpPr/>
          <p:nvPr/>
        </p:nvSpPr>
        <p:spPr>
          <a:xfrm>
            <a:off x="100582" y="3562599"/>
            <a:ext cx="8946774" cy="1477328"/>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00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503" name="Google Shape;503;p18"/>
          <p:cNvSpPr txBox="1">
            <a:spLocks noGrp="1"/>
          </p:cNvSpPr>
          <p:nvPr>
            <p:ph type="title"/>
          </p:nvPr>
        </p:nvSpPr>
        <p:spPr>
          <a:xfrm>
            <a:off x="514800" y="285455"/>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ĐIỀU KHIỂN ĐỒNG THỜI PHÂN TÁN </a:t>
            </a:r>
            <a:endParaRPr dirty="0"/>
          </a:p>
        </p:txBody>
      </p:sp>
      <p:grpSp>
        <p:nvGrpSpPr>
          <p:cNvPr id="5" name="Group 4">
            <a:extLst>
              <a:ext uri="{FF2B5EF4-FFF2-40B4-BE49-F238E27FC236}">
                <a16:creationId xmlns:a16="http://schemas.microsoft.com/office/drawing/2014/main" id="{FDE6FF91-64EC-0D8E-8A39-0BD4D7D2F413}"/>
              </a:ext>
            </a:extLst>
          </p:cNvPr>
          <p:cNvGrpSpPr/>
          <p:nvPr/>
        </p:nvGrpSpPr>
        <p:grpSpPr>
          <a:xfrm>
            <a:off x="100584" y="956842"/>
            <a:ext cx="8942832" cy="1488305"/>
            <a:chOff x="100584" y="971289"/>
            <a:chExt cx="8942832" cy="1488305"/>
          </a:xfrm>
        </p:grpSpPr>
        <p:sp>
          <p:nvSpPr>
            <p:cNvPr id="2" name="Google Shape;3860;p42">
              <a:extLst>
                <a:ext uri="{FF2B5EF4-FFF2-40B4-BE49-F238E27FC236}">
                  <a16:creationId xmlns:a16="http://schemas.microsoft.com/office/drawing/2014/main" id="{A087A645-4E63-D5D2-F426-B8B326C6ED82}"/>
                </a:ext>
              </a:extLst>
            </p:cNvPr>
            <p:cNvSpPr/>
            <p:nvPr/>
          </p:nvSpPr>
          <p:spPr>
            <a:xfrm>
              <a:off x="100584" y="971289"/>
              <a:ext cx="8942832" cy="1481328"/>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FABD1613-A93F-81B6-0449-B8CEA60DB780}"/>
                </a:ext>
              </a:extLst>
            </p:cNvPr>
            <p:cNvGrpSpPr/>
            <p:nvPr/>
          </p:nvGrpSpPr>
          <p:grpSpPr>
            <a:xfrm>
              <a:off x="100584" y="978266"/>
              <a:ext cx="8942832" cy="1481328"/>
              <a:chOff x="108720" y="962904"/>
              <a:chExt cx="8942832" cy="1489713"/>
            </a:xfrm>
          </p:grpSpPr>
          <p:sp>
            <p:nvSpPr>
              <p:cNvPr id="6" name="TextBox 5">
                <a:extLst>
                  <a:ext uri="{FF2B5EF4-FFF2-40B4-BE49-F238E27FC236}">
                    <a16:creationId xmlns:a16="http://schemas.microsoft.com/office/drawing/2014/main" id="{DAA638C2-66FF-B8C5-C783-6681C006959E}"/>
                  </a:ext>
                </a:extLst>
              </p:cNvPr>
              <p:cNvSpPr txBox="1"/>
              <p:nvPr/>
            </p:nvSpPr>
            <p:spPr>
              <a:xfrm>
                <a:off x="150717" y="975289"/>
                <a:ext cx="8842566"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vi-VN" sz="1800" b="1" i="0" u="none" strike="noStrike" kern="1200" cap="none" spc="0" normalizeH="0" baseline="0" noProof="0" dirty="0" err="1">
                    <a:ln>
                      <a:noFill/>
                    </a:ln>
                    <a:solidFill>
                      <a:schemeClr val="accent1"/>
                    </a:solidFill>
                    <a:effectLst/>
                    <a:uLnTx/>
                    <a:uFillTx/>
                    <a:latin typeface="Fira Sans Extra Condensed SemiBold" panose="020B0604020202020204" charset="0"/>
                    <a:ea typeface="Roboto" panose="02000000000000000000" pitchFamily="2" charset="0"/>
                    <a:cs typeface="+mn-cs"/>
                  </a:rPr>
                  <a:t>Kết</a:t>
                </a:r>
                <a:r>
                  <a:rPr kumimoji="0" lang="vi-VN" sz="1800" b="1" i="0" u="none" strike="noStrike" kern="1200" cap="none" spc="0" normalizeH="0" baseline="0" noProof="0" dirty="0">
                    <a:ln>
                      <a:noFill/>
                    </a:ln>
                    <a:solidFill>
                      <a:schemeClr val="accent1"/>
                    </a:solidFill>
                    <a:effectLst/>
                    <a:uLnTx/>
                    <a:uFillTx/>
                    <a:latin typeface="Fira Sans Extra Condensed SemiBold" panose="020B0604020202020204" charset="0"/>
                    <a:ea typeface="Roboto" panose="02000000000000000000" pitchFamily="2" charset="0"/>
                    <a:cs typeface="+mn-cs"/>
                  </a:rPr>
                  <a:t> </a:t>
                </a:r>
                <a:r>
                  <a:rPr kumimoji="0" lang="vi-VN" sz="1800" b="1" i="0" u="none" strike="noStrike" kern="1200" cap="none" spc="0" normalizeH="0" baseline="0" noProof="0" dirty="0" err="1">
                    <a:ln>
                      <a:noFill/>
                    </a:ln>
                    <a:solidFill>
                      <a:schemeClr val="accent1"/>
                    </a:solidFill>
                    <a:effectLst/>
                    <a:uLnTx/>
                    <a:uFillTx/>
                    <a:latin typeface="Fira Sans Extra Condensed SemiBold" panose="020B0604020202020204" charset="0"/>
                    <a:ea typeface="Roboto" panose="02000000000000000000" pitchFamily="2" charset="0"/>
                    <a:cs typeface="+mn-cs"/>
                  </a:rPr>
                  <a:t>Luận</a:t>
                </a:r>
                <a:r>
                  <a:rPr kumimoji="0" lang="vi-VN" sz="1800" b="1" i="0" u="none" strike="noStrike" kern="1200" cap="none" spc="0" normalizeH="0" baseline="0" noProof="0" dirty="0">
                    <a:ln>
                      <a:noFill/>
                    </a:ln>
                    <a:solidFill>
                      <a:schemeClr val="accent1"/>
                    </a:solidFill>
                    <a:effectLst/>
                    <a:uLnTx/>
                    <a:uFillTx/>
                    <a:latin typeface="Fira Sans Extra Condensed SemiBold" panose="020B0604020202020204" charset="0"/>
                    <a:ea typeface="Roboto" panose="02000000000000000000" pitchFamily="2" charset="0"/>
                    <a:cs typeface="+mn-cs"/>
                  </a:rPr>
                  <a: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Thuật</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toán</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sắp</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xếp</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toàn</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phần</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không quan tâm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đến</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tính</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chất</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của</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thao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tác</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dữ</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liệu</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Read</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Write</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nên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chỉ</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có</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1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nhãn</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thời</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gian duy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nhất</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cho 1 đơn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vị</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dữ</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liệu</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Ngược</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lại</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thì</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cần</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2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nhãn</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thời</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gian cho 1 đơn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vị</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dữ</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liệu</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thao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tác</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đọc</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và</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ghi trên đơn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vị</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dữ</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liệu</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 </a:t>
                </a:r>
                <a:r>
                  <a:rPr kumimoji="0" lang="vi-VN" sz="1800" b="0" i="0" u="none" strike="noStrike" kern="1200" cap="none" spc="0" normalizeH="0" baseline="0" noProof="0" dirty="0" err="1">
                    <a:ln>
                      <a:noFill/>
                    </a:ln>
                    <a:solidFill>
                      <a:schemeClr val="tx1"/>
                    </a:solidFill>
                    <a:effectLst/>
                    <a:uLnTx/>
                    <a:uFillTx/>
                    <a:latin typeface="Roboto" panose="02000000000000000000" pitchFamily="2" charset="0"/>
                    <a:ea typeface="Roboto" panose="02000000000000000000" pitchFamily="2" charset="0"/>
                    <a:cs typeface="+mn-cs"/>
                  </a:rPr>
                  <a:t>đó</a:t>
                </a:r>
                <a:r>
                  <a:rPr kumimoji="0" lang="vi-VN" sz="1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rPr>
                  <a:t>.</a:t>
                </a:r>
              </a:p>
            </p:txBody>
          </p:sp>
          <p:sp>
            <p:nvSpPr>
              <p:cNvPr id="3" name="Google Shape;4028;p45">
                <a:extLst>
                  <a:ext uri="{FF2B5EF4-FFF2-40B4-BE49-F238E27FC236}">
                    <a16:creationId xmlns:a16="http://schemas.microsoft.com/office/drawing/2014/main" id="{F79091D1-3C35-4E2B-0F57-0183B40BF4D8}"/>
                  </a:ext>
                </a:extLst>
              </p:cNvPr>
              <p:cNvSpPr/>
              <p:nvPr/>
            </p:nvSpPr>
            <p:spPr>
              <a:xfrm>
                <a:off x="108720" y="962904"/>
                <a:ext cx="8942832" cy="1481328"/>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0631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4A3E-7362-E238-59D4-761A54091F45}"/>
              </a:ext>
            </a:extLst>
          </p:cNvPr>
          <p:cNvSpPr>
            <a:spLocks noGrp="1"/>
          </p:cNvSpPr>
          <p:nvPr>
            <p:ph type="title"/>
          </p:nvPr>
        </p:nvSpPr>
        <p:spPr>
          <a:xfrm>
            <a:off x="84469" y="1310159"/>
            <a:ext cx="9059531" cy="2523182"/>
          </a:xfrm>
        </p:spPr>
        <p:txBody>
          <a:bodyPr/>
          <a:lstStyle/>
          <a:p>
            <a:r>
              <a:rPr lang="en-VN" sz="4800" dirty="0"/>
              <a:t>THANKS FOR WATCHING &lt;3</a:t>
            </a:r>
            <a:br>
              <a:rPr lang="en-VN" sz="4800" dirty="0"/>
            </a:br>
            <a:r>
              <a:rPr lang="en-VN" sz="4800" dirty="0"/>
              <a:t>Cảm ơn cô và các bạn đã lắng nghe</a:t>
            </a:r>
          </a:p>
        </p:txBody>
      </p:sp>
    </p:spTree>
    <p:extLst>
      <p:ext uri="{BB962C8B-B14F-4D97-AF65-F5344CB8AC3E}">
        <p14:creationId xmlns:p14="http://schemas.microsoft.com/office/powerpoint/2010/main" val="208114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5" name="Rectangle 4">
            <a:extLst>
              <a:ext uri="{FF2B5EF4-FFF2-40B4-BE49-F238E27FC236}">
                <a16:creationId xmlns:a16="http://schemas.microsoft.com/office/drawing/2014/main" id="{E03B996A-3485-4506-F76A-2F0F5820AAFB}"/>
              </a:ext>
            </a:extLst>
          </p:cNvPr>
          <p:cNvSpPr/>
          <p:nvPr/>
        </p:nvSpPr>
        <p:spPr>
          <a:xfrm>
            <a:off x="728854" y="2527202"/>
            <a:ext cx="2433850" cy="1037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 name="Rectangle 3">
            <a:extLst>
              <a:ext uri="{FF2B5EF4-FFF2-40B4-BE49-F238E27FC236}">
                <a16:creationId xmlns:a16="http://schemas.microsoft.com/office/drawing/2014/main" id="{03A89283-3259-FFF8-1B09-453689337304}"/>
              </a:ext>
            </a:extLst>
          </p:cNvPr>
          <p:cNvSpPr/>
          <p:nvPr/>
        </p:nvSpPr>
        <p:spPr>
          <a:xfrm>
            <a:off x="6057362" y="2532778"/>
            <a:ext cx="2317684" cy="186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nvGrpSpPr>
          <p:cNvPr id="198" name="Google Shape;198;p16"/>
          <p:cNvGrpSpPr/>
          <p:nvPr/>
        </p:nvGrpSpPr>
        <p:grpSpPr>
          <a:xfrm>
            <a:off x="4241764" y="2165112"/>
            <a:ext cx="4666639" cy="2311788"/>
            <a:chOff x="4241764" y="2165112"/>
            <a:chExt cx="4666639" cy="2311788"/>
          </a:xfrm>
        </p:grpSpPr>
        <p:grpSp>
          <p:nvGrpSpPr>
            <p:cNvPr id="199" name="Google Shape;199;p16"/>
            <p:cNvGrpSpPr/>
            <p:nvPr/>
          </p:nvGrpSpPr>
          <p:grpSpPr>
            <a:xfrm>
              <a:off x="4241764" y="3439750"/>
              <a:ext cx="2977475" cy="1037150"/>
              <a:chOff x="4241764" y="3439750"/>
              <a:chExt cx="2977475" cy="1037150"/>
            </a:xfrm>
          </p:grpSpPr>
          <p:sp>
            <p:nvSpPr>
              <p:cNvPr id="200" name="Google Shape;200;p16"/>
              <p:cNvSpPr/>
              <p:nvPr/>
            </p:nvSpPr>
            <p:spPr>
              <a:xfrm flipH="1">
                <a:off x="4241764" y="3439750"/>
                <a:ext cx="2977475" cy="1037150"/>
              </a:xfrm>
              <a:custGeom>
                <a:avLst/>
                <a:gdLst/>
                <a:ahLst/>
                <a:cxnLst/>
                <a:rect l="l" t="t" r="r" b="b"/>
                <a:pathLst>
                  <a:path w="119099" h="41486" extrusionOk="0">
                    <a:moveTo>
                      <a:pt x="119099" y="0"/>
                    </a:moveTo>
                    <a:lnTo>
                      <a:pt x="45721" y="41486"/>
                    </a:lnTo>
                    <a:lnTo>
                      <a:pt x="1" y="41486"/>
                    </a:lnTo>
                    <a:lnTo>
                      <a:pt x="0" y="1263"/>
                    </a:lnTo>
                  </a:path>
                </a:pathLst>
              </a:custGeom>
              <a:noFill/>
              <a:ln w="76200" cap="flat" cmpd="sng">
                <a:solidFill>
                  <a:schemeClr val="accent2"/>
                </a:solidFill>
                <a:prstDash val="solid"/>
                <a:round/>
                <a:headEnd type="none" w="med" len="med"/>
                <a:tailEnd type="none" w="med" len="med"/>
              </a:ln>
            </p:spPr>
          </p:sp>
          <p:sp>
            <p:nvSpPr>
              <p:cNvPr id="201" name="Google Shape;201;p16"/>
              <p:cNvSpPr/>
              <p:nvPr/>
            </p:nvSpPr>
            <p:spPr>
              <a:xfrm flipH="1">
                <a:off x="4241764" y="3439750"/>
                <a:ext cx="2977475" cy="1037150"/>
              </a:xfrm>
              <a:custGeom>
                <a:avLst/>
                <a:gdLst/>
                <a:ahLst/>
                <a:cxnLst/>
                <a:rect l="l" t="t" r="r" b="b"/>
                <a:pathLst>
                  <a:path w="119099" h="41486" extrusionOk="0">
                    <a:moveTo>
                      <a:pt x="119099" y="0"/>
                    </a:moveTo>
                    <a:lnTo>
                      <a:pt x="45721" y="41486"/>
                    </a:lnTo>
                    <a:lnTo>
                      <a:pt x="1" y="41486"/>
                    </a:lnTo>
                    <a:lnTo>
                      <a:pt x="0" y="1263"/>
                    </a:lnTo>
                  </a:path>
                </a:pathLst>
              </a:custGeom>
              <a:noFill/>
              <a:ln w="28575" cap="flat" cmpd="sng">
                <a:solidFill>
                  <a:schemeClr val="accent4"/>
                </a:solidFill>
                <a:prstDash val="solid"/>
                <a:round/>
                <a:headEnd type="none" w="med" len="med"/>
                <a:tailEnd type="none" w="med" len="med"/>
              </a:ln>
            </p:spPr>
          </p:sp>
        </p:grpSp>
        <p:grpSp>
          <p:nvGrpSpPr>
            <p:cNvPr id="202" name="Google Shape;202;p16"/>
            <p:cNvGrpSpPr/>
            <p:nvPr/>
          </p:nvGrpSpPr>
          <p:grpSpPr>
            <a:xfrm>
              <a:off x="5742578" y="2165112"/>
              <a:ext cx="3165825" cy="2151071"/>
              <a:chOff x="5742578" y="2165112"/>
              <a:chExt cx="3165825" cy="2151071"/>
            </a:xfrm>
          </p:grpSpPr>
          <p:sp>
            <p:nvSpPr>
              <p:cNvPr id="203" name="Google Shape;203;p16"/>
              <p:cNvSpPr txBox="1"/>
              <p:nvPr/>
            </p:nvSpPr>
            <p:spPr>
              <a:xfrm>
                <a:off x="5742578" y="2165112"/>
                <a:ext cx="3165825"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Điều</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khiển</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đồng</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thời</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phân</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tán</a:t>
                </a:r>
                <a:endParaRPr sz="20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204" name="Google Shape;204;p16"/>
              <p:cNvSpPr txBox="1"/>
              <p:nvPr/>
            </p:nvSpPr>
            <p:spPr>
              <a:xfrm>
                <a:off x="6134700" y="2589444"/>
                <a:ext cx="2180400" cy="1726739"/>
              </a:xfrm>
              <a:prstGeom prst="rect">
                <a:avLst/>
              </a:prstGeom>
              <a:solidFill>
                <a:schemeClr val="accent2">
                  <a:lumMod val="40000"/>
                  <a:lumOff val="60000"/>
                </a:schemeClr>
              </a:solidFill>
              <a:ln>
                <a:solidFill>
                  <a:schemeClr val="accent2">
                    <a:lumMod val="40000"/>
                    <a:lumOff val="60000"/>
                  </a:schemeClr>
                </a:solidFill>
              </a:ln>
            </p:spPr>
            <p:txBody>
              <a:bodyPr spcFirstLastPara="1" wrap="square" lIns="91425" tIns="91425" rIns="91425" bIns="91425" anchor="t" anchorCtr="0">
                <a:noAutofit/>
              </a:bodyPr>
              <a:lstStyle/>
              <a:p>
                <a:pPr marL="0" indent="0">
                  <a:buClr>
                    <a:schemeClr val="dk1"/>
                  </a:buClr>
                  <a:buSzPts val="1100"/>
                </a:pPr>
                <a:r>
                  <a:rPr lang="vi-VN" sz="1200" dirty="0">
                    <a:latin typeface="Roboto" panose="02000000000000000000" pitchFamily="2" charset="0"/>
                    <a:ea typeface="Roboto" panose="02000000000000000000" pitchFamily="2" charset="0"/>
                  </a:rPr>
                  <a:t>2.1. Một số khái niệm</a:t>
                </a:r>
              </a:p>
              <a:p>
                <a:pPr marL="0" indent="0">
                  <a:buClr>
                    <a:schemeClr val="dk1"/>
                  </a:buClr>
                  <a:buSzPts val="1100"/>
                </a:pPr>
                <a:r>
                  <a:rPr lang="vi-VN" sz="1200" dirty="0">
                    <a:latin typeface="Roboto" panose="02000000000000000000" pitchFamily="2" charset="0"/>
                    <a:ea typeface="Roboto" panose="02000000000000000000" pitchFamily="2" charset="0"/>
                  </a:rPr>
                  <a:t>2.2. Một số vấn đề điều khiển đồng thời</a:t>
                </a:r>
              </a:p>
              <a:p>
                <a:pPr marL="0" indent="0">
                  <a:buClr>
                    <a:schemeClr val="dk1"/>
                  </a:buClr>
                  <a:buSzPts val="1100"/>
                </a:pPr>
                <a:r>
                  <a:rPr lang="vi-VN" sz="1200" dirty="0">
                    <a:latin typeface="Roboto" panose="02000000000000000000" pitchFamily="2" charset="0"/>
                    <a:ea typeface="Roboto" panose="02000000000000000000" pitchFamily="2" charset="0"/>
                  </a:rPr>
                  <a:t>2.3. Một số tính chất khi thao tác trên đơn vị dữ liệu</a:t>
                </a:r>
              </a:p>
              <a:p>
                <a:pPr marL="0" indent="0">
                  <a:buClr>
                    <a:schemeClr val="dk1"/>
                  </a:buClr>
                  <a:buSzPts val="1100"/>
                </a:pPr>
                <a:r>
                  <a:rPr lang="vi-VN" sz="1200" dirty="0">
                    <a:latin typeface="Roboto" panose="02000000000000000000" pitchFamily="2" charset="0"/>
                    <a:ea typeface="Roboto" panose="02000000000000000000" pitchFamily="2" charset="0"/>
                  </a:rPr>
                  <a:t>2.4. Lịch tuần tự và lịch khả tuần tự</a:t>
                </a:r>
              </a:p>
              <a:p>
                <a:pPr marL="0" indent="0">
                  <a:buClr>
                    <a:schemeClr val="dk1"/>
                  </a:buClr>
                  <a:buSzPts val="1100"/>
                </a:pPr>
                <a:r>
                  <a:rPr lang="vi-VN" sz="1200" dirty="0">
                    <a:latin typeface="Roboto" panose="02000000000000000000" pitchFamily="2" charset="0"/>
                    <a:ea typeface="Roboto" panose="02000000000000000000" pitchFamily="2" charset="0"/>
                  </a:rPr>
                  <a:t>2.5. Sắp xếp các giao tác bằng nhãn thời gian</a:t>
                </a:r>
              </a:p>
              <a:p>
                <a:pPr marL="0" lvl="0" indent="0" algn="ctr" rtl="0">
                  <a:spcBef>
                    <a:spcPts val="0"/>
                  </a:spcBef>
                  <a:spcAft>
                    <a:spcPts val="0"/>
                  </a:spcAft>
                  <a:buNone/>
                </a:pPr>
                <a:endParaRPr sz="1200" dirty="0">
                  <a:solidFill>
                    <a:schemeClr val="dk1"/>
                  </a:solidFill>
                  <a:latin typeface="Roboto"/>
                  <a:ea typeface="Roboto"/>
                  <a:cs typeface="Roboto"/>
                  <a:sym typeface="Roboto"/>
                </a:endParaRPr>
              </a:p>
            </p:txBody>
          </p:sp>
        </p:grpSp>
      </p:grpSp>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NỘI DUNG</a:t>
            </a:r>
            <a:endParaRPr dirty="0"/>
          </a:p>
        </p:txBody>
      </p:sp>
      <p:grpSp>
        <p:nvGrpSpPr>
          <p:cNvPr id="191" name="Google Shape;191;p16"/>
          <p:cNvGrpSpPr/>
          <p:nvPr/>
        </p:nvGrpSpPr>
        <p:grpSpPr>
          <a:xfrm>
            <a:off x="615218" y="2182322"/>
            <a:ext cx="4286337" cy="2361162"/>
            <a:chOff x="610238" y="2115738"/>
            <a:chExt cx="4286337" cy="2361162"/>
          </a:xfrm>
        </p:grpSpPr>
        <p:grpSp>
          <p:nvGrpSpPr>
            <p:cNvPr id="192" name="Google Shape;192;p16"/>
            <p:cNvGrpSpPr/>
            <p:nvPr/>
          </p:nvGrpSpPr>
          <p:grpSpPr>
            <a:xfrm>
              <a:off x="1919100" y="3439750"/>
              <a:ext cx="2977475" cy="1037150"/>
              <a:chOff x="1919100" y="3439750"/>
              <a:chExt cx="2977475" cy="1037150"/>
            </a:xfrm>
          </p:grpSpPr>
          <p:sp>
            <p:nvSpPr>
              <p:cNvPr id="193" name="Google Shape;193;p16"/>
              <p:cNvSpPr/>
              <p:nvPr/>
            </p:nvSpPr>
            <p:spPr>
              <a:xfrm>
                <a:off x="1919100" y="3439750"/>
                <a:ext cx="2977475" cy="1037150"/>
              </a:xfrm>
              <a:custGeom>
                <a:avLst/>
                <a:gdLst/>
                <a:ahLst/>
                <a:cxnLst/>
                <a:rect l="l" t="t" r="r" b="b"/>
                <a:pathLst>
                  <a:path w="119099" h="41486" extrusionOk="0">
                    <a:moveTo>
                      <a:pt x="119099" y="0"/>
                    </a:moveTo>
                    <a:lnTo>
                      <a:pt x="45721" y="41486"/>
                    </a:lnTo>
                    <a:lnTo>
                      <a:pt x="1" y="41486"/>
                    </a:lnTo>
                    <a:lnTo>
                      <a:pt x="0" y="1263"/>
                    </a:lnTo>
                  </a:path>
                </a:pathLst>
              </a:custGeom>
              <a:noFill/>
              <a:ln w="76200" cap="flat" cmpd="sng">
                <a:solidFill>
                  <a:schemeClr val="accent2"/>
                </a:solidFill>
                <a:prstDash val="solid"/>
                <a:round/>
                <a:headEnd type="none" w="med" len="med"/>
                <a:tailEnd type="none" w="med" len="med"/>
              </a:ln>
            </p:spPr>
          </p:sp>
          <p:sp>
            <p:nvSpPr>
              <p:cNvPr id="194" name="Google Shape;194;p16"/>
              <p:cNvSpPr/>
              <p:nvPr/>
            </p:nvSpPr>
            <p:spPr>
              <a:xfrm>
                <a:off x="1919100" y="3439750"/>
                <a:ext cx="2977475" cy="1037150"/>
              </a:xfrm>
              <a:custGeom>
                <a:avLst/>
                <a:gdLst/>
                <a:ahLst/>
                <a:cxnLst/>
                <a:rect l="l" t="t" r="r" b="b"/>
                <a:pathLst>
                  <a:path w="119099" h="41486" extrusionOk="0">
                    <a:moveTo>
                      <a:pt x="119099" y="0"/>
                    </a:moveTo>
                    <a:lnTo>
                      <a:pt x="45721" y="41486"/>
                    </a:lnTo>
                    <a:lnTo>
                      <a:pt x="1" y="41486"/>
                    </a:lnTo>
                    <a:lnTo>
                      <a:pt x="0" y="1263"/>
                    </a:lnTo>
                  </a:path>
                </a:pathLst>
              </a:custGeom>
              <a:noFill/>
              <a:ln w="28575" cap="flat" cmpd="sng">
                <a:solidFill>
                  <a:schemeClr val="accent4"/>
                </a:solidFill>
                <a:prstDash val="solid"/>
                <a:round/>
                <a:headEnd type="none" w="med" len="med"/>
                <a:tailEnd type="none" w="med" len="med"/>
              </a:ln>
            </p:spPr>
          </p:sp>
        </p:grpSp>
        <p:grpSp>
          <p:nvGrpSpPr>
            <p:cNvPr id="195" name="Google Shape;195;p16"/>
            <p:cNvGrpSpPr/>
            <p:nvPr/>
          </p:nvGrpSpPr>
          <p:grpSpPr>
            <a:xfrm>
              <a:off x="610238" y="2115738"/>
              <a:ext cx="2661122" cy="1337223"/>
              <a:chOff x="610238" y="2115738"/>
              <a:chExt cx="2661122" cy="1337223"/>
            </a:xfrm>
          </p:grpSpPr>
          <p:sp>
            <p:nvSpPr>
              <p:cNvPr id="196" name="Google Shape;196;p16"/>
              <p:cNvSpPr txBox="1"/>
              <p:nvPr/>
            </p:nvSpPr>
            <p:spPr>
              <a:xfrm>
                <a:off x="610238" y="2115738"/>
                <a:ext cx="266112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Quản</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lý</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giao</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tác</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phân</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tán</a:t>
                </a:r>
                <a:endParaRPr sz="20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197" name="Google Shape;197;p16"/>
              <p:cNvSpPr txBox="1"/>
              <p:nvPr/>
            </p:nvSpPr>
            <p:spPr>
              <a:xfrm>
                <a:off x="770087" y="2524161"/>
                <a:ext cx="2316584" cy="928800"/>
              </a:xfrm>
              <a:prstGeom prst="rect">
                <a:avLst/>
              </a:prstGeom>
              <a:solidFill>
                <a:schemeClr val="accent2">
                  <a:lumMod val="40000"/>
                  <a:lumOff val="60000"/>
                </a:schemeClr>
              </a:solidFill>
              <a:ln>
                <a:noFill/>
              </a:ln>
            </p:spPr>
            <p:txBody>
              <a:bodyPr spcFirstLastPara="1" wrap="square" lIns="91425" tIns="91425" rIns="91425" bIns="91425" anchor="t" anchorCtr="0">
                <a:noAutofit/>
              </a:bodyPr>
              <a:lstStyle/>
              <a:p>
                <a:pPr marL="0" indent="0">
                  <a:buClr>
                    <a:schemeClr val="dk1"/>
                  </a:buClr>
                  <a:buSzPts val="1100"/>
                </a:pPr>
                <a:r>
                  <a:rPr lang="en-US" sz="1200" dirty="0">
                    <a:latin typeface="Roboto" panose="02000000000000000000" pitchFamily="2" charset="0"/>
                    <a:ea typeface="Roboto" panose="02000000000000000000" pitchFamily="2" charset="0"/>
                  </a:rPr>
                  <a:t>1.1. </a:t>
                </a:r>
                <a:r>
                  <a:rPr lang="en-US" sz="1200" dirty="0" err="1">
                    <a:latin typeface="Roboto" panose="02000000000000000000" pitchFamily="2" charset="0"/>
                    <a:ea typeface="Roboto" panose="02000000000000000000" pitchFamily="2" charset="0"/>
                  </a:rPr>
                  <a:t>Khái</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niệm</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giao</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tác</a:t>
                </a:r>
                <a:endParaRPr lang="en-US" sz="1200" dirty="0">
                  <a:latin typeface="Roboto" panose="02000000000000000000" pitchFamily="2" charset="0"/>
                  <a:ea typeface="Roboto" panose="02000000000000000000" pitchFamily="2" charset="0"/>
                </a:endParaRPr>
              </a:p>
              <a:p>
                <a:pPr marL="0" indent="0">
                  <a:buClr>
                    <a:schemeClr val="dk1"/>
                  </a:buClr>
                  <a:buSzPts val="1100"/>
                </a:pPr>
                <a:r>
                  <a:rPr lang="en-US" sz="1200" dirty="0">
                    <a:latin typeface="Roboto" panose="02000000000000000000" pitchFamily="2" charset="0"/>
                    <a:ea typeface="Roboto" panose="02000000000000000000" pitchFamily="2" charset="0"/>
                  </a:rPr>
                  <a:t>1.2. </a:t>
                </a:r>
                <a:r>
                  <a:rPr lang="en-US" sz="1200" dirty="0" err="1">
                    <a:latin typeface="Roboto" panose="02000000000000000000" pitchFamily="2" charset="0"/>
                    <a:ea typeface="Roboto" panose="02000000000000000000" pitchFamily="2" charset="0"/>
                  </a:rPr>
                  <a:t>Các</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tính</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chất</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của</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giao</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tác</a:t>
                </a:r>
                <a:endParaRPr lang="en-US" sz="1200" dirty="0">
                  <a:latin typeface="Roboto" panose="02000000000000000000" pitchFamily="2" charset="0"/>
                  <a:ea typeface="Roboto" panose="02000000000000000000" pitchFamily="2" charset="0"/>
                </a:endParaRPr>
              </a:p>
              <a:p>
                <a:pPr marL="0" indent="0">
                  <a:buClr>
                    <a:schemeClr val="dk1"/>
                  </a:buClr>
                  <a:buSzPts val="1100"/>
                </a:pPr>
                <a:r>
                  <a:rPr lang="en-US" sz="1200" dirty="0">
                    <a:latin typeface="Roboto" panose="02000000000000000000" pitchFamily="2" charset="0"/>
                    <a:ea typeface="Roboto" panose="02000000000000000000" pitchFamily="2" charset="0"/>
                  </a:rPr>
                  <a:t>1.3. </a:t>
                </a:r>
                <a:r>
                  <a:rPr lang="en-US" sz="1200" dirty="0" err="1">
                    <a:latin typeface="Roboto" panose="02000000000000000000" pitchFamily="2" charset="0"/>
                    <a:ea typeface="Roboto" panose="02000000000000000000" pitchFamily="2" charset="0"/>
                  </a:rPr>
                  <a:t>Các</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loại</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giao</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tác</a:t>
                </a:r>
                <a:endParaRPr lang="en-US" sz="1200" dirty="0">
                  <a:latin typeface="Roboto" panose="02000000000000000000" pitchFamily="2" charset="0"/>
                  <a:ea typeface="Roboto" panose="02000000000000000000" pitchFamily="2" charset="0"/>
                </a:endParaRPr>
              </a:p>
              <a:p>
                <a:pPr marL="0" lvl="0" indent="0" algn="ctr" rtl="0">
                  <a:spcBef>
                    <a:spcPts val="0"/>
                  </a:spcBef>
                  <a:spcAft>
                    <a:spcPts val="0"/>
                  </a:spcAft>
                  <a:buNone/>
                </a:pPr>
                <a:endParaRPr sz="1200" dirty="0">
                  <a:solidFill>
                    <a:schemeClr val="dk1"/>
                  </a:solidFill>
                  <a:latin typeface="Roboto"/>
                  <a:ea typeface="Roboto"/>
                  <a:cs typeface="Roboto"/>
                  <a:sym typeface="Roboto"/>
                </a:endParaRPr>
              </a:p>
            </p:txBody>
          </p:sp>
        </p:grpSp>
      </p:grpSp>
      <p:grpSp>
        <p:nvGrpSpPr>
          <p:cNvPr id="205" name="Google Shape;205;p16"/>
          <p:cNvGrpSpPr/>
          <p:nvPr/>
        </p:nvGrpSpPr>
        <p:grpSpPr>
          <a:xfrm>
            <a:off x="3478424" y="1308364"/>
            <a:ext cx="2187185" cy="2942536"/>
            <a:chOff x="3478424" y="1308364"/>
            <a:chExt cx="2187185" cy="2942536"/>
          </a:xfrm>
        </p:grpSpPr>
        <p:sp>
          <p:nvSpPr>
            <p:cNvPr id="206" name="Google Shape;206;p16"/>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16"/>
            <p:cNvGrpSpPr/>
            <p:nvPr/>
          </p:nvGrpSpPr>
          <p:grpSpPr>
            <a:xfrm>
              <a:off x="3478424" y="1308364"/>
              <a:ext cx="2180470" cy="1878295"/>
              <a:chOff x="5553063" y="1487604"/>
              <a:chExt cx="1981525" cy="1707075"/>
            </a:xfrm>
          </p:grpSpPr>
          <p:sp>
            <p:nvSpPr>
              <p:cNvPr id="250" name="Google Shape;250;p16"/>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16"/>
          <p:cNvSpPr/>
          <p:nvPr/>
        </p:nvSpPr>
        <p:spPr>
          <a:xfrm>
            <a:off x="1634018" y="1524837"/>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6928593" y="1524837"/>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6"/>
          <p:cNvGrpSpPr/>
          <p:nvPr/>
        </p:nvGrpSpPr>
        <p:grpSpPr>
          <a:xfrm>
            <a:off x="1748842" y="1632797"/>
            <a:ext cx="359972" cy="365467"/>
            <a:chOff x="-59400775" y="4084200"/>
            <a:chExt cx="311125" cy="315875"/>
          </a:xfrm>
        </p:grpSpPr>
        <p:sp>
          <p:nvSpPr>
            <p:cNvPr id="255" name="Google Shape;255;p16"/>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16"/>
          <p:cNvGrpSpPr/>
          <p:nvPr/>
        </p:nvGrpSpPr>
        <p:grpSpPr>
          <a:xfrm>
            <a:off x="7035206" y="1632349"/>
            <a:ext cx="368186" cy="366364"/>
            <a:chOff x="-62151950" y="4111775"/>
            <a:chExt cx="318225" cy="316650"/>
          </a:xfrm>
        </p:grpSpPr>
        <p:sp>
          <p:nvSpPr>
            <p:cNvPr id="262" name="Google Shape;262;p16"/>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3" name="Google Shape;273;p17"/>
          <p:cNvSpPr/>
          <p:nvPr/>
        </p:nvSpPr>
        <p:spPr>
          <a:xfrm>
            <a:off x="3121827" y="2957679"/>
            <a:ext cx="1664084" cy="1521837"/>
          </a:xfrm>
          <a:custGeom>
            <a:avLst/>
            <a:gdLst/>
            <a:ahLst/>
            <a:cxnLst/>
            <a:rect l="l" t="t" r="r" b="b"/>
            <a:pathLst>
              <a:path w="64796" h="33584" extrusionOk="0">
                <a:moveTo>
                  <a:pt x="0" y="13635"/>
                </a:moveTo>
                <a:lnTo>
                  <a:pt x="30878" y="33584"/>
                </a:lnTo>
                <a:lnTo>
                  <a:pt x="58536" y="33584"/>
                </a:lnTo>
                <a:lnTo>
                  <a:pt x="58818" y="0"/>
                </a:lnTo>
                <a:lnTo>
                  <a:pt x="64796" y="51"/>
                </a:lnTo>
              </a:path>
            </a:pathLst>
          </a:custGeom>
          <a:noFill/>
          <a:ln w="76200" cap="flat" cmpd="sng">
            <a:solidFill>
              <a:schemeClr val="accent2"/>
            </a:solidFill>
            <a:prstDash val="solid"/>
            <a:round/>
            <a:headEnd type="none" w="med" len="med"/>
            <a:tailEnd type="none" w="med" len="med"/>
          </a:ln>
        </p:spPr>
      </p:sp>
      <p:sp>
        <p:nvSpPr>
          <p:cNvPr id="487" name="Google Shape;487;p17"/>
          <p:cNvSpPr/>
          <p:nvPr/>
        </p:nvSpPr>
        <p:spPr>
          <a:xfrm>
            <a:off x="3099845" y="2941615"/>
            <a:ext cx="1695982" cy="1469401"/>
          </a:xfrm>
          <a:custGeom>
            <a:avLst/>
            <a:gdLst/>
            <a:ahLst/>
            <a:cxnLst/>
            <a:rect l="l" t="t" r="r" b="b"/>
            <a:pathLst>
              <a:path w="64416" h="33584" extrusionOk="0">
                <a:moveTo>
                  <a:pt x="0" y="13825"/>
                </a:moveTo>
                <a:lnTo>
                  <a:pt x="30498" y="33584"/>
                </a:lnTo>
                <a:lnTo>
                  <a:pt x="58156" y="33584"/>
                </a:lnTo>
                <a:lnTo>
                  <a:pt x="58438" y="0"/>
                </a:lnTo>
                <a:lnTo>
                  <a:pt x="64416" y="51"/>
                </a:lnTo>
              </a:path>
            </a:pathLst>
          </a:custGeom>
          <a:noFill/>
          <a:ln w="28575" cap="flat" cmpd="sng">
            <a:solidFill>
              <a:schemeClr val="accent4"/>
            </a:solidFill>
            <a:prstDash val="solid"/>
            <a:round/>
            <a:headEnd type="none" w="med" len="med"/>
            <a:tailEnd type="none" w="med" len="med"/>
          </a:ln>
        </p:spPr>
      </p:sp>
      <p:sp>
        <p:nvSpPr>
          <p:cNvPr id="271" name="Google Shape;271;p17"/>
          <p:cNvSpPr/>
          <p:nvPr/>
        </p:nvSpPr>
        <p:spPr>
          <a:xfrm flipH="1">
            <a:off x="3106826" y="1976994"/>
            <a:ext cx="1723470" cy="1357852"/>
          </a:xfrm>
          <a:custGeom>
            <a:avLst/>
            <a:gdLst/>
            <a:ahLst/>
            <a:cxnLst/>
            <a:rect l="l" t="t" r="r" b="b"/>
            <a:pathLst>
              <a:path w="62450" h="54516" extrusionOk="0">
                <a:moveTo>
                  <a:pt x="62450" y="54516"/>
                </a:moveTo>
                <a:lnTo>
                  <a:pt x="6906" y="16384"/>
                </a:lnTo>
                <a:lnTo>
                  <a:pt x="6906" y="0"/>
                </a:lnTo>
                <a:lnTo>
                  <a:pt x="0" y="0"/>
                </a:lnTo>
              </a:path>
            </a:pathLst>
          </a:custGeom>
          <a:noFill/>
          <a:ln w="76200" cap="flat" cmpd="sng">
            <a:solidFill>
              <a:schemeClr val="accent2"/>
            </a:solidFill>
            <a:prstDash val="solid"/>
            <a:round/>
            <a:headEnd type="none" w="med" len="med"/>
            <a:tailEnd type="none" w="med" len="med"/>
          </a:ln>
        </p:spPr>
      </p:sp>
      <p:grpSp>
        <p:nvGrpSpPr>
          <p:cNvPr id="274" name="Google Shape;274;p17"/>
          <p:cNvGrpSpPr/>
          <p:nvPr/>
        </p:nvGrpSpPr>
        <p:grpSpPr>
          <a:xfrm>
            <a:off x="422007" y="2578895"/>
            <a:ext cx="2827819" cy="1666506"/>
            <a:chOff x="3189100" y="2403814"/>
            <a:chExt cx="2827819" cy="1666506"/>
          </a:xfrm>
        </p:grpSpPr>
        <p:cxnSp>
          <p:nvCxnSpPr>
            <p:cNvPr id="275" name="Google Shape;275;p17"/>
            <p:cNvCxnSpPr/>
            <p:nvPr/>
          </p:nvCxnSpPr>
          <p:spPr>
            <a:xfrm rot="10800000" flipH="1">
              <a:off x="4380086" y="3097333"/>
              <a:ext cx="1594500" cy="945600"/>
            </a:xfrm>
            <a:prstGeom prst="straightConnector1">
              <a:avLst/>
            </a:prstGeom>
            <a:noFill/>
            <a:ln w="76200" cap="flat" cmpd="sng">
              <a:solidFill>
                <a:schemeClr val="accent2"/>
              </a:solidFill>
              <a:prstDash val="solid"/>
              <a:round/>
              <a:headEnd type="none" w="med" len="med"/>
              <a:tailEnd type="none" w="med" len="med"/>
            </a:ln>
          </p:spPr>
        </p:cxnSp>
        <p:cxnSp>
          <p:nvCxnSpPr>
            <p:cNvPr id="276" name="Google Shape;276;p17"/>
            <p:cNvCxnSpPr/>
            <p:nvPr/>
          </p:nvCxnSpPr>
          <p:spPr>
            <a:xfrm>
              <a:off x="3189100" y="3055719"/>
              <a:ext cx="1735800" cy="1014600"/>
            </a:xfrm>
            <a:prstGeom prst="straightConnector1">
              <a:avLst/>
            </a:prstGeom>
            <a:noFill/>
            <a:ln w="76200" cap="flat" cmpd="sng">
              <a:solidFill>
                <a:schemeClr val="accent2"/>
              </a:solidFill>
              <a:prstDash val="solid"/>
              <a:round/>
              <a:headEnd type="none" w="med" len="med"/>
              <a:tailEnd type="none" w="med" len="med"/>
            </a:ln>
          </p:spPr>
        </p:cxnSp>
        <p:cxnSp>
          <p:nvCxnSpPr>
            <p:cNvPr id="277" name="Google Shape;277;p17"/>
            <p:cNvCxnSpPr/>
            <p:nvPr/>
          </p:nvCxnSpPr>
          <p:spPr>
            <a:xfrm>
              <a:off x="4169825" y="2404544"/>
              <a:ext cx="1735800" cy="1014600"/>
            </a:xfrm>
            <a:prstGeom prst="straightConnector1">
              <a:avLst/>
            </a:prstGeom>
            <a:noFill/>
            <a:ln w="76200" cap="flat" cmpd="sng">
              <a:solidFill>
                <a:schemeClr val="accent2"/>
              </a:solidFill>
              <a:prstDash val="solid"/>
              <a:round/>
              <a:headEnd type="none" w="med" len="med"/>
              <a:tailEnd type="none" w="med" len="med"/>
            </a:ln>
          </p:spPr>
        </p:cxnSp>
        <p:cxnSp>
          <p:nvCxnSpPr>
            <p:cNvPr id="278" name="Google Shape;278;p17"/>
            <p:cNvCxnSpPr/>
            <p:nvPr/>
          </p:nvCxnSpPr>
          <p:spPr>
            <a:xfrm rot="10800000" flipH="1">
              <a:off x="3301997" y="2439067"/>
              <a:ext cx="1594500" cy="945600"/>
            </a:xfrm>
            <a:prstGeom prst="straightConnector1">
              <a:avLst/>
            </a:prstGeom>
            <a:noFill/>
            <a:ln w="76200" cap="flat" cmpd="sng">
              <a:solidFill>
                <a:schemeClr val="accent2"/>
              </a:solidFill>
              <a:prstDash val="solid"/>
              <a:round/>
              <a:headEnd type="none" w="med" len="med"/>
              <a:tailEnd type="none" w="med" len="med"/>
            </a:ln>
          </p:spPr>
        </p:cxnSp>
        <p:cxnSp>
          <p:nvCxnSpPr>
            <p:cNvPr id="279" name="Google Shape;279;p17"/>
            <p:cNvCxnSpPr/>
            <p:nvPr/>
          </p:nvCxnSpPr>
          <p:spPr>
            <a:xfrm>
              <a:off x="3189100" y="3054989"/>
              <a:ext cx="1735800" cy="1014600"/>
            </a:xfrm>
            <a:prstGeom prst="straightConnector1">
              <a:avLst/>
            </a:prstGeom>
            <a:noFill/>
            <a:ln w="28575" cap="flat" cmpd="sng">
              <a:solidFill>
                <a:schemeClr val="accent4"/>
              </a:solidFill>
              <a:prstDash val="solid"/>
              <a:round/>
              <a:headEnd type="none" w="med" len="med"/>
              <a:tailEnd type="none" w="med" len="med"/>
            </a:ln>
          </p:spPr>
        </p:cxnSp>
        <p:cxnSp>
          <p:nvCxnSpPr>
            <p:cNvPr id="280" name="Google Shape;280;p17"/>
            <p:cNvCxnSpPr/>
            <p:nvPr/>
          </p:nvCxnSpPr>
          <p:spPr>
            <a:xfrm>
              <a:off x="4169825" y="2403814"/>
              <a:ext cx="1735800" cy="1014600"/>
            </a:xfrm>
            <a:prstGeom prst="straightConnector1">
              <a:avLst/>
            </a:prstGeom>
            <a:noFill/>
            <a:ln w="28575" cap="flat" cmpd="sng">
              <a:solidFill>
                <a:schemeClr val="accent4"/>
              </a:solidFill>
              <a:prstDash val="solid"/>
              <a:round/>
              <a:headEnd type="none" w="med" len="med"/>
              <a:tailEnd type="none" w="med" len="med"/>
            </a:ln>
          </p:spPr>
        </p:cxnSp>
        <p:cxnSp>
          <p:nvCxnSpPr>
            <p:cNvPr id="281" name="Google Shape;281;p17"/>
            <p:cNvCxnSpPr/>
            <p:nvPr/>
          </p:nvCxnSpPr>
          <p:spPr>
            <a:xfrm rot="10800000" flipH="1">
              <a:off x="3301997" y="2438336"/>
              <a:ext cx="1594500" cy="945600"/>
            </a:xfrm>
            <a:prstGeom prst="straightConnector1">
              <a:avLst/>
            </a:prstGeom>
            <a:noFill/>
            <a:ln w="28575" cap="flat" cmpd="sng">
              <a:solidFill>
                <a:schemeClr val="accent4"/>
              </a:solidFill>
              <a:prstDash val="solid"/>
              <a:round/>
              <a:headEnd type="none" w="med" len="med"/>
              <a:tailEnd type="none" w="med" len="med"/>
            </a:ln>
          </p:spPr>
        </p:cxnSp>
        <p:cxnSp>
          <p:nvCxnSpPr>
            <p:cNvPr id="282" name="Google Shape;282;p17"/>
            <p:cNvCxnSpPr/>
            <p:nvPr/>
          </p:nvCxnSpPr>
          <p:spPr>
            <a:xfrm rot="10800000" flipH="1">
              <a:off x="4422419" y="3069111"/>
              <a:ext cx="1594500" cy="945600"/>
            </a:xfrm>
            <a:prstGeom prst="straightConnector1">
              <a:avLst/>
            </a:prstGeom>
            <a:noFill/>
            <a:ln w="28575" cap="flat" cmpd="sng">
              <a:solidFill>
                <a:schemeClr val="accent4"/>
              </a:solidFill>
              <a:prstDash val="solid"/>
              <a:round/>
              <a:headEnd type="none" w="med" len="med"/>
              <a:tailEnd type="none" w="med" len="med"/>
            </a:ln>
          </p:spPr>
        </p:cxnSp>
      </p:grpSp>
      <p:sp>
        <p:nvSpPr>
          <p:cNvPr id="283" name="Google Shape;283;p17"/>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QUẢN LÝ GIAO TÁC PHÂN TÁN</a:t>
            </a:r>
            <a:endParaRPr dirty="0"/>
          </a:p>
        </p:txBody>
      </p:sp>
      <p:grpSp>
        <p:nvGrpSpPr>
          <p:cNvPr id="285" name="Google Shape;285;p17"/>
          <p:cNvGrpSpPr/>
          <p:nvPr/>
        </p:nvGrpSpPr>
        <p:grpSpPr>
          <a:xfrm>
            <a:off x="2540814" y="1218087"/>
            <a:ext cx="5964096" cy="1180707"/>
            <a:chOff x="-1104577" y="1358687"/>
            <a:chExt cx="3222172" cy="1180707"/>
          </a:xfrm>
        </p:grpSpPr>
        <p:sp>
          <p:nvSpPr>
            <p:cNvPr id="286" name="Google Shape;286;p17"/>
            <p:cNvSpPr txBox="1"/>
            <p:nvPr/>
          </p:nvSpPr>
          <p:spPr>
            <a:xfrm>
              <a:off x="188565" y="1754922"/>
              <a:ext cx="1929030" cy="784472"/>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1200" dirty="0">
                  <a:solidFill>
                    <a:schemeClr val="dk1"/>
                  </a:solidFill>
                  <a:latin typeface="Roboto"/>
                  <a:ea typeface="Roboto"/>
                  <a:cs typeface="Roboto"/>
                  <a:sym typeface="Roboto"/>
                </a:rPr>
                <a:t>Giao </a:t>
              </a:r>
              <a:r>
                <a:rPr lang="en-GB" sz="1200" dirty="0" err="1">
                  <a:solidFill>
                    <a:schemeClr val="dk1"/>
                  </a:solidFill>
                  <a:latin typeface="Roboto"/>
                  <a:ea typeface="Roboto"/>
                  <a:cs typeface="Roboto"/>
                  <a:sym typeface="Roboto"/>
                </a:rPr>
                <a:t>tác</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là</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một</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tập</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hợp</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các</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thao</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tác</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có</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thứ</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tự</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truy</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xuất</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dữ</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liệu</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trên</a:t>
              </a:r>
              <a:r>
                <a:rPr lang="en-GB" sz="1200" dirty="0">
                  <a:solidFill>
                    <a:schemeClr val="dk1"/>
                  </a:solidFill>
                  <a:latin typeface="Roboto"/>
                  <a:ea typeface="Roboto"/>
                  <a:cs typeface="Roboto"/>
                  <a:sym typeface="Roboto"/>
                </a:rPr>
                <a:t> CSDL </a:t>
              </a:r>
              <a:r>
                <a:rPr lang="en-GB" sz="1200" dirty="0" err="1">
                  <a:solidFill>
                    <a:schemeClr val="dk1"/>
                  </a:solidFill>
                  <a:latin typeface="Roboto"/>
                  <a:ea typeface="Roboto"/>
                  <a:cs typeface="Roboto"/>
                  <a:sym typeface="Roboto"/>
                </a:rPr>
                <a:t>thành</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một</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đơn</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vị</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công</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việc</a:t>
              </a:r>
              <a:r>
                <a:rPr lang="en-GB" sz="1200" dirty="0">
                  <a:solidFill>
                    <a:schemeClr val="dk1"/>
                  </a:solidFill>
                  <a:latin typeface="Roboto"/>
                  <a:ea typeface="Roboto"/>
                  <a:cs typeface="Roboto"/>
                  <a:sym typeface="Roboto"/>
                </a:rPr>
                <a:t> logic </a:t>
              </a:r>
              <a:r>
                <a:rPr lang="en-GB" sz="1200" dirty="0" err="1">
                  <a:solidFill>
                    <a:schemeClr val="dk1"/>
                  </a:solidFill>
                  <a:latin typeface="Roboto"/>
                  <a:ea typeface="Roboto"/>
                  <a:cs typeface="Roboto"/>
                  <a:sym typeface="Roboto"/>
                </a:rPr>
                <a:t>chuyển</a:t>
              </a:r>
              <a:r>
                <a:rPr lang="en-GB" sz="1200" dirty="0">
                  <a:solidFill>
                    <a:schemeClr val="dk1"/>
                  </a:solidFill>
                  <a:latin typeface="Roboto"/>
                  <a:ea typeface="Roboto"/>
                  <a:cs typeface="Roboto"/>
                  <a:sym typeface="Roboto"/>
                </a:rPr>
                <a:t> CSDL </a:t>
              </a:r>
              <a:r>
                <a:rPr lang="en-GB" sz="1200" dirty="0" err="1">
                  <a:solidFill>
                    <a:schemeClr val="dk1"/>
                  </a:solidFill>
                  <a:latin typeface="Roboto"/>
                  <a:ea typeface="Roboto"/>
                  <a:cs typeface="Roboto"/>
                  <a:sym typeface="Roboto"/>
                </a:rPr>
                <a:t>từ</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trạng</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thái</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nhất</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quán</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này</a:t>
              </a:r>
              <a:r>
                <a:rPr lang="en-GB" sz="1200" dirty="0">
                  <a:solidFill>
                    <a:schemeClr val="dk1"/>
                  </a:solidFill>
                  <a:latin typeface="Roboto"/>
                  <a:ea typeface="Roboto"/>
                  <a:cs typeface="Roboto"/>
                  <a:sym typeface="Roboto"/>
                </a:rPr>
                <a:t> sang </a:t>
              </a:r>
              <a:r>
                <a:rPr lang="en-GB" sz="1200" dirty="0" err="1">
                  <a:solidFill>
                    <a:schemeClr val="dk1"/>
                  </a:solidFill>
                  <a:latin typeface="Roboto"/>
                  <a:ea typeface="Roboto"/>
                  <a:cs typeface="Roboto"/>
                  <a:sym typeface="Roboto"/>
                </a:rPr>
                <a:t>trạng</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thái</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nhất</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quán</a:t>
              </a:r>
              <a:r>
                <a:rPr lang="en-GB" sz="1200" dirty="0">
                  <a:solidFill>
                    <a:schemeClr val="dk1"/>
                  </a:solidFill>
                  <a:latin typeface="Roboto"/>
                  <a:ea typeface="Roboto"/>
                  <a:cs typeface="Roboto"/>
                  <a:sym typeface="Roboto"/>
                </a:rPr>
                <a:t> </a:t>
              </a:r>
              <a:r>
                <a:rPr lang="en-GB" sz="1200" dirty="0" err="1">
                  <a:solidFill>
                    <a:schemeClr val="dk1"/>
                  </a:solidFill>
                  <a:latin typeface="Roboto"/>
                  <a:ea typeface="Roboto"/>
                  <a:cs typeface="Roboto"/>
                  <a:sym typeface="Roboto"/>
                </a:rPr>
                <a:t>khác</a:t>
              </a:r>
              <a:r>
                <a:rPr lang="en-GB" sz="1200" dirty="0">
                  <a:solidFill>
                    <a:schemeClr val="dk1"/>
                  </a:solidFill>
                  <a:latin typeface="Roboto"/>
                  <a:ea typeface="Roboto"/>
                  <a:cs typeface="Roboto"/>
                  <a:sym typeface="Roboto"/>
                </a:rPr>
                <a:t>.</a:t>
              </a:r>
            </a:p>
          </p:txBody>
        </p:sp>
        <p:sp>
          <p:nvSpPr>
            <p:cNvPr id="287" name="Google Shape;287;p17"/>
            <p:cNvSpPr txBox="1"/>
            <p:nvPr/>
          </p:nvSpPr>
          <p:spPr>
            <a:xfrm>
              <a:off x="-1104577" y="1358687"/>
              <a:ext cx="18723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Khái</a:t>
              </a:r>
              <a:r>
                <a:rPr lang="en-GB" sz="1800" dirty="0">
                  <a:solidFill>
                    <a:schemeClr val="accent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niệm</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sp>
        <p:nvSpPr>
          <p:cNvPr id="288" name="Google Shape;288;p17"/>
          <p:cNvSpPr/>
          <p:nvPr/>
        </p:nvSpPr>
        <p:spPr>
          <a:xfrm flipH="1">
            <a:off x="3228172" y="2003627"/>
            <a:ext cx="1584844" cy="1256767"/>
          </a:xfrm>
          <a:custGeom>
            <a:avLst/>
            <a:gdLst/>
            <a:ahLst/>
            <a:cxnLst/>
            <a:rect l="l" t="t" r="r" b="b"/>
            <a:pathLst>
              <a:path w="62450" h="54516" extrusionOk="0">
                <a:moveTo>
                  <a:pt x="62450" y="54516"/>
                </a:moveTo>
                <a:lnTo>
                  <a:pt x="6906" y="16384"/>
                </a:lnTo>
                <a:lnTo>
                  <a:pt x="6906" y="0"/>
                </a:lnTo>
                <a:lnTo>
                  <a:pt x="0" y="0"/>
                </a:lnTo>
              </a:path>
            </a:pathLst>
          </a:custGeom>
          <a:noFill/>
          <a:ln w="28575" cap="flat" cmpd="sng">
            <a:solidFill>
              <a:schemeClr val="accent4"/>
            </a:solidFill>
            <a:prstDash val="solid"/>
            <a:round/>
            <a:headEnd type="none" w="med" len="med"/>
            <a:tailEnd type="none" w="med" len="med"/>
          </a:ln>
        </p:spPr>
      </p:sp>
      <p:grpSp>
        <p:nvGrpSpPr>
          <p:cNvPr id="289" name="Google Shape;289;p17"/>
          <p:cNvGrpSpPr/>
          <p:nvPr/>
        </p:nvGrpSpPr>
        <p:grpSpPr>
          <a:xfrm>
            <a:off x="4852277" y="2718376"/>
            <a:ext cx="2536401" cy="941000"/>
            <a:chOff x="6791299" y="1460875"/>
            <a:chExt cx="2536401" cy="941000"/>
          </a:xfrm>
        </p:grpSpPr>
        <p:sp>
          <p:nvSpPr>
            <p:cNvPr id="290" name="Google Shape;290;p17"/>
            <p:cNvSpPr txBox="1"/>
            <p:nvPr/>
          </p:nvSpPr>
          <p:spPr>
            <a:xfrm flipH="1">
              <a:off x="6791299" y="1792275"/>
              <a:ext cx="2536401" cy="609600"/>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dirty="0" err="1">
                  <a:solidFill>
                    <a:schemeClr val="dk1"/>
                  </a:solidFill>
                  <a:latin typeface="Roboto"/>
                  <a:ea typeface="Roboto"/>
                  <a:cs typeface="Roboto"/>
                  <a:sym typeface="Roboto"/>
                </a:rPr>
                <a:t>Đọc</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dữ</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liệu</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từ</a:t>
              </a:r>
              <a:r>
                <a:rPr lang="en-US" sz="1200" dirty="0">
                  <a:solidFill>
                    <a:schemeClr val="dk1"/>
                  </a:solidFill>
                  <a:latin typeface="Roboto"/>
                  <a:ea typeface="Roboto"/>
                  <a:cs typeface="Roboto"/>
                  <a:sym typeface="Roboto"/>
                </a:rPr>
                <a:t> CSDL: read(x)</a:t>
              </a:r>
            </a:p>
            <a:p>
              <a:pPr marL="171450" lvl="0" indent="-171450" algn="l" rtl="0">
                <a:spcBef>
                  <a:spcPts val="0"/>
                </a:spcBef>
                <a:spcAft>
                  <a:spcPts val="0"/>
                </a:spcAft>
                <a:buFont typeface="Arial" panose="020B0604020202020204" pitchFamily="34" charset="0"/>
                <a:buChar char="•"/>
              </a:pPr>
              <a:r>
                <a:rPr lang="en-US" sz="1200" dirty="0" err="1">
                  <a:solidFill>
                    <a:schemeClr val="dk1"/>
                  </a:solidFill>
                  <a:latin typeface="Roboto"/>
                  <a:ea typeface="Roboto"/>
                  <a:cs typeface="Roboto"/>
                  <a:sym typeface="Roboto"/>
                </a:rPr>
                <a:t>Ghi</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dữ</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liệu</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từ</a:t>
              </a:r>
              <a:r>
                <a:rPr lang="en-US" sz="1200" dirty="0">
                  <a:solidFill>
                    <a:schemeClr val="dk1"/>
                  </a:solidFill>
                  <a:latin typeface="Roboto"/>
                  <a:ea typeface="Roboto"/>
                  <a:cs typeface="Roboto"/>
                  <a:sym typeface="Roboto"/>
                </a:rPr>
                <a:t> CSDL: write(x)</a:t>
              </a:r>
              <a:endParaRPr sz="1200" dirty="0">
                <a:solidFill>
                  <a:schemeClr val="dk1"/>
                </a:solidFill>
                <a:latin typeface="Roboto"/>
                <a:ea typeface="Roboto"/>
                <a:cs typeface="Roboto"/>
                <a:sym typeface="Roboto"/>
              </a:endParaRPr>
            </a:p>
          </p:txBody>
        </p:sp>
        <p:sp>
          <p:nvSpPr>
            <p:cNvPr id="291" name="Google Shape;291;p17"/>
            <p:cNvSpPr txBox="1"/>
            <p:nvPr/>
          </p:nvSpPr>
          <p:spPr>
            <a:xfrm flipH="1">
              <a:off x="6791411" y="1460875"/>
              <a:ext cx="18723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accent1"/>
                  </a:solidFill>
                  <a:latin typeface="Fira Sans Extra Condensed SemiBold"/>
                  <a:ea typeface="Fira Sans Extra Condensed SemiBold"/>
                  <a:cs typeface="Fira Sans Extra Condensed SemiBold"/>
                  <a:sym typeface="Fira Sans Extra Condensed SemiBold"/>
                </a:rPr>
                <a:t>Hai </a:t>
              </a:r>
              <a:r>
                <a:rPr lang="en-US" sz="1800" dirty="0" err="1">
                  <a:solidFill>
                    <a:schemeClr val="accent1"/>
                  </a:solidFill>
                  <a:latin typeface="Fira Sans Extra Condensed SemiBold"/>
                  <a:ea typeface="Fira Sans Extra Condensed SemiBold"/>
                  <a:cs typeface="Fira Sans Extra Condensed SemiBold"/>
                  <a:sym typeface="Fira Sans Extra Condensed SemiBold"/>
                </a:rPr>
                <a:t>thao</a:t>
              </a:r>
              <a:r>
                <a:rPr lang="en-US" sz="1800" dirty="0">
                  <a:solidFill>
                    <a:schemeClr val="accent1"/>
                  </a:solidFill>
                  <a:latin typeface="Fira Sans Extra Condensed SemiBold"/>
                  <a:ea typeface="Fira Sans Extra Condensed SemiBold"/>
                  <a:cs typeface="Fira Sans Extra Condensed SemiBold"/>
                  <a:sym typeface="Fira Sans Extra Condensed SemiBold"/>
                </a:rPr>
                <a:t> </a:t>
              </a:r>
              <a:r>
                <a:rPr lang="en-US" sz="1800" dirty="0" err="1">
                  <a:solidFill>
                    <a:schemeClr val="accent1"/>
                  </a:solidFill>
                  <a:latin typeface="Fira Sans Extra Condensed SemiBold"/>
                  <a:ea typeface="Fira Sans Extra Condensed SemiBold"/>
                  <a:cs typeface="Fira Sans Extra Condensed SemiBold"/>
                  <a:sym typeface="Fira Sans Extra Condensed SemiBold"/>
                </a:rPr>
                <a:t>tác</a:t>
              </a:r>
              <a:r>
                <a:rPr lang="en-US" sz="1800" dirty="0">
                  <a:solidFill>
                    <a:schemeClr val="accent1"/>
                  </a:solidFill>
                  <a:latin typeface="Fira Sans Extra Condensed SemiBold"/>
                  <a:ea typeface="Fira Sans Extra Condensed SemiBold"/>
                  <a:cs typeface="Fira Sans Extra Condensed SemiBold"/>
                  <a:sym typeface="Fira Sans Extra Condensed SemiBold"/>
                </a:rPr>
                <a:t> </a:t>
              </a:r>
              <a:r>
                <a:rPr lang="en-US" sz="1800" dirty="0" err="1">
                  <a:solidFill>
                    <a:schemeClr val="accent1"/>
                  </a:solidFill>
                  <a:latin typeface="Fira Sans Extra Condensed SemiBold"/>
                  <a:ea typeface="Fira Sans Extra Condensed SemiBold"/>
                  <a:cs typeface="Fira Sans Extra Condensed SemiBold"/>
                  <a:sym typeface="Fira Sans Extra Condensed SemiBold"/>
                </a:rPr>
                <a:t>cơ</a:t>
              </a:r>
              <a:r>
                <a:rPr lang="en-US" sz="1800" dirty="0">
                  <a:solidFill>
                    <a:schemeClr val="accent1"/>
                  </a:solidFill>
                  <a:latin typeface="Fira Sans Extra Condensed SemiBold"/>
                  <a:ea typeface="Fira Sans Extra Condensed SemiBold"/>
                  <a:cs typeface="Fira Sans Extra Condensed SemiBold"/>
                  <a:sym typeface="Fira Sans Extra Condensed SemiBold"/>
                </a:rPr>
                <a:t> </a:t>
              </a:r>
              <a:r>
                <a:rPr lang="en-US" sz="1800" dirty="0" err="1">
                  <a:solidFill>
                    <a:schemeClr val="accent1"/>
                  </a:solidFill>
                  <a:latin typeface="Fira Sans Extra Condensed SemiBold"/>
                  <a:ea typeface="Fira Sans Extra Condensed SemiBold"/>
                  <a:cs typeface="Fira Sans Extra Condensed SemiBold"/>
                  <a:sym typeface="Fira Sans Extra Condensed SemiBold"/>
                </a:rPr>
                <a:t>sở</a:t>
              </a:r>
              <a:r>
                <a:rPr lang="en-US" sz="1800" dirty="0">
                  <a:solidFill>
                    <a:schemeClr val="accent1"/>
                  </a:solidFill>
                  <a:latin typeface="Fira Sans Extra Condensed SemiBold"/>
                  <a:ea typeface="Fira Sans Extra Condensed SemiBold"/>
                  <a:cs typeface="Fira Sans Extra Condensed SemiBold"/>
                  <a:sym typeface="Fira Sans Extra Condensed SemiBold"/>
                </a:rPr>
                <a:t>:</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grpSp>
        <p:nvGrpSpPr>
          <p:cNvPr id="339" name="Google Shape;339;p17"/>
          <p:cNvGrpSpPr/>
          <p:nvPr/>
        </p:nvGrpSpPr>
        <p:grpSpPr>
          <a:xfrm>
            <a:off x="1221093" y="1206587"/>
            <a:ext cx="1165988" cy="1568666"/>
            <a:chOff x="3478424" y="1308364"/>
            <a:chExt cx="2187185" cy="2942536"/>
          </a:xfrm>
        </p:grpSpPr>
        <p:sp>
          <p:nvSpPr>
            <p:cNvPr id="340" name="Google Shape;340;p17"/>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17"/>
            <p:cNvGrpSpPr/>
            <p:nvPr/>
          </p:nvGrpSpPr>
          <p:grpSpPr>
            <a:xfrm>
              <a:off x="3478424" y="1308364"/>
              <a:ext cx="2180470" cy="1878295"/>
              <a:chOff x="5553063" y="1487604"/>
              <a:chExt cx="1981525" cy="1707075"/>
            </a:xfrm>
          </p:grpSpPr>
          <p:sp>
            <p:nvSpPr>
              <p:cNvPr id="384" name="Google Shape;384;p17"/>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 name="Google Shape;433;p17"/>
          <p:cNvGrpSpPr/>
          <p:nvPr/>
        </p:nvGrpSpPr>
        <p:grpSpPr>
          <a:xfrm>
            <a:off x="1197000" y="3285694"/>
            <a:ext cx="1165988" cy="1568666"/>
            <a:chOff x="3478424" y="1308364"/>
            <a:chExt cx="2187185" cy="2942536"/>
          </a:xfrm>
        </p:grpSpPr>
        <p:sp>
          <p:nvSpPr>
            <p:cNvPr id="434" name="Google Shape;434;p17"/>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7"/>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7"/>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7"/>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7"/>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7"/>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7"/>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7"/>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7"/>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7"/>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7"/>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7"/>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7"/>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7"/>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7"/>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7"/>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17"/>
            <p:cNvGrpSpPr/>
            <p:nvPr/>
          </p:nvGrpSpPr>
          <p:grpSpPr>
            <a:xfrm>
              <a:off x="3478424" y="1308364"/>
              <a:ext cx="2180470" cy="1878295"/>
              <a:chOff x="5553063" y="1487604"/>
              <a:chExt cx="1981525" cy="1707075"/>
            </a:xfrm>
          </p:grpSpPr>
          <p:sp>
            <p:nvSpPr>
              <p:cNvPr id="478" name="Google Shape;478;p17"/>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grpSp>
        <p:nvGrpSpPr>
          <p:cNvPr id="492" name="Google Shape;492;p18"/>
          <p:cNvGrpSpPr/>
          <p:nvPr/>
        </p:nvGrpSpPr>
        <p:grpSpPr>
          <a:xfrm>
            <a:off x="1832186" y="1698265"/>
            <a:ext cx="2021531" cy="3005600"/>
            <a:chOff x="2493112" y="1257953"/>
            <a:chExt cx="2021531" cy="3005600"/>
          </a:xfrm>
        </p:grpSpPr>
        <p:sp>
          <p:nvSpPr>
            <p:cNvPr id="493" name="Google Shape;493;p18"/>
            <p:cNvSpPr/>
            <p:nvPr/>
          </p:nvSpPr>
          <p:spPr>
            <a:xfrm>
              <a:off x="2493112" y="1257953"/>
              <a:ext cx="1501875" cy="3005600"/>
            </a:xfrm>
            <a:custGeom>
              <a:avLst/>
              <a:gdLst/>
              <a:ahLst/>
              <a:cxnLst/>
              <a:rect l="l" t="t" r="r" b="b"/>
              <a:pathLst>
                <a:path w="60075" h="120224" extrusionOk="0">
                  <a:moveTo>
                    <a:pt x="0" y="20512"/>
                  </a:moveTo>
                  <a:lnTo>
                    <a:pt x="31461" y="0"/>
                  </a:lnTo>
                  <a:lnTo>
                    <a:pt x="60075" y="0"/>
                  </a:lnTo>
                  <a:lnTo>
                    <a:pt x="60075" y="120224"/>
                  </a:lnTo>
                </a:path>
              </a:pathLst>
            </a:custGeom>
            <a:noFill/>
            <a:ln w="76200" cap="flat" cmpd="sng">
              <a:solidFill>
                <a:schemeClr val="accent2"/>
              </a:solidFill>
              <a:prstDash val="solid"/>
              <a:round/>
              <a:headEnd type="none" w="med" len="med"/>
              <a:tailEnd type="none" w="med" len="med"/>
            </a:ln>
          </p:spPr>
        </p:sp>
        <p:cxnSp>
          <p:nvCxnSpPr>
            <p:cNvPr id="494" name="Google Shape;494;p18"/>
            <p:cNvCxnSpPr/>
            <p:nvPr/>
          </p:nvCxnSpPr>
          <p:spPr>
            <a:xfrm rot="10800000">
              <a:off x="4001343" y="1442212"/>
              <a:ext cx="513300" cy="0"/>
            </a:xfrm>
            <a:prstGeom prst="straightConnector1">
              <a:avLst/>
            </a:prstGeom>
            <a:noFill/>
            <a:ln w="76200" cap="flat" cmpd="sng">
              <a:solidFill>
                <a:schemeClr val="accent2"/>
              </a:solidFill>
              <a:prstDash val="solid"/>
              <a:round/>
              <a:headEnd type="none" w="med" len="med"/>
              <a:tailEnd type="none" w="med" len="med"/>
            </a:ln>
          </p:spPr>
        </p:cxnSp>
        <p:cxnSp>
          <p:nvCxnSpPr>
            <p:cNvPr id="495" name="Google Shape;495;p18"/>
            <p:cNvCxnSpPr/>
            <p:nvPr/>
          </p:nvCxnSpPr>
          <p:spPr>
            <a:xfrm rot="10800000">
              <a:off x="4001343" y="2356864"/>
              <a:ext cx="513300" cy="0"/>
            </a:xfrm>
            <a:prstGeom prst="straightConnector1">
              <a:avLst/>
            </a:prstGeom>
            <a:noFill/>
            <a:ln w="76200" cap="flat" cmpd="sng">
              <a:solidFill>
                <a:schemeClr val="accent2"/>
              </a:solidFill>
              <a:prstDash val="solid"/>
              <a:round/>
              <a:headEnd type="none" w="med" len="med"/>
              <a:tailEnd type="none" w="med" len="med"/>
            </a:ln>
          </p:spPr>
        </p:cxnSp>
        <p:cxnSp>
          <p:nvCxnSpPr>
            <p:cNvPr id="496" name="Google Shape;496;p18"/>
            <p:cNvCxnSpPr/>
            <p:nvPr/>
          </p:nvCxnSpPr>
          <p:spPr>
            <a:xfrm rot="10800000">
              <a:off x="4001343" y="3320327"/>
              <a:ext cx="513300" cy="0"/>
            </a:xfrm>
            <a:prstGeom prst="straightConnector1">
              <a:avLst/>
            </a:prstGeom>
            <a:noFill/>
            <a:ln w="76200" cap="flat" cmpd="sng">
              <a:solidFill>
                <a:schemeClr val="accent2"/>
              </a:solidFill>
              <a:prstDash val="solid"/>
              <a:round/>
              <a:headEnd type="none" w="med" len="med"/>
              <a:tailEnd type="none" w="med" len="med"/>
            </a:ln>
          </p:spPr>
        </p:cxnSp>
        <p:cxnSp>
          <p:nvCxnSpPr>
            <p:cNvPr id="497" name="Google Shape;497;p18"/>
            <p:cNvCxnSpPr/>
            <p:nvPr/>
          </p:nvCxnSpPr>
          <p:spPr>
            <a:xfrm rot="10800000">
              <a:off x="3957843" y="4254027"/>
              <a:ext cx="556800" cy="0"/>
            </a:xfrm>
            <a:prstGeom prst="straightConnector1">
              <a:avLst/>
            </a:prstGeom>
            <a:noFill/>
            <a:ln w="76200" cap="flat" cmpd="sng">
              <a:solidFill>
                <a:schemeClr val="accent2"/>
              </a:solidFill>
              <a:prstDash val="solid"/>
              <a:round/>
              <a:headEnd type="none" w="med" len="med"/>
              <a:tailEnd type="none" w="med" len="med"/>
            </a:ln>
          </p:spPr>
        </p:cxnSp>
        <p:sp>
          <p:nvSpPr>
            <p:cNvPr id="498" name="Google Shape;498;p18"/>
            <p:cNvSpPr/>
            <p:nvPr/>
          </p:nvSpPr>
          <p:spPr>
            <a:xfrm>
              <a:off x="2493112" y="1257953"/>
              <a:ext cx="1501875" cy="3005600"/>
            </a:xfrm>
            <a:custGeom>
              <a:avLst/>
              <a:gdLst/>
              <a:ahLst/>
              <a:cxnLst/>
              <a:rect l="l" t="t" r="r" b="b"/>
              <a:pathLst>
                <a:path w="60075" h="120224" extrusionOk="0">
                  <a:moveTo>
                    <a:pt x="0" y="20512"/>
                  </a:moveTo>
                  <a:lnTo>
                    <a:pt x="31461" y="0"/>
                  </a:lnTo>
                  <a:lnTo>
                    <a:pt x="60075" y="0"/>
                  </a:lnTo>
                  <a:lnTo>
                    <a:pt x="60075" y="120224"/>
                  </a:lnTo>
                </a:path>
              </a:pathLst>
            </a:custGeom>
            <a:noFill/>
            <a:ln w="28575" cap="flat" cmpd="sng">
              <a:solidFill>
                <a:schemeClr val="accent4"/>
              </a:solidFill>
              <a:prstDash val="solid"/>
              <a:round/>
              <a:headEnd type="none" w="med" len="med"/>
              <a:tailEnd type="none" w="med" len="med"/>
            </a:ln>
          </p:spPr>
        </p:sp>
        <p:cxnSp>
          <p:nvCxnSpPr>
            <p:cNvPr id="499" name="Google Shape;499;p18"/>
            <p:cNvCxnSpPr/>
            <p:nvPr/>
          </p:nvCxnSpPr>
          <p:spPr>
            <a:xfrm rot="10800000">
              <a:off x="4001343" y="1442212"/>
              <a:ext cx="513300" cy="0"/>
            </a:xfrm>
            <a:prstGeom prst="straightConnector1">
              <a:avLst/>
            </a:prstGeom>
            <a:noFill/>
            <a:ln w="28575" cap="flat" cmpd="sng">
              <a:solidFill>
                <a:schemeClr val="accent4"/>
              </a:solidFill>
              <a:prstDash val="solid"/>
              <a:round/>
              <a:headEnd type="none" w="med" len="med"/>
              <a:tailEnd type="none" w="med" len="med"/>
            </a:ln>
          </p:spPr>
        </p:cxnSp>
        <p:cxnSp>
          <p:nvCxnSpPr>
            <p:cNvPr id="500" name="Google Shape;500;p18"/>
            <p:cNvCxnSpPr/>
            <p:nvPr/>
          </p:nvCxnSpPr>
          <p:spPr>
            <a:xfrm rot="10800000">
              <a:off x="4001343" y="2356864"/>
              <a:ext cx="513300" cy="0"/>
            </a:xfrm>
            <a:prstGeom prst="straightConnector1">
              <a:avLst/>
            </a:prstGeom>
            <a:noFill/>
            <a:ln w="28575" cap="flat" cmpd="sng">
              <a:solidFill>
                <a:schemeClr val="accent4"/>
              </a:solidFill>
              <a:prstDash val="solid"/>
              <a:round/>
              <a:headEnd type="none" w="med" len="med"/>
              <a:tailEnd type="none" w="med" len="med"/>
            </a:ln>
          </p:spPr>
        </p:cxnSp>
        <p:cxnSp>
          <p:nvCxnSpPr>
            <p:cNvPr id="501" name="Google Shape;501;p18"/>
            <p:cNvCxnSpPr/>
            <p:nvPr/>
          </p:nvCxnSpPr>
          <p:spPr>
            <a:xfrm rot="10800000">
              <a:off x="4001343" y="3320327"/>
              <a:ext cx="513300" cy="0"/>
            </a:xfrm>
            <a:prstGeom prst="straightConnector1">
              <a:avLst/>
            </a:prstGeom>
            <a:noFill/>
            <a:ln w="28575" cap="flat" cmpd="sng">
              <a:solidFill>
                <a:schemeClr val="accent4"/>
              </a:solidFill>
              <a:prstDash val="solid"/>
              <a:round/>
              <a:headEnd type="none" w="med" len="med"/>
              <a:tailEnd type="none" w="med" len="med"/>
            </a:ln>
          </p:spPr>
        </p:cxnSp>
        <p:cxnSp>
          <p:nvCxnSpPr>
            <p:cNvPr id="502" name="Google Shape;502;p18"/>
            <p:cNvCxnSpPr/>
            <p:nvPr/>
          </p:nvCxnSpPr>
          <p:spPr>
            <a:xfrm rot="10800000">
              <a:off x="3981843" y="4254027"/>
              <a:ext cx="532800" cy="0"/>
            </a:xfrm>
            <a:prstGeom prst="straightConnector1">
              <a:avLst/>
            </a:prstGeom>
            <a:noFill/>
            <a:ln w="28575" cap="flat" cmpd="sng">
              <a:solidFill>
                <a:schemeClr val="accent4"/>
              </a:solidFill>
              <a:prstDash val="solid"/>
              <a:round/>
              <a:headEnd type="none" w="med" len="med"/>
              <a:tailEnd type="none" w="med" len="med"/>
            </a:ln>
          </p:spPr>
        </p:cxnSp>
      </p:grpSp>
      <p:sp>
        <p:nvSpPr>
          <p:cNvPr id="503" name="Google Shape;503;p18"/>
          <p:cNvSpPr txBox="1">
            <a:spLocks noGrp="1"/>
          </p:cNvSpPr>
          <p:nvPr>
            <p:ph type="title"/>
          </p:nvPr>
        </p:nvSpPr>
        <p:spPr>
          <a:xfrm>
            <a:off x="566246" y="169941"/>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QUẢN LÝ GIAO TÁC PHÂN TÁN</a:t>
            </a:r>
            <a:endParaRPr dirty="0"/>
          </a:p>
        </p:txBody>
      </p:sp>
      <p:grpSp>
        <p:nvGrpSpPr>
          <p:cNvPr id="504" name="Google Shape;504;p18"/>
          <p:cNvGrpSpPr/>
          <p:nvPr/>
        </p:nvGrpSpPr>
        <p:grpSpPr>
          <a:xfrm>
            <a:off x="184014" y="1247772"/>
            <a:ext cx="2430606" cy="3122348"/>
            <a:chOff x="2616388" y="1504175"/>
            <a:chExt cx="2082425" cy="2675075"/>
          </a:xfrm>
        </p:grpSpPr>
        <p:sp>
          <p:nvSpPr>
            <p:cNvPr id="505" name="Google Shape;505;p18"/>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18"/>
            <p:cNvGrpSpPr/>
            <p:nvPr/>
          </p:nvGrpSpPr>
          <p:grpSpPr>
            <a:xfrm>
              <a:off x="2723238" y="3123575"/>
              <a:ext cx="1675550" cy="965475"/>
              <a:chOff x="2723238" y="3123575"/>
              <a:chExt cx="1675550" cy="965475"/>
            </a:xfrm>
          </p:grpSpPr>
          <p:sp>
            <p:nvSpPr>
              <p:cNvPr id="509" name="Google Shape;509;p18"/>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8"/>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8"/>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8"/>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8"/>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8"/>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8"/>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8"/>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18"/>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8"/>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8"/>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8"/>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8"/>
          <p:cNvGrpSpPr/>
          <p:nvPr/>
        </p:nvGrpSpPr>
        <p:grpSpPr>
          <a:xfrm>
            <a:off x="3838588" y="2492931"/>
            <a:ext cx="5032731" cy="592824"/>
            <a:chOff x="4514643" y="2084847"/>
            <a:chExt cx="5032731" cy="592824"/>
          </a:xfrm>
        </p:grpSpPr>
        <p:sp>
          <p:nvSpPr>
            <p:cNvPr id="573" name="Google Shape;573;p18"/>
            <p:cNvSpPr/>
            <p:nvPr/>
          </p:nvSpPr>
          <p:spPr>
            <a:xfrm>
              <a:off x="4514643" y="2096271"/>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8"/>
            <p:cNvSpPr txBox="1"/>
            <p:nvPr/>
          </p:nvSpPr>
          <p:spPr>
            <a:xfrm flipH="1">
              <a:off x="5132973" y="2084847"/>
              <a:ext cx="4414401" cy="527100"/>
            </a:xfrm>
            <a:prstGeom prst="rect">
              <a:avLst/>
            </a:prstGeom>
            <a:noFill/>
            <a:ln>
              <a:noFill/>
            </a:ln>
          </p:spPr>
          <p:txBody>
            <a:bodyPr spcFirstLastPara="1" wrap="square" lIns="91425" tIns="91425" rIns="91425" bIns="91425" anchor="t" anchorCtr="0">
              <a:noAutofit/>
            </a:bodyPr>
            <a:lstStyle/>
            <a:p>
              <a:r>
                <a:rPr lang="vi-VN" sz="1100" b="1"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2. Consistency</a:t>
              </a:r>
              <a:r>
                <a:rPr lang="vi-VN" sz="11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 Tính nhất quán: Chuyển CSDL từ trạng thái nhất quán này sang trạng thái nhất quán khác.</a:t>
              </a:r>
            </a:p>
          </p:txBody>
        </p:sp>
      </p:grpSp>
      <p:grpSp>
        <p:nvGrpSpPr>
          <p:cNvPr id="577" name="Google Shape;577;p18"/>
          <p:cNvGrpSpPr/>
          <p:nvPr/>
        </p:nvGrpSpPr>
        <p:grpSpPr>
          <a:xfrm>
            <a:off x="3853983" y="3436010"/>
            <a:ext cx="4141400" cy="602267"/>
            <a:chOff x="3853486" y="3011023"/>
            <a:chExt cx="4141400" cy="602267"/>
          </a:xfrm>
        </p:grpSpPr>
        <p:sp>
          <p:nvSpPr>
            <p:cNvPr id="578" name="Google Shape;578;p18"/>
            <p:cNvSpPr/>
            <p:nvPr/>
          </p:nvSpPr>
          <p:spPr>
            <a:xfrm>
              <a:off x="3853486" y="3031890"/>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8"/>
            <p:cNvSpPr txBox="1"/>
            <p:nvPr/>
          </p:nvSpPr>
          <p:spPr>
            <a:xfrm flipH="1">
              <a:off x="4487876" y="3011023"/>
              <a:ext cx="3507010" cy="527100"/>
            </a:xfrm>
            <a:prstGeom prst="rect">
              <a:avLst/>
            </a:prstGeom>
            <a:noFill/>
            <a:ln>
              <a:noFill/>
            </a:ln>
          </p:spPr>
          <p:txBody>
            <a:bodyPr spcFirstLastPara="1" wrap="square" lIns="91425" tIns="91425" rIns="91425" bIns="91425" anchor="t" anchorCtr="0">
              <a:noAutofit/>
            </a:bodyPr>
            <a:lstStyle/>
            <a:p>
              <a:r>
                <a:rPr lang="vi-VN" sz="1100" b="1"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3. Isolation</a:t>
              </a:r>
              <a:r>
                <a:rPr lang="vi-VN" sz="11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 Tính cô lập: Các giao tác xử lý đồng thời phải độc lập với những thay đổi của giao tác khác.</a:t>
              </a:r>
            </a:p>
          </p:txBody>
        </p:sp>
      </p:grpSp>
      <p:grpSp>
        <p:nvGrpSpPr>
          <p:cNvPr id="582" name="Google Shape;582;p18"/>
          <p:cNvGrpSpPr/>
          <p:nvPr/>
        </p:nvGrpSpPr>
        <p:grpSpPr>
          <a:xfrm>
            <a:off x="3863943" y="4320142"/>
            <a:ext cx="3617530" cy="664607"/>
            <a:chOff x="3864311" y="3887628"/>
            <a:chExt cx="3617530" cy="664607"/>
          </a:xfrm>
        </p:grpSpPr>
        <p:sp>
          <p:nvSpPr>
            <p:cNvPr id="583" name="Google Shape;583;p18"/>
            <p:cNvSpPr/>
            <p:nvPr/>
          </p:nvSpPr>
          <p:spPr>
            <a:xfrm>
              <a:off x="3864311" y="3970835"/>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8"/>
            <p:cNvSpPr txBox="1"/>
            <p:nvPr/>
          </p:nvSpPr>
          <p:spPr>
            <a:xfrm>
              <a:off x="4488741" y="3887628"/>
              <a:ext cx="2993100" cy="527100"/>
            </a:xfrm>
            <a:prstGeom prst="rect">
              <a:avLst/>
            </a:prstGeom>
            <a:noFill/>
            <a:ln>
              <a:noFill/>
            </a:ln>
          </p:spPr>
          <p:txBody>
            <a:bodyPr spcFirstLastPara="1" wrap="square" lIns="91425" tIns="91425" rIns="91425" bIns="91425" anchor="t" anchorCtr="0">
              <a:noAutofit/>
            </a:bodyPr>
            <a:lstStyle/>
            <a:p>
              <a:r>
                <a:rPr lang="vi-VN" sz="1100" b="1"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4. Durability</a:t>
              </a:r>
              <a:r>
                <a:rPr lang="vi-VN" sz="11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 Tính lâu dài, bền vững: Khi giao tác hoàn tất, tất cả thay đổi phải được ghi nhận bền vững lên CSDL.</a:t>
              </a:r>
            </a:p>
          </p:txBody>
        </p:sp>
      </p:grpSp>
      <p:grpSp>
        <p:nvGrpSpPr>
          <p:cNvPr id="587" name="Google Shape;587;p18"/>
          <p:cNvGrpSpPr/>
          <p:nvPr/>
        </p:nvGrpSpPr>
        <p:grpSpPr>
          <a:xfrm>
            <a:off x="3853664" y="1514530"/>
            <a:ext cx="5202612" cy="675912"/>
            <a:chOff x="4514643" y="1057000"/>
            <a:chExt cx="5319173" cy="675912"/>
          </a:xfrm>
        </p:grpSpPr>
        <p:sp>
          <p:nvSpPr>
            <p:cNvPr id="588" name="Google Shape;588;p18"/>
            <p:cNvSpPr/>
            <p:nvPr/>
          </p:nvSpPr>
          <p:spPr>
            <a:xfrm>
              <a:off x="4514643" y="1151512"/>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18"/>
            <p:cNvGrpSpPr/>
            <p:nvPr/>
          </p:nvGrpSpPr>
          <p:grpSpPr>
            <a:xfrm>
              <a:off x="5163572" y="1057000"/>
              <a:ext cx="4670244" cy="551433"/>
              <a:chOff x="5163572" y="1057000"/>
              <a:chExt cx="4670244" cy="551433"/>
            </a:xfrm>
          </p:grpSpPr>
          <p:sp>
            <p:nvSpPr>
              <p:cNvPr id="590" name="Google Shape;590;p18"/>
              <p:cNvSpPr txBox="1"/>
              <p:nvPr/>
            </p:nvSpPr>
            <p:spPr>
              <a:xfrm flipH="1">
                <a:off x="5277960" y="1057000"/>
                <a:ext cx="2992800"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591" name="Google Shape;591;p18"/>
              <p:cNvSpPr txBox="1"/>
              <p:nvPr/>
            </p:nvSpPr>
            <p:spPr>
              <a:xfrm flipH="1">
                <a:off x="5163572" y="1081333"/>
                <a:ext cx="4670244" cy="527100"/>
              </a:xfrm>
              <a:prstGeom prst="rect">
                <a:avLst/>
              </a:prstGeom>
              <a:noFill/>
              <a:ln>
                <a:noFill/>
              </a:ln>
            </p:spPr>
            <p:txBody>
              <a:bodyPr spcFirstLastPara="1" wrap="square" lIns="91425" tIns="91425" rIns="91425" bIns="91425" anchor="t" anchorCtr="0">
                <a:noAutofit/>
              </a:bodyPr>
              <a:lstStyle/>
              <a:p>
                <a:r>
                  <a:rPr lang="vi-VN" sz="1100" b="1"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1. Atomic</a:t>
                </a:r>
                <a:r>
                  <a:rPr lang="vi-VN" sz="11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 Tính nguyên tố: Không thể chia nhỏ. Tất cả các nhiệm vụ của một giao tác được thực hiện hoặc không có nhiệm vụ nào trong số chúng. Không có giao tác từng phần.</a:t>
                </a:r>
              </a:p>
            </p:txBody>
          </p:sp>
        </p:grpSp>
      </p:grpSp>
      <p:grpSp>
        <p:nvGrpSpPr>
          <p:cNvPr id="592" name="Google Shape;592;p18"/>
          <p:cNvGrpSpPr/>
          <p:nvPr/>
        </p:nvGrpSpPr>
        <p:grpSpPr>
          <a:xfrm>
            <a:off x="3974901" y="2584718"/>
            <a:ext cx="305386" cy="338602"/>
            <a:chOff x="5096732" y="2187564"/>
            <a:chExt cx="305386" cy="338602"/>
          </a:xfrm>
        </p:grpSpPr>
        <p:sp>
          <p:nvSpPr>
            <p:cNvPr id="593" name="Google Shape;593;p18"/>
            <p:cNvSpPr/>
            <p:nvPr/>
          </p:nvSpPr>
          <p:spPr>
            <a:xfrm>
              <a:off x="5315391" y="2247184"/>
              <a:ext cx="39764" cy="19891"/>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4" name="Google Shape;594;p18"/>
            <p:cNvSpPr/>
            <p:nvPr/>
          </p:nvSpPr>
          <p:spPr>
            <a:xfrm>
              <a:off x="5214564" y="2187564"/>
              <a:ext cx="32670" cy="39764"/>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5" name="Google Shape;595;p18"/>
            <p:cNvSpPr/>
            <p:nvPr/>
          </p:nvSpPr>
          <p:spPr>
            <a:xfrm>
              <a:off x="5284164" y="2187564"/>
              <a:ext cx="32670" cy="39764"/>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6" name="Google Shape;596;p18"/>
            <p:cNvSpPr/>
            <p:nvPr/>
          </p:nvSpPr>
          <p:spPr>
            <a:xfrm>
              <a:off x="5176243" y="2247184"/>
              <a:ext cx="39782" cy="19891"/>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7" name="Google Shape;597;p18"/>
            <p:cNvSpPr/>
            <p:nvPr/>
          </p:nvSpPr>
          <p:spPr>
            <a:xfrm>
              <a:off x="5096732" y="2347254"/>
              <a:ext cx="59655" cy="178912"/>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8" name="Google Shape;598;p18"/>
            <p:cNvSpPr/>
            <p:nvPr/>
          </p:nvSpPr>
          <p:spPr>
            <a:xfrm>
              <a:off x="5176243" y="2247870"/>
              <a:ext cx="225875" cy="278296"/>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9" name="Google Shape;599;p18"/>
          <p:cNvGrpSpPr/>
          <p:nvPr/>
        </p:nvGrpSpPr>
        <p:grpSpPr>
          <a:xfrm>
            <a:off x="3974901" y="3575962"/>
            <a:ext cx="340573" cy="339271"/>
            <a:chOff x="5073109" y="3150705"/>
            <a:chExt cx="340573" cy="339271"/>
          </a:xfrm>
        </p:grpSpPr>
        <p:sp>
          <p:nvSpPr>
            <p:cNvPr id="600" name="Google Shape;600;p18"/>
            <p:cNvSpPr/>
            <p:nvPr/>
          </p:nvSpPr>
          <p:spPr>
            <a:xfrm>
              <a:off x="5073161" y="3210325"/>
              <a:ext cx="340520" cy="279651"/>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1" name="Google Shape;601;p18"/>
            <p:cNvSpPr/>
            <p:nvPr/>
          </p:nvSpPr>
          <p:spPr>
            <a:xfrm>
              <a:off x="5073109" y="3368712"/>
              <a:ext cx="101144" cy="61662"/>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2" name="Google Shape;602;p18"/>
            <p:cNvSpPr/>
            <p:nvPr/>
          </p:nvSpPr>
          <p:spPr>
            <a:xfrm>
              <a:off x="5206412" y="3150705"/>
              <a:ext cx="207269" cy="139165"/>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3" name="Google Shape;603;p18"/>
          <p:cNvGrpSpPr/>
          <p:nvPr/>
        </p:nvGrpSpPr>
        <p:grpSpPr>
          <a:xfrm>
            <a:off x="3993431" y="4503547"/>
            <a:ext cx="339253" cy="339253"/>
            <a:chOff x="5061713" y="4084392"/>
            <a:chExt cx="339253" cy="339253"/>
          </a:xfrm>
        </p:grpSpPr>
        <p:sp>
          <p:nvSpPr>
            <p:cNvPr id="604" name="Google Shape;604;p18"/>
            <p:cNvSpPr/>
            <p:nvPr/>
          </p:nvSpPr>
          <p:spPr>
            <a:xfrm>
              <a:off x="5061713" y="4219175"/>
              <a:ext cx="339253" cy="204471"/>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5" name="Google Shape;605;p18"/>
            <p:cNvSpPr/>
            <p:nvPr/>
          </p:nvSpPr>
          <p:spPr>
            <a:xfrm>
              <a:off x="5340678" y="4164537"/>
              <a:ext cx="50378" cy="74529"/>
            </a:xfrm>
            <a:custGeom>
              <a:avLst/>
              <a:gdLst/>
              <a:ahLst/>
              <a:cxnLst/>
              <a:rect l="l" t="t" r="r" b="b"/>
              <a:pathLst>
                <a:path w="2862" h="4234" extrusionOk="0">
                  <a:moveTo>
                    <a:pt x="0" y="0"/>
                  </a:moveTo>
                  <a:lnTo>
                    <a:pt x="0" y="4234"/>
                  </a:lnTo>
                  <a:lnTo>
                    <a:pt x="2861" y="211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6" name="Google Shape;606;p18"/>
            <p:cNvSpPr/>
            <p:nvPr/>
          </p:nvSpPr>
          <p:spPr>
            <a:xfrm>
              <a:off x="5071676" y="4164537"/>
              <a:ext cx="50378" cy="74529"/>
            </a:xfrm>
            <a:custGeom>
              <a:avLst/>
              <a:gdLst/>
              <a:ahLst/>
              <a:cxnLst/>
              <a:rect l="l" t="t" r="r" b="b"/>
              <a:pathLst>
                <a:path w="2862" h="4234" extrusionOk="0">
                  <a:moveTo>
                    <a:pt x="2861" y="0"/>
                  </a:moveTo>
                  <a:lnTo>
                    <a:pt x="0" y="2117"/>
                  </a:lnTo>
                  <a:lnTo>
                    <a:pt x="2861" y="4234"/>
                  </a:lnTo>
                  <a:lnTo>
                    <a:pt x="28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7" name="Google Shape;607;p18"/>
            <p:cNvSpPr/>
            <p:nvPr/>
          </p:nvSpPr>
          <p:spPr>
            <a:xfrm>
              <a:off x="5141910" y="4084392"/>
              <a:ext cx="178912" cy="236683"/>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8" name="Google Shape;608;p18"/>
          <p:cNvGrpSpPr/>
          <p:nvPr/>
        </p:nvGrpSpPr>
        <p:grpSpPr>
          <a:xfrm>
            <a:off x="4028519" y="1740882"/>
            <a:ext cx="278296" cy="339253"/>
            <a:chOff x="5110273" y="1253332"/>
            <a:chExt cx="278296" cy="339253"/>
          </a:xfrm>
        </p:grpSpPr>
        <p:sp>
          <p:nvSpPr>
            <p:cNvPr id="609" name="Google Shape;609;p18"/>
            <p:cNvSpPr/>
            <p:nvPr/>
          </p:nvSpPr>
          <p:spPr>
            <a:xfrm>
              <a:off x="5110273" y="1532297"/>
              <a:ext cx="52491" cy="39764"/>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 name="Google Shape;610;p18"/>
            <p:cNvSpPr/>
            <p:nvPr/>
          </p:nvSpPr>
          <p:spPr>
            <a:xfrm>
              <a:off x="5110273" y="1312952"/>
              <a:ext cx="198785" cy="199489"/>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1" name="Google Shape;611;p18"/>
            <p:cNvSpPr/>
            <p:nvPr/>
          </p:nvSpPr>
          <p:spPr>
            <a:xfrm>
              <a:off x="5110273" y="1253332"/>
              <a:ext cx="198785" cy="39764"/>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2" name="Google Shape;612;p18"/>
            <p:cNvSpPr/>
            <p:nvPr/>
          </p:nvSpPr>
          <p:spPr>
            <a:xfrm>
              <a:off x="5169910" y="1353402"/>
              <a:ext cx="218658" cy="239183"/>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TextBox 1">
            <a:extLst>
              <a:ext uri="{FF2B5EF4-FFF2-40B4-BE49-F238E27FC236}">
                <a16:creationId xmlns:a16="http://schemas.microsoft.com/office/drawing/2014/main" id="{6481917C-1226-A13D-E900-261307DE4994}"/>
              </a:ext>
            </a:extLst>
          </p:cNvPr>
          <p:cNvSpPr txBox="1"/>
          <p:nvPr/>
        </p:nvSpPr>
        <p:spPr>
          <a:xfrm>
            <a:off x="2947307" y="702875"/>
            <a:ext cx="4808764" cy="307777"/>
          </a:xfrm>
          <a:prstGeom prst="rect">
            <a:avLst/>
          </a:prstGeom>
          <a:noFill/>
        </p:spPr>
        <p:txBody>
          <a:bodyPr wrap="square" rtlCol="0">
            <a:spAutoFit/>
          </a:bodyPr>
          <a:lstStyle/>
          <a:p>
            <a:r>
              <a:rPr lang="en-VN" b="1" dirty="0"/>
              <a:t>1.2 CÁC TÍNH CHẤT CỦA GIAO TÁC</a:t>
            </a:r>
          </a:p>
        </p:txBody>
      </p:sp>
      <p:sp>
        <p:nvSpPr>
          <p:cNvPr id="3" name="TextBox 2">
            <a:extLst>
              <a:ext uri="{FF2B5EF4-FFF2-40B4-BE49-F238E27FC236}">
                <a16:creationId xmlns:a16="http://schemas.microsoft.com/office/drawing/2014/main" id="{F6259662-F44D-C206-E880-7B6A4C04F43E}"/>
              </a:ext>
            </a:extLst>
          </p:cNvPr>
          <p:cNvSpPr txBox="1"/>
          <p:nvPr/>
        </p:nvSpPr>
        <p:spPr>
          <a:xfrm>
            <a:off x="3245199" y="1001885"/>
            <a:ext cx="4016828" cy="307777"/>
          </a:xfrm>
          <a:prstGeom prst="rect">
            <a:avLst/>
          </a:prstGeom>
          <a:noFill/>
        </p:spPr>
        <p:txBody>
          <a:bodyPr wrap="square" rtlCol="0">
            <a:spAutoFit/>
          </a:bodyPr>
          <a:lstStyle/>
          <a:p>
            <a:r>
              <a:rPr lang="en-VN" dirty="0"/>
              <a:t>TÍNH CHẤT GIAO TÁC CỦA </a:t>
            </a:r>
            <a:r>
              <a:rPr lang="en-VN" b="1" dirty="0"/>
              <a:t>ACID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7" name="Rectangle 6">
            <a:extLst>
              <a:ext uri="{FF2B5EF4-FFF2-40B4-BE49-F238E27FC236}">
                <a16:creationId xmlns:a16="http://schemas.microsoft.com/office/drawing/2014/main" id="{2F431361-8440-AE30-C85E-ECB66A31C137}"/>
              </a:ext>
            </a:extLst>
          </p:cNvPr>
          <p:cNvSpPr/>
          <p:nvPr/>
        </p:nvSpPr>
        <p:spPr>
          <a:xfrm>
            <a:off x="6664875" y="4085102"/>
            <a:ext cx="2404697" cy="52793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Rectangle 5">
            <a:extLst>
              <a:ext uri="{FF2B5EF4-FFF2-40B4-BE49-F238E27FC236}">
                <a16:creationId xmlns:a16="http://schemas.microsoft.com/office/drawing/2014/main" id="{6FDB2CBF-EA62-4D6F-2CEB-98E618777890}"/>
              </a:ext>
            </a:extLst>
          </p:cNvPr>
          <p:cNvSpPr/>
          <p:nvPr/>
        </p:nvSpPr>
        <p:spPr>
          <a:xfrm>
            <a:off x="6653349" y="2585662"/>
            <a:ext cx="2416223" cy="90470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Rectangle 4">
            <a:extLst>
              <a:ext uri="{FF2B5EF4-FFF2-40B4-BE49-F238E27FC236}">
                <a16:creationId xmlns:a16="http://schemas.microsoft.com/office/drawing/2014/main" id="{0035010F-648D-3926-C5DD-9D4CB39C4BF0}"/>
              </a:ext>
            </a:extLst>
          </p:cNvPr>
          <p:cNvSpPr/>
          <p:nvPr/>
        </p:nvSpPr>
        <p:spPr>
          <a:xfrm>
            <a:off x="6644438" y="1558684"/>
            <a:ext cx="2425664" cy="32682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 name="Rectangle 3">
            <a:extLst>
              <a:ext uri="{FF2B5EF4-FFF2-40B4-BE49-F238E27FC236}">
                <a16:creationId xmlns:a16="http://schemas.microsoft.com/office/drawing/2014/main" id="{17569118-58FB-AB45-3DAB-F0061D33B3D4}"/>
              </a:ext>
            </a:extLst>
          </p:cNvPr>
          <p:cNvSpPr/>
          <p:nvPr/>
        </p:nvSpPr>
        <p:spPr>
          <a:xfrm>
            <a:off x="74428" y="4057458"/>
            <a:ext cx="2363445" cy="59960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 name="Rectangle 2">
            <a:extLst>
              <a:ext uri="{FF2B5EF4-FFF2-40B4-BE49-F238E27FC236}">
                <a16:creationId xmlns:a16="http://schemas.microsoft.com/office/drawing/2014/main" id="{4C8C38F9-DD84-2A99-FD53-206BC491391B}"/>
              </a:ext>
            </a:extLst>
          </p:cNvPr>
          <p:cNvSpPr/>
          <p:nvPr/>
        </p:nvSpPr>
        <p:spPr>
          <a:xfrm>
            <a:off x="74428" y="2667449"/>
            <a:ext cx="2349811" cy="76395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grpSp>
        <p:nvGrpSpPr>
          <p:cNvPr id="617" name="Google Shape;617;p19"/>
          <p:cNvGrpSpPr/>
          <p:nvPr/>
        </p:nvGrpSpPr>
        <p:grpSpPr>
          <a:xfrm flipH="1">
            <a:off x="5992250" y="1729744"/>
            <a:ext cx="672700" cy="2635025"/>
            <a:chOff x="2440250" y="1283325"/>
            <a:chExt cx="672700" cy="2635025"/>
          </a:xfrm>
        </p:grpSpPr>
        <p:grpSp>
          <p:nvGrpSpPr>
            <p:cNvPr id="618" name="Google Shape;618;p19"/>
            <p:cNvGrpSpPr/>
            <p:nvPr/>
          </p:nvGrpSpPr>
          <p:grpSpPr>
            <a:xfrm>
              <a:off x="2440325" y="1283325"/>
              <a:ext cx="672625" cy="2635017"/>
              <a:chOff x="2440325" y="1283325"/>
              <a:chExt cx="672625" cy="2635017"/>
            </a:xfrm>
          </p:grpSpPr>
          <p:cxnSp>
            <p:nvCxnSpPr>
              <p:cNvPr id="619" name="Google Shape;619;p19"/>
              <p:cNvCxnSpPr/>
              <p:nvPr/>
            </p:nvCxnSpPr>
            <p:spPr>
              <a:xfrm rot="10800000">
                <a:off x="2706150" y="2984984"/>
                <a:ext cx="406800" cy="0"/>
              </a:xfrm>
              <a:prstGeom prst="straightConnector1">
                <a:avLst/>
              </a:prstGeom>
              <a:noFill/>
              <a:ln w="76200" cap="flat" cmpd="sng">
                <a:solidFill>
                  <a:schemeClr val="accent2"/>
                </a:solidFill>
                <a:prstDash val="solid"/>
                <a:round/>
                <a:headEnd type="none" w="med" len="med"/>
                <a:tailEnd type="none" w="med" len="med"/>
              </a:ln>
            </p:spPr>
          </p:cxnSp>
          <p:cxnSp>
            <p:nvCxnSpPr>
              <p:cNvPr id="620" name="Google Shape;620;p19"/>
              <p:cNvCxnSpPr/>
              <p:nvPr/>
            </p:nvCxnSpPr>
            <p:spPr>
              <a:xfrm rot="10800000">
                <a:off x="2683250" y="1283325"/>
                <a:ext cx="0" cy="2629800"/>
              </a:xfrm>
              <a:prstGeom prst="straightConnector1">
                <a:avLst/>
              </a:prstGeom>
              <a:noFill/>
              <a:ln w="76200" cap="flat" cmpd="sng">
                <a:solidFill>
                  <a:schemeClr val="accent2"/>
                </a:solidFill>
                <a:prstDash val="solid"/>
                <a:round/>
                <a:headEnd type="none" w="med" len="med"/>
                <a:tailEnd type="none" w="med" len="med"/>
              </a:ln>
            </p:spPr>
          </p:cxnSp>
          <p:cxnSp>
            <p:nvCxnSpPr>
              <p:cNvPr id="621" name="Google Shape;621;p19"/>
              <p:cNvCxnSpPr/>
              <p:nvPr/>
            </p:nvCxnSpPr>
            <p:spPr>
              <a:xfrm rot="10800000">
                <a:off x="2440325" y="1296075"/>
                <a:ext cx="281100" cy="0"/>
              </a:xfrm>
              <a:prstGeom prst="straightConnector1">
                <a:avLst/>
              </a:prstGeom>
              <a:noFill/>
              <a:ln w="76200" cap="flat" cmpd="sng">
                <a:solidFill>
                  <a:schemeClr val="accent2"/>
                </a:solidFill>
                <a:prstDash val="solid"/>
                <a:round/>
                <a:headEnd type="none" w="med" len="med"/>
                <a:tailEnd type="none" w="med" len="med"/>
              </a:ln>
            </p:spPr>
          </p:cxnSp>
          <p:cxnSp>
            <p:nvCxnSpPr>
              <p:cNvPr id="622" name="Google Shape;622;p19"/>
              <p:cNvCxnSpPr/>
              <p:nvPr/>
            </p:nvCxnSpPr>
            <p:spPr>
              <a:xfrm rot="10800000">
                <a:off x="2440325" y="3918342"/>
                <a:ext cx="281100" cy="0"/>
              </a:xfrm>
              <a:prstGeom prst="straightConnector1">
                <a:avLst/>
              </a:prstGeom>
              <a:noFill/>
              <a:ln w="76200" cap="flat" cmpd="sng">
                <a:solidFill>
                  <a:schemeClr val="accent2"/>
                </a:solidFill>
                <a:prstDash val="solid"/>
                <a:round/>
                <a:headEnd type="none" w="med" len="med"/>
                <a:tailEnd type="none" w="med" len="med"/>
              </a:ln>
            </p:spPr>
          </p:cxnSp>
          <p:cxnSp>
            <p:nvCxnSpPr>
              <p:cNvPr id="623" name="Google Shape;623;p19"/>
              <p:cNvCxnSpPr/>
              <p:nvPr/>
            </p:nvCxnSpPr>
            <p:spPr>
              <a:xfrm rot="10800000">
                <a:off x="2440325" y="2607209"/>
                <a:ext cx="281100" cy="0"/>
              </a:xfrm>
              <a:prstGeom prst="straightConnector1">
                <a:avLst/>
              </a:prstGeom>
              <a:noFill/>
              <a:ln w="76200" cap="flat" cmpd="sng">
                <a:solidFill>
                  <a:schemeClr val="accent2"/>
                </a:solidFill>
                <a:prstDash val="solid"/>
                <a:round/>
                <a:headEnd type="none" w="med" len="med"/>
                <a:tailEnd type="none" w="med" len="med"/>
              </a:ln>
            </p:spPr>
          </p:cxnSp>
        </p:grpSp>
        <p:grpSp>
          <p:nvGrpSpPr>
            <p:cNvPr id="624" name="Google Shape;624;p19"/>
            <p:cNvGrpSpPr/>
            <p:nvPr/>
          </p:nvGrpSpPr>
          <p:grpSpPr>
            <a:xfrm>
              <a:off x="2440250" y="1283325"/>
              <a:ext cx="672688" cy="2635025"/>
              <a:chOff x="2440263" y="1283325"/>
              <a:chExt cx="672688" cy="2635025"/>
            </a:xfrm>
          </p:grpSpPr>
          <p:cxnSp>
            <p:nvCxnSpPr>
              <p:cNvPr id="625" name="Google Shape;625;p19"/>
              <p:cNvCxnSpPr/>
              <p:nvPr/>
            </p:nvCxnSpPr>
            <p:spPr>
              <a:xfrm rot="10800000">
                <a:off x="2686050" y="2984984"/>
                <a:ext cx="426900" cy="0"/>
              </a:xfrm>
              <a:prstGeom prst="straightConnector1">
                <a:avLst/>
              </a:prstGeom>
              <a:noFill/>
              <a:ln w="28575" cap="flat" cmpd="sng">
                <a:solidFill>
                  <a:schemeClr val="accent4"/>
                </a:solidFill>
                <a:prstDash val="solid"/>
                <a:round/>
                <a:headEnd type="none" w="med" len="med"/>
                <a:tailEnd type="none" w="med" len="med"/>
              </a:ln>
            </p:spPr>
          </p:cxnSp>
          <p:cxnSp>
            <p:nvCxnSpPr>
              <p:cNvPr id="626" name="Google Shape;626;p19"/>
              <p:cNvCxnSpPr/>
              <p:nvPr/>
            </p:nvCxnSpPr>
            <p:spPr>
              <a:xfrm rot="10800000">
                <a:off x="2683250" y="1283325"/>
                <a:ext cx="0" cy="2629800"/>
              </a:xfrm>
              <a:prstGeom prst="straightConnector1">
                <a:avLst/>
              </a:prstGeom>
              <a:noFill/>
              <a:ln w="28575" cap="flat" cmpd="sng">
                <a:solidFill>
                  <a:schemeClr val="accent4"/>
                </a:solidFill>
                <a:prstDash val="solid"/>
                <a:round/>
                <a:headEnd type="none" w="med" len="med"/>
                <a:tailEnd type="none" w="med" len="med"/>
              </a:ln>
            </p:spPr>
          </p:cxnSp>
          <p:cxnSp>
            <p:nvCxnSpPr>
              <p:cNvPr id="627" name="Google Shape;627;p19"/>
              <p:cNvCxnSpPr/>
              <p:nvPr/>
            </p:nvCxnSpPr>
            <p:spPr>
              <a:xfrm rot="10800000">
                <a:off x="2440263" y="1296075"/>
                <a:ext cx="257100" cy="0"/>
              </a:xfrm>
              <a:prstGeom prst="straightConnector1">
                <a:avLst/>
              </a:prstGeom>
              <a:noFill/>
              <a:ln w="28575" cap="flat" cmpd="sng">
                <a:solidFill>
                  <a:schemeClr val="accent4"/>
                </a:solidFill>
                <a:prstDash val="solid"/>
                <a:round/>
                <a:headEnd type="none" w="med" len="med"/>
                <a:tailEnd type="none" w="med" len="med"/>
              </a:ln>
            </p:spPr>
          </p:cxnSp>
          <p:cxnSp>
            <p:nvCxnSpPr>
              <p:cNvPr id="628" name="Google Shape;628;p19"/>
              <p:cNvCxnSpPr/>
              <p:nvPr/>
            </p:nvCxnSpPr>
            <p:spPr>
              <a:xfrm rot="10800000">
                <a:off x="2440263" y="3918350"/>
                <a:ext cx="257100" cy="0"/>
              </a:xfrm>
              <a:prstGeom prst="straightConnector1">
                <a:avLst/>
              </a:prstGeom>
              <a:noFill/>
              <a:ln w="28575" cap="flat" cmpd="sng">
                <a:solidFill>
                  <a:schemeClr val="accent4"/>
                </a:solidFill>
                <a:prstDash val="solid"/>
                <a:round/>
                <a:headEnd type="none" w="med" len="med"/>
                <a:tailEnd type="none" w="med" len="med"/>
              </a:ln>
            </p:spPr>
          </p:cxnSp>
          <p:cxnSp>
            <p:nvCxnSpPr>
              <p:cNvPr id="629" name="Google Shape;629;p19"/>
              <p:cNvCxnSpPr/>
              <p:nvPr/>
            </p:nvCxnSpPr>
            <p:spPr>
              <a:xfrm rot="10800000">
                <a:off x="2440288" y="2607200"/>
                <a:ext cx="256500" cy="0"/>
              </a:xfrm>
              <a:prstGeom prst="straightConnector1">
                <a:avLst/>
              </a:prstGeom>
              <a:noFill/>
              <a:ln w="28575" cap="flat" cmpd="sng">
                <a:solidFill>
                  <a:schemeClr val="accent4"/>
                </a:solidFill>
                <a:prstDash val="solid"/>
                <a:round/>
                <a:headEnd type="none" w="med" len="med"/>
                <a:tailEnd type="none" w="med" len="med"/>
              </a:ln>
            </p:spPr>
          </p:cxnSp>
        </p:grpSp>
      </p:grpSp>
      <p:grpSp>
        <p:nvGrpSpPr>
          <p:cNvPr id="630" name="Google Shape;630;p19"/>
          <p:cNvGrpSpPr/>
          <p:nvPr/>
        </p:nvGrpSpPr>
        <p:grpSpPr>
          <a:xfrm>
            <a:off x="2440078" y="1709345"/>
            <a:ext cx="672700" cy="2635025"/>
            <a:chOff x="2440250" y="1283325"/>
            <a:chExt cx="672700" cy="2635025"/>
          </a:xfrm>
        </p:grpSpPr>
        <p:grpSp>
          <p:nvGrpSpPr>
            <p:cNvPr id="631" name="Google Shape;631;p19"/>
            <p:cNvGrpSpPr/>
            <p:nvPr/>
          </p:nvGrpSpPr>
          <p:grpSpPr>
            <a:xfrm>
              <a:off x="2440325" y="1283325"/>
              <a:ext cx="672625" cy="2635017"/>
              <a:chOff x="2440325" y="1283325"/>
              <a:chExt cx="672625" cy="2635017"/>
            </a:xfrm>
          </p:grpSpPr>
          <p:cxnSp>
            <p:nvCxnSpPr>
              <p:cNvPr id="632" name="Google Shape;632;p19"/>
              <p:cNvCxnSpPr/>
              <p:nvPr/>
            </p:nvCxnSpPr>
            <p:spPr>
              <a:xfrm rot="10800000">
                <a:off x="2706150" y="2984984"/>
                <a:ext cx="406800" cy="0"/>
              </a:xfrm>
              <a:prstGeom prst="straightConnector1">
                <a:avLst/>
              </a:prstGeom>
              <a:noFill/>
              <a:ln w="76200" cap="flat" cmpd="sng">
                <a:solidFill>
                  <a:schemeClr val="accent2"/>
                </a:solidFill>
                <a:prstDash val="solid"/>
                <a:round/>
                <a:headEnd type="none" w="med" len="med"/>
                <a:tailEnd type="none" w="med" len="med"/>
              </a:ln>
            </p:spPr>
          </p:cxnSp>
          <p:cxnSp>
            <p:nvCxnSpPr>
              <p:cNvPr id="633" name="Google Shape;633;p19"/>
              <p:cNvCxnSpPr/>
              <p:nvPr/>
            </p:nvCxnSpPr>
            <p:spPr>
              <a:xfrm rot="10800000">
                <a:off x="2683250" y="1283325"/>
                <a:ext cx="0" cy="2629800"/>
              </a:xfrm>
              <a:prstGeom prst="straightConnector1">
                <a:avLst/>
              </a:prstGeom>
              <a:noFill/>
              <a:ln w="76200" cap="flat" cmpd="sng">
                <a:solidFill>
                  <a:schemeClr val="accent2"/>
                </a:solidFill>
                <a:prstDash val="solid"/>
                <a:round/>
                <a:headEnd type="none" w="med" len="med"/>
                <a:tailEnd type="none" w="med" len="med"/>
              </a:ln>
            </p:spPr>
          </p:cxnSp>
          <p:cxnSp>
            <p:nvCxnSpPr>
              <p:cNvPr id="634" name="Google Shape;634;p19"/>
              <p:cNvCxnSpPr/>
              <p:nvPr/>
            </p:nvCxnSpPr>
            <p:spPr>
              <a:xfrm rot="10800000">
                <a:off x="2440325" y="1296075"/>
                <a:ext cx="281100" cy="0"/>
              </a:xfrm>
              <a:prstGeom prst="straightConnector1">
                <a:avLst/>
              </a:prstGeom>
              <a:noFill/>
              <a:ln w="76200" cap="flat" cmpd="sng">
                <a:solidFill>
                  <a:schemeClr val="accent2"/>
                </a:solidFill>
                <a:prstDash val="solid"/>
                <a:round/>
                <a:headEnd type="none" w="med" len="med"/>
                <a:tailEnd type="none" w="med" len="med"/>
              </a:ln>
            </p:spPr>
          </p:cxnSp>
          <p:cxnSp>
            <p:nvCxnSpPr>
              <p:cNvPr id="635" name="Google Shape;635;p19"/>
              <p:cNvCxnSpPr/>
              <p:nvPr/>
            </p:nvCxnSpPr>
            <p:spPr>
              <a:xfrm rot="10800000">
                <a:off x="2440325" y="3918342"/>
                <a:ext cx="281100" cy="0"/>
              </a:xfrm>
              <a:prstGeom prst="straightConnector1">
                <a:avLst/>
              </a:prstGeom>
              <a:noFill/>
              <a:ln w="76200" cap="flat" cmpd="sng">
                <a:solidFill>
                  <a:schemeClr val="accent2"/>
                </a:solidFill>
                <a:prstDash val="solid"/>
                <a:round/>
                <a:headEnd type="none" w="med" len="med"/>
                <a:tailEnd type="none" w="med" len="med"/>
              </a:ln>
            </p:spPr>
          </p:cxnSp>
          <p:cxnSp>
            <p:nvCxnSpPr>
              <p:cNvPr id="636" name="Google Shape;636;p19"/>
              <p:cNvCxnSpPr/>
              <p:nvPr/>
            </p:nvCxnSpPr>
            <p:spPr>
              <a:xfrm rot="10800000">
                <a:off x="2440325" y="2607209"/>
                <a:ext cx="281100" cy="0"/>
              </a:xfrm>
              <a:prstGeom prst="straightConnector1">
                <a:avLst/>
              </a:prstGeom>
              <a:noFill/>
              <a:ln w="76200" cap="flat" cmpd="sng">
                <a:solidFill>
                  <a:schemeClr val="accent2"/>
                </a:solidFill>
                <a:prstDash val="solid"/>
                <a:round/>
                <a:headEnd type="none" w="med" len="med"/>
                <a:tailEnd type="none" w="med" len="med"/>
              </a:ln>
            </p:spPr>
          </p:cxnSp>
        </p:grpSp>
        <p:grpSp>
          <p:nvGrpSpPr>
            <p:cNvPr id="637" name="Google Shape;637;p19"/>
            <p:cNvGrpSpPr/>
            <p:nvPr/>
          </p:nvGrpSpPr>
          <p:grpSpPr>
            <a:xfrm>
              <a:off x="2440250" y="1283325"/>
              <a:ext cx="672688" cy="2635025"/>
              <a:chOff x="2440263" y="1283325"/>
              <a:chExt cx="672688" cy="2635025"/>
            </a:xfrm>
          </p:grpSpPr>
          <p:cxnSp>
            <p:nvCxnSpPr>
              <p:cNvPr id="638" name="Google Shape;638;p19"/>
              <p:cNvCxnSpPr/>
              <p:nvPr/>
            </p:nvCxnSpPr>
            <p:spPr>
              <a:xfrm rot="10800000">
                <a:off x="2686050" y="2984984"/>
                <a:ext cx="426900" cy="0"/>
              </a:xfrm>
              <a:prstGeom prst="straightConnector1">
                <a:avLst/>
              </a:prstGeom>
              <a:noFill/>
              <a:ln w="28575" cap="flat" cmpd="sng">
                <a:solidFill>
                  <a:schemeClr val="accent4"/>
                </a:solidFill>
                <a:prstDash val="solid"/>
                <a:round/>
                <a:headEnd type="none" w="med" len="med"/>
                <a:tailEnd type="none" w="med" len="med"/>
              </a:ln>
            </p:spPr>
          </p:cxnSp>
          <p:cxnSp>
            <p:nvCxnSpPr>
              <p:cNvPr id="639" name="Google Shape;639;p19"/>
              <p:cNvCxnSpPr/>
              <p:nvPr/>
            </p:nvCxnSpPr>
            <p:spPr>
              <a:xfrm rot="10800000">
                <a:off x="2683250" y="1283325"/>
                <a:ext cx="0" cy="2629800"/>
              </a:xfrm>
              <a:prstGeom prst="straightConnector1">
                <a:avLst/>
              </a:prstGeom>
              <a:noFill/>
              <a:ln w="28575" cap="flat" cmpd="sng">
                <a:solidFill>
                  <a:schemeClr val="accent4"/>
                </a:solidFill>
                <a:prstDash val="solid"/>
                <a:round/>
                <a:headEnd type="none" w="med" len="med"/>
                <a:tailEnd type="none" w="med" len="med"/>
              </a:ln>
            </p:spPr>
          </p:cxnSp>
          <p:cxnSp>
            <p:nvCxnSpPr>
              <p:cNvPr id="640" name="Google Shape;640;p19"/>
              <p:cNvCxnSpPr/>
              <p:nvPr/>
            </p:nvCxnSpPr>
            <p:spPr>
              <a:xfrm rot="10800000">
                <a:off x="2440263" y="1296075"/>
                <a:ext cx="257100" cy="0"/>
              </a:xfrm>
              <a:prstGeom prst="straightConnector1">
                <a:avLst/>
              </a:prstGeom>
              <a:noFill/>
              <a:ln w="28575" cap="flat" cmpd="sng">
                <a:solidFill>
                  <a:schemeClr val="accent4"/>
                </a:solidFill>
                <a:prstDash val="solid"/>
                <a:round/>
                <a:headEnd type="none" w="med" len="med"/>
                <a:tailEnd type="none" w="med" len="med"/>
              </a:ln>
            </p:spPr>
          </p:cxnSp>
          <p:cxnSp>
            <p:nvCxnSpPr>
              <p:cNvPr id="641" name="Google Shape;641;p19"/>
              <p:cNvCxnSpPr/>
              <p:nvPr/>
            </p:nvCxnSpPr>
            <p:spPr>
              <a:xfrm rot="10800000">
                <a:off x="2440263" y="3918350"/>
                <a:ext cx="257100" cy="0"/>
              </a:xfrm>
              <a:prstGeom prst="straightConnector1">
                <a:avLst/>
              </a:prstGeom>
              <a:noFill/>
              <a:ln w="28575" cap="flat" cmpd="sng">
                <a:solidFill>
                  <a:schemeClr val="accent4"/>
                </a:solidFill>
                <a:prstDash val="solid"/>
                <a:round/>
                <a:headEnd type="none" w="med" len="med"/>
                <a:tailEnd type="none" w="med" len="med"/>
              </a:ln>
            </p:spPr>
          </p:cxnSp>
          <p:cxnSp>
            <p:nvCxnSpPr>
              <p:cNvPr id="642" name="Google Shape;642;p19"/>
              <p:cNvCxnSpPr/>
              <p:nvPr/>
            </p:nvCxnSpPr>
            <p:spPr>
              <a:xfrm rot="10800000">
                <a:off x="2440288" y="2607200"/>
                <a:ext cx="256500" cy="0"/>
              </a:xfrm>
              <a:prstGeom prst="straightConnector1">
                <a:avLst/>
              </a:prstGeom>
              <a:noFill/>
              <a:ln w="28575" cap="flat" cmpd="sng">
                <a:solidFill>
                  <a:schemeClr val="accent4"/>
                </a:solidFill>
                <a:prstDash val="solid"/>
                <a:round/>
                <a:headEnd type="none" w="med" len="med"/>
                <a:tailEnd type="none" w="med" len="med"/>
              </a:ln>
            </p:spPr>
          </p:cxnSp>
        </p:grpSp>
      </p:grpSp>
      <p:sp>
        <p:nvSpPr>
          <p:cNvPr id="643" name="Google Shape;643;p19"/>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a:solidFill>
                  <a:schemeClr val="tx1"/>
                </a:solidFill>
              </a:rPr>
              <a:t>QUẢN LÝ GIAO TÁC PHÂN TÁN</a:t>
            </a:r>
            <a:endParaRPr dirty="0">
              <a:solidFill>
                <a:schemeClr val="tx1"/>
              </a:solidFill>
            </a:endParaRPr>
          </a:p>
        </p:txBody>
      </p:sp>
      <p:grpSp>
        <p:nvGrpSpPr>
          <p:cNvPr id="644" name="Google Shape;644;p19"/>
          <p:cNvGrpSpPr/>
          <p:nvPr/>
        </p:nvGrpSpPr>
        <p:grpSpPr>
          <a:xfrm>
            <a:off x="3040057" y="2065178"/>
            <a:ext cx="3050210" cy="2381866"/>
            <a:chOff x="3018283" y="1634595"/>
            <a:chExt cx="3050210" cy="2381866"/>
          </a:xfrm>
        </p:grpSpPr>
        <p:grpSp>
          <p:nvGrpSpPr>
            <p:cNvPr id="645" name="Google Shape;645;p19"/>
            <p:cNvGrpSpPr/>
            <p:nvPr/>
          </p:nvGrpSpPr>
          <p:grpSpPr>
            <a:xfrm rot="3697694">
              <a:off x="4488459" y="2222237"/>
              <a:ext cx="1157423" cy="699014"/>
              <a:chOff x="3441057" y="2206786"/>
              <a:chExt cx="1157400" cy="699000"/>
            </a:xfrm>
          </p:grpSpPr>
          <p:cxnSp>
            <p:nvCxnSpPr>
              <p:cNvPr id="646" name="Google Shape;646;p19"/>
              <p:cNvCxnSpPr/>
              <p:nvPr/>
            </p:nvCxnSpPr>
            <p:spPr>
              <a:xfrm rot="10800000" flipH="1">
                <a:off x="3441057" y="2206786"/>
                <a:ext cx="1157400" cy="699000"/>
              </a:xfrm>
              <a:prstGeom prst="straightConnector1">
                <a:avLst/>
              </a:prstGeom>
              <a:noFill/>
              <a:ln w="76200" cap="flat" cmpd="sng">
                <a:solidFill>
                  <a:schemeClr val="accent2"/>
                </a:solidFill>
                <a:prstDash val="solid"/>
                <a:round/>
                <a:headEnd type="none" w="med" len="med"/>
                <a:tailEnd type="none" w="med" len="med"/>
              </a:ln>
            </p:spPr>
          </p:cxnSp>
          <p:cxnSp>
            <p:nvCxnSpPr>
              <p:cNvPr id="647" name="Google Shape;647;p19"/>
              <p:cNvCxnSpPr/>
              <p:nvPr/>
            </p:nvCxnSpPr>
            <p:spPr>
              <a:xfrm rot="10800000" flipH="1">
                <a:off x="3441057" y="2206786"/>
                <a:ext cx="1157400" cy="699000"/>
              </a:xfrm>
              <a:prstGeom prst="straightConnector1">
                <a:avLst/>
              </a:prstGeom>
              <a:noFill/>
              <a:ln w="28575" cap="flat" cmpd="sng">
                <a:solidFill>
                  <a:schemeClr val="accent4"/>
                </a:solidFill>
                <a:prstDash val="solid"/>
                <a:round/>
                <a:headEnd type="none" w="med" len="med"/>
                <a:tailEnd type="none" w="med" len="med"/>
              </a:ln>
            </p:spPr>
          </p:cxnSp>
        </p:grpSp>
        <p:grpSp>
          <p:nvGrpSpPr>
            <p:cNvPr id="648" name="Google Shape;648;p19"/>
            <p:cNvGrpSpPr/>
            <p:nvPr/>
          </p:nvGrpSpPr>
          <p:grpSpPr>
            <a:xfrm rot="3697694">
              <a:off x="3953917" y="2602087"/>
              <a:ext cx="1157423" cy="699014"/>
              <a:chOff x="3441057" y="2206786"/>
              <a:chExt cx="1157400" cy="699000"/>
            </a:xfrm>
          </p:grpSpPr>
          <p:cxnSp>
            <p:nvCxnSpPr>
              <p:cNvPr id="649" name="Google Shape;649;p19"/>
              <p:cNvCxnSpPr/>
              <p:nvPr/>
            </p:nvCxnSpPr>
            <p:spPr>
              <a:xfrm rot="10800000" flipH="1">
                <a:off x="3441057" y="2206786"/>
                <a:ext cx="1157400" cy="699000"/>
              </a:xfrm>
              <a:prstGeom prst="straightConnector1">
                <a:avLst/>
              </a:prstGeom>
              <a:noFill/>
              <a:ln w="76200" cap="flat" cmpd="sng">
                <a:solidFill>
                  <a:schemeClr val="accent2"/>
                </a:solidFill>
                <a:prstDash val="solid"/>
                <a:round/>
                <a:headEnd type="none" w="med" len="med"/>
                <a:tailEnd type="none" w="med" len="med"/>
              </a:ln>
            </p:spPr>
          </p:cxnSp>
          <p:cxnSp>
            <p:nvCxnSpPr>
              <p:cNvPr id="650" name="Google Shape;650;p19"/>
              <p:cNvCxnSpPr/>
              <p:nvPr/>
            </p:nvCxnSpPr>
            <p:spPr>
              <a:xfrm rot="10800000" flipH="1">
                <a:off x="3441057" y="2206786"/>
                <a:ext cx="1157400" cy="699000"/>
              </a:xfrm>
              <a:prstGeom prst="straightConnector1">
                <a:avLst/>
              </a:prstGeom>
              <a:noFill/>
              <a:ln w="28575" cap="flat" cmpd="sng">
                <a:solidFill>
                  <a:schemeClr val="accent4"/>
                </a:solidFill>
                <a:prstDash val="solid"/>
                <a:round/>
                <a:headEnd type="none" w="med" len="med"/>
                <a:tailEnd type="none" w="med" len="med"/>
              </a:ln>
            </p:spPr>
          </p:cxnSp>
        </p:grpSp>
        <p:grpSp>
          <p:nvGrpSpPr>
            <p:cNvPr id="651" name="Google Shape;651;p19"/>
            <p:cNvGrpSpPr/>
            <p:nvPr/>
          </p:nvGrpSpPr>
          <p:grpSpPr>
            <a:xfrm rot="3697694">
              <a:off x="3337463" y="2991674"/>
              <a:ext cx="1157423" cy="699014"/>
              <a:chOff x="3441057" y="2206786"/>
              <a:chExt cx="1157400" cy="699000"/>
            </a:xfrm>
          </p:grpSpPr>
          <p:cxnSp>
            <p:nvCxnSpPr>
              <p:cNvPr id="652" name="Google Shape;652;p19"/>
              <p:cNvCxnSpPr/>
              <p:nvPr/>
            </p:nvCxnSpPr>
            <p:spPr>
              <a:xfrm rot="10800000" flipH="1">
                <a:off x="3441057" y="2206786"/>
                <a:ext cx="1157400" cy="699000"/>
              </a:xfrm>
              <a:prstGeom prst="straightConnector1">
                <a:avLst/>
              </a:prstGeom>
              <a:noFill/>
              <a:ln w="76200" cap="flat" cmpd="sng">
                <a:solidFill>
                  <a:schemeClr val="accent2"/>
                </a:solidFill>
                <a:prstDash val="solid"/>
                <a:round/>
                <a:headEnd type="none" w="med" len="med"/>
                <a:tailEnd type="none" w="med" len="med"/>
              </a:ln>
            </p:spPr>
          </p:cxnSp>
          <p:cxnSp>
            <p:nvCxnSpPr>
              <p:cNvPr id="653" name="Google Shape;653;p19"/>
              <p:cNvCxnSpPr/>
              <p:nvPr/>
            </p:nvCxnSpPr>
            <p:spPr>
              <a:xfrm rot="10800000" flipH="1">
                <a:off x="3441057" y="2206786"/>
                <a:ext cx="1157400" cy="699000"/>
              </a:xfrm>
              <a:prstGeom prst="straightConnector1">
                <a:avLst/>
              </a:prstGeom>
              <a:noFill/>
              <a:ln w="28575" cap="flat" cmpd="sng">
                <a:solidFill>
                  <a:schemeClr val="accent4"/>
                </a:solidFill>
                <a:prstDash val="solid"/>
                <a:round/>
                <a:headEnd type="none" w="med" len="med"/>
                <a:tailEnd type="none" w="med" len="med"/>
              </a:ln>
            </p:spPr>
          </p:cxnSp>
        </p:grpSp>
        <p:grpSp>
          <p:nvGrpSpPr>
            <p:cNvPr id="654" name="Google Shape;654;p19"/>
            <p:cNvGrpSpPr/>
            <p:nvPr/>
          </p:nvGrpSpPr>
          <p:grpSpPr>
            <a:xfrm>
              <a:off x="4028030" y="2544811"/>
              <a:ext cx="1157400" cy="699000"/>
              <a:chOff x="3441057" y="2206786"/>
              <a:chExt cx="1157400" cy="699000"/>
            </a:xfrm>
          </p:grpSpPr>
          <p:cxnSp>
            <p:nvCxnSpPr>
              <p:cNvPr id="655" name="Google Shape;655;p19"/>
              <p:cNvCxnSpPr/>
              <p:nvPr/>
            </p:nvCxnSpPr>
            <p:spPr>
              <a:xfrm rot="10800000" flipH="1">
                <a:off x="3441057" y="2206786"/>
                <a:ext cx="1157400" cy="699000"/>
              </a:xfrm>
              <a:prstGeom prst="straightConnector1">
                <a:avLst/>
              </a:prstGeom>
              <a:noFill/>
              <a:ln w="76200" cap="flat" cmpd="sng">
                <a:solidFill>
                  <a:schemeClr val="accent2"/>
                </a:solidFill>
                <a:prstDash val="solid"/>
                <a:round/>
                <a:headEnd type="none" w="med" len="med"/>
                <a:tailEnd type="none" w="med" len="med"/>
              </a:ln>
            </p:spPr>
          </p:cxnSp>
          <p:cxnSp>
            <p:nvCxnSpPr>
              <p:cNvPr id="656" name="Google Shape;656;p19"/>
              <p:cNvCxnSpPr/>
              <p:nvPr/>
            </p:nvCxnSpPr>
            <p:spPr>
              <a:xfrm rot="10800000" flipH="1">
                <a:off x="3441057" y="2206786"/>
                <a:ext cx="1157400" cy="699000"/>
              </a:xfrm>
              <a:prstGeom prst="straightConnector1">
                <a:avLst/>
              </a:prstGeom>
              <a:noFill/>
              <a:ln w="28575" cap="flat" cmpd="sng">
                <a:solidFill>
                  <a:schemeClr val="accent4"/>
                </a:solidFill>
                <a:prstDash val="solid"/>
                <a:round/>
                <a:headEnd type="none" w="med" len="med"/>
                <a:tailEnd type="none" w="med" len="med"/>
              </a:ln>
            </p:spPr>
          </p:cxnSp>
        </p:grpSp>
        <p:grpSp>
          <p:nvGrpSpPr>
            <p:cNvPr id="657" name="Google Shape;657;p19"/>
            <p:cNvGrpSpPr/>
            <p:nvPr/>
          </p:nvGrpSpPr>
          <p:grpSpPr>
            <a:xfrm>
              <a:off x="4615002" y="2980236"/>
              <a:ext cx="1157400" cy="699000"/>
              <a:chOff x="3441057" y="2206786"/>
              <a:chExt cx="1157400" cy="699000"/>
            </a:xfrm>
          </p:grpSpPr>
          <p:cxnSp>
            <p:nvCxnSpPr>
              <p:cNvPr id="658" name="Google Shape;658;p19"/>
              <p:cNvCxnSpPr/>
              <p:nvPr/>
            </p:nvCxnSpPr>
            <p:spPr>
              <a:xfrm rot="10800000" flipH="1">
                <a:off x="3441057" y="2206786"/>
                <a:ext cx="1157400" cy="699000"/>
              </a:xfrm>
              <a:prstGeom prst="straightConnector1">
                <a:avLst/>
              </a:prstGeom>
              <a:noFill/>
              <a:ln w="76200" cap="flat" cmpd="sng">
                <a:solidFill>
                  <a:schemeClr val="accent2"/>
                </a:solidFill>
                <a:prstDash val="solid"/>
                <a:round/>
                <a:headEnd type="none" w="med" len="med"/>
                <a:tailEnd type="none" w="med" len="med"/>
              </a:ln>
            </p:spPr>
          </p:cxnSp>
          <p:cxnSp>
            <p:nvCxnSpPr>
              <p:cNvPr id="659" name="Google Shape;659;p19"/>
              <p:cNvCxnSpPr/>
              <p:nvPr/>
            </p:nvCxnSpPr>
            <p:spPr>
              <a:xfrm rot="10800000" flipH="1">
                <a:off x="3441057" y="2206786"/>
                <a:ext cx="1157400" cy="699000"/>
              </a:xfrm>
              <a:prstGeom prst="straightConnector1">
                <a:avLst/>
              </a:prstGeom>
              <a:noFill/>
              <a:ln w="28575" cap="flat" cmpd="sng">
                <a:solidFill>
                  <a:schemeClr val="accent4"/>
                </a:solidFill>
                <a:prstDash val="solid"/>
                <a:round/>
                <a:headEnd type="none" w="med" len="med"/>
                <a:tailEnd type="none" w="med" len="med"/>
              </a:ln>
            </p:spPr>
          </p:cxnSp>
        </p:grpSp>
        <p:grpSp>
          <p:nvGrpSpPr>
            <p:cNvPr id="660" name="Google Shape;660;p19"/>
            <p:cNvGrpSpPr/>
            <p:nvPr/>
          </p:nvGrpSpPr>
          <p:grpSpPr>
            <a:xfrm>
              <a:off x="3441057" y="2206786"/>
              <a:ext cx="1157400" cy="699000"/>
              <a:chOff x="3441057" y="2206786"/>
              <a:chExt cx="1157400" cy="699000"/>
            </a:xfrm>
          </p:grpSpPr>
          <p:cxnSp>
            <p:nvCxnSpPr>
              <p:cNvPr id="661" name="Google Shape;661;p19"/>
              <p:cNvCxnSpPr/>
              <p:nvPr/>
            </p:nvCxnSpPr>
            <p:spPr>
              <a:xfrm rot="10800000" flipH="1">
                <a:off x="3441057" y="2206786"/>
                <a:ext cx="1157400" cy="699000"/>
              </a:xfrm>
              <a:prstGeom prst="straightConnector1">
                <a:avLst/>
              </a:prstGeom>
              <a:noFill/>
              <a:ln w="76200" cap="flat" cmpd="sng">
                <a:solidFill>
                  <a:schemeClr val="accent2"/>
                </a:solidFill>
                <a:prstDash val="solid"/>
                <a:round/>
                <a:headEnd type="none" w="med" len="med"/>
                <a:tailEnd type="none" w="med" len="med"/>
              </a:ln>
            </p:spPr>
          </p:cxnSp>
          <p:cxnSp>
            <p:nvCxnSpPr>
              <p:cNvPr id="662" name="Google Shape;662;p19"/>
              <p:cNvCxnSpPr/>
              <p:nvPr/>
            </p:nvCxnSpPr>
            <p:spPr>
              <a:xfrm rot="10800000" flipH="1">
                <a:off x="3441057" y="2206786"/>
                <a:ext cx="1157400" cy="699000"/>
              </a:xfrm>
              <a:prstGeom prst="straightConnector1">
                <a:avLst/>
              </a:prstGeom>
              <a:noFill/>
              <a:ln w="28575" cap="flat" cmpd="sng">
                <a:solidFill>
                  <a:schemeClr val="accent4"/>
                </a:solidFill>
                <a:prstDash val="solid"/>
                <a:round/>
                <a:headEnd type="none" w="med" len="med"/>
                <a:tailEnd type="none" w="med" len="med"/>
              </a:ln>
            </p:spPr>
          </p:cxnSp>
        </p:grpSp>
        <p:grpSp>
          <p:nvGrpSpPr>
            <p:cNvPr id="663" name="Google Shape;663;p19"/>
            <p:cNvGrpSpPr/>
            <p:nvPr/>
          </p:nvGrpSpPr>
          <p:grpSpPr>
            <a:xfrm>
              <a:off x="4226889" y="1634595"/>
              <a:ext cx="598632" cy="805372"/>
              <a:chOff x="3478424" y="1308364"/>
              <a:chExt cx="2187185" cy="2942536"/>
            </a:xfrm>
          </p:grpSpPr>
          <p:sp>
            <p:nvSpPr>
              <p:cNvPr id="664" name="Google Shape;664;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65" name="Google Shape;665;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66" name="Google Shape;666;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67" name="Google Shape;667;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68" name="Google Shape;668;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69" name="Google Shape;669;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70" name="Google Shape;670;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71" name="Google Shape;671;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72" name="Google Shape;672;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73" name="Google Shape;673;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74" name="Google Shape;674;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75" name="Google Shape;675;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76" name="Google Shape;676;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77" name="Google Shape;677;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78" name="Google Shape;678;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79" name="Google Shape;679;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80" name="Google Shape;680;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81" name="Google Shape;681;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82" name="Google Shape;682;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83" name="Google Shape;683;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84" name="Google Shape;684;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85" name="Google Shape;685;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86" name="Google Shape;686;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87" name="Google Shape;687;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88" name="Google Shape;688;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89" name="Google Shape;689;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0" name="Google Shape;690;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1" name="Google Shape;691;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2" name="Google Shape;692;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3" name="Google Shape;693;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4" name="Google Shape;694;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5" name="Google Shape;695;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6" name="Google Shape;696;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7" name="Google Shape;697;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8" name="Google Shape;698;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9" name="Google Shape;699;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0" name="Google Shape;700;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1" name="Google Shape;701;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2" name="Google Shape;702;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3" name="Google Shape;703;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4" name="Google Shape;704;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5" name="Google Shape;705;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6" name="Google Shape;706;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707" name="Google Shape;707;p19"/>
              <p:cNvGrpSpPr/>
              <p:nvPr/>
            </p:nvGrpSpPr>
            <p:grpSpPr>
              <a:xfrm>
                <a:off x="3478424" y="1308364"/>
                <a:ext cx="2180470" cy="1878295"/>
                <a:chOff x="5553063" y="1487604"/>
                <a:chExt cx="1981525" cy="1707075"/>
              </a:xfrm>
            </p:grpSpPr>
            <p:sp>
              <p:nvSpPr>
                <p:cNvPr id="708" name="Google Shape;708;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9" name="Google Shape;709;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nvGrpSpPr>
            <p:cNvPr id="710" name="Google Shape;710;p19"/>
            <p:cNvGrpSpPr/>
            <p:nvPr/>
          </p:nvGrpSpPr>
          <p:grpSpPr>
            <a:xfrm>
              <a:off x="4819732" y="1979138"/>
              <a:ext cx="598632" cy="805372"/>
              <a:chOff x="3478424" y="1308364"/>
              <a:chExt cx="2187185" cy="2942536"/>
            </a:xfrm>
          </p:grpSpPr>
          <p:sp>
            <p:nvSpPr>
              <p:cNvPr id="711" name="Google Shape;711;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12" name="Google Shape;712;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13" name="Google Shape;713;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14" name="Google Shape;714;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15" name="Google Shape;715;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16" name="Google Shape;716;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17" name="Google Shape;717;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18" name="Google Shape;718;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19" name="Google Shape;719;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20" name="Google Shape;720;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21" name="Google Shape;721;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22" name="Google Shape;722;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23" name="Google Shape;723;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24" name="Google Shape;724;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25" name="Google Shape;725;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26" name="Google Shape;726;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27" name="Google Shape;727;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28" name="Google Shape;728;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29" name="Google Shape;729;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30" name="Google Shape;730;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31" name="Google Shape;731;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32" name="Google Shape;732;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33" name="Google Shape;733;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34" name="Google Shape;734;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35" name="Google Shape;735;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36" name="Google Shape;736;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37" name="Google Shape;737;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38" name="Google Shape;738;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39" name="Google Shape;739;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40" name="Google Shape;740;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41" name="Google Shape;741;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42" name="Google Shape;742;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43" name="Google Shape;743;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44" name="Google Shape;744;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45" name="Google Shape;745;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46" name="Google Shape;746;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47" name="Google Shape;747;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48" name="Google Shape;748;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49" name="Google Shape;749;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50" name="Google Shape;750;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51" name="Google Shape;751;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52" name="Google Shape;752;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53" name="Google Shape;753;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754" name="Google Shape;754;p19"/>
              <p:cNvGrpSpPr/>
              <p:nvPr/>
            </p:nvGrpSpPr>
            <p:grpSpPr>
              <a:xfrm>
                <a:off x="3478424" y="1308364"/>
                <a:ext cx="2180470" cy="1878295"/>
                <a:chOff x="5553063" y="1487604"/>
                <a:chExt cx="1981525" cy="1707075"/>
              </a:xfrm>
            </p:grpSpPr>
            <p:sp>
              <p:nvSpPr>
                <p:cNvPr id="755" name="Google Shape;755;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56" name="Google Shape;756;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nvGrpSpPr>
            <p:cNvPr id="757" name="Google Shape;757;p19"/>
            <p:cNvGrpSpPr/>
            <p:nvPr/>
          </p:nvGrpSpPr>
          <p:grpSpPr>
            <a:xfrm>
              <a:off x="5469860" y="2359776"/>
              <a:ext cx="598632" cy="805372"/>
              <a:chOff x="3478424" y="1308364"/>
              <a:chExt cx="2187185" cy="2942536"/>
            </a:xfrm>
          </p:grpSpPr>
          <p:sp>
            <p:nvSpPr>
              <p:cNvPr id="758" name="Google Shape;758;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59" name="Google Shape;759;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0" name="Google Shape;760;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1" name="Google Shape;761;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2" name="Google Shape;762;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3" name="Google Shape;763;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4" name="Google Shape;764;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5" name="Google Shape;765;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6" name="Google Shape;766;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7" name="Google Shape;767;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8" name="Google Shape;768;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9" name="Google Shape;769;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70" name="Google Shape;770;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71" name="Google Shape;771;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72" name="Google Shape;772;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73" name="Google Shape;773;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74" name="Google Shape;774;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75" name="Google Shape;775;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76" name="Google Shape;776;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77" name="Google Shape;777;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78" name="Google Shape;778;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79" name="Google Shape;779;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80" name="Google Shape;780;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81" name="Google Shape;781;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82" name="Google Shape;782;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83" name="Google Shape;783;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84" name="Google Shape;784;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85" name="Google Shape;785;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86" name="Google Shape;786;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87" name="Google Shape;787;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88" name="Google Shape;788;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89" name="Google Shape;789;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90" name="Google Shape;790;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91" name="Google Shape;791;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92" name="Google Shape;792;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93" name="Google Shape;793;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94" name="Google Shape;794;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95" name="Google Shape;795;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96" name="Google Shape;796;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97" name="Google Shape;797;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98" name="Google Shape;798;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99" name="Google Shape;799;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00" name="Google Shape;800;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801" name="Google Shape;801;p19"/>
              <p:cNvGrpSpPr/>
              <p:nvPr/>
            </p:nvGrpSpPr>
            <p:grpSpPr>
              <a:xfrm>
                <a:off x="3478424" y="1308364"/>
                <a:ext cx="2180470" cy="1878295"/>
                <a:chOff x="5553063" y="1487604"/>
                <a:chExt cx="1981525" cy="1707075"/>
              </a:xfrm>
            </p:grpSpPr>
            <p:sp>
              <p:nvSpPr>
                <p:cNvPr id="802" name="Google Shape;802;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03" name="Google Shape;803;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nvGrpSpPr>
            <p:cNvPr id="804" name="Google Shape;804;p19"/>
            <p:cNvGrpSpPr/>
            <p:nvPr/>
          </p:nvGrpSpPr>
          <p:grpSpPr>
            <a:xfrm>
              <a:off x="3635042" y="1987866"/>
              <a:ext cx="598632" cy="805372"/>
              <a:chOff x="3478424" y="1308364"/>
              <a:chExt cx="2187185" cy="2942536"/>
            </a:xfrm>
          </p:grpSpPr>
          <p:sp>
            <p:nvSpPr>
              <p:cNvPr id="805" name="Google Shape;805;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06" name="Google Shape;806;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07" name="Google Shape;807;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08" name="Google Shape;808;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09" name="Google Shape;809;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10" name="Google Shape;810;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11" name="Google Shape;811;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12" name="Google Shape;812;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13" name="Google Shape;813;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14" name="Google Shape;814;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15" name="Google Shape;815;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16" name="Google Shape;816;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17" name="Google Shape;817;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18" name="Google Shape;818;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19" name="Google Shape;819;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20" name="Google Shape;820;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21" name="Google Shape;821;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22" name="Google Shape;822;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23" name="Google Shape;823;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24" name="Google Shape;824;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25" name="Google Shape;825;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26" name="Google Shape;826;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27" name="Google Shape;827;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28" name="Google Shape;828;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29" name="Google Shape;829;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30" name="Google Shape;830;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31" name="Google Shape;831;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32" name="Google Shape;832;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33" name="Google Shape;833;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34" name="Google Shape;834;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35" name="Google Shape;835;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36" name="Google Shape;836;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37" name="Google Shape;837;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38" name="Google Shape;838;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39" name="Google Shape;839;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40" name="Google Shape;840;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41" name="Google Shape;841;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42" name="Google Shape;842;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43" name="Google Shape;843;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44" name="Google Shape;844;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45" name="Google Shape;845;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46" name="Google Shape;846;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47" name="Google Shape;847;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848" name="Google Shape;848;p19"/>
              <p:cNvGrpSpPr/>
              <p:nvPr/>
            </p:nvGrpSpPr>
            <p:grpSpPr>
              <a:xfrm>
                <a:off x="3478424" y="1308364"/>
                <a:ext cx="2180470" cy="1878295"/>
                <a:chOff x="5553063" y="1487604"/>
                <a:chExt cx="1981525" cy="1707075"/>
              </a:xfrm>
            </p:grpSpPr>
            <p:sp>
              <p:nvSpPr>
                <p:cNvPr id="849" name="Google Shape;849;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50" name="Google Shape;850;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nvGrpSpPr>
            <p:cNvPr id="851" name="Google Shape;851;p19"/>
            <p:cNvGrpSpPr/>
            <p:nvPr/>
          </p:nvGrpSpPr>
          <p:grpSpPr>
            <a:xfrm>
              <a:off x="4227884" y="2332409"/>
              <a:ext cx="598632" cy="805372"/>
              <a:chOff x="3478424" y="1308364"/>
              <a:chExt cx="2187185" cy="2942536"/>
            </a:xfrm>
          </p:grpSpPr>
          <p:sp>
            <p:nvSpPr>
              <p:cNvPr id="852" name="Google Shape;852;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53" name="Google Shape;853;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54" name="Google Shape;854;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55" name="Google Shape;855;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56" name="Google Shape;856;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57" name="Google Shape;857;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58" name="Google Shape;858;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59" name="Google Shape;859;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60" name="Google Shape;860;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61" name="Google Shape;861;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62" name="Google Shape;862;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63" name="Google Shape;863;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64" name="Google Shape;864;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65" name="Google Shape;865;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66" name="Google Shape;866;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67" name="Google Shape;867;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68" name="Google Shape;868;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69" name="Google Shape;869;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70" name="Google Shape;870;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71" name="Google Shape;871;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72" name="Google Shape;872;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73" name="Google Shape;873;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74" name="Google Shape;874;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75" name="Google Shape;875;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76" name="Google Shape;876;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77" name="Google Shape;877;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78" name="Google Shape;878;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79" name="Google Shape;879;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80" name="Google Shape;880;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81" name="Google Shape;881;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82" name="Google Shape;882;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83" name="Google Shape;883;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84" name="Google Shape;884;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85" name="Google Shape;885;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86" name="Google Shape;886;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87" name="Google Shape;887;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88" name="Google Shape;888;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89" name="Google Shape;889;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90" name="Google Shape;890;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91" name="Google Shape;891;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92" name="Google Shape;892;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93" name="Google Shape;893;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94" name="Google Shape;894;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895" name="Google Shape;895;p19"/>
              <p:cNvGrpSpPr/>
              <p:nvPr/>
            </p:nvGrpSpPr>
            <p:grpSpPr>
              <a:xfrm>
                <a:off x="3478424" y="1308364"/>
                <a:ext cx="2180470" cy="1878295"/>
                <a:chOff x="5553063" y="1487604"/>
                <a:chExt cx="1981525" cy="1707075"/>
              </a:xfrm>
            </p:grpSpPr>
            <p:sp>
              <p:nvSpPr>
                <p:cNvPr id="896" name="Google Shape;896;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97" name="Google Shape;897;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nvGrpSpPr>
            <p:cNvPr id="898" name="Google Shape;898;p19"/>
            <p:cNvGrpSpPr/>
            <p:nvPr/>
          </p:nvGrpSpPr>
          <p:grpSpPr>
            <a:xfrm>
              <a:off x="4878013" y="2713047"/>
              <a:ext cx="598632" cy="805372"/>
              <a:chOff x="3478424" y="1308364"/>
              <a:chExt cx="2187185" cy="2942536"/>
            </a:xfrm>
          </p:grpSpPr>
          <p:sp>
            <p:nvSpPr>
              <p:cNvPr id="899" name="Google Shape;899;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00" name="Google Shape;900;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01" name="Google Shape;901;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02" name="Google Shape;902;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03" name="Google Shape;903;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04" name="Google Shape;904;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05" name="Google Shape;905;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06" name="Google Shape;906;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07" name="Google Shape;907;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08" name="Google Shape;908;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09" name="Google Shape;909;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10" name="Google Shape;910;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11" name="Google Shape;911;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12" name="Google Shape;912;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13" name="Google Shape;913;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14" name="Google Shape;914;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15" name="Google Shape;915;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16" name="Google Shape;916;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17" name="Google Shape;917;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18" name="Google Shape;918;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19" name="Google Shape;919;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20" name="Google Shape;920;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21" name="Google Shape;921;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22" name="Google Shape;922;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23" name="Google Shape;923;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24" name="Google Shape;924;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25" name="Google Shape;925;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26" name="Google Shape;926;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27" name="Google Shape;927;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28" name="Google Shape;928;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29" name="Google Shape;929;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30" name="Google Shape;930;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31" name="Google Shape;931;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32" name="Google Shape;932;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33" name="Google Shape;933;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34" name="Google Shape;934;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35" name="Google Shape;935;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36" name="Google Shape;936;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37" name="Google Shape;937;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38" name="Google Shape;938;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39" name="Google Shape;939;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40" name="Google Shape;940;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41" name="Google Shape;941;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942" name="Google Shape;942;p19"/>
              <p:cNvGrpSpPr/>
              <p:nvPr/>
            </p:nvGrpSpPr>
            <p:grpSpPr>
              <a:xfrm>
                <a:off x="3478424" y="1308364"/>
                <a:ext cx="2180470" cy="1878295"/>
                <a:chOff x="5553063" y="1487604"/>
                <a:chExt cx="1981525" cy="1707075"/>
              </a:xfrm>
            </p:grpSpPr>
            <p:sp>
              <p:nvSpPr>
                <p:cNvPr id="943" name="Google Shape;943;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44" name="Google Shape;944;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nvGrpSpPr>
            <p:cNvPr id="945" name="Google Shape;945;p19"/>
            <p:cNvGrpSpPr/>
            <p:nvPr/>
          </p:nvGrpSpPr>
          <p:grpSpPr>
            <a:xfrm>
              <a:off x="3018283" y="2357045"/>
              <a:ext cx="598632" cy="805372"/>
              <a:chOff x="3478424" y="1308364"/>
              <a:chExt cx="2187185" cy="2942536"/>
            </a:xfrm>
          </p:grpSpPr>
          <p:sp>
            <p:nvSpPr>
              <p:cNvPr id="946" name="Google Shape;946;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47" name="Google Shape;947;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48" name="Google Shape;948;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49" name="Google Shape;949;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50" name="Google Shape;950;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51" name="Google Shape;951;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52" name="Google Shape;952;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53" name="Google Shape;953;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54" name="Google Shape;954;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55" name="Google Shape;955;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56" name="Google Shape;956;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57" name="Google Shape;957;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58" name="Google Shape;958;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59" name="Google Shape;959;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60" name="Google Shape;960;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61" name="Google Shape;961;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62" name="Google Shape;962;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63" name="Google Shape;963;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64" name="Google Shape;964;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65" name="Google Shape;965;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66" name="Google Shape;966;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67" name="Google Shape;967;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68" name="Google Shape;968;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69" name="Google Shape;969;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70" name="Google Shape;970;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71" name="Google Shape;971;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72" name="Google Shape;972;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73" name="Google Shape;973;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74" name="Google Shape;974;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75" name="Google Shape;975;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76" name="Google Shape;976;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77" name="Google Shape;977;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78" name="Google Shape;978;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79" name="Google Shape;979;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80" name="Google Shape;980;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81" name="Google Shape;981;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82" name="Google Shape;982;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83" name="Google Shape;983;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84" name="Google Shape;984;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85" name="Google Shape;985;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86" name="Google Shape;986;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87" name="Google Shape;987;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88" name="Google Shape;988;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989" name="Google Shape;989;p19"/>
              <p:cNvGrpSpPr/>
              <p:nvPr/>
            </p:nvGrpSpPr>
            <p:grpSpPr>
              <a:xfrm>
                <a:off x="3478424" y="1308364"/>
                <a:ext cx="2180470" cy="1878295"/>
                <a:chOff x="5553063" y="1487604"/>
                <a:chExt cx="1981525" cy="1707075"/>
              </a:xfrm>
            </p:grpSpPr>
            <p:sp>
              <p:nvSpPr>
                <p:cNvPr id="990" name="Google Shape;990;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91" name="Google Shape;991;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nvGrpSpPr>
            <p:cNvPr id="992" name="Google Shape;992;p19"/>
            <p:cNvGrpSpPr/>
            <p:nvPr/>
          </p:nvGrpSpPr>
          <p:grpSpPr>
            <a:xfrm>
              <a:off x="3611125" y="2701588"/>
              <a:ext cx="598632" cy="805372"/>
              <a:chOff x="3478424" y="1308364"/>
              <a:chExt cx="2187185" cy="2942536"/>
            </a:xfrm>
          </p:grpSpPr>
          <p:sp>
            <p:nvSpPr>
              <p:cNvPr id="993" name="Google Shape;993;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94" name="Google Shape;994;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95" name="Google Shape;995;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96" name="Google Shape;996;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97" name="Google Shape;997;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98" name="Google Shape;998;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99" name="Google Shape;999;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00" name="Google Shape;1000;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01" name="Google Shape;1001;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02" name="Google Shape;1002;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03" name="Google Shape;1003;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04" name="Google Shape;1004;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05" name="Google Shape;1005;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06" name="Google Shape;1006;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07" name="Google Shape;1007;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08" name="Google Shape;1008;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09" name="Google Shape;1009;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10" name="Google Shape;1010;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11" name="Google Shape;1011;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12" name="Google Shape;1012;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13" name="Google Shape;1013;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14" name="Google Shape;1014;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15" name="Google Shape;1015;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16" name="Google Shape;1016;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17" name="Google Shape;1017;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18" name="Google Shape;1018;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19" name="Google Shape;1019;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20" name="Google Shape;1020;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21" name="Google Shape;1021;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22" name="Google Shape;1022;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23" name="Google Shape;1023;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24" name="Google Shape;1024;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25" name="Google Shape;1025;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26" name="Google Shape;1026;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27" name="Google Shape;1027;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28" name="Google Shape;1028;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29" name="Google Shape;1029;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30" name="Google Shape;1030;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31" name="Google Shape;1031;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32" name="Google Shape;1032;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33" name="Google Shape;1033;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34" name="Google Shape;1034;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35" name="Google Shape;1035;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1036" name="Google Shape;1036;p19"/>
              <p:cNvGrpSpPr/>
              <p:nvPr/>
            </p:nvGrpSpPr>
            <p:grpSpPr>
              <a:xfrm>
                <a:off x="3478424" y="1308364"/>
                <a:ext cx="2180470" cy="1878295"/>
                <a:chOff x="5553063" y="1487604"/>
                <a:chExt cx="1981525" cy="1707075"/>
              </a:xfrm>
            </p:grpSpPr>
            <p:sp>
              <p:nvSpPr>
                <p:cNvPr id="1037" name="Google Shape;1037;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38" name="Google Shape;1038;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nvGrpSpPr>
            <p:cNvPr id="1039" name="Google Shape;1039;p19"/>
            <p:cNvGrpSpPr/>
            <p:nvPr/>
          </p:nvGrpSpPr>
          <p:grpSpPr>
            <a:xfrm>
              <a:off x="4261254" y="3082226"/>
              <a:ext cx="598632" cy="805372"/>
              <a:chOff x="3478424" y="1308364"/>
              <a:chExt cx="2187185" cy="2942536"/>
            </a:xfrm>
          </p:grpSpPr>
          <p:sp>
            <p:nvSpPr>
              <p:cNvPr id="1040" name="Google Shape;1040;p19"/>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41" name="Google Shape;1041;p19"/>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42" name="Google Shape;1042;p19"/>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43" name="Google Shape;1043;p19"/>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44" name="Google Shape;1044;p19"/>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45" name="Google Shape;1045;p19"/>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46" name="Google Shape;1046;p19"/>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47" name="Google Shape;1047;p19"/>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48" name="Google Shape;1048;p19"/>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49" name="Google Shape;1049;p19"/>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50" name="Google Shape;1050;p19"/>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51" name="Google Shape;1051;p19"/>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52" name="Google Shape;1052;p19"/>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53" name="Google Shape;1053;p19"/>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54" name="Google Shape;1054;p19"/>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55" name="Google Shape;1055;p19"/>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56" name="Google Shape;1056;p19"/>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57" name="Google Shape;1057;p19"/>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58" name="Google Shape;1058;p19"/>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59" name="Google Shape;1059;p19"/>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60" name="Google Shape;1060;p19"/>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61" name="Google Shape;1061;p19"/>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62" name="Google Shape;1062;p19"/>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63" name="Google Shape;1063;p19"/>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64" name="Google Shape;1064;p19"/>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65" name="Google Shape;1065;p19"/>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66" name="Google Shape;1066;p19"/>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67" name="Google Shape;1067;p19"/>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68" name="Google Shape;1068;p19"/>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69" name="Google Shape;1069;p19"/>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70" name="Google Shape;1070;p19"/>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71" name="Google Shape;1071;p19"/>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72" name="Google Shape;1072;p19"/>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73" name="Google Shape;1073;p19"/>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74" name="Google Shape;1074;p19"/>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75" name="Google Shape;1075;p19"/>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76" name="Google Shape;1076;p19"/>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77" name="Google Shape;1077;p19"/>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78" name="Google Shape;1078;p19"/>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79" name="Google Shape;1079;p19"/>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80" name="Google Shape;1080;p19"/>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81" name="Google Shape;1081;p19"/>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82" name="Google Shape;1082;p19"/>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1083" name="Google Shape;1083;p19"/>
              <p:cNvGrpSpPr/>
              <p:nvPr/>
            </p:nvGrpSpPr>
            <p:grpSpPr>
              <a:xfrm>
                <a:off x="3478424" y="1308364"/>
                <a:ext cx="2180470" cy="1878295"/>
                <a:chOff x="5553063" y="1487604"/>
                <a:chExt cx="1981525" cy="1707075"/>
              </a:xfrm>
            </p:grpSpPr>
            <p:sp>
              <p:nvSpPr>
                <p:cNvPr id="1084" name="Google Shape;1084;p19"/>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85" name="Google Shape;1085;p19"/>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grpSp>
        <p:nvGrpSpPr>
          <p:cNvPr id="1086" name="Google Shape;1086;p19"/>
          <p:cNvGrpSpPr/>
          <p:nvPr/>
        </p:nvGrpSpPr>
        <p:grpSpPr>
          <a:xfrm>
            <a:off x="6637422" y="1415814"/>
            <a:ext cx="2722040" cy="458700"/>
            <a:chOff x="6687773" y="1422827"/>
            <a:chExt cx="2722040" cy="458700"/>
          </a:xfrm>
        </p:grpSpPr>
        <p:sp>
          <p:nvSpPr>
            <p:cNvPr id="1087" name="Google Shape;1087;p19"/>
            <p:cNvSpPr txBox="1"/>
            <p:nvPr/>
          </p:nvSpPr>
          <p:spPr>
            <a:xfrm>
              <a:off x="6687773" y="1628027"/>
              <a:ext cx="2722040" cy="2440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tx1"/>
                  </a:solidFill>
                  <a:latin typeface="Fira Sans Extra Condensed SemiBold"/>
                  <a:ea typeface="Fira Sans Extra Condensed SemiBold"/>
                  <a:cs typeface="Fira Sans Extra Condensed SemiBold"/>
                  <a:sym typeface="Fira Sans Extra Condensed SemiBold"/>
                </a:rPr>
                <a:t>1.3.2 GIAO TÁC LỒNG NHAU</a:t>
              </a:r>
              <a:endParaRPr sz="1800"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1088" name="Google Shape;1088;p19"/>
            <p:cNvSpPr txBox="1"/>
            <p:nvPr/>
          </p:nvSpPr>
          <p:spPr>
            <a:xfrm>
              <a:off x="6703700" y="1422827"/>
              <a:ext cx="18909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tx1"/>
                </a:solidFill>
                <a:latin typeface="Roboto"/>
                <a:ea typeface="Roboto"/>
                <a:cs typeface="Roboto"/>
                <a:sym typeface="Roboto"/>
              </a:endParaRPr>
            </a:p>
          </p:txBody>
        </p:sp>
      </p:grpSp>
      <p:sp>
        <p:nvSpPr>
          <p:cNvPr id="1091" name="Google Shape;1091;p19"/>
          <p:cNvSpPr txBox="1"/>
          <p:nvPr/>
        </p:nvSpPr>
        <p:spPr>
          <a:xfrm>
            <a:off x="-669442" y="2661089"/>
            <a:ext cx="3082332" cy="809275"/>
          </a:xfrm>
          <a:prstGeom prst="rect">
            <a:avLst/>
          </a:prstGeom>
          <a:noFill/>
          <a:ln>
            <a:noFill/>
          </a:ln>
        </p:spPr>
        <p:txBody>
          <a:bodyPr spcFirstLastPara="1" wrap="square" lIns="91425" tIns="91425" rIns="91425" bIns="91425" anchor="ctr" anchorCtr="0">
            <a:noAutofit/>
          </a:bodyPr>
          <a:lstStyle/>
          <a:p>
            <a:pPr marL="742950" lvl="1" indent="-285750">
              <a:buFont typeface="Arial" panose="020B0604020202020204" pitchFamily="34" charset="0"/>
              <a:buChar char="•"/>
            </a:pPr>
            <a:r>
              <a:rPr lang="vi-VN" sz="11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Giao tác phẳng (flat transaction) có một khởi điểm duy nhất (Begin transaction) và một điểm kết thúc duy nhất (End transaction).</a:t>
            </a:r>
          </a:p>
        </p:txBody>
      </p:sp>
      <p:sp>
        <p:nvSpPr>
          <p:cNvPr id="1093" name="Google Shape;1093;p19"/>
          <p:cNvSpPr txBox="1"/>
          <p:nvPr/>
        </p:nvSpPr>
        <p:spPr>
          <a:xfrm>
            <a:off x="706039" y="1547693"/>
            <a:ext cx="2020361" cy="458700"/>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dirty="0">
                <a:solidFill>
                  <a:schemeClr val="tx1"/>
                </a:solidFill>
                <a:latin typeface="Fira Sans Extra Condensed SemiBold"/>
                <a:ea typeface="Fira Sans Extra Condensed SemiBold"/>
                <a:cs typeface="Fira Sans Extra Condensed SemiBold"/>
                <a:sym typeface="Fira Sans Extra Condensed SemiBold"/>
              </a:rPr>
              <a:t>1.3.1 GIAO TÁC PHẲNG</a:t>
            </a:r>
            <a:endParaRPr sz="1700"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1097" name="Google Shape;1097;p19"/>
          <p:cNvSpPr txBox="1"/>
          <p:nvPr/>
        </p:nvSpPr>
        <p:spPr>
          <a:xfrm>
            <a:off x="-674056" y="4142865"/>
            <a:ext cx="3303649" cy="458700"/>
          </a:xfrm>
          <a:prstGeom prst="rect">
            <a:avLst/>
          </a:prstGeom>
          <a:noFill/>
          <a:ln>
            <a:noFill/>
          </a:ln>
        </p:spPr>
        <p:txBody>
          <a:bodyPr spcFirstLastPara="1" wrap="square" lIns="91425" tIns="91425" rIns="91425" bIns="91425" anchor="ctr" anchorCtr="0">
            <a:noAutofit/>
          </a:bodyPr>
          <a:lstStyle/>
          <a:p>
            <a:pPr marL="742950" lvl="1" indent="-285750">
              <a:buFont typeface="Arial" panose="020B0604020202020204" pitchFamily="34" charset="0"/>
              <a:buChar char="•"/>
            </a:pPr>
            <a:r>
              <a:rPr lang="vi-VN" sz="11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Phần lớn các nghiên cứu về quản lý giao tác trong cơ sở dữ liệu đều tập trung vào các giao tác phẳng.</a:t>
            </a:r>
          </a:p>
        </p:txBody>
      </p:sp>
      <p:grpSp>
        <p:nvGrpSpPr>
          <p:cNvPr id="1098" name="Google Shape;1098;p19"/>
          <p:cNvGrpSpPr/>
          <p:nvPr/>
        </p:nvGrpSpPr>
        <p:grpSpPr>
          <a:xfrm>
            <a:off x="6188956" y="2557590"/>
            <a:ext cx="3006582" cy="708593"/>
            <a:chOff x="6703688" y="2464782"/>
            <a:chExt cx="2814521" cy="708593"/>
          </a:xfrm>
        </p:grpSpPr>
        <p:sp>
          <p:nvSpPr>
            <p:cNvPr id="1099" name="Google Shape;1099;p19"/>
            <p:cNvSpPr txBox="1"/>
            <p:nvPr/>
          </p:nvSpPr>
          <p:spPr>
            <a:xfrm>
              <a:off x="6703688" y="2464782"/>
              <a:ext cx="1890900"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1100" name="Google Shape;1100;p19"/>
            <p:cNvSpPr txBox="1"/>
            <p:nvPr/>
          </p:nvSpPr>
          <p:spPr>
            <a:xfrm>
              <a:off x="6703700" y="2718275"/>
              <a:ext cx="2814509" cy="455100"/>
            </a:xfrm>
            <a:prstGeom prst="rect">
              <a:avLst/>
            </a:prstGeom>
            <a:noFill/>
            <a:ln>
              <a:noFill/>
            </a:ln>
          </p:spPr>
          <p:txBody>
            <a:bodyPr spcFirstLastPara="1" wrap="square" lIns="91425" tIns="91425" rIns="91425" bIns="91425" anchor="ctr" anchorCtr="0">
              <a:noAutofit/>
            </a:bodyPr>
            <a:lstStyle/>
            <a:p>
              <a:pPr marL="457200" lvl="1"/>
              <a:r>
                <a:rPr lang="vi-VN" sz="11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Đây là mô hình giao tác cho phép một giao tác chứa giao tác khác với điểm bắt đầu và ủy thác của riêng chúng. Những giao tác như thế được gọi là giao tác lồng (nested transaction)</a:t>
              </a:r>
              <a:r>
                <a:rPr lang="en-US" sz="11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t>
              </a:r>
              <a:endParaRPr lang="vi-VN" sz="110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p:txBody>
        </p:sp>
      </p:grpSp>
      <p:grpSp>
        <p:nvGrpSpPr>
          <p:cNvPr id="1101" name="Google Shape;1101;p19"/>
          <p:cNvGrpSpPr/>
          <p:nvPr/>
        </p:nvGrpSpPr>
        <p:grpSpPr>
          <a:xfrm>
            <a:off x="6188956" y="3775699"/>
            <a:ext cx="2880616" cy="770148"/>
            <a:chOff x="6188956" y="3754662"/>
            <a:chExt cx="2880616" cy="770148"/>
          </a:xfrm>
        </p:grpSpPr>
        <p:sp>
          <p:nvSpPr>
            <p:cNvPr id="1102" name="Google Shape;1102;p19"/>
            <p:cNvSpPr txBox="1"/>
            <p:nvPr/>
          </p:nvSpPr>
          <p:spPr>
            <a:xfrm>
              <a:off x="6703688" y="3754662"/>
              <a:ext cx="1890900"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1103" name="Google Shape;1103;p19"/>
            <p:cNvSpPr txBox="1"/>
            <p:nvPr/>
          </p:nvSpPr>
          <p:spPr>
            <a:xfrm>
              <a:off x="6188956" y="4111766"/>
              <a:ext cx="2880616" cy="413044"/>
            </a:xfrm>
            <a:prstGeom prst="rect">
              <a:avLst/>
            </a:prstGeom>
            <a:noFill/>
            <a:ln>
              <a:noFill/>
            </a:ln>
          </p:spPr>
          <p:txBody>
            <a:bodyPr spcFirstLastPara="1" wrap="square" lIns="91425" tIns="91425" rIns="91425" bIns="91425" anchor="ctr" anchorCtr="0">
              <a:noAutofit/>
            </a:bodyPr>
            <a:lstStyle/>
            <a:p>
              <a:pPr marL="457200" lvl="1"/>
              <a:r>
                <a:rPr lang="vi-VN" sz="11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Những giao tác được đặt vào trong giao tác khác thường được gọi là giao tác con (subtransaction)</a:t>
              </a:r>
              <a:r>
                <a:rPr lang="en-US" sz="11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t>
              </a:r>
              <a:endParaRPr lang="vi-VN" sz="110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p:txBody>
        </p:sp>
      </p:grpSp>
      <p:sp>
        <p:nvSpPr>
          <p:cNvPr id="2" name="TextBox 1">
            <a:extLst>
              <a:ext uri="{FF2B5EF4-FFF2-40B4-BE49-F238E27FC236}">
                <a16:creationId xmlns:a16="http://schemas.microsoft.com/office/drawing/2014/main" id="{EB992234-0508-DBE4-A580-D0C874336065}"/>
              </a:ext>
            </a:extLst>
          </p:cNvPr>
          <p:cNvSpPr txBox="1"/>
          <p:nvPr/>
        </p:nvSpPr>
        <p:spPr>
          <a:xfrm>
            <a:off x="2701791" y="813700"/>
            <a:ext cx="3765679" cy="307777"/>
          </a:xfrm>
          <a:prstGeom prst="rect">
            <a:avLst/>
          </a:prstGeom>
          <a:noFill/>
        </p:spPr>
        <p:txBody>
          <a:bodyPr wrap="square" rtlCol="0">
            <a:spAutoFit/>
          </a:bodyPr>
          <a:lstStyle/>
          <a:p>
            <a:pPr algn="ctr"/>
            <a:r>
              <a:rPr lang="en-VN" b="1" dirty="0">
                <a:solidFill>
                  <a:schemeClr val="tx1"/>
                </a:solidFill>
              </a:rPr>
              <a:t>1.3 CÁC LOẠI GIAO TÁC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cxnSp>
        <p:nvCxnSpPr>
          <p:cNvPr id="1108" name="Google Shape;1108;p20"/>
          <p:cNvCxnSpPr>
            <a:cxnSpLocks/>
            <a:stCxn id="1109" idx="2"/>
            <a:endCxn id="1110" idx="0"/>
          </p:cNvCxnSpPr>
          <p:nvPr/>
        </p:nvCxnSpPr>
        <p:spPr>
          <a:xfrm rot="16200000" flipH="1">
            <a:off x="3007248" y="2740400"/>
            <a:ext cx="531396" cy="2786238"/>
          </a:xfrm>
          <a:prstGeom prst="bentConnector3">
            <a:avLst>
              <a:gd name="adj1" fmla="val 50000"/>
            </a:avLst>
          </a:prstGeom>
          <a:noFill/>
          <a:ln w="76200" cap="flat" cmpd="sng">
            <a:solidFill>
              <a:schemeClr val="accent2"/>
            </a:solidFill>
            <a:prstDash val="solid"/>
            <a:round/>
            <a:headEnd type="none" w="med" len="med"/>
            <a:tailEnd type="none" w="med" len="med"/>
          </a:ln>
        </p:spPr>
      </p:cxnSp>
      <p:sp>
        <p:nvSpPr>
          <p:cNvPr id="1111" name="Google Shape;1111;p20"/>
          <p:cNvSpPr/>
          <p:nvPr/>
        </p:nvSpPr>
        <p:spPr>
          <a:xfrm>
            <a:off x="546077" y="1981302"/>
            <a:ext cx="2657604" cy="18864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2" name="Google Shape;1112;p20"/>
          <p:cNvCxnSpPr>
            <a:cxnSpLocks/>
            <a:stCxn id="1113" idx="2"/>
            <a:endCxn id="1110" idx="0"/>
          </p:cNvCxnSpPr>
          <p:nvPr/>
        </p:nvCxnSpPr>
        <p:spPr>
          <a:xfrm rot="5400000">
            <a:off x="5778417" y="2725720"/>
            <a:ext cx="561145" cy="2785848"/>
          </a:xfrm>
          <a:prstGeom prst="bentConnector3">
            <a:avLst>
              <a:gd name="adj1" fmla="val 50000"/>
            </a:avLst>
          </a:prstGeom>
          <a:noFill/>
          <a:ln w="76200" cap="flat" cmpd="sng">
            <a:solidFill>
              <a:schemeClr val="accent2"/>
            </a:solidFill>
            <a:prstDash val="solid"/>
            <a:round/>
            <a:headEnd type="none" w="med" len="med"/>
            <a:tailEnd type="none" w="med" len="med"/>
          </a:ln>
        </p:spPr>
      </p:cxnSp>
      <p:sp>
        <p:nvSpPr>
          <p:cNvPr id="1114" name="Google Shape;1114;p20"/>
          <p:cNvSpPr/>
          <p:nvPr/>
        </p:nvSpPr>
        <p:spPr>
          <a:xfrm>
            <a:off x="6218014" y="1951672"/>
            <a:ext cx="2467800" cy="18864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0"/>
          <p:cNvSpPr/>
          <p:nvPr/>
        </p:nvSpPr>
        <p:spPr>
          <a:xfrm>
            <a:off x="551025" y="1981421"/>
            <a:ext cx="2657604" cy="18864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0"/>
          <p:cNvSpPr/>
          <p:nvPr/>
        </p:nvSpPr>
        <p:spPr>
          <a:xfrm>
            <a:off x="6218013" y="1951672"/>
            <a:ext cx="2467799" cy="18864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5" name="Google Shape;1115;p20"/>
          <p:cNvCxnSpPr>
            <a:endCxn id="1110" idx="0"/>
          </p:cNvCxnSpPr>
          <p:nvPr/>
        </p:nvCxnSpPr>
        <p:spPr>
          <a:xfrm>
            <a:off x="4666065" y="3849017"/>
            <a:ext cx="0" cy="550200"/>
          </a:xfrm>
          <a:prstGeom prst="straightConnector1">
            <a:avLst/>
          </a:prstGeom>
          <a:noFill/>
          <a:ln w="76200" cap="flat" cmpd="sng">
            <a:solidFill>
              <a:schemeClr val="accent2"/>
            </a:solidFill>
            <a:prstDash val="solid"/>
            <a:round/>
            <a:headEnd type="none" w="med" len="med"/>
            <a:tailEnd type="none" w="med" len="med"/>
          </a:ln>
        </p:spPr>
      </p:cxnSp>
      <p:sp>
        <p:nvSpPr>
          <p:cNvPr id="1116" name="Google Shape;1116;p20"/>
          <p:cNvSpPr/>
          <p:nvPr/>
        </p:nvSpPr>
        <p:spPr>
          <a:xfrm>
            <a:off x="3722876" y="1962736"/>
            <a:ext cx="1886400" cy="18864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0"/>
          <p:cNvSpPr/>
          <p:nvPr/>
        </p:nvSpPr>
        <p:spPr>
          <a:xfrm>
            <a:off x="3722876" y="1962736"/>
            <a:ext cx="1886400" cy="18864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0"/>
          <p:cNvSpPr/>
          <p:nvPr/>
        </p:nvSpPr>
        <p:spPr>
          <a:xfrm>
            <a:off x="3465978" y="1731206"/>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0"/>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ĐIỀU KHIỂN ĐỒNG THỜI PHÂN TÁN</a:t>
            </a:r>
            <a:endParaRPr dirty="0"/>
          </a:p>
        </p:txBody>
      </p:sp>
      <p:grpSp>
        <p:nvGrpSpPr>
          <p:cNvPr id="1120" name="Google Shape;1120;p20"/>
          <p:cNvGrpSpPr/>
          <p:nvPr/>
        </p:nvGrpSpPr>
        <p:grpSpPr>
          <a:xfrm>
            <a:off x="3381029" y="2251690"/>
            <a:ext cx="2228235" cy="1236527"/>
            <a:chOff x="3359764" y="1805123"/>
            <a:chExt cx="2228235" cy="1236527"/>
          </a:xfrm>
        </p:grpSpPr>
        <p:sp>
          <p:nvSpPr>
            <p:cNvPr id="1121" name="Google Shape;1121;p20"/>
            <p:cNvSpPr txBox="1"/>
            <p:nvPr/>
          </p:nvSpPr>
          <p:spPr>
            <a:xfrm>
              <a:off x="3863236" y="1805123"/>
              <a:ext cx="1724763" cy="26089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err="1">
                  <a:solidFill>
                    <a:schemeClr val="accent1"/>
                  </a:solidFill>
                  <a:latin typeface="Fira Sans Extra Condensed SemiBold"/>
                  <a:ea typeface="Fira Sans Extra Condensed SemiBold"/>
                  <a:cs typeface="Fira Sans Extra Condensed SemiBold"/>
                  <a:sym typeface="Fira Sans Extra Condensed SemiBold"/>
                </a:rPr>
                <a:t>Nguyên</a:t>
              </a:r>
              <a:r>
                <a:rPr lang="en-GB" sz="1600" dirty="0">
                  <a:solidFill>
                    <a:schemeClr val="accent1"/>
                  </a:solidFill>
                  <a:latin typeface="Fira Sans Extra Condensed SemiBold"/>
                  <a:ea typeface="Fira Sans Extra Condensed SemiBold"/>
                  <a:cs typeface="Fira Sans Extra Condensed SemiBold"/>
                  <a:sym typeface="Fira Sans Extra Condensed SemiBold"/>
                </a:rPr>
                <a:t> </a:t>
              </a:r>
              <a:r>
                <a:rPr lang="en-GB" sz="1600" dirty="0" err="1">
                  <a:solidFill>
                    <a:schemeClr val="accent1"/>
                  </a:solidFill>
                  <a:latin typeface="Fira Sans Extra Condensed SemiBold"/>
                  <a:ea typeface="Fira Sans Extra Condensed SemiBold"/>
                  <a:cs typeface="Fira Sans Extra Condensed SemiBold"/>
                  <a:sym typeface="Fira Sans Extra Condensed SemiBold"/>
                </a:rPr>
                <a:t>lý</a:t>
              </a:r>
              <a:r>
                <a:rPr lang="en-GB" sz="1600" dirty="0">
                  <a:solidFill>
                    <a:schemeClr val="accent1"/>
                  </a:solidFill>
                  <a:latin typeface="Fira Sans Extra Condensed SemiBold"/>
                  <a:ea typeface="Fira Sans Extra Condensed SemiBold"/>
                  <a:cs typeface="Fira Sans Extra Condensed SemiBold"/>
                  <a:sym typeface="Fira Sans Extra Condensed SemiBold"/>
                </a:rPr>
                <a:t> </a:t>
              </a:r>
              <a:r>
                <a:rPr lang="en-GB" sz="1600" dirty="0" err="1">
                  <a:solidFill>
                    <a:schemeClr val="accent1"/>
                  </a:solidFill>
                  <a:latin typeface="Fira Sans Extra Condensed SemiBold"/>
                  <a:ea typeface="Fira Sans Extra Condensed SemiBold"/>
                  <a:cs typeface="Fira Sans Extra Condensed SemiBold"/>
                  <a:sym typeface="Fira Sans Extra Condensed SemiBold"/>
                </a:rPr>
                <a:t>điều</a:t>
              </a:r>
              <a:r>
                <a:rPr lang="en-GB" sz="1600" dirty="0">
                  <a:solidFill>
                    <a:schemeClr val="accent1"/>
                  </a:solidFill>
                  <a:latin typeface="Fira Sans Extra Condensed SemiBold"/>
                  <a:ea typeface="Fira Sans Extra Condensed SemiBold"/>
                  <a:cs typeface="Fira Sans Extra Condensed SemiBold"/>
                  <a:sym typeface="Fira Sans Extra Condensed SemiBold"/>
                </a:rPr>
                <a:t> </a:t>
              </a:r>
              <a:r>
                <a:rPr lang="en-GB" sz="1600" dirty="0" err="1">
                  <a:solidFill>
                    <a:schemeClr val="accent1"/>
                  </a:solidFill>
                  <a:latin typeface="Fira Sans Extra Condensed SemiBold"/>
                  <a:ea typeface="Fira Sans Extra Condensed SemiBold"/>
                  <a:cs typeface="Fira Sans Extra Condensed SemiBold"/>
                  <a:sym typeface="Fira Sans Extra Condensed SemiBold"/>
                </a:rPr>
                <a:t>khiển</a:t>
              </a:r>
              <a:r>
                <a:rPr lang="en-GB" sz="1600" dirty="0">
                  <a:solidFill>
                    <a:schemeClr val="accent1"/>
                  </a:solidFill>
                  <a:latin typeface="Fira Sans Extra Condensed SemiBold"/>
                  <a:ea typeface="Fira Sans Extra Condensed SemiBold"/>
                  <a:cs typeface="Fira Sans Extra Condensed SemiBold"/>
                  <a:sym typeface="Fira Sans Extra Condensed SemiBold"/>
                </a:rPr>
                <a:t> </a:t>
              </a:r>
              <a:r>
                <a:rPr lang="en-GB" sz="1600" dirty="0" err="1">
                  <a:solidFill>
                    <a:schemeClr val="accent1"/>
                  </a:solidFill>
                  <a:latin typeface="Fira Sans Extra Condensed SemiBold"/>
                  <a:ea typeface="Fira Sans Extra Condensed SemiBold"/>
                  <a:cs typeface="Fira Sans Extra Condensed SemiBold"/>
                  <a:sym typeface="Fira Sans Extra Condensed SemiBold"/>
                </a:rPr>
                <a:t>đồng</a:t>
              </a:r>
              <a:r>
                <a:rPr lang="en-GB" sz="1600" dirty="0">
                  <a:solidFill>
                    <a:schemeClr val="accent1"/>
                  </a:solidFill>
                  <a:latin typeface="Fira Sans Extra Condensed SemiBold"/>
                  <a:ea typeface="Fira Sans Extra Condensed SemiBold"/>
                  <a:cs typeface="Fira Sans Extra Condensed SemiBold"/>
                  <a:sym typeface="Fira Sans Extra Condensed SemiBold"/>
                </a:rPr>
                <a:t> </a:t>
              </a:r>
              <a:r>
                <a:rPr lang="en-GB" sz="1600" dirty="0" err="1">
                  <a:solidFill>
                    <a:schemeClr val="accent1"/>
                  </a:solidFill>
                  <a:latin typeface="Fira Sans Extra Condensed SemiBold"/>
                  <a:ea typeface="Fira Sans Extra Condensed SemiBold"/>
                  <a:cs typeface="Fira Sans Extra Condensed SemiBold"/>
                  <a:sym typeface="Fira Sans Extra Condensed SemiBold"/>
                </a:rPr>
                <a:t>thời</a:t>
              </a:r>
              <a:endParaRPr sz="16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1122" name="Google Shape;1122;p20"/>
            <p:cNvSpPr txBox="1"/>
            <p:nvPr/>
          </p:nvSpPr>
          <p:spPr>
            <a:xfrm>
              <a:off x="3359764" y="2284450"/>
              <a:ext cx="2158552" cy="757200"/>
            </a:xfrm>
            <a:prstGeom prst="rect">
              <a:avLst/>
            </a:prstGeom>
            <a:noFill/>
            <a:ln>
              <a:noFill/>
            </a:ln>
          </p:spPr>
          <p:txBody>
            <a:bodyPr spcFirstLastPara="1" wrap="square" lIns="91425" tIns="91425" rIns="91425" bIns="91425" anchor="t" anchorCtr="0">
              <a:noAutofit/>
            </a:bodyPr>
            <a:lstStyle/>
            <a:p>
              <a:pPr marL="457200" lvl="1"/>
              <a:r>
                <a:rPr lang="vi-VN" sz="11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Là quá trình điều khiển giúp nhiều giao tác diễn ra đồng thời mà không xảy ra tranh chấp.</a:t>
              </a:r>
            </a:p>
            <a:p>
              <a:pPr marL="0" lvl="0" indent="0" algn="ctr" rtl="0">
                <a:spcBef>
                  <a:spcPts val="0"/>
                </a:spcBef>
                <a:spcAft>
                  <a:spcPts val="0"/>
                </a:spcAft>
                <a:buNone/>
              </a:pPr>
              <a:endParaRPr sz="1100" dirty="0">
                <a:solidFill>
                  <a:schemeClr val="tx1"/>
                </a:solidFill>
                <a:latin typeface="Roboto"/>
                <a:ea typeface="Roboto"/>
                <a:cs typeface="Roboto"/>
                <a:sym typeface="Roboto"/>
              </a:endParaRPr>
            </a:p>
          </p:txBody>
        </p:sp>
      </p:grpSp>
      <p:grpSp>
        <p:nvGrpSpPr>
          <p:cNvPr id="1123" name="Google Shape;1123;p20"/>
          <p:cNvGrpSpPr/>
          <p:nvPr/>
        </p:nvGrpSpPr>
        <p:grpSpPr>
          <a:xfrm>
            <a:off x="-134744" y="2201082"/>
            <a:ext cx="3413052" cy="1029385"/>
            <a:chOff x="-156009" y="1734435"/>
            <a:chExt cx="3413052" cy="1029385"/>
          </a:xfrm>
        </p:grpSpPr>
        <p:sp>
          <p:nvSpPr>
            <p:cNvPr id="1124" name="Google Shape;1124;p20"/>
            <p:cNvSpPr txBox="1"/>
            <p:nvPr/>
          </p:nvSpPr>
          <p:spPr>
            <a:xfrm>
              <a:off x="949600" y="1734435"/>
              <a:ext cx="1544400" cy="25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Giao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tác</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1125" name="Google Shape;1125;p20"/>
            <p:cNvSpPr txBox="1"/>
            <p:nvPr/>
          </p:nvSpPr>
          <p:spPr>
            <a:xfrm>
              <a:off x="-156009" y="2006620"/>
              <a:ext cx="3413052" cy="757200"/>
            </a:xfrm>
            <a:prstGeom prst="rect">
              <a:avLst/>
            </a:prstGeom>
            <a:noFill/>
            <a:ln>
              <a:noFill/>
            </a:ln>
          </p:spPr>
          <p:txBody>
            <a:bodyPr spcFirstLastPara="1" wrap="square" lIns="91425" tIns="91425" rIns="91425" bIns="91425" anchor="t" anchorCtr="0">
              <a:noAutofit/>
            </a:bodyPr>
            <a:lstStyle/>
            <a:p>
              <a:pPr marL="742950" lvl="1" indent="-285750">
                <a:buFont typeface="Arial" panose="020B0604020202020204" pitchFamily="34" charset="0"/>
                <a:buChar char="•"/>
              </a:pPr>
              <a:r>
                <a:rPr lang="vi-VN" sz="11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Là 1 đơn vị công việc logic gồm 1 chuỗi các hành động tương tác lên CSDL (xem là một thao tác nguyên tố).</a:t>
              </a:r>
            </a:p>
            <a:p>
              <a:pPr marL="742950" lvl="1" indent="-285750">
                <a:buFont typeface="Arial" panose="020B0604020202020204" pitchFamily="34" charset="0"/>
                <a:buChar char="•"/>
              </a:pPr>
              <a:endParaRPr lang="vi-VN" sz="110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p>
              <a:pPr marL="742950" lvl="1" indent="-285750">
                <a:buFont typeface="Arial" panose="020B0604020202020204" pitchFamily="34" charset="0"/>
                <a:buChar char="•"/>
              </a:pPr>
              <a:r>
                <a:rPr lang="vi-VN" sz="11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Giao tác làm chuyển CSDL từ trạng thái nhất quán này sang trạng thái nhất quán khác</a:t>
              </a:r>
            </a:p>
          </p:txBody>
        </p:sp>
      </p:grpSp>
      <p:sp>
        <p:nvSpPr>
          <p:cNvPr id="1128" name="Google Shape;1128;p20"/>
          <p:cNvSpPr txBox="1"/>
          <p:nvPr/>
        </p:nvSpPr>
        <p:spPr>
          <a:xfrm>
            <a:off x="6390414" y="2389289"/>
            <a:ext cx="2202561" cy="757200"/>
          </a:xfrm>
          <a:prstGeom prst="rect">
            <a:avLst/>
          </a:prstGeom>
          <a:noFill/>
          <a:ln>
            <a:noFill/>
          </a:ln>
        </p:spPr>
        <p:txBody>
          <a:bodyPr spcFirstLastPara="1" wrap="square" lIns="91425" tIns="91425" rIns="91425" bIns="91425" anchor="t" anchorCtr="0">
            <a:noAutofit/>
          </a:bodyPr>
          <a:lstStyle/>
          <a:p>
            <a:r>
              <a:rPr lang="vi-VN" sz="12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Điều khiển đồng thời phân tán nhằm ngăn chặn việc sản sinh ra các thực hiện không khả tuần tự của các giao tác phân tán.</a:t>
            </a:r>
          </a:p>
        </p:txBody>
      </p:sp>
      <p:sp>
        <p:nvSpPr>
          <p:cNvPr id="1129" name="Google Shape;1129;p20"/>
          <p:cNvSpPr/>
          <p:nvPr/>
        </p:nvSpPr>
        <p:spPr>
          <a:xfrm>
            <a:off x="3587051" y="1862876"/>
            <a:ext cx="339253" cy="318060"/>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cxnSp>
        <p:nvCxnSpPr>
          <p:cNvPr id="1130" name="Google Shape;1130;p20"/>
          <p:cNvCxnSpPr>
            <a:cxnSpLocks/>
            <a:stCxn id="1113" idx="2"/>
            <a:endCxn id="1110" idx="0"/>
          </p:cNvCxnSpPr>
          <p:nvPr/>
        </p:nvCxnSpPr>
        <p:spPr>
          <a:xfrm rot="5400000">
            <a:off x="5778417" y="2725720"/>
            <a:ext cx="561145" cy="2785848"/>
          </a:xfrm>
          <a:prstGeom prst="bentConnector3">
            <a:avLst>
              <a:gd name="adj1" fmla="val 50000"/>
            </a:avLst>
          </a:prstGeom>
          <a:noFill/>
          <a:ln w="28575" cap="flat" cmpd="sng">
            <a:solidFill>
              <a:schemeClr val="accent4"/>
            </a:solidFill>
            <a:prstDash val="solid"/>
            <a:round/>
            <a:headEnd type="none" w="med" len="med"/>
            <a:tailEnd type="none" w="med" len="med"/>
          </a:ln>
        </p:spPr>
      </p:cxnSp>
      <p:cxnSp>
        <p:nvCxnSpPr>
          <p:cNvPr id="1131" name="Google Shape;1131;p20"/>
          <p:cNvCxnSpPr>
            <a:stCxn id="1117" idx="2"/>
            <a:endCxn id="1110" idx="0"/>
          </p:cNvCxnSpPr>
          <p:nvPr/>
        </p:nvCxnSpPr>
        <p:spPr>
          <a:xfrm>
            <a:off x="4666076" y="3849136"/>
            <a:ext cx="0" cy="550200"/>
          </a:xfrm>
          <a:prstGeom prst="straightConnector1">
            <a:avLst/>
          </a:prstGeom>
          <a:noFill/>
          <a:ln w="28575" cap="flat" cmpd="sng">
            <a:solidFill>
              <a:schemeClr val="accent4"/>
            </a:solidFill>
            <a:prstDash val="solid"/>
            <a:round/>
            <a:headEnd type="none" w="med" len="med"/>
            <a:tailEnd type="none" w="med" len="med"/>
          </a:ln>
        </p:spPr>
      </p:cxnSp>
      <p:sp>
        <p:nvSpPr>
          <p:cNvPr id="1132" name="Google Shape;1132;p20"/>
          <p:cNvSpPr/>
          <p:nvPr/>
        </p:nvSpPr>
        <p:spPr>
          <a:xfrm>
            <a:off x="412790" y="1711359"/>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0"/>
          <p:cNvSpPr/>
          <p:nvPr/>
        </p:nvSpPr>
        <p:spPr>
          <a:xfrm>
            <a:off x="5961115" y="1731206"/>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4" name="Google Shape;1134;p20"/>
          <p:cNvGrpSpPr/>
          <p:nvPr/>
        </p:nvGrpSpPr>
        <p:grpSpPr>
          <a:xfrm>
            <a:off x="6074426" y="1852271"/>
            <a:ext cx="354778" cy="339271"/>
            <a:chOff x="5045500" y="842250"/>
            <a:chExt cx="503875" cy="481850"/>
          </a:xfrm>
        </p:grpSpPr>
        <p:sp>
          <p:nvSpPr>
            <p:cNvPr id="1135" name="Google Shape;1135;p20"/>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6" name="Google Shape;1136;p20"/>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37" name="Google Shape;1137;p20"/>
          <p:cNvGrpSpPr/>
          <p:nvPr/>
        </p:nvGrpSpPr>
        <p:grpSpPr>
          <a:xfrm>
            <a:off x="551073" y="1852271"/>
            <a:ext cx="340204" cy="298116"/>
            <a:chOff x="899850" y="871450"/>
            <a:chExt cx="483175" cy="423400"/>
          </a:xfrm>
        </p:grpSpPr>
        <p:sp>
          <p:nvSpPr>
            <p:cNvPr id="1138" name="Google Shape;1138;p20"/>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9" name="Google Shape;1139;p20"/>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40" name="Google Shape;1140;p20"/>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41" name="Google Shape;1141;p20"/>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42" name="Google Shape;1142;p20"/>
          <p:cNvSpPr/>
          <p:nvPr/>
        </p:nvSpPr>
        <p:spPr>
          <a:xfrm>
            <a:off x="3722865" y="4399217"/>
            <a:ext cx="1886400" cy="653700"/>
          </a:xfrm>
          <a:prstGeom prst="roundRect">
            <a:avLst>
              <a:gd name="adj" fmla="val 16667"/>
            </a:avLst>
          </a:prstGeom>
          <a:gradFill>
            <a:gsLst>
              <a:gs pos="0">
                <a:schemeClr val="accent1"/>
              </a:gs>
              <a:gs pos="100000">
                <a:schemeClr val="accent2"/>
              </a:gs>
            </a:gsLst>
            <a:lin ang="0" scaled="0"/>
          </a:gra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0"/>
          <p:cNvSpPr/>
          <p:nvPr/>
        </p:nvSpPr>
        <p:spPr>
          <a:xfrm>
            <a:off x="3722865" y="4399217"/>
            <a:ext cx="1886400" cy="6537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3" name="Google Shape;1143;p20"/>
          <p:cNvCxnSpPr>
            <a:cxnSpLocks/>
            <a:stCxn id="1109" idx="2"/>
            <a:endCxn id="1110" idx="0"/>
          </p:cNvCxnSpPr>
          <p:nvPr/>
        </p:nvCxnSpPr>
        <p:spPr>
          <a:xfrm rot="16200000" flipH="1">
            <a:off x="3007248" y="2740400"/>
            <a:ext cx="531396" cy="2786238"/>
          </a:xfrm>
          <a:prstGeom prst="bentConnector3">
            <a:avLst>
              <a:gd name="adj1" fmla="val 50000"/>
            </a:avLst>
          </a:prstGeom>
          <a:noFill/>
          <a:ln w="28575" cap="flat" cmpd="sng">
            <a:solidFill>
              <a:schemeClr val="accent4"/>
            </a:solidFill>
            <a:prstDash val="solid"/>
            <a:round/>
            <a:headEnd type="none" w="med" len="med"/>
            <a:tailEnd type="none" w="med" len="med"/>
          </a:ln>
        </p:spPr>
      </p:cxnSp>
      <p:sp>
        <p:nvSpPr>
          <p:cNvPr id="1144" name="Google Shape;1144;p20"/>
          <p:cNvSpPr txBox="1"/>
          <p:nvPr/>
        </p:nvSpPr>
        <p:spPr>
          <a:xfrm>
            <a:off x="3893315" y="4599316"/>
            <a:ext cx="1544400" cy="25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chemeClr val="lt1"/>
                </a:solidFill>
                <a:latin typeface="Fira Sans Extra Condensed SemiBold"/>
                <a:ea typeface="Fira Sans Extra Condensed SemiBold"/>
                <a:cs typeface="Fira Sans Extra Condensed SemiBold"/>
                <a:sym typeface="Fira Sans Extra Condensed SemiBold"/>
              </a:rPr>
              <a:t>Mercury</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3" name="TextBox 2">
            <a:extLst>
              <a:ext uri="{FF2B5EF4-FFF2-40B4-BE49-F238E27FC236}">
                <a16:creationId xmlns:a16="http://schemas.microsoft.com/office/drawing/2014/main" id="{D4F0177C-FB5F-4DC0-C179-9AA2629BF59C}"/>
              </a:ext>
            </a:extLst>
          </p:cNvPr>
          <p:cNvSpPr txBox="1"/>
          <p:nvPr/>
        </p:nvSpPr>
        <p:spPr>
          <a:xfrm>
            <a:off x="405161" y="894728"/>
            <a:ext cx="4260354" cy="369332"/>
          </a:xfrm>
          <a:prstGeom prst="rect">
            <a:avLst/>
          </a:prstGeom>
          <a:noFill/>
        </p:spPr>
        <p:txBody>
          <a:bodyPr wrap="square" rtlCol="0">
            <a:spAutoFit/>
          </a:bodyPr>
          <a:lstStyle/>
          <a:p>
            <a:r>
              <a:rPr lang="en-VN" sz="1800" b="1" dirty="0"/>
              <a:t>2.1 Một số khái niệm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3" name="Rectangle 2">
            <a:extLst>
              <a:ext uri="{FF2B5EF4-FFF2-40B4-BE49-F238E27FC236}">
                <a16:creationId xmlns:a16="http://schemas.microsoft.com/office/drawing/2014/main" id="{9E961047-3105-60DF-59EB-CE1C40E2A6DC}"/>
              </a:ext>
            </a:extLst>
          </p:cNvPr>
          <p:cNvSpPr/>
          <p:nvPr/>
        </p:nvSpPr>
        <p:spPr>
          <a:xfrm>
            <a:off x="514775" y="1842752"/>
            <a:ext cx="4556955" cy="42198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55" name="Google Shape;1155;p21"/>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err="1"/>
              <a:t>Điều</a:t>
            </a:r>
            <a:r>
              <a:rPr lang="en-GB" dirty="0"/>
              <a:t> </a:t>
            </a:r>
            <a:r>
              <a:rPr lang="en-GB" dirty="0" err="1"/>
              <a:t>khiển</a:t>
            </a:r>
            <a:r>
              <a:rPr lang="en-GB" dirty="0"/>
              <a:t> </a:t>
            </a:r>
            <a:r>
              <a:rPr lang="en-GB" dirty="0" err="1"/>
              <a:t>đồng</a:t>
            </a:r>
            <a:r>
              <a:rPr lang="en-GB" dirty="0"/>
              <a:t> </a:t>
            </a:r>
            <a:r>
              <a:rPr lang="en-GB" dirty="0" err="1"/>
              <a:t>thời</a:t>
            </a:r>
            <a:r>
              <a:rPr lang="en-GB" dirty="0"/>
              <a:t> </a:t>
            </a:r>
            <a:r>
              <a:rPr lang="en-GB" dirty="0" err="1"/>
              <a:t>phân</a:t>
            </a:r>
            <a:r>
              <a:rPr lang="en-GB" dirty="0"/>
              <a:t> </a:t>
            </a:r>
            <a:r>
              <a:rPr lang="en-GB" dirty="0" err="1"/>
              <a:t>tán</a:t>
            </a:r>
            <a:endParaRPr dirty="0"/>
          </a:p>
        </p:txBody>
      </p:sp>
      <p:sp>
        <p:nvSpPr>
          <p:cNvPr id="1158" name="Google Shape;1158;p21"/>
          <p:cNvSpPr/>
          <p:nvPr/>
        </p:nvSpPr>
        <p:spPr>
          <a:xfrm>
            <a:off x="514775" y="1094324"/>
            <a:ext cx="2930173" cy="5130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1"/>
          <p:cNvSpPr/>
          <p:nvPr/>
        </p:nvSpPr>
        <p:spPr>
          <a:xfrm>
            <a:off x="516895" y="1094324"/>
            <a:ext cx="2928053" cy="5130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6" name="Google Shape;1166;p21"/>
          <p:cNvGrpSpPr/>
          <p:nvPr/>
        </p:nvGrpSpPr>
        <p:grpSpPr>
          <a:xfrm>
            <a:off x="514775" y="1229102"/>
            <a:ext cx="3010054" cy="666828"/>
            <a:chOff x="514775" y="1229102"/>
            <a:chExt cx="3010054" cy="666828"/>
          </a:xfrm>
        </p:grpSpPr>
        <p:sp>
          <p:nvSpPr>
            <p:cNvPr id="1167" name="Google Shape;1167;p21"/>
            <p:cNvSpPr txBox="1"/>
            <p:nvPr/>
          </p:nvSpPr>
          <p:spPr>
            <a:xfrm>
              <a:off x="514775" y="1229102"/>
              <a:ext cx="3010054" cy="243444"/>
            </a:xfrm>
            <a:prstGeom prst="rect">
              <a:avLst/>
            </a:prstGeom>
            <a:noFill/>
            <a:ln>
              <a:noFill/>
            </a:ln>
          </p:spPr>
          <p:txBody>
            <a:bodyPr spcFirstLastPara="1" wrap="square" lIns="91425" tIns="91425" rIns="91425" bIns="91425" anchor="ctr" anchorCtr="0">
              <a:noAutofit/>
            </a:bodyPr>
            <a:lstStyle/>
            <a:p>
              <a:r>
                <a:rPr lang="en-US" sz="1200" b="1" dirty="0">
                  <a:solidFill>
                    <a:schemeClr val="tx1"/>
                  </a:solidFill>
                  <a:latin typeface="Roboto" panose="02000000000000000000" pitchFamily="2" charset="0"/>
                  <a:ea typeface="Roboto" panose="02000000000000000000" pitchFamily="2" charset="0"/>
                </a:rPr>
                <a:t>2.2. </a:t>
              </a:r>
              <a:r>
                <a:rPr lang="en-US" sz="1200" b="1" dirty="0" err="1">
                  <a:solidFill>
                    <a:schemeClr val="tx1"/>
                  </a:solidFill>
                  <a:latin typeface="Roboto" panose="02000000000000000000" pitchFamily="2" charset="0"/>
                  <a:ea typeface="Roboto" panose="02000000000000000000" pitchFamily="2" charset="0"/>
                </a:rPr>
                <a:t>Một</a:t>
              </a:r>
              <a:r>
                <a:rPr lang="en-US" sz="1200" b="1" dirty="0">
                  <a:solidFill>
                    <a:schemeClr val="tx1"/>
                  </a:solidFill>
                  <a:latin typeface="Roboto" panose="02000000000000000000" pitchFamily="2" charset="0"/>
                  <a:ea typeface="Roboto" panose="02000000000000000000" pitchFamily="2" charset="0"/>
                </a:rPr>
                <a:t> </a:t>
              </a:r>
              <a:r>
                <a:rPr lang="en-US" sz="1200" b="1" dirty="0" err="1">
                  <a:solidFill>
                    <a:schemeClr val="tx1"/>
                  </a:solidFill>
                  <a:latin typeface="Roboto" panose="02000000000000000000" pitchFamily="2" charset="0"/>
                  <a:ea typeface="Roboto" panose="02000000000000000000" pitchFamily="2" charset="0"/>
                </a:rPr>
                <a:t>số</a:t>
              </a:r>
              <a:r>
                <a:rPr lang="en-US" sz="1200" b="1" dirty="0">
                  <a:solidFill>
                    <a:schemeClr val="tx1"/>
                  </a:solidFill>
                  <a:latin typeface="Roboto" panose="02000000000000000000" pitchFamily="2" charset="0"/>
                  <a:ea typeface="Roboto" panose="02000000000000000000" pitchFamily="2" charset="0"/>
                </a:rPr>
                <a:t> </a:t>
              </a:r>
              <a:r>
                <a:rPr lang="en-US" sz="1200" b="1" dirty="0" err="1">
                  <a:solidFill>
                    <a:schemeClr val="tx1"/>
                  </a:solidFill>
                  <a:latin typeface="Roboto" panose="02000000000000000000" pitchFamily="2" charset="0"/>
                  <a:ea typeface="Roboto" panose="02000000000000000000" pitchFamily="2" charset="0"/>
                </a:rPr>
                <a:t>vấn</a:t>
              </a:r>
              <a:r>
                <a:rPr lang="en-US" sz="1200" b="1" dirty="0">
                  <a:solidFill>
                    <a:schemeClr val="tx1"/>
                  </a:solidFill>
                  <a:latin typeface="Roboto" panose="02000000000000000000" pitchFamily="2" charset="0"/>
                  <a:ea typeface="Roboto" panose="02000000000000000000" pitchFamily="2" charset="0"/>
                </a:rPr>
                <a:t> </a:t>
              </a:r>
              <a:r>
                <a:rPr lang="en-US" sz="1200" b="1" dirty="0" err="1">
                  <a:solidFill>
                    <a:schemeClr val="tx1"/>
                  </a:solidFill>
                  <a:latin typeface="Roboto" panose="02000000000000000000" pitchFamily="2" charset="0"/>
                  <a:ea typeface="Roboto" panose="02000000000000000000" pitchFamily="2" charset="0"/>
                </a:rPr>
                <a:t>đề</a:t>
              </a:r>
              <a:r>
                <a:rPr lang="en-US" sz="1200" b="1" dirty="0">
                  <a:solidFill>
                    <a:schemeClr val="tx1"/>
                  </a:solidFill>
                  <a:latin typeface="Roboto" panose="02000000000000000000" pitchFamily="2" charset="0"/>
                  <a:ea typeface="Roboto" panose="02000000000000000000" pitchFamily="2" charset="0"/>
                </a:rPr>
                <a:t> </a:t>
              </a:r>
              <a:r>
                <a:rPr lang="en-US" sz="1200" b="1" dirty="0" err="1">
                  <a:solidFill>
                    <a:schemeClr val="tx1"/>
                  </a:solidFill>
                  <a:latin typeface="Roboto" panose="02000000000000000000" pitchFamily="2" charset="0"/>
                  <a:ea typeface="Roboto" panose="02000000000000000000" pitchFamily="2" charset="0"/>
                </a:rPr>
                <a:t>điều</a:t>
              </a:r>
              <a:r>
                <a:rPr lang="en-US" sz="1200" b="1" dirty="0">
                  <a:solidFill>
                    <a:schemeClr val="tx1"/>
                  </a:solidFill>
                  <a:latin typeface="Roboto" panose="02000000000000000000" pitchFamily="2" charset="0"/>
                  <a:ea typeface="Roboto" panose="02000000000000000000" pitchFamily="2" charset="0"/>
                </a:rPr>
                <a:t> </a:t>
              </a:r>
              <a:r>
                <a:rPr lang="en-US" sz="1200" b="1" dirty="0" err="1">
                  <a:solidFill>
                    <a:schemeClr val="tx1"/>
                  </a:solidFill>
                  <a:latin typeface="Roboto" panose="02000000000000000000" pitchFamily="2" charset="0"/>
                  <a:ea typeface="Roboto" panose="02000000000000000000" pitchFamily="2" charset="0"/>
                </a:rPr>
                <a:t>khiển</a:t>
              </a:r>
              <a:r>
                <a:rPr lang="en-US" sz="1200" b="1" dirty="0">
                  <a:solidFill>
                    <a:schemeClr val="tx1"/>
                  </a:solidFill>
                  <a:latin typeface="Roboto" panose="02000000000000000000" pitchFamily="2" charset="0"/>
                  <a:ea typeface="Roboto" panose="02000000000000000000" pitchFamily="2" charset="0"/>
                </a:rPr>
                <a:t> </a:t>
              </a:r>
              <a:r>
                <a:rPr lang="en-US" sz="1200" b="1" dirty="0" err="1">
                  <a:solidFill>
                    <a:schemeClr val="tx1"/>
                  </a:solidFill>
                  <a:latin typeface="Roboto" panose="02000000000000000000" pitchFamily="2" charset="0"/>
                  <a:ea typeface="Roboto" panose="02000000000000000000" pitchFamily="2" charset="0"/>
                </a:rPr>
                <a:t>đồng</a:t>
              </a:r>
              <a:r>
                <a:rPr lang="en-US" sz="1200" b="1" dirty="0">
                  <a:solidFill>
                    <a:schemeClr val="tx1"/>
                  </a:solidFill>
                  <a:latin typeface="Roboto" panose="02000000000000000000" pitchFamily="2" charset="0"/>
                  <a:ea typeface="Roboto" panose="02000000000000000000" pitchFamily="2" charset="0"/>
                </a:rPr>
                <a:t> </a:t>
              </a:r>
              <a:r>
                <a:rPr lang="en-US" sz="1200" b="1" dirty="0" err="1">
                  <a:solidFill>
                    <a:schemeClr val="tx1"/>
                  </a:solidFill>
                  <a:latin typeface="Roboto" panose="02000000000000000000" pitchFamily="2" charset="0"/>
                  <a:ea typeface="Roboto" panose="02000000000000000000" pitchFamily="2" charset="0"/>
                </a:rPr>
                <a:t>thời</a:t>
              </a:r>
              <a:endParaRPr lang="en-US" sz="1200" b="1" dirty="0">
                <a:solidFill>
                  <a:schemeClr val="tx1"/>
                </a:solidFill>
                <a:latin typeface="Roboto" panose="02000000000000000000" pitchFamily="2" charset="0"/>
                <a:ea typeface="Roboto" panose="02000000000000000000" pitchFamily="2" charset="0"/>
              </a:endParaRPr>
            </a:p>
          </p:txBody>
        </p:sp>
        <p:sp>
          <p:nvSpPr>
            <p:cNvPr id="1168" name="Google Shape;1168;p21"/>
            <p:cNvSpPr txBox="1"/>
            <p:nvPr/>
          </p:nvSpPr>
          <p:spPr>
            <a:xfrm>
              <a:off x="1280050" y="1464530"/>
              <a:ext cx="1736400" cy="43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dk1"/>
                </a:solidFill>
                <a:latin typeface="Roboto"/>
                <a:ea typeface="Roboto"/>
                <a:cs typeface="Roboto"/>
                <a:sym typeface="Roboto"/>
              </a:endParaRPr>
            </a:p>
          </p:txBody>
        </p:sp>
      </p:grpSp>
      <p:sp>
        <p:nvSpPr>
          <p:cNvPr id="2" name="TextBox 1">
            <a:extLst>
              <a:ext uri="{FF2B5EF4-FFF2-40B4-BE49-F238E27FC236}">
                <a16:creationId xmlns:a16="http://schemas.microsoft.com/office/drawing/2014/main" id="{08411D62-59ED-BE70-DF06-7D92FCE9CF95}"/>
              </a:ext>
            </a:extLst>
          </p:cNvPr>
          <p:cNvSpPr txBox="1"/>
          <p:nvPr/>
        </p:nvSpPr>
        <p:spPr>
          <a:xfrm>
            <a:off x="514775" y="1895930"/>
            <a:ext cx="4971625" cy="523220"/>
          </a:xfrm>
          <a:prstGeom prst="rect">
            <a:avLst/>
          </a:prstGeom>
          <a:noFill/>
        </p:spPr>
        <p:txBody>
          <a:bodyPr wrap="square" rtlCol="0">
            <a:spAutoFit/>
          </a:bodyPr>
          <a:lstStyle/>
          <a:p>
            <a:r>
              <a:rPr lang="en-US" sz="14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Mất</a:t>
            </a:r>
            <a:r>
              <a:rPr lang="en-US" sz="14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14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dữ</a:t>
            </a:r>
            <a:r>
              <a:rPr lang="en-US" sz="14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14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liệu</a:t>
            </a:r>
            <a:r>
              <a:rPr lang="en-US" sz="14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14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cập</a:t>
            </a:r>
            <a:r>
              <a:rPr lang="en-US" sz="14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1400" i="1"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nhật</a:t>
            </a:r>
            <a:r>
              <a:rPr lang="en-US" sz="1400" i="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(lost update):</a:t>
            </a:r>
          </a:p>
          <a:p>
            <a:endParaRPr lang="en-VN" dirty="0">
              <a:solidFill>
                <a:schemeClr val="tx1"/>
              </a:solidFill>
            </a:endParaRPr>
          </a:p>
        </p:txBody>
      </p:sp>
      <p:pic>
        <p:nvPicPr>
          <p:cNvPr id="4" name="Picture 3" descr="Table">
            <a:extLst>
              <a:ext uri="{FF2B5EF4-FFF2-40B4-BE49-F238E27FC236}">
                <a16:creationId xmlns:a16="http://schemas.microsoft.com/office/drawing/2014/main" id="{9D9E7F40-0140-4E5A-A3EC-66EE347B26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64" y="2452076"/>
            <a:ext cx="4420501" cy="26237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3" name="Rectangle 2">
            <a:extLst>
              <a:ext uri="{FF2B5EF4-FFF2-40B4-BE49-F238E27FC236}">
                <a16:creationId xmlns:a16="http://schemas.microsoft.com/office/drawing/2014/main" id="{E9315EC3-4F3C-F3D4-5E80-63958CCB840E}"/>
              </a:ext>
            </a:extLst>
          </p:cNvPr>
          <p:cNvSpPr/>
          <p:nvPr/>
        </p:nvSpPr>
        <p:spPr>
          <a:xfrm>
            <a:off x="531603" y="972457"/>
            <a:ext cx="3727615" cy="35087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99" name="Google Shape;1199;p22"/>
          <p:cNvSpPr txBox="1">
            <a:spLocks noGrp="1"/>
          </p:cNvSpPr>
          <p:nvPr>
            <p:ph type="title"/>
          </p:nvPr>
        </p:nvSpPr>
        <p:spPr>
          <a:xfrm>
            <a:off x="376552" y="151844"/>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err="1"/>
              <a:t>Điều</a:t>
            </a:r>
            <a:r>
              <a:rPr lang="en-GB" dirty="0"/>
              <a:t> </a:t>
            </a:r>
            <a:r>
              <a:rPr lang="en-GB" dirty="0" err="1"/>
              <a:t>khiển</a:t>
            </a:r>
            <a:r>
              <a:rPr lang="en-GB" dirty="0"/>
              <a:t> </a:t>
            </a:r>
            <a:r>
              <a:rPr lang="en-GB" dirty="0" err="1"/>
              <a:t>đồng</a:t>
            </a:r>
            <a:r>
              <a:rPr lang="en-GB" dirty="0"/>
              <a:t> </a:t>
            </a:r>
            <a:r>
              <a:rPr lang="en-GB" dirty="0" err="1"/>
              <a:t>thời</a:t>
            </a:r>
            <a:r>
              <a:rPr lang="en-GB" dirty="0"/>
              <a:t> </a:t>
            </a:r>
            <a:r>
              <a:rPr lang="en-GB" dirty="0" err="1"/>
              <a:t>phân</a:t>
            </a:r>
            <a:r>
              <a:rPr lang="en-GB" dirty="0"/>
              <a:t> </a:t>
            </a:r>
            <a:r>
              <a:rPr lang="en-GB" dirty="0" err="1"/>
              <a:t>tán</a:t>
            </a:r>
            <a:endParaRPr dirty="0"/>
          </a:p>
        </p:txBody>
      </p:sp>
      <p:sp>
        <p:nvSpPr>
          <p:cNvPr id="2" name="TextBox 1">
            <a:extLst>
              <a:ext uri="{FF2B5EF4-FFF2-40B4-BE49-F238E27FC236}">
                <a16:creationId xmlns:a16="http://schemas.microsoft.com/office/drawing/2014/main" id="{63245414-4B14-F6EC-91FD-7024121324C8}"/>
              </a:ext>
            </a:extLst>
          </p:cNvPr>
          <p:cNvSpPr txBox="1"/>
          <p:nvPr/>
        </p:nvSpPr>
        <p:spPr>
          <a:xfrm>
            <a:off x="531603" y="972457"/>
            <a:ext cx="6719777" cy="523220"/>
          </a:xfrm>
          <a:prstGeom prst="rect">
            <a:avLst/>
          </a:prstGeom>
          <a:noFill/>
        </p:spPr>
        <p:txBody>
          <a:bodyPr wrap="square" rtlCol="0">
            <a:spAutoFit/>
          </a:bodyPr>
          <a:lstStyle/>
          <a:p>
            <a:r>
              <a:rPr lang="en-US" i="1" dirty="0" err="1">
                <a:solidFill>
                  <a:schemeClr val="tx1"/>
                </a:solidFill>
                <a:latin typeface="Roboto" panose="02000000000000000000" pitchFamily="2" charset="0"/>
                <a:ea typeface="Roboto" panose="02000000000000000000" pitchFamily="2" charset="0"/>
              </a:rPr>
              <a:t>Đọc</a:t>
            </a:r>
            <a:r>
              <a:rPr lang="en-US" i="1" dirty="0">
                <a:solidFill>
                  <a:schemeClr val="tx1"/>
                </a:solidFill>
                <a:latin typeface="Roboto" panose="02000000000000000000" pitchFamily="2" charset="0"/>
                <a:ea typeface="Roboto" panose="02000000000000000000" pitchFamily="2" charset="0"/>
              </a:rPr>
              <a:t> </a:t>
            </a:r>
            <a:r>
              <a:rPr lang="en-US" i="1" dirty="0" err="1">
                <a:solidFill>
                  <a:schemeClr val="tx1"/>
                </a:solidFill>
                <a:latin typeface="Roboto" panose="02000000000000000000" pitchFamily="2" charset="0"/>
                <a:ea typeface="Roboto" panose="02000000000000000000" pitchFamily="2" charset="0"/>
              </a:rPr>
              <a:t>dữ</a:t>
            </a:r>
            <a:r>
              <a:rPr lang="en-US" i="1" dirty="0">
                <a:solidFill>
                  <a:schemeClr val="tx1"/>
                </a:solidFill>
                <a:latin typeface="Roboto" panose="02000000000000000000" pitchFamily="2" charset="0"/>
                <a:ea typeface="Roboto" panose="02000000000000000000" pitchFamily="2" charset="0"/>
              </a:rPr>
              <a:t> </a:t>
            </a:r>
            <a:r>
              <a:rPr lang="en-US" i="1" dirty="0" err="1">
                <a:solidFill>
                  <a:schemeClr val="tx1"/>
                </a:solidFill>
                <a:latin typeface="Roboto" panose="02000000000000000000" pitchFamily="2" charset="0"/>
                <a:ea typeface="Roboto" panose="02000000000000000000" pitchFamily="2" charset="0"/>
              </a:rPr>
              <a:t>liệu</a:t>
            </a:r>
            <a:r>
              <a:rPr lang="en-US" i="1" dirty="0">
                <a:solidFill>
                  <a:schemeClr val="tx1"/>
                </a:solidFill>
                <a:latin typeface="Roboto" panose="02000000000000000000" pitchFamily="2" charset="0"/>
                <a:ea typeface="Roboto" panose="02000000000000000000" pitchFamily="2" charset="0"/>
              </a:rPr>
              <a:t> </a:t>
            </a:r>
            <a:r>
              <a:rPr lang="en-US" i="1" dirty="0" err="1">
                <a:solidFill>
                  <a:schemeClr val="tx1"/>
                </a:solidFill>
                <a:latin typeface="Roboto" panose="02000000000000000000" pitchFamily="2" charset="0"/>
                <a:ea typeface="Roboto" panose="02000000000000000000" pitchFamily="2" charset="0"/>
              </a:rPr>
              <a:t>chưa</a:t>
            </a:r>
            <a:r>
              <a:rPr lang="en-US" i="1" dirty="0">
                <a:solidFill>
                  <a:schemeClr val="tx1"/>
                </a:solidFill>
                <a:latin typeface="Roboto" panose="02000000000000000000" pitchFamily="2" charset="0"/>
                <a:ea typeface="Roboto" panose="02000000000000000000" pitchFamily="2" charset="0"/>
              </a:rPr>
              <a:t> commit (uncommitted data):</a:t>
            </a:r>
          </a:p>
          <a:p>
            <a:endParaRPr lang="en-VN" dirty="0">
              <a:solidFill>
                <a:schemeClr val="tx1"/>
              </a:solidFill>
            </a:endParaRPr>
          </a:p>
        </p:txBody>
      </p:sp>
      <p:pic>
        <p:nvPicPr>
          <p:cNvPr id="4" name="Picture 3" descr="Table&#10;&#10;Description automatically generated">
            <a:extLst>
              <a:ext uri="{FF2B5EF4-FFF2-40B4-BE49-F238E27FC236}">
                <a16:creationId xmlns:a16="http://schemas.microsoft.com/office/drawing/2014/main" id="{64AEE1C1-84B4-9D1B-86D8-B6BC72AB5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141" y="1630945"/>
            <a:ext cx="5494496" cy="3360711"/>
          </a:xfrm>
          <a:prstGeom prst="rect">
            <a:avLst/>
          </a:prstGeom>
        </p:spPr>
      </p:pic>
      <p:sp>
        <p:nvSpPr>
          <p:cNvPr id="5" name="TextBox 4">
            <a:extLst>
              <a:ext uri="{FF2B5EF4-FFF2-40B4-BE49-F238E27FC236}">
                <a16:creationId xmlns:a16="http://schemas.microsoft.com/office/drawing/2014/main" id="{A0E4C24D-F68C-8BCB-476D-D46DD7954544}"/>
              </a:ext>
            </a:extLst>
          </p:cNvPr>
          <p:cNvSpPr txBox="1"/>
          <p:nvPr/>
        </p:nvSpPr>
        <p:spPr>
          <a:xfrm>
            <a:off x="0" y="1630944"/>
            <a:ext cx="3094074" cy="954107"/>
          </a:xfrm>
          <a:prstGeom prst="rect">
            <a:avLst/>
          </a:prstGeom>
          <a:noFill/>
        </p:spPr>
        <p:txBody>
          <a:bodyPr wrap="square" rtlCol="0">
            <a:spAutoFit/>
          </a:bodyPr>
          <a:lstStyle/>
          <a:p>
            <a:pPr marL="742950" lvl="1" indent="-285750">
              <a:buFont typeface="Arial" panose="020B0604020202020204" pitchFamily="34" charset="0"/>
              <a:buChar char="•"/>
            </a:pPr>
            <a:r>
              <a:rPr lang="en-US" dirty="0" err="1">
                <a:solidFill>
                  <a:schemeClr val="tx1"/>
                </a:solidFill>
                <a:latin typeface="Roboto" panose="02000000000000000000" pitchFamily="2" charset="0"/>
                <a:ea typeface="Roboto" panose="02000000000000000000" pitchFamily="2" charset="0"/>
              </a:rPr>
              <a:t>Ví</a:t>
            </a:r>
            <a:r>
              <a:rPr lang="en-US" dirty="0">
                <a:solidFill>
                  <a:schemeClr val="tx1"/>
                </a:solidFill>
                <a:latin typeface="Roboto" panose="02000000000000000000" pitchFamily="2" charset="0"/>
                <a:ea typeface="Roboto" panose="02000000000000000000" pitchFamily="2" charset="0"/>
              </a:rPr>
              <a:t> </a:t>
            </a:r>
            <a:r>
              <a:rPr lang="en-US" dirty="0" err="1">
                <a:solidFill>
                  <a:schemeClr val="tx1"/>
                </a:solidFill>
                <a:latin typeface="Roboto" panose="02000000000000000000" pitchFamily="2" charset="0"/>
                <a:ea typeface="Roboto" panose="02000000000000000000" pitchFamily="2" charset="0"/>
              </a:rPr>
              <a:t>dụ</a:t>
            </a:r>
            <a:r>
              <a:rPr lang="en-US" dirty="0">
                <a:solidFill>
                  <a:schemeClr val="tx1"/>
                </a:solidFill>
                <a:latin typeface="Roboto" panose="02000000000000000000" pitchFamily="2" charset="0"/>
                <a:ea typeface="Roboto" panose="02000000000000000000" pitchFamily="2" charset="0"/>
              </a:rPr>
              <a:t>: Cho </a:t>
            </a:r>
            <a:r>
              <a:rPr lang="en-US" dirty="0" err="1">
                <a:solidFill>
                  <a:schemeClr val="tx1"/>
                </a:solidFill>
                <a:latin typeface="Roboto" panose="02000000000000000000" pitchFamily="2" charset="0"/>
                <a:ea typeface="Roboto" panose="02000000000000000000" pitchFamily="2" charset="0"/>
              </a:rPr>
              <a:t>quan</a:t>
            </a:r>
            <a:r>
              <a:rPr lang="en-US" dirty="0">
                <a:solidFill>
                  <a:schemeClr val="tx1"/>
                </a:solidFill>
                <a:latin typeface="Roboto" panose="02000000000000000000" pitchFamily="2" charset="0"/>
                <a:ea typeface="Roboto" panose="02000000000000000000" pitchFamily="2" charset="0"/>
              </a:rPr>
              <a:t> </a:t>
            </a:r>
            <a:r>
              <a:rPr lang="en-US" dirty="0" err="1">
                <a:solidFill>
                  <a:schemeClr val="tx1"/>
                </a:solidFill>
                <a:latin typeface="Roboto" panose="02000000000000000000" pitchFamily="2" charset="0"/>
                <a:ea typeface="Roboto" panose="02000000000000000000" pitchFamily="2" charset="0"/>
              </a:rPr>
              <a:t>hệ</a:t>
            </a:r>
            <a:r>
              <a:rPr lang="en-US" dirty="0">
                <a:solidFill>
                  <a:schemeClr val="tx1"/>
                </a:solidFill>
                <a:latin typeface="Roboto" panose="02000000000000000000" pitchFamily="2" charset="0"/>
                <a:ea typeface="Roboto" panose="02000000000000000000" pitchFamily="2" charset="0"/>
              </a:rPr>
              <a:t> HANGHOA(</a:t>
            </a:r>
            <a:r>
              <a:rPr lang="en-US" dirty="0" err="1">
                <a:solidFill>
                  <a:schemeClr val="tx1"/>
                </a:solidFill>
                <a:latin typeface="Roboto" panose="02000000000000000000" pitchFamily="2" charset="0"/>
                <a:ea typeface="Roboto" panose="02000000000000000000" pitchFamily="2" charset="0"/>
              </a:rPr>
              <a:t>MaHH,TenHH</a:t>
            </a:r>
            <a:r>
              <a:rPr lang="en-US" dirty="0">
                <a:solidFill>
                  <a:schemeClr val="tx1"/>
                </a:solidFill>
                <a:latin typeface="Roboto" panose="02000000000000000000" pitchFamily="2" charset="0"/>
                <a:ea typeface="Roboto" panose="02000000000000000000" pitchFamily="2" charset="0"/>
              </a:rPr>
              <a:t>, ĐVT, </a:t>
            </a:r>
            <a:r>
              <a:rPr lang="en-US" dirty="0" err="1">
                <a:solidFill>
                  <a:schemeClr val="tx1"/>
                </a:solidFill>
                <a:latin typeface="Roboto" panose="02000000000000000000" pitchFamily="2" charset="0"/>
                <a:ea typeface="Roboto" panose="02000000000000000000" pitchFamily="2" charset="0"/>
              </a:rPr>
              <a:t>SLTon</a:t>
            </a:r>
            <a:r>
              <a:rPr lang="en-US" dirty="0">
                <a:solidFill>
                  <a:schemeClr val="tx1"/>
                </a:solidFill>
                <a:latin typeface="Roboto" panose="02000000000000000000" pitchFamily="2" charset="0"/>
                <a:ea typeface="Roboto" panose="02000000000000000000" pitchFamily="2" charset="0"/>
              </a:rPr>
              <a:t>).</a:t>
            </a:r>
          </a:p>
          <a:p>
            <a:pPr marL="742950" lvl="1" indent="-285750">
              <a:buFont typeface="Arial" panose="020B0604020202020204" pitchFamily="34" charset="0"/>
              <a:buChar char="•"/>
            </a:pPr>
            <a:r>
              <a:rPr lang="en-US" dirty="0" err="1">
                <a:solidFill>
                  <a:schemeClr val="tx1"/>
                </a:solidFill>
                <a:latin typeface="Roboto" panose="02000000000000000000" pitchFamily="2" charset="0"/>
                <a:ea typeface="Roboto" panose="02000000000000000000" pitchFamily="2" charset="0"/>
              </a:rPr>
              <a:t>Giả</a:t>
            </a:r>
            <a:r>
              <a:rPr lang="en-US" dirty="0">
                <a:solidFill>
                  <a:schemeClr val="tx1"/>
                </a:solidFill>
                <a:latin typeface="Roboto" panose="02000000000000000000" pitchFamily="2" charset="0"/>
                <a:ea typeface="Roboto" panose="02000000000000000000" pitchFamily="2" charset="0"/>
              </a:rPr>
              <a:t> </a:t>
            </a:r>
            <a:r>
              <a:rPr lang="en-US" dirty="0" err="1">
                <a:solidFill>
                  <a:schemeClr val="tx1"/>
                </a:solidFill>
                <a:latin typeface="Roboto" panose="02000000000000000000" pitchFamily="2" charset="0"/>
                <a:ea typeface="Roboto" panose="02000000000000000000" pitchFamily="2" charset="0"/>
              </a:rPr>
              <a:t>sử</a:t>
            </a:r>
            <a:r>
              <a:rPr lang="en-US" dirty="0">
                <a:solidFill>
                  <a:schemeClr val="tx1"/>
                </a:solidFill>
                <a:latin typeface="Roboto" panose="02000000000000000000" pitchFamily="2" charset="0"/>
                <a:ea typeface="Roboto" panose="02000000000000000000" pitchFamily="2" charset="0"/>
              </a:rPr>
              <a:t>: </a:t>
            </a:r>
            <a:r>
              <a:rPr lang="en-US" dirty="0" err="1">
                <a:solidFill>
                  <a:schemeClr val="tx1"/>
                </a:solidFill>
                <a:latin typeface="Roboto" panose="02000000000000000000" pitchFamily="2" charset="0"/>
                <a:ea typeface="Roboto" panose="02000000000000000000" pitchFamily="2" charset="0"/>
              </a:rPr>
              <a:t>SLton</a:t>
            </a:r>
            <a:r>
              <a:rPr lang="en-US" dirty="0">
                <a:solidFill>
                  <a:schemeClr val="tx1"/>
                </a:solidFill>
                <a:latin typeface="Roboto" panose="02000000000000000000" pitchFamily="2" charset="0"/>
                <a:ea typeface="Roboto" panose="02000000000000000000" pitchFamily="2" charset="0"/>
              </a:rPr>
              <a:t> =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Migration Process Infographics by Slidesgo">
  <a:themeElements>
    <a:clrScheme name="Simple Light">
      <a:dk1>
        <a:srgbClr val="000000"/>
      </a:dk1>
      <a:lt1>
        <a:srgbClr val="FFFFFF"/>
      </a:lt1>
      <a:dk2>
        <a:srgbClr val="DDDDDD"/>
      </a:dk2>
      <a:lt2>
        <a:srgbClr val="293E8D"/>
      </a:lt2>
      <a:accent1>
        <a:srgbClr val="4335AF"/>
      </a:accent1>
      <a:accent2>
        <a:srgbClr val="9659F4"/>
      </a:accent2>
      <a:accent3>
        <a:srgbClr val="5CCFFB"/>
      </a:accent3>
      <a:accent4>
        <a:srgbClr val="A0FDF1"/>
      </a:accent4>
      <a:accent5>
        <a:srgbClr val="FCCAF5"/>
      </a:accent5>
      <a:accent6>
        <a:srgbClr val="FA72DC"/>
      </a:accent6>
      <a:hlink>
        <a:srgbClr val="2134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1989</Words>
  <Application>Microsoft Macintosh PowerPoint</Application>
  <PresentationFormat>On-screen Show (16:9)</PresentationFormat>
  <Paragraphs>170</Paragraphs>
  <Slides>29</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Fira Sans Extra Condensed SemiBold</vt:lpstr>
      <vt:lpstr>Helvetica Neue</vt:lpstr>
      <vt:lpstr>Times New Roman</vt:lpstr>
      <vt:lpstr>Fira Sans Extra Condensed Medium</vt:lpstr>
      <vt:lpstr>Calibri</vt:lpstr>
      <vt:lpstr>Roboto</vt:lpstr>
      <vt:lpstr>Noto Sans Symbols</vt:lpstr>
      <vt:lpstr>Wingdings</vt:lpstr>
      <vt:lpstr>Arial</vt:lpstr>
      <vt:lpstr>Data Migration Process Infographics by Slidesgo</vt:lpstr>
      <vt:lpstr>Quản lý giao tác &amp; điều khiển đồng thời phân tán</vt:lpstr>
      <vt:lpstr>Danh sách thành viên AE Cây Khế</vt:lpstr>
      <vt:lpstr>NỘI DUNG</vt:lpstr>
      <vt:lpstr>QUẢN LÝ GIAO TÁC PHÂN TÁN</vt:lpstr>
      <vt:lpstr>QUẢN LÝ GIAO TÁC PHÂN TÁN</vt:lpstr>
      <vt:lpstr>QUẢN LÝ GIAO TÁC PHÂN TÁN</vt:lpstr>
      <vt:lpstr>ĐIỀU KHIỂN ĐỒNG THỜI PHÂN TÁN</vt:lpstr>
      <vt:lpstr>Điều khiển đồng thời phân tán</vt:lpstr>
      <vt:lpstr>Điều khiển đồng thời phân tán</vt:lpstr>
      <vt:lpstr>Điều khiển đồng thời phân tán</vt:lpstr>
      <vt:lpstr>ĐIỀU KHIỂN ĐỒNG THỜI PHÂN TÁN</vt:lpstr>
      <vt:lpstr>ĐIỀU KHIỂN ĐỒNG THỜI PHÂN TÁN</vt:lpstr>
      <vt:lpstr>ĐIỀU KHIỂN ĐỒNG THỜI PHÂN TÁN</vt:lpstr>
      <vt:lpstr>ĐIỀU KHIỂN ĐỒNG THỜI PHÂN TÁN</vt:lpstr>
      <vt:lpstr>ĐIỀU KHIỂN ĐỒNG THỜI PHÂN TÁN</vt:lpstr>
      <vt:lpstr>ĐIỀU KHIỂN ĐỒNG THỜI PHÂN TÁN</vt:lpstr>
      <vt:lpstr>ĐIỀU KHIỂN ĐỒNG THỜI PHÂN TÁN</vt:lpstr>
      <vt:lpstr>PowerPoint Presentation</vt:lpstr>
      <vt:lpstr>PowerPoint Presentation</vt:lpstr>
      <vt:lpstr>PowerPoint Presentation</vt:lpstr>
      <vt:lpstr>ĐIỀU KHIỂN ĐỒNG THỜI PHÂN TÁN </vt:lpstr>
      <vt:lpstr>ĐIỀU KHIỂN ĐỒNG THỜI PHÂN TÁN </vt:lpstr>
      <vt:lpstr>ĐIỀU KHIỂN ĐỒNG THỜI PHÂN TÁN </vt:lpstr>
      <vt:lpstr>ĐIỀU KHIỂN ĐỒNG THỜI PHÂN TÁN </vt:lpstr>
      <vt:lpstr>ĐIỀU KHIỂN ĐỒNG THỜI PHÂN TÁN </vt:lpstr>
      <vt:lpstr>ĐIỀU KHIỂN ĐỒNG THỜI PHÂN TÁN </vt:lpstr>
      <vt:lpstr>ĐIỀU KHIỂN ĐỒNG THỜI PHÂN TÁN </vt:lpstr>
      <vt:lpstr>ĐIỀU KHIỂN ĐỒNG THỜI PHÂN TÁN </vt:lpstr>
      <vt:lpstr>THANKS FOR WATCHING &lt;3 Cảm ơn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giao tác &amp; điều khiển đồng thời phân tán</dc:title>
  <cp:lastModifiedBy>Nguyễn Minh Tiến</cp:lastModifiedBy>
  <cp:revision>4</cp:revision>
  <dcterms:modified xsi:type="dcterms:W3CDTF">2022-11-21T15:36:13Z</dcterms:modified>
</cp:coreProperties>
</file>