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ontserrat SemiBold"/>
      <p:regular r:id="rId26"/>
      <p:bold r:id="rId27"/>
      <p:italic r:id="rId28"/>
      <p:boldItalic r:id="rId29"/>
    </p:embeddedFont>
    <p:embeddedFont>
      <p:font typeface="Kanit ExtraBold"/>
      <p:bold r:id="rId30"/>
      <p:boldItalic r:id="rId31"/>
    </p:embeddedFont>
    <p:embeddedFont>
      <p:font typeface="Montserrat"/>
      <p:regular r:id="rId32"/>
      <p:bold r:id="rId33"/>
      <p:italic r:id="rId34"/>
      <p:boldItalic r:id="rId35"/>
    </p:embeddedFont>
    <p:embeddedFont>
      <p:font typeface="Kani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i+yL6gnqYwQwPvUWmVlEOvL9pr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SemiBold-regular.fntdata"/><Relationship Id="rId25" Type="http://schemas.openxmlformats.org/officeDocument/2006/relationships/slide" Target="slides/slide21.xml"/><Relationship Id="rId28" Type="http://schemas.openxmlformats.org/officeDocument/2006/relationships/font" Target="fonts/MontserratSemiBold-italic.fntdata"/><Relationship Id="rId27" Type="http://schemas.openxmlformats.org/officeDocument/2006/relationships/font" Target="fonts/Montserrat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Semi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nitExtraBold-boldItalic.fntdata"/><Relationship Id="rId30" Type="http://schemas.openxmlformats.org/officeDocument/2006/relationships/font" Target="fonts/KanitExtraBold-bold.fntdata"/><Relationship Id="rId11" Type="http://schemas.openxmlformats.org/officeDocument/2006/relationships/slide" Target="slides/slide7.xml"/><Relationship Id="rId33" Type="http://schemas.openxmlformats.org/officeDocument/2006/relationships/font" Target="fonts/Montserrat-bold.fntdata"/><Relationship Id="rId10" Type="http://schemas.openxmlformats.org/officeDocument/2006/relationships/slide" Target="slides/slide6.xml"/><Relationship Id="rId32" Type="http://schemas.openxmlformats.org/officeDocument/2006/relationships/font" Target="fonts/Montserrat-regular.fntdata"/><Relationship Id="rId13" Type="http://schemas.openxmlformats.org/officeDocument/2006/relationships/slide" Target="slides/slide9.xml"/><Relationship Id="rId35" Type="http://schemas.openxmlformats.org/officeDocument/2006/relationships/font" Target="fonts/Montserrat-boldItalic.fntdata"/><Relationship Id="rId12" Type="http://schemas.openxmlformats.org/officeDocument/2006/relationships/slide" Target="slides/slide8.xml"/><Relationship Id="rId34" Type="http://schemas.openxmlformats.org/officeDocument/2006/relationships/font" Target="fonts/Montserrat-italic.fntdata"/><Relationship Id="rId15" Type="http://schemas.openxmlformats.org/officeDocument/2006/relationships/slide" Target="slides/slide11.xml"/><Relationship Id="rId37" Type="http://schemas.openxmlformats.org/officeDocument/2006/relationships/font" Target="fonts/Kanit-bold.fntdata"/><Relationship Id="rId14" Type="http://schemas.openxmlformats.org/officeDocument/2006/relationships/slide" Target="slides/slide10.xml"/><Relationship Id="rId36" Type="http://schemas.openxmlformats.org/officeDocument/2006/relationships/font" Target="fonts/Kanit-regular.fntdata"/><Relationship Id="rId17" Type="http://schemas.openxmlformats.org/officeDocument/2006/relationships/slide" Target="slides/slide13.xml"/><Relationship Id="rId39" Type="http://schemas.openxmlformats.org/officeDocument/2006/relationships/font" Target="fonts/Kanit-boldItalic.fntdata"/><Relationship Id="rId16" Type="http://schemas.openxmlformats.org/officeDocument/2006/relationships/slide" Target="slides/slide12.xml"/><Relationship Id="rId38" Type="http://schemas.openxmlformats.org/officeDocument/2006/relationships/font" Target="fonts/Kani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1b5f0a5a5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g21b5f0a5a5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8" name="Google Shape;8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1" name="Google Shape;85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US" sz="1400">
                <a:solidFill>
                  <a:srgbClr val="0258A1"/>
                </a:solidFill>
                <a:latin typeface="Montserrat"/>
                <a:ea typeface="Montserrat"/>
                <a:cs typeface="Montserrat"/>
                <a:sym typeface="Montserrat"/>
              </a:rPr>
              <a:t>Hiểu rõ về ECG sẽ tăng cường khả năng chẩn đoán bệnh lý tim mạch và mở ra nhiều cơ hội trong nghiên cứu và ứng dụng của tín hiệu ECG trong tương lai.</a:t>
            </a:r>
            <a:endParaRPr sz="1400">
              <a:solidFill>
                <a:srgbClr val="0258A1"/>
              </a:solidFill>
              <a:latin typeface="Montserrat"/>
              <a:ea typeface="Montserrat"/>
              <a:cs typeface="Montserrat"/>
              <a:sym typeface="Montserra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0" name="Google Shape;9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2"/>
          <p:cNvSpPr txBox="1"/>
          <p:nvPr>
            <p:ph type="ctrTitle"/>
          </p:nvPr>
        </p:nvSpPr>
        <p:spPr>
          <a:xfrm>
            <a:off x="713225" y="1288925"/>
            <a:ext cx="4975200" cy="1557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5200"/>
              <a:buNone/>
              <a:defRPr sz="4600">
                <a:solidFill>
                  <a:schemeClr val="accent2"/>
                </a:solidFill>
                <a:latin typeface="Kanit ExtraBold"/>
                <a:ea typeface="Kanit ExtraBold"/>
                <a:cs typeface="Kanit ExtraBold"/>
                <a:sym typeface="Kanit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2"/>
          <p:cNvSpPr txBox="1"/>
          <p:nvPr>
            <p:ph idx="1" type="subTitle"/>
          </p:nvPr>
        </p:nvSpPr>
        <p:spPr>
          <a:xfrm>
            <a:off x="713225" y="2845075"/>
            <a:ext cx="3382500" cy="78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b="1" sz="1800">
                <a:solidFill>
                  <a:srgbClr val="0258A1"/>
                </a:solidFill>
                <a:latin typeface="Montserrat SemiBold"/>
                <a:ea typeface="Montserrat SemiBold"/>
                <a:cs typeface="Montserrat SemiBold"/>
                <a:sym typeface="Montserrat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2"/>
          <p:cNvSpPr/>
          <p:nvPr/>
        </p:nvSpPr>
        <p:spPr>
          <a:xfrm flipH="1" rot="-5400000">
            <a:off x="1961793" y="1844534"/>
            <a:ext cx="1256625" cy="5332111"/>
          </a:xfrm>
          <a:custGeom>
            <a:rect b="b" l="l" r="r" t="t"/>
            <a:pathLst>
              <a:path extrusionOk="0" h="99885" w="37601">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flipH="1">
            <a:off x="4694575" y="-303200"/>
            <a:ext cx="4507269" cy="2043538"/>
          </a:xfrm>
          <a:custGeom>
            <a:rect b="b" l="l" r="r" t="t"/>
            <a:pathLst>
              <a:path extrusionOk="0" h="26487" w="88892">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 name="Google Shape;14;p22"/>
          <p:cNvCxnSpPr/>
          <p:nvPr/>
        </p:nvCxnSpPr>
        <p:spPr>
          <a:xfrm>
            <a:off x="5429250" y="-163275"/>
            <a:ext cx="3898500" cy="888000"/>
          </a:xfrm>
          <a:prstGeom prst="curvedConnector3">
            <a:avLst>
              <a:gd fmla="val 68062" name="adj1"/>
            </a:avLst>
          </a:prstGeom>
          <a:noFill/>
          <a:ln cap="flat" cmpd="sng" w="19050">
            <a:solidFill>
              <a:srgbClr val="0258A1"/>
            </a:solidFill>
            <a:prstDash val="solid"/>
            <a:round/>
            <a:headEnd len="sm" w="sm" type="none"/>
            <a:tailEnd len="sm" w="sm" type="none"/>
          </a:ln>
        </p:spPr>
      </p:cxnSp>
      <p:cxnSp>
        <p:nvCxnSpPr>
          <p:cNvPr id="15" name="Google Shape;15;p22"/>
          <p:cNvCxnSpPr/>
          <p:nvPr/>
        </p:nvCxnSpPr>
        <p:spPr>
          <a:xfrm flipH="1" rot="-5400000">
            <a:off x="-418475" y="3806650"/>
            <a:ext cx="1632900" cy="1245000"/>
          </a:xfrm>
          <a:prstGeom prst="curvedConnector3">
            <a:avLst>
              <a:gd fmla="val 50000" name="adj1"/>
            </a:avLst>
          </a:prstGeom>
          <a:noFill/>
          <a:ln cap="flat" cmpd="sng" w="19050">
            <a:solidFill>
              <a:srgbClr val="E94A4E"/>
            </a:solidFill>
            <a:prstDash val="solid"/>
            <a:round/>
            <a:headEnd len="sm" w="sm" type="none"/>
            <a:tailEnd len="sm" w="sm" type="none"/>
          </a:ln>
        </p:spPr>
      </p:cxnSp>
      <p:cxnSp>
        <p:nvCxnSpPr>
          <p:cNvPr id="16" name="Google Shape;16;p22"/>
          <p:cNvCxnSpPr/>
          <p:nvPr/>
        </p:nvCxnSpPr>
        <p:spPr>
          <a:xfrm flipH="1" rot="10800000">
            <a:off x="8220425" y="-428525"/>
            <a:ext cx="1454400" cy="780600"/>
          </a:xfrm>
          <a:prstGeom prst="curvedConnector3">
            <a:avLst>
              <a:gd fmla="val 50000" name="adj1"/>
            </a:avLst>
          </a:prstGeom>
          <a:noFill/>
          <a:ln cap="flat" cmpd="sng" w="19050">
            <a:solidFill>
              <a:srgbClr val="0258A1"/>
            </a:solidFill>
            <a:prstDash val="solid"/>
            <a:round/>
            <a:headEnd len="sm" w="sm" type="none"/>
            <a:tailEnd len="sm" w="sm" type="none"/>
          </a:ln>
        </p:spPr>
      </p:cxnSp>
      <p:cxnSp>
        <p:nvCxnSpPr>
          <p:cNvPr id="17" name="Google Shape;17;p22"/>
          <p:cNvCxnSpPr/>
          <p:nvPr/>
        </p:nvCxnSpPr>
        <p:spPr>
          <a:xfrm>
            <a:off x="224525" y="4306650"/>
            <a:ext cx="2837100" cy="1118400"/>
          </a:xfrm>
          <a:prstGeom prst="curvedConnector3">
            <a:avLst>
              <a:gd fmla="val 50000" name="adj1"/>
            </a:avLst>
          </a:prstGeom>
          <a:noFill/>
          <a:ln cap="flat" cmpd="sng" w="19050">
            <a:solidFill>
              <a:srgbClr val="E94A4E"/>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
    <p:bg>
      <p:bgPr>
        <a:solidFill>
          <a:srgbClr val="E3F1FE"/>
        </a:solidFill>
      </p:bgPr>
    </p:bg>
    <p:spTree>
      <p:nvGrpSpPr>
        <p:cNvPr id="100" name="Shape 100"/>
        <p:cNvGrpSpPr/>
        <p:nvPr/>
      </p:nvGrpSpPr>
      <p:grpSpPr>
        <a:xfrm>
          <a:off x="0" y="0"/>
          <a:ext cx="0" cy="0"/>
          <a:chOff x="0" y="0"/>
          <a:chExt cx="0" cy="0"/>
        </a:xfrm>
      </p:grpSpPr>
      <p:sp>
        <p:nvSpPr>
          <p:cNvPr id="101" name="Google Shape;101;p31"/>
          <p:cNvSpPr txBox="1"/>
          <p:nvPr>
            <p:ph type="title"/>
          </p:nvPr>
        </p:nvSpPr>
        <p:spPr>
          <a:xfrm>
            <a:off x="713225" y="539500"/>
            <a:ext cx="7717500" cy="63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1pPr>
            <a:lvl2pPr lvl="1"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9pPr>
          </a:lstStyle>
          <a:p/>
        </p:txBody>
      </p:sp>
      <p:sp>
        <p:nvSpPr>
          <p:cNvPr id="102" name="Google Shape;102;p31"/>
          <p:cNvSpPr txBox="1"/>
          <p:nvPr>
            <p:ph idx="1" type="subTitle"/>
          </p:nvPr>
        </p:nvSpPr>
        <p:spPr>
          <a:xfrm>
            <a:off x="1487210" y="2012700"/>
            <a:ext cx="2795100" cy="3969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b="1" sz="1800">
                <a:solidFill>
                  <a:srgbClr val="E94A4E"/>
                </a:solidFill>
                <a:latin typeface="Kanit"/>
                <a:ea typeface="Kanit"/>
                <a:cs typeface="Kanit"/>
                <a:sym typeface="Kanit"/>
              </a:defRPr>
            </a:lvl1pPr>
            <a:lvl2pPr lvl="1" algn="ctr">
              <a:lnSpc>
                <a:spcPct val="115000"/>
              </a:lnSpc>
              <a:spcBef>
                <a:spcPts val="1200"/>
              </a:spcBef>
              <a:spcAft>
                <a:spcPts val="0"/>
              </a:spcAft>
              <a:buSzPts val="1400"/>
              <a:buNone/>
              <a:defRPr b="1" sz="1800">
                <a:solidFill>
                  <a:srgbClr val="E94A4E"/>
                </a:solidFill>
                <a:latin typeface="Kanit"/>
                <a:ea typeface="Kanit"/>
                <a:cs typeface="Kanit"/>
                <a:sym typeface="Kanit"/>
              </a:defRPr>
            </a:lvl2pPr>
            <a:lvl3pPr lvl="2" algn="ctr">
              <a:lnSpc>
                <a:spcPct val="115000"/>
              </a:lnSpc>
              <a:spcBef>
                <a:spcPts val="1200"/>
              </a:spcBef>
              <a:spcAft>
                <a:spcPts val="0"/>
              </a:spcAft>
              <a:buSzPts val="1400"/>
              <a:buNone/>
              <a:defRPr b="1" sz="1800">
                <a:solidFill>
                  <a:srgbClr val="E94A4E"/>
                </a:solidFill>
                <a:latin typeface="Kanit"/>
                <a:ea typeface="Kanit"/>
                <a:cs typeface="Kanit"/>
                <a:sym typeface="Kanit"/>
              </a:defRPr>
            </a:lvl3pPr>
            <a:lvl4pPr lvl="3" algn="ctr">
              <a:lnSpc>
                <a:spcPct val="115000"/>
              </a:lnSpc>
              <a:spcBef>
                <a:spcPts val="1200"/>
              </a:spcBef>
              <a:spcAft>
                <a:spcPts val="0"/>
              </a:spcAft>
              <a:buSzPts val="1400"/>
              <a:buNone/>
              <a:defRPr b="1" sz="1800">
                <a:solidFill>
                  <a:srgbClr val="E94A4E"/>
                </a:solidFill>
                <a:latin typeface="Kanit"/>
                <a:ea typeface="Kanit"/>
                <a:cs typeface="Kanit"/>
                <a:sym typeface="Kanit"/>
              </a:defRPr>
            </a:lvl4pPr>
            <a:lvl5pPr lvl="4" algn="ctr">
              <a:lnSpc>
                <a:spcPct val="115000"/>
              </a:lnSpc>
              <a:spcBef>
                <a:spcPts val="1200"/>
              </a:spcBef>
              <a:spcAft>
                <a:spcPts val="0"/>
              </a:spcAft>
              <a:buSzPts val="1400"/>
              <a:buNone/>
              <a:defRPr b="1" sz="1800">
                <a:solidFill>
                  <a:srgbClr val="E94A4E"/>
                </a:solidFill>
                <a:latin typeface="Kanit"/>
                <a:ea typeface="Kanit"/>
                <a:cs typeface="Kanit"/>
                <a:sym typeface="Kanit"/>
              </a:defRPr>
            </a:lvl5pPr>
            <a:lvl6pPr lvl="5" algn="ctr">
              <a:lnSpc>
                <a:spcPct val="115000"/>
              </a:lnSpc>
              <a:spcBef>
                <a:spcPts val="1200"/>
              </a:spcBef>
              <a:spcAft>
                <a:spcPts val="0"/>
              </a:spcAft>
              <a:buSzPts val="1400"/>
              <a:buNone/>
              <a:defRPr b="1" sz="1800">
                <a:solidFill>
                  <a:srgbClr val="E94A4E"/>
                </a:solidFill>
                <a:latin typeface="Kanit"/>
                <a:ea typeface="Kanit"/>
                <a:cs typeface="Kanit"/>
                <a:sym typeface="Kanit"/>
              </a:defRPr>
            </a:lvl6pPr>
            <a:lvl7pPr lvl="6" algn="ctr">
              <a:lnSpc>
                <a:spcPct val="115000"/>
              </a:lnSpc>
              <a:spcBef>
                <a:spcPts val="1200"/>
              </a:spcBef>
              <a:spcAft>
                <a:spcPts val="0"/>
              </a:spcAft>
              <a:buSzPts val="1400"/>
              <a:buNone/>
              <a:defRPr b="1" sz="1800">
                <a:solidFill>
                  <a:srgbClr val="E94A4E"/>
                </a:solidFill>
                <a:latin typeface="Kanit"/>
                <a:ea typeface="Kanit"/>
                <a:cs typeface="Kanit"/>
                <a:sym typeface="Kanit"/>
              </a:defRPr>
            </a:lvl7pPr>
            <a:lvl8pPr lvl="7" algn="ctr">
              <a:lnSpc>
                <a:spcPct val="115000"/>
              </a:lnSpc>
              <a:spcBef>
                <a:spcPts val="1200"/>
              </a:spcBef>
              <a:spcAft>
                <a:spcPts val="0"/>
              </a:spcAft>
              <a:buSzPts val="1400"/>
              <a:buNone/>
              <a:defRPr b="1" sz="1800">
                <a:solidFill>
                  <a:srgbClr val="E94A4E"/>
                </a:solidFill>
                <a:latin typeface="Kanit"/>
                <a:ea typeface="Kanit"/>
                <a:cs typeface="Kanit"/>
                <a:sym typeface="Kanit"/>
              </a:defRPr>
            </a:lvl8pPr>
            <a:lvl9pPr lvl="8" algn="ctr">
              <a:lnSpc>
                <a:spcPct val="115000"/>
              </a:lnSpc>
              <a:spcBef>
                <a:spcPts val="1200"/>
              </a:spcBef>
              <a:spcAft>
                <a:spcPts val="1200"/>
              </a:spcAft>
              <a:buSzPts val="1400"/>
              <a:buNone/>
              <a:defRPr b="1" sz="1800">
                <a:solidFill>
                  <a:srgbClr val="E94A4E"/>
                </a:solidFill>
                <a:latin typeface="Kanit"/>
                <a:ea typeface="Kanit"/>
                <a:cs typeface="Kanit"/>
                <a:sym typeface="Kanit"/>
              </a:defRPr>
            </a:lvl9pPr>
          </a:lstStyle>
          <a:p/>
        </p:txBody>
      </p:sp>
      <p:sp>
        <p:nvSpPr>
          <p:cNvPr id="103" name="Google Shape;103;p31"/>
          <p:cNvSpPr txBox="1"/>
          <p:nvPr>
            <p:ph idx="2" type="subTitle"/>
          </p:nvPr>
        </p:nvSpPr>
        <p:spPr>
          <a:xfrm>
            <a:off x="1486381" y="2325317"/>
            <a:ext cx="2796000" cy="569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104" name="Google Shape;104;p31"/>
          <p:cNvSpPr txBox="1"/>
          <p:nvPr>
            <p:ph idx="3" type="subTitle"/>
          </p:nvPr>
        </p:nvSpPr>
        <p:spPr>
          <a:xfrm>
            <a:off x="1489663" y="3721181"/>
            <a:ext cx="2803200" cy="3933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b="1" sz="1800">
                <a:solidFill>
                  <a:srgbClr val="E94A4E"/>
                </a:solidFill>
                <a:latin typeface="Kanit"/>
                <a:ea typeface="Kanit"/>
                <a:cs typeface="Kanit"/>
                <a:sym typeface="Kanit"/>
              </a:defRPr>
            </a:lvl1pPr>
            <a:lvl2pPr lvl="1" algn="ctr">
              <a:lnSpc>
                <a:spcPct val="115000"/>
              </a:lnSpc>
              <a:spcBef>
                <a:spcPts val="1200"/>
              </a:spcBef>
              <a:spcAft>
                <a:spcPts val="0"/>
              </a:spcAft>
              <a:buSzPts val="1400"/>
              <a:buNone/>
              <a:defRPr b="1" sz="1800">
                <a:solidFill>
                  <a:srgbClr val="E94A4E"/>
                </a:solidFill>
                <a:latin typeface="Kanit"/>
                <a:ea typeface="Kanit"/>
                <a:cs typeface="Kanit"/>
                <a:sym typeface="Kanit"/>
              </a:defRPr>
            </a:lvl2pPr>
            <a:lvl3pPr lvl="2" algn="ctr">
              <a:lnSpc>
                <a:spcPct val="115000"/>
              </a:lnSpc>
              <a:spcBef>
                <a:spcPts val="1200"/>
              </a:spcBef>
              <a:spcAft>
                <a:spcPts val="0"/>
              </a:spcAft>
              <a:buSzPts val="1400"/>
              <a:buNone/>
              <a:defRPr b="1" sz="1800">
                <a:solidFill>
                  <a:srgbClr val="E94A4E"/>
                </a:solidFill>
                <a:latin typeface="Kanit"/>
                <a:ea typeface="Kanit"/>
                <a:cs typeface="Kanit"/>
                <a:sym typeface="Kanit"/>
              </a:defRPr>
            </a:lvl3pPr>
            <a:lvl4pPr lvl="3" algn="ctr">
              <a:lnSpc>
                <a:spcPct val="115000"/>
              </a:lnSpc>
              <a:spcBef>
                <a:spcPts val="1200"/>
              </a:spcBef>
              <a:spcAft>
                <a:spcPts val="0"/>
              </a:spcAft>
              <a:buSzPts val="1400"/>
              <a:buNone/>
              <a:defRPr b="1" sz="1800">
                <a:solidFill>
                  <a:srgbClr val="E94A4E"/>
                </a:solidFill>
                <a:latin typeface="Kanit"/>
                <a:ea typeface="Kanit"/>
                <a:cs typeface="Kanit"/>
                <a:sym typeface="Kanit"/>
              </a:defRPr>
            </a:lvl4pPr>
            <a:lvl5pPr lvl="4" algn="ctr">
              <a:lnSpc>
                <a:spcPct val="115000"/>
              </a:lnSpc>
              <a:spcBef>
                <a:spcPts val="1200"/>
              </a:spcBef>
              <a:spcAft>
                <a:spcPts val="0"/>
              </a:spcAft>
              <a:buSzPts val="1400"/>
              <a:buNone/>
              <a:defRPr b="1" sz="1800">
                <a:solidFill>
                  <a:srgbClr val="E94A4E"/>
                </a:solidFill>
                <a:latin typeface="Kanit"/>
                <a:ea typeface="Kanit"/>
                <a:cs typeface="Kanit"/>
                <a:sym typeface="Kanit"/>
              </a:defRPr>
            </a:lvl5pPr>
            <a:lvl6pPr lvl="5" algn="ctr">
              <a:lnSpc>
                <a:spcPct val="115000"/>
              </a:lnSpc>
              <a:spcBef>
                <a:spcPts val="1200"/>
              </a:spcBef>
              <a:spcAft>
                <a:spcPts val="0"/>
              </a:spcAft>
              <a:buSzPts val="1400"/>
              <a:buNone/>
              <a:defRPr b="1" sz="1800">
                <a:solidFill>
                  <a:srgbClr val="E94A4E"/>
                </a:solidFill>
                <a:latin typeface="Kanit"/>
                <a:ea typeface="Kanit"/>
                <a:cs typeface="Kanit"/>
                <a:sym typeface="Kanit"/>
              </a:defRPr>
            </a:lvl6pPr>
            <a:lvl7pPr lvl="6" algn="ctr">
              <a:lnSpc>
                <a:spcPct val="115000"/>
              </a:lnSpc>
              <a:spcBef>
                <a:spcPts val="1200"/>
              </a:spcBef>
              <a:spcAft>
                <a:spcPts val="0"/>
              </a:spcAft>
              <a:buSzPts val="1400"/>
              <a:buNone/>
              <a:defRPr b="1" sz="1800">
                <a:solidFill>
                  <a:srgbClr val="E94A4E"/>
                </a:solidFill>
                <a:latin typeface="Kanit"/>
                <a:ea typeface="Kanit"/>
                <a:cs typeface="Kanit"/>
                <a:sym typeface="Kanit"/>
              </a:defRPr>
            </a:lvl7pPr>
            <a:lvl8pPr lvl="7" algn="ctr">
              <a:lnSpc>
                <a:spcPct val="115000"/>
              </a:lnSpc>
              <a:spcBef>
                <a:spcPts val="1200"/>
              </a:spcBef>
              <a:spcAft>
                <a:spcPts val="0"/>
              </a:spcAft>
              <a:buSzPts val="1400"/>
              <a:buNone/>
              <a:defRPr b="1" sz="1800">
                <a:solidFill>
                  <a:srgbClr val="E94A4E"/>
                </a:solidFill>
                <a:latin typeface="Kanit"/>
                <a:ea typeface="Kanit"/>
                <a:cs typeface="Kanit"/>
                <a:sym typeface="Kanit"/>
              </a:defRPr>
            </a:lvl8pPr>
            <a:lvl9pPr lvl="8" algn="ctr">
              <a:lnSpc>
                <a:spcPct val="115000"/>
              </a:lnSpc>
              <a:spcBef>
                <a:spcPts val="1200"/>
              </a:spcBef>
              <a:spcAft>
                <a:spcPts val="1200"/>
              </a:spcAft>
              <a:buSzPts val="1400"/>
              <a:buNone/>
              <a:defRPr b="1" sz="1800">
                <a:solidFill>
                  <a:srgbClr val="E94A4E"/>
                </a:solidFill>
                <a:latin typeface="Kanit"/>
                <a:ea typeface="Kanit"/>
                <a:cs typeface="Kanit"/>
                <a:sym typeface="Kanit"/>
              </a:defRPr>
            </a:lvl9pPr>
          </a:lstStyle>
          <a:p/>
        </p:txBody>
      </p:sp>
      <p:sp>
        <p:nvSpPr>
          <p:cNvPr id="105" name="Google Shape;105;p31"/>
          <p:cNvSpPr txBox="1"/>
          <p:nvPr>
            <p:ph idx="4" type="subTitle"/>
          </p:nvPr>
        </p:nvSpPr>
        <p:spPr>
          <a:xfrm>
            <a:off x="1484450" y="4035875"/>
            <a:ext cx="28002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106" name="Google Shape;106;p31"/>
          <p:cNvSpPr txBox="1"/>
          <p:nvPr>
            <p:ph idx="5" type="subTitle"/>
          </p:nvPr>
        </p:nvSpPr>
        <p:spPr>
          <a:xfrm>
            <a:off x="4850923" y="2014500"/>
            <a:ext cx="2808600" cy="3933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b="1" sz="1800">
                <a:solidFill>
                  <a:srgbClr val="E94A4E"/>
                </a:solidFill>
                <a:latin typeface="Kanit"/>
                <a:ea typeface="Kanit"/>
                <a:cs typeface="Kanit"/>
                <a:sym typeface="Kanit"/>
              </a:defRPr>
            </a:lvl1pPr>
            <a:lvl2pPr lvl="1" algn="ctr">
              <a:lnSpc>
                <a:spcPct val="115000"/>
              </a:lnSpc>
              <a:spcBef>
                <a:spcPts val="1200"/>
              </a:spcBef>
              <a:spcAft>
                <a:spcPts val="0"/>
              </a:spcAft>
              <a:buSzPts val="1400"/>
              <a:buNone/>
              <a:defRPr b="1" sz="1800">
                <a:solidFill>
                  <a:srgbClr val="E94A4E"/>
                </a:solidFill>
                <a:latin typeface="Kanit"/>
                <a:ea typeface="Kanit"/>
                <a:cs typeface="Kanit"/>
                <a:sym typeface="Kanit"/>
              </a:defRPr>
            </a:lvl2pPr>
            <a:lvl3pPr lvl="2" algn="ctr">
              <a:lnSpc>
                <a:spcPct val="115000"/>
              </a:lnSpc>
              <a:spcBef>
                <a:spcPts val="1200"/>
              </a:spcBef>
              <a:spcAft>
                <a:spcPts val="0"/>
              </a:spcAft>
              <a:buSzPts val="1400"/>
              <a:buNone/>
              <a:defRPr b="1" sz="1800">
                <a:solidFill>
                  <a:srgbClr val="E94A4E"/>
                </a:solidFill>
                <a:latin typeface="Kanit"/>
                <a:ea typeface="Kanit"/>
                <a:cs typeface="Kanit"/>
                <a:sym typeface="Kanit"/>
              </a:defRPr>
            </a:lvl3pPr>
            <a:lvl4pPr lvl="3" algn="ctr">
              <a:lnSpc>
                <a:spcPct val="115000"/>
              </a:lnSpc>
              <a:spcBef>
                <a:spcPts val="1200"/>
              </a:spcBef>
              <a:spcAft>
                <a:spcPts val="0"/>
              </a:spcAft>
              <a:buSzPts val="1400"/>
              <a:buNone/>
              <a:defRPr b="1" sz="1800">
                <a:solidFill>
                  <a:srgbClr val="E94A4E"/>
                </a:solidFill>
                <a:latin typeface="Kanit"/>
                <a:ea typeface="Kanit"/>
                <a:cs typeface="Kanit"/>
                <a:sym typeface="Kanit"/>
              </a:defRPr>
            </a:lvl4pPr>
            <a:lvl5pPr lvl="4" algn="ctr">
              <a:lnSpc>
                <a:spcPct val="115000"/>
              </a:lnSpc>
              <a:spcBef>
                <a:spcPts val="1200"/>
              </a:spcBef>
              <a:spcAft>
                <a:spcPts val="0"/>
              </a:spcAft>
              <a:buSzPts val="1400"/>
              <a:buNone/>
              <a:defRPr b="1" sz="1800">
                <a:solidFill>
                  <a:srgbClr val="E94A4E"/>
                </a:solidFill>
                <a:latin typeface="Kanit"/>
                <a:ea typeface="Kanit"/>
                <a:cs typeface="Kanit"/>
                <a:sym typeface="Kanit"/>
              </a:defRPr>
            </a:lvl5pPr>
            <a:lvl6pPr lvl="5" algn="ctr">
              <a:lnSpc>
                <a:spcPct val="115000"/>
              </a:lnSpc>
              <a:spcBef>
                <a:spcPts val="1200"/>
              </a:spcBef>
              <a:spcAft>
                <a:spcPts val="0"/>
              </a:spcAft>
              <a:buSzPts val="1400"/>
              <a:buNone/>
              <a:defRPr b="1" sz="1800">
                <a:solidFill>
                  <a:srgbClr val="E94A4E"/>
                </a:solidFill>
                <a:latin typeface="Kanit"/>
                <a:ea typeface="Kanit"/>
                <a:cs typeface="Kanit"/>
                <a:sym typeface="Kanit"/>
              </a:defRPr>
            </a:lvl6pPr>
            <a:lvl7pPr lvl="6" algn="ctr">
              <a:lnSpc>
                <a:spcPct val="115000"/>
              </a:lnSpc>
              <a:spcBef>
                <a:spcPts val="1200"/>
              </a:spcBef>
              <a:spcAft>
                <a:spcPts val="0"/>
              </a:spcAft>
              <a:buSzPts val="1400"/>
              <a:buNone/>
              <a:defRPr b="1" sz="1800">
                <a:solidFill>
                  <a:srgbClr val="E94A4E"/>
                </a:solidFill>
                <a:latin typeface="Kanit"/>
                <a:ea typeface="Kanit"/>
                <a:cs typeface="Kanit"/>
                <a:sym typeface="Kanit"/>
              </a:defRPr>
            </a:lvl7pPr>
            <a:lvl8pPr lvl="7" algn="ctr">
              <a:lnSpc>
                <a:spcPct val="115000"/>
              </a:lnSpc>
              <a:spcBef>
                <a:spcPts val="1200"/>
              </a:spcBef>
              <a:spcAft>
                <a:spcPts val="0"/>
              </a:spcAft>
              <a:buSzPts val="1400"/>
              <a:buNone/>
              <a:defRPr b="1" sz="1800">
                <a:solidFill>
                  <a:srgbClr val="E94A4E"/>
                </a:solidFill>
                <a:latin typeface="Kanit"/>
                <a:ea typeface="Kanit"/>
                <a:cs typeface="Kanit"/>
                <a:sym typeface="Kanit"/>
              </a:defRPr>
            </a:lvl8pPr>
            <a:lvl9pPr lvl="8" algn="ctr">
              <a:lnSpc>
                <a:spcPct val="115000"/>
              </a:lnSpc>
              <a:spcBef>
                <a:spcPts val="1200"/>
              </a:spcBef>
              <a:spcAft>
                <a:spcPts val="1200"/>
              </a:spcAft>
              <a:buSzPts val="1400"/>
              <a:buNone/>
              <a:defRPr b="1" sz="1800">
                <a:solidFill>
                  <a:srgbClr val="E94A4E"/>
                </a:solidFill>
                <a:latin typeface="Kanit"/>
                <a:ea typeface="Kanit"/>
                <a:cs typeface="Kanit"/>
                <a:sym typeface="Kanit"/>
              </a:defRPr>
            </a:lvl9pPr>
          </a:lstStyle>
          <a:p/>
        </p:txBody>
      </p:sp>
      <p:sp>
        <p:nvSpPr>
          <p:cNvPr id="107" name="Google Shape;107;p31"/>
          <p:cNvSpPr txBox="1"/>
          <p:nvPr>
            <p:ph idx="6" type="subTitle"/>
          </p:nvPr>
        </p:nvSpPr>
        <p:spPr>
          <a:xfrm>
            <a:off x="4844011" y="2323667"/>
            <a:ext cx="2808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108" name="Google Shape;108;p31"/>
          <p:cNvSpPr txBox="1"/>
          <p:nvPr>
            <p:ph idx="7" type="subTitle"/>
          </p:nvPr>
        </p:nvSpPr>
        <p:spPr>
          <a:xfrm>
            <a:off x="4850450" y="3721181"/>
            <a:ext cx="2808600" cy="393300"/>
          </a:xfrm>
          <a:prstGeom prst="rect">
            <a:avLst/>
          </a:prstGeom>
          <a:noFill/>
          <a:ln>
            <a:noFill/>
          </a:ln>
        </p:spPr>
        <p:txBody>
          <a:bodyPr anchorCtr="0" anchor="t" bIns="91425" lIns="91425" spcFirstLastPara="1" rIns="91425" wrap="square" tIns="91425">
            <a:normAutofit/>
          </a:bodyPr>
          <a:lstStyle>
            <a:lvl1pPr lvl="0" algn="ctr">
              <a:lnSpc>
                <a:spcPct val="115000"/>
              </a:lnSpc>
              <a:spcBef>
                <a:spcPts val="0"/>
              </a:spcBef>
              <a:spcAft>
                <a:spcPts val="0"/>
              </a:spcAft>
              <a:buSzPts val="1400"/>
              <a:buNone/>
              <a:defRPr b="1" sz="1800">
                <a:solidFill>
                  <a:srgbClr val="E94A4E"/>
                </a:solidFill>
                <a:latin typeface="Kanit"/>
                <a:ea typeface="Kanit"/>
                <a:cs typeface="Kanit"/>
                <a:sym typeface="Kanit"/>
              </a:defRPr>
            </a:lvl1pPr>
            <a:lvl2pPr lvl="1" algn="ctr">
              <a:lnSpc>
                <a:spcPct val="115000"/>
              </a:lnSpc>
              <a:spcBef>
                <a:spcPts val="1200"/>
              </a:spcBef>
              <a:spcAft>
                <a:spcPts val="0"/>
              </a:spcAft>
              <a:buSzPts val="1400"/>
              <a:buNone/>
              <a:defRPr b="1" sz="1800">
                <a:solidFill>
                  <a:srgbClr val="E94A4E"/>
                </a:solidFill>
                <a:latin typeface="Kanit"/>
                <a:ea typeface="Kanit"/>
                <a:cs typeface="Kanit"/>
                <a:sym typeface="Kanit"/>
              </a:defRPr>
            </a:lvl2pPr>
            <a:lvl3pPr lvl="2" algn="ctr">
              <a:lnSpc>
                <a:spcPct val="115000"/>
              </a:lnSpc>
              <a:spcBef>
                <a:spcPts val="1200"/>
              </a:spcBef>
              <a:spcAft>
                <a:spcPts val="0"/>
              </a:spcAft>
              <a:buSzPts val="1400"/>
              <a:buNone/>
              <a:defRPr b="1" sz="1800">
                <a:solidFill>
                  <a:srgbClr val="E94A4E"/>
                </a:solidFill>
                <a:latin typeface="Kanit"/>
                <a:ea typeface="Kanit"/>
                <a:cs typeface="Kanit"/>
                <a:sym typeface="Kanit"/>
              </a:defRPr>
            </a:lvl3pPr>
            <a:lvl4pPr lvl="3" algn="ctr">
              <a:lnSpc>
                <a:spcPct val="115000"/>
              </a:lnSpc>
              <a:spcBef>
                <a:spcPts val="1200"/>
              </a:spcBef>
              <a:spcAft>
                <a:spcPts val="0"/>
              </a:spcAft>
              <a:buSzPts val="1400"/>
              <a:buNone/>
              <a:defRPr b="1" sz="1800">
                <a:solidFill>
                  <a:srgbClr val="E94A4E"/>
                </a:solidFill>
                <a:latin typeface="Kanit"/>
                <a:ea typeface="Kanit"/>
                <a:cs typeface="Kanit"/>
                <a:sym typeface="Kanit"/>
              </a:defRPr>
            </a:lvl4pPr>
            <a:lvl5pPr lvl="4" algn="ctr">
              <a:lnSpc>
                <a:spcPct val="115000"/>
              </a:lnSpc>
              <a:spcBef>
                <a:spcPts val="1200"/>
              </a:spcBef>
              <a:spcAft>
                <a:spcPts val="0"/>
              </a:spcAft>
              <a:buSzPts val="1400"/>
              <a:buNone/>
              <a:defRPr b="1" sz="1800">
                <a:solidFill>
                  <a:srgbClr val="E94A4E"/>
                </a:solidFill>
                <a:latin typeface="Kanit"/>
                <a:ea typeface="Kanit"/>
                <a:cs typeface="Kanit"/>
                <a:sym typeface="Kanit"/>
              </a:defRPr>
            </a:lvl5pPr>
            <a:lvl6pPr lvl="5" algn="ctr">
              <a:lnSpc>
                <a:spcPct val="115000"/>
              </a:lnSpc>
              <a:spcBef>
                <a:spcPts val="1200"/>
              </a:spcBef>
              <a:spcAft>
                <a:spcPts val="0"/>
              </a:spcAft>
              <a:buSzPts val="1400"/>
              <a:buNone/>
              <a:defRPr b="1" sz="1800">
                <a:solidFill>
                  <a:srgbClr val="E94A4E"/>
                </a:solidFill>
                <a:latin typeface="Kanit"/>
                <a:ea typeface="Kanit"/>
                <a:cs typeface="Kanit"/>
                <a:sym typeface="Kanit"/>
              </a:defRPr>
            </a:lvl6pPr>
            <a:lvl7pPr lvl="6" algn="ctr">
              <a:lnSpc>
                <a:spcPct val="115000"/>
              </a:lnSpc>
              <a:spcBef>
                <a:spcPts val="1200"/>
              </a:spcBef>
              <a:spcAft>
                <a:spcPts val="0"/>
              </a:spcAft>
              <a:buSzPts val="1400"/>
              <a:buNone/>
              <a:defRPr b="1" sz="1800">
                <a:solidFill>
                  <a:srgbClr val="E94A4E"/>
                </a:solidFill>
                <a:latin typeface="Kanit"/>
                <a:ea typeface="Kanit"/>
                <a:cs typeface="Kanit"/>
                <a:sym typeface="Kanit"/>
              </a:defRPr>
            </a:lvl7pPr>
            <a:lvl8pPr lvl="7" algn="ctr">
              <a:lnSpc>
                <a:spcPct val="115000"/>
              </a:lnSpc>
              <a:spcBef>
                <a:spcPts val="1200"/>
              </a:spcBef>
              <a:spcAft>
                <a:spcPts val="0"/>
              </a:spcAft>
              <a:buSzPts val="1400"/>
              <a:buNone/>
              <a:defRPr b="1" sz="1800">
                <a:solidFill>
                  <a:srgbClr val="E94A4E"/>
                </a:solidFill>
                <a:latin typeface="Kanit"/>
                <a:ea typeface="Kanit"/>
                <a:cs typeface="Kanit"/>
                <a:sym typeface="Kanit"/>
              </a:defRPr>
            </a:lvl8pPr>
            <a:lvl9pPr lvl="8" algn="ctr">
              <a:lnSpc>
                <a:spcPct val="115000"/>
              </a:lnSpc>
              <a:spcBef>
                <a:spcPts val="1200"/>
              </a:spcBef>
              <a:spcAft>
                <a:spcPts val="1200"/>
              </a:spcAft>
              <a:buSzPts val="1400"/>
              <a:buNone/>
              <a:defRPr b="1" sz="1800">
                <a:solidFill>
                  <a:srgbClr val="E94A4E"/>
                </a:solidFill>
                <a:latin typeface="Kanit"/>
                <a:ea typeface="Kanit"/>
                <a:cs typeface="Kanit"/>
                <a:sym typeface="Kanit"/>
              </a:defRPr>
            </a:lvl9pPr>
          </a:lstStyle>
          <a:p/>
        </p:txBody>
      </p:sp>
      <p:sp>
        <p:nvSpPr>
          <p:cNvPr id="109" name="Google Shape;109;p31"/>
          <p:cNvSpPr txBox="1"/>
          <p:nvPr>
            <p:ph idx="8" type="subTitle"/>
          </p:nvPr>
        </p:nvSpPr>
        <p:spPr>
          <a:xfrm>
            <a:off x="4843541" y="4035875"/>
            <a:ext cx="2808600" cy="572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110" name="Google Shape;110;p31"/>
          <p:cNvSpPr/>
          <p:nvPr/>
        </p:nvSpPr>
        <p:spPr>
          <a:xfrm rot="10800000">
            <a:off x="-1244197" y="4049059"/>
            <a:ext cx="2733861" cy="2950939"/>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1"/>
          <p:cNvSpPr/>
          <p:nvPr/>
        </p:nvSpPr>
        <p:spPr>
          <a:xfrm rot="-2700000">
            <a:off x="7063842" y="-1401044"/>
            <a:ext cx="2733867" cy="2950945"/>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1"/>
          <p:cNvSpPr/>
          <p:nvPr/>
        </p:nvSpPr>
        <p:spPr>
          <a:xfrm rot="900027">
            <a:off x="-1915904" y="4171731"/>
            <a:ext cx="3753091" cy="2252624"/>
          </a:xfrm>
          <a:prstGeom prst="arc">
            <a:avLst>
              <a:gd fmla="val 11456086" name="adj1"/>
              <a:gd fmla="val 0" name="adj2"/>
            </a:avLst>
          </a:pr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p31"/>
          <p:cNvCxnSpPr/>
          <p:nvPr/>
        </p:nvCxnSpPr>
        <p:spPr>
          <a:xfrm flipH="1" rot="-5400000">
            <a:off x="-940786" y="4508742"/>
            <a:ext cx="1735500" cy="909600"/>
          </a:xfrm>
          <a:prstGeom prst="curvedConnector3">
            <a:avLst>
              <a:gd fmla="val 50000" name="adj1"/>
            </a:avLst>
          </a:prstGeom>
          <a:noFill/>
          <a:ln cap="flat" cmpd="sng" w="19050">
            <a:solidFill>
              <a:srgbClr val="E94A4E"/>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
    <p:bg>
      <p:bgPr>
        <a:solidFill>
          <a:srgbClr val="E3F1FE"/>
        </a:solidFill>
      </p:bgPr>
    </p:bg>
    <p:spTree>
      <p:nvGrpSpPr>
        <p:cNvPr id="114" name="Shape 114"/>
        <p:cNvGrpSpPr/>
        <p:nvPr/>
      </p:nvGrpSpPr>
      <p:grpSpPr>
        <a:xfrm>
          <a:off x="0" y="0"/>
          <a:ext cx="0" cy="0"/>
          <a:chOff x="0" y="0"/>
          <a:chExt cx="0" cy="0"/>
        </a:xfrm>
      </p:grpSpPr>
      <p:sp>
        <p:nvSpPr>
          <p:cNvPr id="115" name="Google Shape;115;p32"/>
          <p:cNvSpPr txBox="1"/>
          <p:nvPr>
            <p:ph type="title"/>
          </p:nvPr>
        </p:nvSpPr>
        <p:spPr>
          <a:xfrm>
            <a:off x="713225" y="539500"/>
            <a:ext cx="7717500" cy="63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1pPr>
            <a:lvl2pPr lvl="1"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9pPr>
          </a:lstStyle>
          <a:p/>
        </p:txBody>
      </p:sp>
      <p:sp>
        <p:nvSpPr>
          <p:cNvPr id="116" name="Google Shape;116;p32"/>
          <p:cNvSpPr txBox="1"/>
          <p:nvPr>
            <p:ph idx="1" type="subTitle"/>
          </p:nvPr>
        </p:nvSpPr>
        <p:spPr>
          <a:xfrm>
            <a:off x="932366" y="3584974"/>
            <a:ext cx="2226000" cy="492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b="1" sz="1800">
                <a:solidFill>
                  <a:srgbClr val="E94A4E"/>
                </a:solidFill>
                <a:latin typeface="Kanit"/>
                <a:ea typeface="Kanit"/>
                <a:cs typeface="Kanit"/>
                <a:sym typeface="Kanit"/>
              </a:defRPr>
            </a:lvl1pPr>
            <a:lvl2pPr lvl="1" algn="ctr">
              <a:lnSpc>
                <a:spcPct val="100000"/>
              </a:lnSpc>
              <a:spcBef>
                <a:spcPts val="0"/>
              </a:spcBef>
              <a:spcAft>
                <a:spcPts val="0"/>
              </a:spcAft>
              <a:buSzPts val="1400"/>
              <a:buNone/>
              <a:defRPr b="1" sz="1800">
                <a:solidFill>
                  <a:srgbClr val="E94A4E"/>
                </a:solidFill>
                <a:latin typeface="Kanit"/>
                <a:ea typeface="Kanit"/>
                <a:cs typeface="Kanit"/>
                <a:sym typeface="Kanit"/>
              </a:defRPr>
            </a:lvl2pPr>
            <a:lvl3pPr lvl="2" algn="ctr">
              <a:lnSpc>
                <a:spcPct val="100000"/>
              </a:lnSpc>
              <a:spcBef>
                <a:spcPts val="0"/>
              </a:spcBef>
              <a:spcAft>
                <a:spcPts val="0"/>
              </a:spcAft>
              <a:buSzPts val="1400"/>
              <a:buNone/>
              <a:defRPr b="1" sz="1800">
                <a:solidFill>
                  <a:srgbClr val="E94A4E"/>
                </a:solidFill>
                <a:latin typeface="Kanit"/>
                <a:ea typeface="Kanit"/>
                <a:cs typeface="Kanit"/>
                <a:sym typeface="Kanit"/>
              </a:defRPr>
            </a:lvl3pPr>
            <a:lvl4pPr lvl="3" algn="ctr">
              <a:lnSpc>
                <a:spcPct val="100000"/>
              </a:lnSpc>
              <a:spcBef>
                <a:spcPts val="0"/>
              </a:spcBef>
              <a:spcAft>
                <a:spcPts val="0"/>
              </a:spcAft>
              <a:buSzPts val="1400"/>
              <a:buNone/>
              <a:defRPr b="1" sz="1800">
                <a:solidFill>
                  <a:srgbClr val="E94A4E"/>
                </a:solidFill>
                <a:latin typeface="Kanit"/>
                <a:ea typeface="Kanit"/>
                <a:cs typeface="Kanit"/>
                <a:sym typeface="Kanit"/>
              </a:defRPr>
            </a:lvl4pPr>
            <a:lvl5pPr lvl="4" algn="ctr">
              <a:lnSpc>
                <a:spcPct val="100000"/>
              </a:lnSpc>
              <a:spcBef>
                <a:spcPts val="0"/>
              </a:spcBef>
              <a:spcAft>
                <a:spcPts val="0"/>
              </a:spcAft>
              <a:buSzPts val="1400"/>
              <a:buNone/>
              <a:defRPr b="1" sz="1800">
                <a:solidFill>
                  <a:srgbClr val="E94A4E"/>
                </a:solidFill>
                <a:latin typeface="Kanit"/>
                <a:ea typeface="Kanit"/>
                <a:cs typeface="Kanit"/>
                <a:sym typeface="Kanit"/>
              </a:defRPr>
            </a:lvl5pPr>
            <a:lvl6pPr lvl="5" algn="ctr">
              <a:lnSpc>
                <a:spcPct val="100000"/>
              </a:lnSpc>
              <a:spcBef>
                <a:spcPts val="0"/>
              </a:spcBef>
              <a:spcAft>
                <a:spcPts val="0"/>
              </a:spcAft>
              <a:buSzPts val="1400"/>
              <a:buNone/>
              <a:defRPr b="1" sz="1800">
                <a:solidFill>
                  <a:srgbClr val="E94A4E"/>
                </a:solidFill>
                <a:latin typeface="Kanit"/>
                <a:ea typeface="Kanit"/>
                <a:cs typeface="Kanit"/>
                <a:sym typeface="Kanit"/>
              </a:defRPr>
            </a:lvl6pPr>
            <a:lvl7pPr lvl="6" algn="ctr">
              <a:lnSpc>
                <a:spcPct val="100000"/>
              </a:lnSpc>
              <a:spcBef>
                <a:spcPts val="0"/>
              </a:spcBef>
              <a:spcAft>
                <a:spcPts val="0"/>
              </a:spcAft>
              <a:buSzPts val="1400"/>
              <a:buNone/>
              <a:defRPr b="1" sz="1800">
                <a:solidFill>
                  <a:srgbClr val="E94A4E"/>
                </a:solidFill>
                <a:latin typeface="Kanit"/>
                <a:ea typeface="Kanit"/>
                <a:cs typeface="Kanit"/>
                <a:sym typeface="Kanit"/>
              </a:defRPr>
            </a:lvl7pPr>
            <a:lvl8pPr lvl="7" algn="ctr">
              <a:lnSpc>
                <a:spcPct val="100000"/>
              </a:lnSpc>
              <a:spcBef>
                <a:spcPts val="0"/>
              </a:spcBef>
              <a:spcAft>
                <a:spcPts val="0"/>
              </a:spcAft>
              <a:buSzPts val="1400"/>
              <a:buNone/>
              <a:defRPr b="1" sz="1800">
                <a:solidFill>
                  <a:srgbClr val="E94A4E"/>
                </a:solidFill>
                <a:latin typeface="Kanit"/>
                <a:ea typeface="Kanit"/>
                <a:cs typeface="Kanit"/>
                <a:sym typeface="Kanit"/>
              </a:defRPr>
            </a:lvl8pPr>
            <a:lvl9pPr lvl="8" algn="ctr">
              <a:lnSpc>
                <a:spcPct val="100000"/>
              </a:lnSpc>
              <a:spcBef>
                <a:spcPts val="0"/>
              </a:spcBef>
              <a:spcAft>
                <a:spcPts val="0"/>
              </a:spcAft>
              <a:buSzPts val="1400"/>
              <a:buNone/>
              <a:defRPr b="1" sz="1800">
                <a:solidFill>
                  <a:srgbClr val="E94A4E"/>
                </a:solidFill>
                <a:latin typeface="Kanit"/>
                <a:ea typeface="Kanit"/>
                <a:cs typeface="Kanit"/>
                <a:sym typeface="Kanit"/>
              </a:defRPr>
            </a:lvl9pPr>
          </a:lstStyle>
          <a:p/>
        </p:txBody>
      </p:sp>
      <p:sp>
        <p:nvSpPr>
          <p:cNvPr id="117" name="Google Shape;117;p32"/>
          <p:cNvSpPr txBox="1"/>
          <p:nvPr>
            <p:ph idx="2" type="subTitle"/>
          </p:nvPr>
        </p:nvSpPr>
        <p:spPr>
          <a:xfrm>
            <a:off x="928225" y="3956375"/>
            <a:ext cx="2223900" cy="6522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118" name="Google Shape;118;p32"/>
          <p:cNvSpPr txBox="1"/>
          <p:nvPr>
            <p:ph idx="3" type="subTitle"/>
          </p:nvPr>
        </p:nvSpPr>
        <p:spPr>
          <a:xfrm>
            <a:off x="3462700" y="3584974"/>
            <a:ext cx="2226000" cy="492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b="1" sz="1800">
                <a:solidFill>
                  <a:srgbClr val="E94A4E"/>
                </a:solidFill>
                <a:latin typeface="Kanit"/>
                <a:ea typeface="Kanit"/>
                <a:cs typeface="Kanit"/>
                <a:sym typeface="Kanit"/>
              </a:defRPr>
            </a:lvl1pPr>
            <a:lvl2pPr lvl="1" algn="ctr">
              <a:lnSpc>
                <a:spcPct val="100000"/>
              </a:lnSpc>
              <a:spcBef>
                <a:spcPts val="0"/>
              </a:spcBef>
              <a:spcAft>
                <a:spcPts val="0"/>
              </a:spcAft>
              <a:buSzPts val="1400"/>
              <a:buNone/>
              <a:defRPr b="1" sz="1800">
                <a:solidFill>
                  <a:srgbClr val="E94A4E"/>
                </a:solidFill>
                <a:latin typeface="Kanit"/>
                <a:ea typeface="Kanit"/>
                <a:cs typeface="Kanit"/>
                <a:sym typeface="Kanit"/>
              </a:defRPr>
            </a:lvl2pPr>
            <a:lvl3pPr lvl="2" algn="ctr">
              <a:lnSpc>
                <a:spcPct val="100000"/>
              </a:lnSpc>
              <a:spcBef>
                <a:spcPts val="0"/>
              </a:spcBef>
              <a:spcAft>
                <a:spcPts val="0"/>
              </a:spcAft>
              <a:buSzPts val="1400"/>
              <a:buNone/>
              <a:defRPr b="1" sz="1800">
                <a:solidFill>
                  <a:srgbClr val="E94A4E"/>
                </a:solidFill>
                <a:latin typeface="Kanit"/>
                <a:ea typeface="Kanit"/>
                <a:cs typeface="Kanit"/>
                <a:sym typeface="Kanit"/>
              </a:defRPr>
            </a:lvl3pPr>
            <a:lvl4pPr lvl="3" algn="ctr">
              <a:lnSpc>
                <a:spcPct val="100000"/>
              </a:lnSpc>
              <a:spcBef>
                <a:spcPts val="0"/>
              </a:spcBef>
              <a:spcAft>
                <a:spcPts val="0"/>
              </a:spcAft>
              <a:buSzPts val="1400"/>
              <a:buNone/>
              <a:defRPr b="1" sz="1800">
                <a:solidFill>
                  <a:srgbClr val="E94A4E"/>
                </a:solidFill>
                <a:latin typeface="Kanit"/>
                <a:ea typeface="Kanit"/>
                <a:cs typeface="Kanit"/>
                <a:sym typeface="Kanit"/>
              </a:defRPr>
            </a:lvl4pPr>
            <a:lvl5pPr lvl="4" algn="ctr">
              <a:lnSpc>
                <a:spcPct val="100000"/>
              </a:lnSpc>
              <a:spcBef>
                <a:spcPts val="0"/>
              </a:spcBef>
              <a:spcAft>
                <a:spcPts val="0"/>
              </a:spcAft>
              <a:buSzPts val="1400"/>
              <a:buNone/>
              <a:defRPr b="1" sz="1800">
                <a:solidFill>
                  <a:srgbClr val="E94A4E"/>
                </a:solidFill>
                <a:latin typeface="Kanit"/>
                <a:ea typeface="Kanit"/>
                <a:cs typeface="Kanit"/>
                <a:sym typeface="Kanit"/>
              </a:defRPr>
            </a:lvl5pPr>
            <a:lvl6pPr lvl="5" algn="ctr">
              <a:lnSpc>
                <a:spcPct val="100000"/>
              </a:lnSpc>
              <a:spcBef>
                <a:spcPts val="0"/>
              </a:spcBef>
              <a:spcAft>
                <a:spcPts val="0"/>
              </a:spcAft>
              <a:buSzPts val="1400"/>
              <a:buNone/>
              <a:defRPr b="1" sz="1800">
                <a:solidFill>
                  <a:srgbClr val="E94A4E"/>
                </a:solidFill>
                <a:latin typeface="Kanit"/>
                <a:ea typeface="Kanit"/>
                <a:cs typeface="Kanit"/>
                <a:sym typeface="Kanit"/>
              </a:defRPr>
            </a:lvl6pPr>
            <a:lvl7pPr lvl="6" algn="ctr">
              <a:lnSpc>
                <a:spcPct val="100000"/>
              </a:lnSpc>
              <a:spcBef>
                <a:spcPts val="0"/>
              </a:spcBef>
              <a:spcAft>
                <a:spcPts val="0"/>
              </a:spcAft>
              <a:buSzPts val="1400"/>
              <a:buNone/>
              <a:defRPr b="1" sz="1800">
                <a:solidFill>
                  <a:srgbClr val="E94A4E"/>
                </a:solidFill>
                <a:latin typeface="Kanit"/>
                <a:ea typeface="Kanit"/>
                <a:cs typeface="Kanit"/>
                <a:sym typeface="Kanit"/>
              </a:defRPr>
            </a:lvl7pPr>
            <a:lvl8pPr lvl="7" algn="ctr">
              <a:lnSpc>
                <a:spcPct val="100000"/>
              </a:lnSpc>
              <a:spcBef>
                <a:spcPts val="0"/>
              </a:spcBef>
              <a:spcAft>
                <a:spcPts val="0"/>
              </a:spcAft>
              <a:buSzPts val="1400"/>
              <a:buNone/>
              <a:defRPr b="1" sz="1800">
                <a:solidFill>
                  <a:srgbClr val="E94A4E"/>
                </a:solidFill>
                <a:latin typeface="Kanit"/>
                <a:ea typeface="Kanit"/>
                <a:cs typeface="Kanit"/>
                <a:sym typeface="Kanit"/>
              </a:defRPr>
            </a:lvl8pPr>
            <a:lvl9pPr lvl="8" algn="ctr">
              <a:lnSpc>
                <a:spcPct val="100000"/>
              </a:lnSpc>
              <a:spcBef>
                <a:spcPts val="0"/>
              </a:spcBef>
              <a:spcAft>
                <a:spcPts val="0"/>
              </a:spcAft>
              <a:buSzPts val="1400"/>
              <a:buNone/>
              <a:defRPr b="1" sz="1800">
                <a:solidFill>
                  <a:srgbClr val="E94A4E"/>
                </a:solidFill>
                <a:latin typeface="Kanit"/>
                <a:ea typeface="Kanit"/>
                <a:cs typeface="Kanit"/>
                <a:sym typeface="Kanit"/>
              </a:defRPr>
            </a:lvl9pPr>
          </a:lstStyle>
          <a:p/>
        </p:txBody>
      </p:sp>
      <p:sp>
        <p:nvSpPr>
          <p:cNvPr id="119" name="Google Shape;119;p32"/>
          <p:cNvSpPr txBox="1"/>
          <p:nvPr>
            <p:ph idx="4" type="subTitle"/>
          </p:nvPr>
        </p:nvSpPr>
        <p:spPr>
          <a:xfrm>
            <a:off x="3458559" y="3956375"/>
            <a:ext cx="2223900" cy="6522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120" name="Google Shape;120;p32"/>
          <p:cNvSpPr txBox="1"/>
          <p:nvPr>
            <p:ph idx="5" type="subTitle"/>
          </p:nvPr>
        </p:nvSpPr>
        <p:spPr>
          <a:xfrm>
            <a:off x="5986409" y="3584974"/>
            <a:ext cx="2226000" cy="492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b="1" sz="1800">
                <a:solidFill>
                  <a:srgbClr val="E94A4E"/>
                </a:solidFill>
                <a:latin typeface="Kanit"/>
                <a:ea typeface="Kanit"/>
                <a:cs typeface="Kanit"/>
                <a:sym typeface="Kanit"/>
              </a:defRPr>
            </a:lvl1pPr>
            <a:lvl2pPr lvl="1" algn="ctr">
              <a:lnSpc>
                <a:spcPct val="100000"/>
              </a:lnSpc>
              <a:spcBef>
                <a:spcPts val="0"/>
              </a:spcBef>
              <a:spcAft>
                <a:spcPts val="0"/>
              </a:spcAft>
              <a:buSzPts val="1400"/>
              <a:buNone/>
              <a:defRPr b="1" sz="1800">
                <a:solidFill>
                  <a:srgbClr val="E94A4E"/>
                </a:solidFill>
                <a:latin typeface="Kanit"/>
                <a:ea typeface="Kanit"/>
                <a:cs typeface="Kanit"/>
                <a:sym typeface="Kanit"/>
              </a:defRPr>
            </a:lvl2pPr>
            <a:lvl3pPr lvl="2" algn="ctr">
              <a:lnSpc>
                <a:spcPct val="100000"/>
              </a:lnSpc>
              <a:spcBef>
                <a:spcPts val="0"/>
              </a:spcBef>
              <a:spcAft>
                <a:spcPts val="0"/>
              </a:spcAft>
              <a:buSzPts val="1400"/>
              <a:buNone/>
              <a:defRPr b="1" sz="1800">
                <a:solidFill>
                  <a:srgbClr val="E94A4E"/>
                </a:solidFill>
                <a:latin typeface="Kanit"/>
                <a:ea typeface="Kanit"/>
                <a:cs typeface="Kanit"/>
                <a:sym typeface="Kanit"/>
              </a:defRPr>
            </a:lvl3pPr>
            <a:lvl4pPr lvl="3" algn="ctr">
              <a:lnSpc>
                <a:spcPct val="100000"/>
              </a:lnSpc>
              <a:spcBef>
                <a:spcPts val="0"/>
              </a:spcBef>
              <a:spcAft>
                <a:spcPts val="0"/>
              </a:spcAft>
              <a:buSzPts val="1400"/>
              <a:buNone/>
              <a:defRPr b="1" sz="1800">
                <a:solidFill>
                  <a:srgbClr val="E94A4E"/>
                </a:solidFill>
                <a:latin typeface="Kanit"/>
                <a:ea typeface="Kanit"/>
                <a:cs typeface="Kanit"/>
                <a:sym typeface="Kanit"/>
              </a:defRPr>
            </a:lvl4pPr>
            <a:lvl5pPr lvl="4" algn="ctr">
              <a:lnSpc>
                <a:spcPct val="100000"/>
              </a:lnSpc>
              <a:spcBef>
                <a:spcPts val="0"/>
              </a:spcBef>
              <a:spcAft>
                <a:spcPts val="0"/>
              </a:spcAft>
              <a:buSzPts val="1400"/>
              <a:buNone/>
              <a:defRPr b="1" sz="1800">
                <a:solidFill>
                  <a:srgbClr val="E94A4E"/>
                </a:solidFill>
                <a:latin typeface="Kanit"/>
                <a:ea typeface="Kanit"/>
                <a:cs typeface="Kanit"/>
                <a:sym typeface="Kanit"/>
              </a:defRPr>
            </a:lvl5pPr>
            <a:lvl6pPr lvl="5" algn="ctr">
              <a:lnSpc>
                <a:spcPct val="100000"/>
              </a:lnSpc>
              <a:spcBef>
                <a:spcPts val="0"/>
              </a:spcBef>
              <a:spcAft>
                <a:spcPts val="0"/>
              </a:spcAft>
              <a:buSzPts val="1400"/>
              <a:buNone/>
              <a:defRPr b="1" sz="1800">
                <a:solidFill>
                  <a:srgbClr val="E94A4E"/>
                </a:solidFill>
                <a:latin typeface="Kanit"/>
                <a:ea typeface="Kanit"/>
                <a:cs typeface="Kanit"/>
                <a:sym typeface="Kanit"/>
              </a:defRPr>
            </a:lvl6pPr>
            <a:lvl7pPr lvl="6" algn="ctr">
              <a:lnSpc>
                <a:spcPct val="100000"/>
              </a:lnSpc>
              <a:spcBef>
                <a:spcPts val="0"/>
              </a:spcBef>
              <a:spcAft>
                <a:spcPts val="0"/>
              </a:spcAft>
              <a:buSzPts val="1400"/>
              <a:buNone/>
              <a:defRPr b="1" sz="1800">
                <a:solidFill>
                  <a:srgbClr val="E94A4E"/>
                </a:solidFill>
                <a:latin typeface="Kanit"/>
                <a:ea typeface="Kanit"/>
                <a:cs typeface="Kanit"/>
                <a:sym typeface="Kanit"/>
              </a:defRPr>
            </a:lvl7pPr>
            <a:lvl8pPr lvl="7" algn="ctr">
              <a:lnSpc>
                <a:spcPct val="100000"/>
              </a:lnSpc>
              <a:spcBef>
                <a:spcPts val="0"/>
              </a:spcBef>
              <a:spcAft>
                <a:spcPts val="0"/>
              </a:spcAft>
              <a:buSzPts val="1400"/>
              <a:buNone/>
              <a:defRPr b="1" sz="1800">
                <a:solidFill>
                  <a:srgbClr val="E94A4E"/>
                </a:solidFill>
                <a:latin typeface="Kanit"/>
                <a:ea typeface="Kanit"/>
                <a:cs typeface="Kanit"/>
                <a:sym typeface="Kanit"/>
              </a:defRPr>
            </a:lvl8pPr>
            <a:lvl9pPr lvl="8" algn="ctr">
              <a:lnSpc>
                <a:spcPct val="100000"/>
              </a:lnSpc>
              <a:spcBef>
                <a:spcPts val="0"/>
              </a:spcBef>
              <a:spcAft>
                <a:spcPts val="0"/>
              </a:spcAft>
              <a:buSzPts val="1400"/>
              <a:buNone/>
              <a:defRPr b="1" sz="1800">
                <a:solidFill>
                  <a:srgbClr val="E94A4E"/>
                </a:solidFill>
                <a:latin typeface="Kanit"/>
                <a:ea typeface="Kanit"/>
                <a:cs typeface="Kanit"/>
                <a:sym typeface="Kanit"/>
              </a:defRPr>
            </a:lvl9pPr>
          </a:lstStyle>
          <a:p/>
        </p:txBody>
      </p:sp>
      <p:sp>
        <p:nvSpPr>
          <p:cNvPr id="121" name="Google Shape;121;p32"/>
          <p:cNvSpPr txBox="1"/>
          <p:nvPr>
            <p:ph idx="6" type="subTitle"/>
          </p:nvPr>
        </p:nvSpPr>
        <p:spPr>
          <a:xfrm>
            <a:off x="5982269" y="3956375"/>
            <a:ext cx="2223900" cy="6522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122" name="Google Shape;122;p32"/>
          <p:cNvSpPr txBox="1"/>
          <p:nvPr>
            <p:ph idx="7" type="subTitle"/>
          </p:nvPr>
        </p:nvSpPr>
        <p:spPr>
          <a:xfrm>
            <a:off x="935678" y="1802475"/>
            <a:ext cx="2226000" cy="492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b="1" sz="1800">
                <a:solidFill>
                  <a:srgbClr val="E94A4E"/>
                </a:solidFill>
                <a:latin typeface="Kanit"/>
                <a:ea typeface="Kanit"/>
                <a:cs typeface="Kanit"/>
                <a:sym typeface="Kanit"/>
              </a:defRPr>
            </a:lvl1pPr>
            <a:lvl2pPr lvl="1" algn="ctr">
              <a:lnSpc>
                <a:spcPct val="100000"/>
              </a:lnSpc>
              <a:spcBef>
                <a:spcPts val="0"/>
              </a:spcBef>
              <a:spcAft>
                <a:spcPts val="0"/>
              </a:spcAft>
              <a:buSzPts val="1400"/>
              <a:buNone/>
              <a:defRPr b="1" sz="1800">
                <a:solidFill>
                  <a:srgbClr val="E94A4E"/>
                </a:solidFill>
                <a:latin typeface="Kanit"/>
                <a:ea typeface="Kanit"/>
                <a:cs typeface="Kanit"/>
                <a:sym typeface="Kanit"/>
              </a:defRPr>
            </a:lvl2pPr>
            <a:lvl3pPr lvl="2" algn="ctr">
              <a:lnSpc>
                <a:spcPct val="100000"/>
              </a:lnSpc>
              <a:spcBef>
                <a:spcPts val="0"/>
              </a:spcBef>
              <a:spcAft>
                <a:spcPts val="0"/>
              </a:spcAft>
              <a:buSzPts val="1400"/>
              <a:buNone/>
              <a:defRPr b="1" sz="1800">
                <a:solidFill>
                  <a:srgbClr val="E94A4E"/>
                </a:solidFill>
                <a:latin typeface="Kanit"/>
                <a:ea typeface="Kanit"/>
                <a:cs typeface="Kanit"/>
                <a:sym typeface="Kanit"/>
              </a:defRPr>
            </a:lvl3pPr>
            <a:lvl4pPr lvl="3" algn="ctr">
              <a:lnSpc>
                <a:spcPct val="100000"/>
              </a:lnSpc>
              <a:spcBef>
                <a:spcPts val="0"/>
              </a:spcBef>
              <a:spcAft>
                <a:spcPts val="0"/>
              </a:spcAft>
              <a:buSzPts val="1400"/>
              <a:buNone/>
              <a:defRPr b="1" sz="1800">
                <a:solidFill>
                  <a:srgbClr val="E94A4E"/>
                </a:solidFill>
                <a:latin typeface="Kanit"/>
                <a:ea typeface="Kanit"/>
                <a:cs typeface="Kanit"/>
                <a:sym typeface="Kanit"/>
              </a:defRPr>
            </a:lvl4pPr>
            <a:lvl5pPr lvl="4" algn="ctr">
              <a:lnSpc>
                <a:spcPct val="100000"/>
              </a:lnSpc>
              <a:spcBef>
                <a:spcPts val="0"/>
              </a:spcBef>
              <a:spcAft>
                <a:spcPts val="0"/>
              </a:spcAft>
              <a:buSzPts val="1400"/>
              <a:buNone/>
              <a:defRPr b="1" sz="1800">
                <a:solidFill>
                  <a:srgbClr val="E94A4E"/>
                </a:solidFill>
                <a:latin typeface="Kanit"/>
                <a:ea typeface="Kanit"/>
                <a:cs typeface="Kanit"/>
                <a:sym typeface="Kanit"/>
              </a:defRPr>
            </a:lvl5pPr>
            <a:lvl6pPr lvl="5" algn="ctr">
              <a:lnSpc>
                <a:spcPct val="100000"/>
              </a:lnSpc>
              <a:spcBef>
                <a:spcPts val="0"/>
              </a:spcBef>
              <a:spcAft>
                <a:spcPts val="0"/>
              </a:spcAft>
              <a:buSzPts val="1400"/>
              <a:buNone/>
              <a:defRPr b="1" sz="1800">
                <a:solidFill>
                  <a:srgbClr val="E94A4E"/>
                </a:solidFill>
                <a:latin typeface="Kanit"/>
                <a:ea typeface="Kanit"/>
                <a:cs typeface="Kanit"/>
                <a:sym typeface="Kanit"/>
              </a:defRPr>
            </a:lvl6pPr>
            <a:lvl7pPr lvl="6" algn="ctr">
              <a:lnSpc>
                <a:spcPct val="100000"/>
              </a:lnSpc>
              <a:spcBef>
                <a:spcPts val="0"/>
              </a:spcBef>
              <a:spcAft>
                <a:spcPts val="0"/>
              </a:spcAft>
              <a:buSzPts val="1400"/>
              <a:buNone/>
              <a:defRPr b="1" sz="1800">
                <a:solidFill>
                  <a:srgbClr val="E94A4E"/>
                </a:solidFill>
                <a:latin typeface="Kanit"/>
                <a:ea typeface="Kanit"/>
                <a:cs typeface="Kanit"/>
                <a:sym typeface="Kanit"/>
              </a:defRPr>
            </a:lvl7pPr>
            <a:lvl8pPr lvl="7" algn="ctr">
              <a:lnSpc>
                <a:spcPct val="100000"/>
              </a:lnSpc>
              <a:spcBef>
                <a:spcPts val="0"/>
              </a:spcBef>
              <a:spcAft>
                <a:spcPts val="0"/>
              </a:spcAft>
              <a:buSzPts val="1400"/>
              <a:buNone/>
              <a:defRPr b="1" sz="1800">
                <a:solidFill>
                  <a:srgbClr val="E94A4E"/>
                </a:solidFill>
                <a:latin typeface="Kanit"/>
                <a:ea typeface="Kanit"/>
                <a:cs typeface="Kanit"/>
                <a:sym typeface="Kanit"/>
              </a:defRPr>
            </a:lvl8pPr>
            <a:lvl9pPr lvl="8" algn="ctr">
              <a:lnSpc>
                <a:spcPct val="100000"/>
              </a:lnSpc>
              <a:spcBef>
                <a:spcPts val="0"/>
              </a:spcBef>
              <a:spcAft>
                <a:spcPts val="0"/>
              </a:spcAft>
              <a:buSzPts val="1400"/>
              <a:buNone/>
              <a:defRPr b="1" sz="1800">
                <a:solidFill>
                  <a:srgbClr val="E94A4E"/>
                </a:solidFill>
                <a:latin typeface="Kanit"/>
                <a:ea typeface="Kanit"/>
                <a:cs typeface="Kanit"/>
                <a:sym typeface="Kanit"/>
              </a:defRPr>
            </a:lvl9pPr>
          </a:lstStyle>
          <a:p/>
        </p:txBody>
      </p:sp>
      <p:sp>
        <p:nvSpPr>
          <p:cNvPr id="123" name="Google Shape;123;p32"/>
          <p:cNvSpPr txBox="1"/>
          <p:nvPr>
            <p:ph idx="8" type="subTitle"/>
          </p:nvPr>
        </p:nvSpPr>
        <p:spPr>
          <a:xfrm>
            <a:off x="931538" y="2173951"/>
            <a:ext cx="2223900" cy="6522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124" name="Google Shape;124;p32"/>
          <p:cNvSpPr txBox="1"/>
          <p:nvPr>
            <p:ph idx="9" type="subTitle"/>
          </p:nvPr>
        </p:nvSpPr>
        <p:spPr>
          <a:xfrm>
            <a:off x="3466012" y="1802475"/>
            <a:ext cx="2226000" cy="492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b="1" sz="1800">
                <a:solidFill>
                  <a:srgbClr val="E94A4E"/>
                </a:solidFill>
                <a:latin typeface="Kanit"/>
                <a:ea typeface="Kanit"/>
                <a:cs typeface="Kanit"/>
                <a:sym typeface="Kanit"/>
              </a:defRPr>
            </a:lvl1pPr>
            <a:lvl2pPr lvl="1" algn="ctr">
              <a:lnSpc>
                <a:spcPct val="100000"/>
              </a:lnSpc>
              <a:spcBef>
                <a:spcPts val="0"/>
              </a:spcBef>
              <a:spcAft>
                <a:spcPts val="0"/>
              </a:spcAft>
              <a:buSzPts val="1400"/>
              <a:buNone/>
              <a:defRPr b="1" sz="1800">
                <a:solidFill>
                  <a:srgbClr val="E94A4E"/>
                </a:solidFill>
                <a:latin typeface="Kanit"/>
                <a:ea typeface="Kanit"/>
                <a:cs typeface="Kanit"/>
                <a:sym typeface="Kanit"/>
              </a:defRPr>
            </a:lvl2pPr>
            <a:lvl3pPr lvl="2" algn="ctr">
              <a:lnSpc>
                <a:spcPct val="100000"/>
              </a:lnSpc>
              <a:spcBef>
                <a:spcPts val="0"/>
              </a:spcBef>
              <a:spcAft>
                <a:spcPts val="0"/>
              </a:spcAft>
              <a:buSzPts val="1400"/>
              <a:buNone/>
              <a:defRPr b="1" sz="1800">
                <a:solidFill>
                  <a:srgbClr val="E94A4E"/>
                </a:solidFill>
                <a:latin typeface="Kanit"/>
                <a:ea typeface="Kanit"/>
                <a:cs typeface="Kanit"/>
                <a:sym typeface="Kanit"/>
              </a:defRPr>
            </a:lvl3pPr>
            <a:lvl4pPr lvl="3" algn="ctr">
              <a:lnSpc>
                <a:spcPct val="100000"/>
              </a:lnSpc>
              <a:spcBef>
                <a:spcPts val="0"/>
              </a:spcBef>
              <a:spcAft>
                <a:spcPts val="0"/>
              </a:spcAft>
              <a:buSzPts val="1400"/>
              <a:buNone/>
              <a:defRPr b="1" sz="1800">
                <a:solidFill>
                  <a:srgbClr val="E94A4E"/>
                </a:solidFill>
                <a:latin typeface="Kanit"/>
                <a:ea typeface="Kanit"/>
                <a:cs typeface="Kanit"/>
                <a:sym typeface="Kanit"/>
              </a:defRPr>
            </a:lvl4pPr>
            <a:lvl5pPr lvl="4" algn="ctr">
              <a:lnSpc>
                <a:spcPct val="100000"/>
              </a:lnSpc>
              <a:spcBef>
                <a:spcPts val="0"/>
              </a:spcBef>
              <a:spcAft>
                <a:spcPts val="0"/>
              </a:spcAft>
              <a:buSzPts val="1400"/>
              <a:buNone/>
              <a:defRPr b="1" sz="1800">
                <a:solidFill>
                  <a:srgbClr val="E94A4E"/>
                </a:solidFill>
                <a:latin typeface="Kanit"/>
                <a:ea typeface="Kanit"/>
                <a:cs typeface="Kanit"/>
                <a:sym typeface="Kanit"/>
              </a:defRPr>
            </a:lvl5pPr>
            <a:lvl6pPr lvl="5" algn="ctr">
              <a:lnSpc>
                <a:spcPct val="100000"/>
              </a:lnSpc>
              <a:spcBef>
                <a:spcPts val="0"/>
              </a:spcBef>
              <a:spcAft>
                <a:spcPts val="0"/>
              </a:spcAft>
              <a:buSzPts val="1400"/>
              <a:buNone/>
              <a:defRPr b="1" sz="1800">
                <a:solidFill>
                  <a:srgbClr val="E94A4E"/>
                </a:solidFill>
                <a:latin typeface="Kanit"/>
                <a:ea typeface="Kanit"/>
                <a:cs typeface="Kanit"/>
                <a:sym typeface="Kanit"/>
              </a:defRPr>
            </a:lvl6pPr>
            <a:lvl7pPr lvl="6" algn="ctr">
              <a:lnSpc>
                <a:spcPct val="100000"/>
              </a:lnSpc>
              <a:spcBef>
                <a:spcPts val="0"/>
              </a:spcBef>
              <a:spcAft>
                <a:spcPts val="0"/>
              </a:spcAft>
              <a:buSzPts val="1400"/>
              <a:buNone/>
              <a:defRPr b="1" sz="1800">
                <a:solidFill>
                  <a:srgbClr val="E94A4E"/>
                </a:solidFill>
                <a:latin typeface="Kanit"/>
                <a:ea typeface="Kanit"/>
                <a:cs typeface="Kanit"/>
                <a:sym typeface="Kanit"/>
              </a:defRPr>
            </a:lvl7pPr>
            <a:lvl8pPr lvl="7" algn="ctr">
              <a:lnSpc>
                <a:spcPct val="100000"/>
              </a:lnSpc>
              <a:spcBef>
                <a:spcPts val="0"/>
              </a:spcBef>
              <a:spcAft>
                <a:spcPts val="0"/>
              </a:spcAft>
              <a:buSzPts val="1400"/>
              <a:buNone/>
              <a:defRPr b="1" sz="1800">
                <a:solidFill>
                  <a:srgbClr val="E94A4E"/>
                </a:solidFill>
                <a:latin typeface="Kanit"/>
                <a:ea typeface="Kanit"/>
                <a:cs typeface="Kanit"/>
                <a:sym typeface="Kanit"/>
              </a:defRPr>
            </a:lvl8pPr>
            <a:lvl9pPr lvl="8" algn="ctr">
              <a:lnSpc>
                <a:spcPct val="100000"/>
              </a:lnSpc>
              <a:spcBef>
                <a:spcPts val="0"/>
              </a:spcBef>
              <a:spcAft>
                <a:spcPts val="0"/>
              </a:spcAft>
              <a:buSzPts val="1400"/>
              <a:buNone/>
              <a:defRPr b="1" sz="1800">
                <a:solidFill>
                  <a:srgbClr val="E94A4E"/>
                </a:solidFill>
                <a:latin typeface="Kanit"/>
                <a:ea typeface="Kanit"/>
                <a:cs typeface="Kanit"/>
                <a:sym typeface="Kanit"/>
              </a:defRPr>
            </a:lvl9pPr>
          </a:lstStyle>
          <a:p/>
        </p:txBody>
      </p:sp>
      <p:sp>
        <p:nvSpPr>
          <p:cNvPr id="125" name="Google Shape;125;p32"/>
          <p:cNvSpPr txBox="1"/>
          <p:nvPr>
            <p:ph idx="13" type="subTitle"/>
          </p:nvPr>
        </p:nvSpPr>
        <p:spPr>
          <a:xfrm>
            <a:off x="3461872" y="2173951"/>
            <a:ext cx="2223900" cy="6522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126" name="Google Shape;126;p32"/>
          <p:cNvSpPr txBox="1"/>
          <p:nvPr>
            <p:ph idx="14" type="subTitle"/>
          </p:nvPr>
        </p:nvSpPr>
        <p:spPr>
          <a:xfrm>
            <a:off x="5989722" y="1802475"/>
            <a:ext cx="2226000" cy="492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b="1" sz="1800">
                <a:solidFill>
                  <a:srgbClr val="E94A4E"/>
                </a:solidFill>
                <a:latin typeface="Kanit"/>
                <a:ea typeface="Kanit"/>
                <a:cs typeface="Kanit"/>
                <a:sym typeface="Kanit"/>
              </a:defRPr>
            </a:lvl1pPr>
            <a:lvl2pPr lvl="1" algn="ctr">
              <a:lnSpc>
                <a:spcPct val="100000"/>
              </a:lnSpc>
              <a:spcBef>
                <a:spcPts val="0"/>
              </a:spcBef>
              <a:spcAft>
                <a:spcPts val="0"/>
              </a:spcAft>
              <a:buSzPts val="1400"/>
              <a:buNone/>
              <a:defRPr b="1" sz="1800">
                <a:solidFill>
                  <a:srgbClr val="E94A4E"/>
                </a:solidFill>
                <a:latin typeface="Kanit"/>
                <a:ea typeface="Kanit"/>
                <a:cs typeface="Kanit"/>
                <a:sym typeface="Kanit"/>
              </a:defRPr>
            </a:lvl2pPr>
            <a:lvl3pPr lvl="2" algn="ctr">
              <a:lnSpc>
                <a:spcPct val="100000"/>
              </a:lnSpc>
              <a:spcBef>
                <a:spcPts val="0"/>
              </a:spcBef>
              <a:spcAft>
                <a:spcPts val="0"/>
              </a:spcAft>
              <a:buSzPts val="1400"/>
              <a:buNone/>
              <a:defRPr b="1" sz="1800">
                <a:solidFill>
                  <a:srgbClr val="E94A4E"/>
                </a:solidFill>
                <a:latin typeface="Kanit"/>
                <a:ea typeface="Kanit"/>
                <a:cs typeface="Kanit"/>
                <a:sym typeface="Kanit"/>
              </a:defRPr>
            </a:lvl3pPr>
            <a:lvl4pPr lvl="3" algn="ctr">
              <a:lnSpc>
                <a:spcPct val="100000"/>
              </a:lnSpc>
              <a:spcBef>
                <a:spcPts val="0"/>
              </a:spcBef>
              <a:spcAft>
                <a:spcPts val="0"/>
              </a:spcAft>
              <a:buSzPts val="1400"/>
              <a:buNone/>
              <a:defRPr b="1" sz="1800">
                <a:solidFill>
                  <a:srgbClr val="E94A4E"/>
                </a:solidFill>
                <a:latin typeface="Kanit"/>
                <a:ea typeface="Kanit"/>
                <a:cs typeface="Kanit"/>
                <a:sym typeface="Kanit"/>
              </a:defRPr>
            </a:lvl4pPr>
            <a:lvl5pPr lvl="4" algn="ctr">
              <a:lnSpc>
                <a:spcPct val="100000"/>
              </a:lnSpc>
              <a:spcBef>
                <a:spcPts val="0"/>
              </a:spcBef>
              <a:spcAft>
                <a:spcPts val="0"/>
              </a:spcAft>
              <a:buSzPts val="1400"/>
              <a:buNone/>
              <a:defRPr b="1" sz="1800">
                <a:solidFill>
                  <a:srgbClr val="E94A4E"/>
                </a:solidFill>
                <a:latin typeface="Kanit"/>
                <a:ea typeface="Kanit"/>
                <a:cs typeface="Kanit"/>
                <a:sym typeface="Kanit"/>
              </a:defRPr>
            </a:lvl5pPr>
            <a:lvl6pPr lvl="5" algn="ctr">
              <a:lnSpc>
                <a:spcPct val="100000"/>
              </a:lnSpc>
              <a:spcBef>
                <a:spcPts val="0"/>
              </a:spcBef>
              <a:spcAft>
                <a:spcPts val="0"/>
              </a:spcAft>
              <a:buSzPts val="1400"/>
              <a:buNone/>
              <a:defRPr b="1" sz="1800">
                <a:solidFill>
                  <a:srgbClr val="E94A4E"/>
                </a:solidFill>
                <a:latin typeface="Kanit"/>
                <a:ea typeface="Kanit"/>
                <a:cs typeface="Kanit"/>
                <a:sym typeface="Kanit"/>
              </a:defRPr>
            </a:lvl6pPr>
            <a:lvl7pPr lvl="6" algn="ctr">
              <a:lnSpc>
                <a:spcPct val="100000"/>
              </a:lnSpc>
              <a:spcBef>
                <a:spcPts val="0"/>
              </a:spcBef>
              <a:spcAft>
                <a:spcPts val="0"/>
              </a:spcAft>
              <a:buSzPts val="1400"/>
              <a:buNone/>
              <a:defRPr b="1" sz="1800">
                <a:solidFill>
                  <a:srgbClr val="E94A4E"/>
                </a:solidFill>
                <a:latin typeface="Kanit"/>
                <a:ea typeface="Kanit"/>
                <a:cs typeface="Kanit"/>
                <a:sym typeface="Kanit"/>
              </a:defRPr>
            </a:lvl7pPr>
            <a:lvl8pPr lvl="7" algn="ctr">
              <a:lnSpc>
                <a:spcPct val="100000"/>
              </a:lnSpc>
              <a:spcBef>
                <a:spcPts val="0"/>
              </a:spcBef>
              <a:spcAft>
                <a:spcPts val="0"/>
              </a:spcAft>
              <a:buSzPts val="1400"/>
              <a:buNone/>
              <a:defRPr b="1" sz="1800">
                <a:solidFill>
                  <a:srgbClr val="E94A4E"/>
                </a:solidFill>
                <a:latin typeface="Kanit"/>
                <a:ea typeface="Kanit"/>
                <a:cs typeface="Kanit"/>
                <a:sym typeface="Kanit"/>
              </a:defRPr>
            </a:lvl8pPr>
            <a:lvl9pPr lvl="8" algn="ctr">
              <a:lnSpc>
                <a:spcPct val="100000"/>
              </a:lnSpc>
              <a:spcBef>
                <a:spcPts val="0"/>
              </a:spcBef>
              <a:spcAft>
                <a:spcPts val="0"/>
              </a:spcAft>
              <a:buSzPts val="1400"/>
              <a:buNone/>
              <a:defRPr b="1" sz="1800">
                <a:solidFill>
                  <a:srgbClr val="E94A4E"/>
                </a:solidFill>
                <a:latin typeface="Kanit"/>
                <a:ea typeface="Kanit"/>
                <a:cs typeface="Kanit"/>
                <a:sym typeface="Kanit"/>
              </a:defRPr>
            </a:lvl9pPr>
          </a:lstStyle>
          <a:p/>
        </p:txBody>
      </p:sp>
      <p:sp>
        <p:nvSpPr>
          <p:cNvPr id="127" name="Google Shape;127;p32"/>
          <p:cNvSpPr txBox="1"/>
          <p:nvPr>
            <p:ph idx="15" type="subTitle"/>
          </p:nvPr>
        </p:nvSpPr>
        <p:spPr>
          <a:xfrm>
            <a:off x="5985581" y="2173951"/>
            <a:ext cx="2223900" cy="6522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128" name="Google Shape;128;p32"/>
          <p:cNvSpPr/>
          <p:nvPr/>
        </p:nvSpPr>
        <p:spPr>
          <a:xfrm rot="10800000">
            <a:off x="-11800" y="2677000"/>
            <a:ext cx="940025" cy="2497125"/>
          </a:xfrm>
          <a:custGeom>
            <a:rect b="b" l="l" r="r" t="t"/>
            <a:pathLst>
              <a:path extrusionOk="0" h="99885" w="37601">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2"/>
          <p:cNvSpPr/>
          <p:nvPr/>
        </p:nvSpPr>
        <p:spPr>
          <a:xfrm rot="2700000">
            <a:off x="6301881" y="-999577"/>
            <a:ext cx="3846984" cy="2163754"/>
          </a:xfrm>
          <a:custGeom>
            <a:rect b="b" l="l" r="r" t="t"/>
            <a:pathLst>
              <a:path extrusionOk="0" h="34213" w="60828">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2"/>
          <p:cNvSpPr/>
          <p:nvPr/>
        </p:nvSpPr>
        <p:spPr>
          <a:xfrm>
            <a:off x="-140400" y="3178000"/>
            <a:ext cx="1429475" cy="2118650"/>
          </a:xfrm>
          <a:custGeom>
            <a:rect b="b" l="l" r="r" t="t"/>
            <a:pathLst>
              <a:path extrusionOk="0" h="84746" w="57179">
                <a:moveTo>
                  <a:pt x="0" y="0"/>
                </a:moveTo>
                <a:cubicBezTo>
                  <a:pt x="7825" y="1303"/>
                  <a:pt x="17478" y="6088"/>
                  <a:pt x="19400" y="13784"/>
                </a:cubicBezTo>
                <a:cubicBezTo>
                  <a:pt x="22458" y="26029"/>
                  <a:pt x="18895" y="39317"/>
                  <a:pt x="21953" y="51562"/>
                </a:cubicBezTo>
                <a:cubicBezTo>
                  <a:pt x="24932" y="63491"/>
                  <a:pt x="36623" y="71752"/>
                  <a:pt x="46458" y="79131"/>
                </a:cubicBezTo>
                <a:cubicBezTo>
                  <a:pt x="49685" y="81552"/>
                  <a:pt x="53145" y="84746"/>
                  <a:pt x="57179" y="84746"/>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2"/>
          <p:cNvSpPr/>
          <p:nvPr/>
        </p:nvSpPr>
        <p:spPr>
          <a:xfrm>
            <a:off x="102621" y="4211800"/>
            <a:ext cx="264325" cy="1646425"/>
          </a:xfrm>
          <a:custGeom>
            <a:rect b="b" l="l" r="r" t="t"/>
            <a:pathLst>
              <a:path extrusionOk="0" h="65857" w="10573">
                <a:moveTo>
                  <a:pt x="10573" y="0"/>
                </a:moveTo>
                <a:cubicBezTo>
                  <a:pt x="4578" y="0"/>
                  <a:pt x="-1090" y="8989"/>
                  <a:pt x="363" y="14805"/>
                </a:cubicBezTo>
                <a:cubicBezTo>
                  <a:pt x="1913" y="21011"/>
                  <a:pt x="8298" y="25379"/>
                  <a:pt x="9552" y="31652"/>
                </a:cubicBezTo>
                <a:cubicBezTo>
                  <a:pt x="11828" y="43041"/>
                  <a:pt x="8113" y="55471"/>
                  <a:pt x="2915" y="65857"/>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2"/>
          <p:cNvSpPr/>
          <p:nvPr/>
        </p:nvSpPr>
        <p:spPr>
          <a:xfrm>
            <a:off x="6970333" y="-446700"/>
            <a:ext cx="1665125" cy="1252825"/>
          </a:xfrm>
          <a:custGeom>
            <a:rect b="b" l="l" r="r" t="t"/>
            <a:pathLst>
              <a:path extrusionOk="0" h="50113" w="66605">
                <a:moveTo>
                  <a:pt x="1463" y="2042"/>
                </a:moveTo>
                <a:cubicBezTo>
                  <a:pt x="-4446" y="16811"/>
                  <a:pt x="9775" y="36230"/>
                  <a:pt x="23415" y="44415"/>
                </a:cubicBezTo>
                <a:cubicBezTo>
                  <a:pt x="33406" y="50410"/>
                  <a:pt x="46826" y="51322"/>
                  <a:pt x="58131" y="48499"/>
                </a:cubicBezTo>
                <a:cubicBezTo>
                  <a:pt x="63031" y="47275"/>
                  <a:pt x="67523" y="40636"/>
                  <a:pt x="66299" y="35736"/>
                </a:cubicBezTo>
                <a:cubicBezTo>
                  <a:pt x="64695" y="29314"/>
                  <a:pt x="53609" y="28374"/>
                  <a:pt x="52005" y="21952"/>
                </a:cubicBezTo>
                <a:cubicBezTo>
                  <a:pt x="50215" y="14784"/>
                  <a:pt x="52729" y="7008"/>
                  <a:pt x="55068" y="0"/>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2"/>
          <p:cNvSpPr/>
          <p:nvPr/>
        </p:nvSpPr>
        <p:spPr>
          <a:xfrm>
            <a:off x="8461346" y="753025"/>
            <a:ext cx="1276850" cy="1199725"/>
          </a:xfrm>
          <a:custGeom>
            <a:rect b="b" l="l" r="r" t="t"/>
            <a:pathLst>
              <a:path extrusionOk="0" h="47989" w="51074">
                <a:moveTo>
                  <a:pt x="1043" y="0"/>
                </a:moveTo>
                <a:cubicBezTo>
                  <a:pt x="-6273" y="21920"/>
                  <a:pt x="27965" y="47989"/>
                  <a:pt x="51074" y="47989"/>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_1_1_1">
    <p:spTree>
      <p:nvGrpSpPr>
        <p:cNvPr id="134" name="Shape 134"/>
        <p:cNvGrpSpPr/>
        <p:nvPr/>
      </p:nvGrpSpPr>
      <p:grpSpPr>
        <a:xfrm>
          <a:off x="0" y="0"/>
          <a:ext cx="0" cy="0"/>
          <a:chOff x="0" y="0"/>
          <a:chExt cx="0" cy="0"/>
        </a:xfrm>
      </p:grpSpPr>
      <p:sp>
        <p:nvSpPr>
          <p:cNvPr id="135" name="Google Shape;135;p33"/>
          <p:cNvSpPr txBox="1"/>
          <p:nvPr>
            <p:ph type="title"/>
          </p:nvPr>
        </p:nvSpPr>
        <p:spPr>
          <a:xfrm>
            <a:off x="5066000" y="1758750"/>
            <a:ext cx="2986800" cy="79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1pPr>
            <a:lvl2pPr lvl="1"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9pPr>
          </a:lstStyle>
          <a:p/>
        </p:txBody>
      </p:sp>
      <p:sp>
        <p:nvSpPr>
          <p:cNvPr id="136" name="Google Shape;136;p33"/>
          <p:cNvSpPr/>
          <p:nvPr/>
        </p:nvSpPr>
        <p:spPr>
          <a:xfrm rot="10800000">
            <a:off x="5291400" y="4177145"/>
            <a:ext cx="3875469" cy="1181055"/>
          </a:xfrm>
          <a:custGeom>
            <a:rect b="b" l="l" r="r" t="t"/>
            <a:pathLst>
              <a:path extrusionOk="0" h="26487" w="88892">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3"/>
          <p:cNvSpPr/>
          <p:nvPr/>
        </p:nvSpPr>
        <p:spPr>
          <a:xfrm flipH="1" rot="10800000">
            <a:off x="6614275" y="4155050"/>
            <a:ext cx="3063125" cy="1212475"/>
          </a:xfrm>
          <a:custGeom>
            <a:rect b="b" l="l" r="r" t="t"/>
            <a:pathLst>
              <a:path extrusionOk="0" h="48499" w="122525">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3"/>
          <p:cNvSpPr txBox="1"/>
          <p:nvPr>
            <p:ph idx="1" type="subTitle"/>
          </p:nvPr>
        </p:nvSpPr>
        <p:spPr>
          <a:xfrm>
            <a:off x="5066000" y="2445600"/>
            <a:ext cx="2986800" cy="1029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_1">
    <p:spTree>
      <p:nvGrpSpPr>
        <p:cNvPr id="139" name="Shape 139"/>
        <p:cNvGrpSpPr/>
        <p:nvPr/>
      </p:nvGrpSpPr>
      <p:grpSpPr>
        <a:xfrm>
          <a:off x="0" y="0"/>
          <a:ext cx="0" cy="0"/>
          <a:chOff x="0" y="0"/>
          <a:chExt cx="0" cy="0"/>
        </a:xfrm>
      </p:grpSpPr>
      <p:sp>
        <p:nvSpPr>
          <p:cNvPr id="140" name="Google Shape;140;p35"/>
          <p:cNvSpPr txBox="1"/>
          <p:nvPr>
            <p:ph type="title"/>
          </p:nvPr>
        </p:nvSpPr>
        <p:spPr>
          <a:xfrm>
            <a:off x="713225" y="539500"/>
            <a:ext cx="7717500" cy="72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1pPr>
            <a:lvl2pPr lvl="1"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9pPr>
          </a:lstStyle>
          <a:p/>
        </p:txBody>
      </p:sp>
      <p:sp>
        <p:nvSpPr>
          <p:cNvPr id="141" name="Google Shape;141;p35"/>
          <p:cNvSpPr txBox="1"/>
          <p:nvPr>
            <p:ph idx="1" type="subTitle"/>
          </p:nvPr>
        </p:nvSpPr>
        <p:spPr>
          <a:xfrm>
            <a:off x="713225" y="1442200"/>
            <a:ext cx="3294300" cy="31665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Clr>
                <a:schemeClr val="accent1"/>
              </a:buClr>
              <a:buSzPts val="1400"/>
              <a:buFont typeface="Montserrat"/>
              <a:buChar char="●"/>
              <a:defRPr sz="1400">
                <a:solidFill>
                  <a:srgbClr val="0258A1"/>
                </a:solidFill>
                <a:latin typeface="Montserrat"/>
                <a:ea typeface="Montserrat"/>
                <a:cs typeface="Montserrat"/>
                <a:sym typeface="Montserrat"/>
              </a:defRPr>
            </a:lvl1pPr>
            <a:lvl2pPr lvl="1"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lvl="2"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lvl="3"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lvl="4"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lvl="5"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lvl="6"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lvl="7"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lvl="8"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p:txBody>
      </p:sp>
      <p:sp>
        <p:nvSpPr>
          <p:cNvPr id="142" name="Google Shape;142;p35"/>
          <p:cNvSpPr/>
          <p:nvPr/>
        </p:nvSpPr>
        <p:spPr>
          <a:xfrm flipH="1">
            <a:off x="5364950" y="-590525"/>
            <a:ext cx="3875469" cy="1181055"/>
          </a:xfrm>
          <a:custGeom>
            <a:rect b="b" l="l" r="r" t="t"/>
            <a:pathLst>
              <a:path extrusionOk="0" h="26487" w="88892">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5"/>
          <p:cNvSpPr/>
          <p:nvPr/>
        </p:nvSpPr>
        <p:spPr>
          <a:xfrm>
            <a:off x="3290925" y="4532375"/>
            <a:ext cx="1987475" cy="1478805"/>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5"/>
          <p:cNvSpPr/>
          <p:nvPr/>
        </p:nvSpPr>
        <p:spPr>
          <a:xfrm>
            <a:off x="6687825" y="-599850"/>
            <a:ext cx="3063125" cy="1212475"/>
          </a:xfrm>
          <a:custGeom>
            <a:rect b="b" l="l" r="r" t="t"/>
            <a:pathLst>
              <a:path extrusionOk="0" h="48499" w="122525">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5"/>
          <p:cNvSpPr/>
          <p:nvPr/>
        </p:nvSpPr>
        <p:spPr>
          <a:xfrm>
            <a:off x="3114175" y="4869506"/>
            <a:ext cx="2769575" cy="907250"/>
          </a:xfrm>
          <a:custGeom>
            <a:rect b="b" l="l" r="r" t="t"/>
            <a:pathLst>
              <a:path extrusionOk="0" h="36290" w="110783">
                <a:moveTo>
                  <a:pt x="0" y="26590"/>
                </a:moveTo>
                <a:cubicBezTo>
                  <a:pt x="8890" y="17700"/>
                  <a:pt x="17427" y="7264"/>
                  <a:pt x="29100" y="2596"/>
                </a:cubicBezTo>
                <a:cubicBezTo>
                  <a:pt x="42419" y="-2730"/>
                  <a:pt x="58376" y="1633"/>
                  <a:pt x="71984" y="6169"/>
                </a:cubicBezTo>
                <a:cubicBezTo>
                  <a:pt x="83091" y="9871"/>
                  <a:pt x="92931" y="17183"/>
                  <a:pt x="101594" y="25058"/>
                </a:cubicBezTo>
                <a:cubicBezTo>
                  <a:pt x="105173" y="28312"/>
                  <a:pt x="110783" y="31453"/>
                  <a:pt x="110783" y="36290"/>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_1">
    <p:spTree>
      <p:nvGrpSpPr>
        <p:cNvPr id="146" name="Shape 146"/>
        <p:cNvGrpSpPr/>
        <p:nvPr/>
      </p:nvGrpSpPr>
      <p:grpSpPr>
        <a:xfrm>
          <a:off x="0" y="0"/>
          <a:ext cx="0" cy="0"/>
          <a:chOff x="0" y="0"/>
          <a:chExt cx="0" cy="0"/>
        </a:xfrm>
      </p:grpSpPr>
      <p:sp>
        <p:nvSpPr>
          <p:cNvPr id="147" name="Google Shape;147;p36"/>
          <p:cNvSpPr txBox="1"/>
          <p:nvPr>
            <p:ph type="title"/>
          </p:nvPr>
        </p:nvSpPr>
        <p:spPr>
          <a:xfrm>
            <a:off x="5066000" y="1758750"/>
            <a:ext cx="2986800" cy="79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1pPr>
            <a:lvl2pPr lvl="1"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9pPr>
          </a:lstStyle>
          <a:p/>
        </p:txBody>
      </p:sp>
      <p:sp>
        <p:nvSpPr>
          <p:cNvPr id="148" name="Google Shape;148;p36"/>
          <p:cNvSpPr/>
          <p:nvPr/>
        </p:nvSpPr>
        <p:spPr>
          <a:xfrm flipH="1">
            <a:off x="5364950" y="-590525"/>
            <a:ext cx="3875469" cy="1181055"/>
          </a:xfrm>
          <a:custGeom>
            <a:rect b="b" l="l" r="r" t="t"/>
            <a:pathLst>
              <a:path extrusionOk="0" h="26487" w="88892">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6"/>
          <p:cNvSpPr/>
          <p:nvPr/>
        </p:nvSpPr>
        <p:spPr>
          <a:xfrm>
            <a:off x="3290925" y="4532375"/>
            <a:ext cx="1987475" cy="1478805"/>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6"/>
          <p:cNvSpPr/>
          <p:nvPr/>
        </p:nvSpPr>
        <p:spPr>
          <a:xfrm>
            <a:off x="6687825" y="-599850"/>
            <a:ext cx="3063125" cy="1212475"/>
          </a:xfrm>
          <a:custGeom>
            <a:rect b="b" l="l" r="r" t="t"/>
            <a:pathLst>
              <a:path extrusionOk="0" h="48499" w="122525">
                <a:moveTo>
                  <a:pt x="0" y="0"/>
                </a:moveTo>
                <a:cubicBezTo>
                  <a:pt x="3004" y="10514"/>
                  <a:pt x="4741" y="22231"/>
                  <a:pt x="11742" y="30631"/>
                </a:cubicBezTo>
                <a:cubicBezTo>
                  <a:pt x="14919" y="34442"/>
                  <a:pt x="20067" y="36071"/>
                  <a:pt x="24505" y="38289"/>
                </a:cubicBezTo>
                <a:cubicBezTo>
                  <a:pt x="41456" y="46763"/>
                  <a:pt x="62351" y="45097"/>
                  <a:pt x="81173" y="42883"/>
                </a:cubicBezTo>
                <a:cubicBezTo>
                  <a:pt x="88321" y="42042"/>
                  <a:pt x="95473" y="39439"/>
                  <a:pt x="102615" y="40331"/>
                </a:cubicBezTo>
                <a:cubicBezTo>
                  <a:pt x="109733" y="41220"/>
                  <a:pt x="116110" y="45288"/>
                  <a:pt x="122525" y="48499"/>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6"/>
          <p:cNvSpPr/>
          <p:nvPr/>
        </p:nvSpPr>
        <p:spPr>
          <a:xfrm>
            <a:off x="3114175" y="4869506"/>
            <a:ext cx="2769575" cy="907250"/>
          </a:xfrm>
          <a:custGeom>
            <a:rect b="b" l="l" r="r" t="t"/>
            <a:pathLst>
              <a:path extrusionOk="0" h="36290" w="110783">
                <a:moveTo>
                  <a:pt x="0" y="26590"/>
                </a:moveTo>
                <a:cubicBezTo>
                  <a:pt x="8890" y="17700"/>
                  <a:pt x="17427" y="7264"/>
                  <a:pt x="29100" y="2596"/>
                </a:cubicBezTo>
                <a:cubicBezTo>
                  <a:pt x="42419" y="-2730"/>
                  <a:pt x="58376" y="1633"/>
                  <a:pt x="71984" y="6169"/>
                </a:cubicBezTo>
                <a:cubicBezTo>
                  <a:pt x="83091" y="9871"/>
                  <a:pt x="92931" y="17183"/>
                  <a:pt x="101594" y="25058"/>
                </a:cubicBezTo>
                <a:cubicBezTo>
                  <a:pt x="105173" y="28312"/>
                  <a:pt x="110783" y="31453"/>
                  <a:pt x="110783" y="36290"/>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6"/>
          <p:cNvSpPr txBox="1"/>
          <p:nvPr>
            <p:ph idx="1" type="subTitle"/>
          </p:nvPr>
        </p:nvSpPr>
        <p:spPr>
          <a:xfrm>
            <a:off x="5066000" y="2445600"/>
            <a:ext cx="2986800" cy="1271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34"/>
          <p:cNvSpPr txBox="1"/>
          <p:nvPr>
            <p:ph idx="1" type="body"/>
          </p:nvPr>
        </p:nvSpPr>
        <p:spPr>
          <a:xfrm>
            <a:off x="5581650" y="539500"/>
            <a:ext cx="2849100" cy="931200"/>
          </a:xfrm>
          <a:prstGeom prst="rect">
            <a:avLst/>
          </a:prstGeom>
          <a:solidFill>
            <a:srgbClr val="E94A4E"/>
          </a:solidFill>
          <a:ln>
            <a:noFill/>
          </a:ln>
        </p:spPr>
        <p:txBody>
          <a:bodyPr anchorCtr="0" anchor="t" bIns="91425" lIns="91425" spcFirstLastPara="1" rIns="91425" wrap="square" tIns="91425">
            <a:normAutofit/>
          </a:bodyPr>
          <a:lstStyle>
            <a:lvl1pPr indent="-228600" lvl="0" marL="457200" algn="r">
              <a:lnSpc>
                <a:spcPct val="100000"/>
              </a:lnSpc>
              <a:spcBef>
                <a:spcPts val="0"/>
              </a:spcBef>
              <a:spcAft>
                <a:spcPts val="0"/>
              </a:spcAft>
              <a:buSzPts val="1400"/>
              <a:buNone/>
              <a:defRPr b="1" sz="2300">
                <a:solidFill>
                  <a:srgbClr val="E3F1FE"/>
                </a:solidFill>
                <a:latin typeface="Kanit"/>
                <a:ea typeface="Kanit"/>
                <a:cs typeface="Kanit"/>
                <a:sym typeface="Kanit"/>
              </a:defRPr>
            </a:lvl1pPr>
          </a:lstStyle>
          <a:p/>
        </p:txBody>
      </p:sp>
      <p:sp>
        <p:nvSpPr>
          <p:cNvPr id="155" name="Google Shape;155;p34"/>
          <p:cNvSpPr/>
          <p:nvPr/>
        </p:nvSpPr>
        <p:spPr>
          <a:xfrm rot="-4114248">
            <a:off x="6200296" y="2944686"/>
            <a:ext cx="3141031" cy="2589216"/>
          </a:xfrm>
          <a:custGeom>
            <a:rect b="b" l="l" r="r" t="t"/>
            <a:pathLst>
              <a:path extrusionOk="0" h="113742" w="191104">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4"/>
          <p:cNvSpPr/>
          <p:nvPr/>
        </p:nvSpPr>
        <p:spPr>
          <a:xfrm rot="-4114069">
            <a:off x="8274850" y="4381343"/>
            <a:ext cx="895183" cy="1615267"/>
          </a:xfrm>
          <a:custGeom>
            <a:rect b="b" l="l" r="r" t="t"/>
            <a:pathLst>
              <a:path extrusionOk="0" h="69417" w="38471">
                <a:moveTo>
                  <a:pt x="38471" y="0"/>
                </a:moveTo>
                <a:cubicBezTo>
                  <a:pt x="14815" y="11842"/>
                  <a:pt x="0" y="42962"/>
                  <a:pt x="0" y="69417"/>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57" name="Shape 157"/>
        <p:cNvGrpSpPr/>
        <p:nvPr/>
      </p:nvGrpSpPr>
      <p:grpSpPr>
        <a:xfrm>
          <a:off x="0" y="0"/>
          <a:ext cx="0" cy="0"/>
          <a:chOff x="0" y="0"/>
          <a:chExt cx="0" cy="0"/>
        </a:xfrm>
      </p:grpSpPr>
      <p:sp>
        <p:nvSpPr>
          <p:cNvPr id="158" name="Google Shape;15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59" name="Shape 159"/>
        <p:cNvGrpSpPr/>
        <p:nvPr/>
      </p:nvGrpSpPr>
      <p:grpSpPr>
        <a:xfrm>
          <a:off x="0" y="0"/>
          <a:ext cx="0" cy="0"/>
          <a:chOff x="0" y="0"/>
          <a:chExt cx="0" cy="0"/>
        </a:xfrm>
      </p:grpSpPr>
      <p:sp>
        <p:nvSpPr>
          <p:cNvPr id="160" name="Google Shape;160;p38"/>
          <p:cNvSpPr/>
          <p:nvPr/>
        </p:nvSpPr>
        <p:spPr>
          <a:xfrm>
            <a:off x="5218925" y="-1989906"/>
            <a:ext cx="2733861" cy="2950939"/>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8"/>
          <p:cNvSpPr/>
          <p:nvPr/>
        </p:nvSpPr>
        <p:spPr>
          <a:xfrm rot="8100000">
            <a:off x="-1500458" y="3802590"/>
            <a:ext cx="2733867" cy="2950945"/>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8"/>
          <p:cNvSpPr/>
          <p:nvPr/>
        </p:nvSpPr>
        <p:spPr>
          <a:xfrm rot="-8426936">
            <a:off x="6591529" y="-1126291"/>
            <a:ext cx="3753028" cy="2252640"/>
          </a:xfrm>
          <a:prstGeom prst="arc">
            <a:avLst>
              <a:gd fmla="val 11456086" name="adj1"/>
              <a:gd fmla="val 0" name="adj2"/>
            </a:avLst>
          </a:pr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3" name="Google Shape;163;p38"/>
          <p:cNvCxnSpPr/>
          <p:nvPr/>
        </p:nvCxnSpPr>
        <p:spPr>
          <a:xfrm flipH="1" rot="5400000">
            <a:off x="7381408" y="265122"/>
            <a:ext cx="1956600" cy="106200"/>
          </a:xfrm>
          <a:prstGeom prst="curvedConnector3">
            <a:avLst>
              <a:gd fmla="val 40340" name="adj1"/>
            </a:avLst>
          </a:prstGeom>
          <a:noFill/>
          <a:ln cap="flat" cmpd="sng" w="19050">
            <a:solidFill>
              <a:srgbClr val="E94A4E"/>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164" name="Shape 164"/>
        <p:cNvGrpSpPr/>
        <p:nvPr/>
      </p:nvGrpSpPr>
      <p:grpSpPr>
        <a:xfrm>
          <a:off x="0" y="0"/>
          <a:ext cx="0" cy="0"/>
          <a:chOff x="0" y="0"/>
          <a:chExt cx="0" cy="0"/>
        </a:xfrm>
      </p:grpSpPr>
      <p:sp>
        <p:nvSpPr>
          <p:cNvPr id="165" name="Google Shape;165;p39"/>
          <p:cNvSpPr/>
          <p:nvPr/>
        </p:nvSpPr>
        <p:spPr>
          <a:xfrm>
            <a:off x="-116243" y="3774500"/>
            <a:ext cx="2652701" cy="1369029"/>
          </a:xfrm>
          <a:custGeom>
            <a:rect b="b" l="l" r="r" t="t"/>
            <a:pathLst>
              <a:path extrusionOk="0" h="34245" w="66359">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9"/>
          <p:cNvSpPr/>
          <p:nvPr/>
        </p:nvSpPr>
        <p:spPr>
          <a:xfrm rot="-5400000">
            <a:off x="6526658" y="1384714"/>
            <a:ext cx="4188076" cy="1046642"/>
          </a:xfrm>
          <a:custGeom>
            <a:rect b="b" l="l" r="r" t="t"/>
            <a:pathLst>
              <a:path extrusionOk="0" h="20271" w="92862">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9"/>
          <p:cNvSpPr/>
          <p:nvPr/>
        </p:nvSpPr>
        <p:spPr>
          <a:xfrm>
            <a:off x="-397250" y="2969000"/>
            <a:ext cx="1603350" cy="3010850"/>
          </a:xfrm>
          <a:custGeom>
            <a:rect b="b" l="l" r="r" t="t"/>
            <a:pathLst>
              <a:path extrusionOk="0" h="120434" w="64134">
                <a:moveTo>
                  <a:pt x="0" y="0"/>
                </a:moveTo>
                <a:cubicBezTo>
                  <a:pt x="30193" y="6044"/>
                  <a:pt x="55846" y="38387"/>
                  <a:pt x="61889" y="68580"/>
                </a:cubicBezTo>
                <a:cubicBezTo>
                  <a:pt x="64190" y="80074"/>
                  <a:pt x="63561" y="91985"/>
                  <a:pt x="63561" y="103707"/>
                </a:cubicBezTo>
                <a:cubicBezTo>
                  <a:pt x="63561" y="107331"/>
                  <a:pt x="64707" y="111141"/>
                  <a:pt x="63561" y="114579"/>
                </a:cubicBezTo>
                <a:cubicBezTo>
                  <a:pt x="62944" y="116431"/>
                  <a:pt x="61609" y="120434"/>
                  <a:pt x="63561" y="120434"/>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9"/>
          <p:cNvSpPr/>
          <p:nvPr/>
        </p:nvSpPr>
        <p:spPr>
          <a:xfrm>
            <a:off x="7134027" y="-479137"/>
            <a:ext cx="4313400" cy="2737775"/>
          </a:xfrm>
          <a:custGeom>
            <a:rect b="b" l="l" r="r" t="t"/>
            <a:pathLst>
              <a:path extrusionOk="0" h="109511" w="172536">
                <a:moveTo>
                  <a:pt x="5686" y="0"/>
                </a:moveTo>
                <a:cubicBezTo>
                  <a:pt x="3369" y="3475"/>
                  <a:pt x="936" y="7171"/>
                  <a:pt x="250" y="11291"/>
                </a:cubicBezTo>
                <a:cubicBezTo>
                  <a:pt x="-1256" y="20330"/>
                  <a:pt x="5337" y="30096"/>
                  <a:pt x="12377" y="35963"/>
                </a:cubicBezTo>
                <a:cubicBezTo>
                  <a:pt x="21050" y="43191"/>
                  <a:pt x="37383" y="38641"/>
                  <a:pt x="44158" y="47672"/>
                </a:cubicBezTo>
                <a:cubicBezTo>
                  <a:pt x="51007" y="56802"/>
                  <a:pt x="53333" y="68870"/>
                  <a:pt x="60466" y="77780"/>
                </a:cubicBezTo>
                <a:cubicBezTo>
                  <a:pt x="68832" y="88232"/>
                  <a:pt x="79697" y="97209"/>
                  <a:pt x="91829" y="102870"/>
                </a:cubicBezTo>
                <a:cubicBezTo>
                  <a:pt x="116248" y="114264"/>
                  <a:pt x="145590" y="107470"/>
                  <a:pt x="172536" y="107470"/>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9"/>
          <p:cNvSpPr/>
          <p:nvPr/>
        </p:nvSpPr>
        <p:spPr>
          <a:xfrm>
            <a:off x="8405225" y="-250900"/>
            <a:ext cx="505950" cy="1264975"/>
          </a:xfrm>
          <a:custGeom>
            <a:rect b="b" l="l" r="r" t="t"/>
            <a:pathLst>
              <a:path extrusionOk="0" h="50599" w="20238">
                <a:moveTo>
                  <a:pt x="0" y="50599"/>
                </a:moveTo>
                <a:cubicBezTo>
                  <a:pt x="11678" y="46700"/>
                  <a:pt x="17874" y="31093"/>
                  <a:pt x="18818" y="18818"/>
                </a:cubicBezTo>
                <a:cubicBezTo>
                  <a:pt x="19299" y="12564"/>
                  <a:pt x="21623" y="5610"/>
                  <a:pt x="18818" y="0"/>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9"/>
          <p:cNvSpPr/>
          <p:nvPr/>
        </p:nvSpPr>
        <p:spPr>
          <a:xfrm>
            <a:off x="1149975" y="4641700"/>
            <a:ext cx="1202225" cy="899050"/>
          </a:xfrm>
          <a:custGeom>
            <a:rect b="b" l="l" r="r" t="t"/>
            <a:pathLst>
              <a:path extrusionOk="0" h="35962" w="48089">
                <a:moveTo>
                  <a:pt x="0" y="0"/>
                </a:moveTo>
                <a:cubicBezTo>
                  <a:pt x="20016" y="0"/>
                  <a:pt x="39138" y="18059"/>
                  <a:pt x="48089" y="35962"/>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3"/>
          <p:cNvSpPr txBox="1"/>
          <p:nvPr>
            <p:ph type="title"/>
          </p:nvPr>
        </p:nvSpPr>
        <p:spPr>
          <a:xfrm>
            <a:off x="713225" y="539500"/>
            <a:ext cx="7717500" cy="564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b="1" sz="3020">
                <a:solidFill>
                  <a:srgbClr val="E94A4E"/>
                </a:solidFill>
                <a:latin typeface="Kanit"/>
                <a:ea typeface="Kanit"/>
                <a:cs typeface="Kanit"/>
                <a:sym typeface="Kanit"/>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 name="Google Shape;20;p23"/>
          <p:cNvSpPr txBox="1"/>
          <p:nvPr>
            <p:ph idx="1" type="body"/>
          </p:nvPr>
        </p:nvSpPr>
        <p:spPr>
          <a:xfrm>
            <a:off x="713225" y="1169625"/>
            <a:ext cx="7717500" cy="3438900"/>
          </a:xfrm>
          <a:prstGeom prst="rect">
            <a:avLst/>
          </a:prstGeom>
          <a:noFill/>
          <a:ln>
            <a:noFill/>
          </a:ln>
        </p:spPr>
        <p:txBody>
          <a:bodyPr anchorCtr="0" anchor="t" bIns="91425" lIns="91425" spcFirstLastPara="1" rIns="91425" wrap="square" tIns="91425">
            <a:normAutofit/>
          </a:bodyPr>
          <a:lstStyle>
            <a:lvl1pPr indent="-300037" lvl="0" marL="457200" algn="l">
              <a:lnSpc>
                <a:spcPct val="100000"/>
              </a:lnSpc>
              <a:spcBef>
                <a:spcPts val="0"/>
              </a:spcBef>
              <a:spcAft>
                <a:spcPts val="0"/>
              </a:spcAft>
              <a:buClr>
                <a:srgbClr val="434343"/>
              </a:buClr>
              <a:buSzPts val="1125"/>
              <a:buAutoNum type="arabicPeriod"/>
              <a:defRPr sz="1225">
                <a:latin typeface="Montserrat"/>
                <a:ea typeface="Montserrat"/>
                <a:cs typeface="Montserrat"/>
                <a:sym typeface="Montserrat"/>
              </a:defRPr>
            </a:lvl1pPr>
            <a:lvl2pPr indent="-284162" lvl="1" marL="914400" algn="l">
              <a:lnSpc>
                <a:spcPct val="115000"/>
              </a:lnSpc>
              <a:spcBef>
                <a:spcPts val="0"/>
              </a:spcBef>
              <a:spcAft>
                <a:spcPts val="0"/>
              </a:spcAft>
              <a:buClr>
                <a:srgbClr val="434343"/>
              </a:buClr>
              <a:buSzPts val="875"/>
              <a:buFont typeface="Roboto Condensed Light"/>
              <a:buAutoNum type="alphaLcPeriod"/>
              <a:defRPr/>
            </a:lvl2pPr>
            <a:lvl3pPr indent="-284162" lvl="2" marL="1371600" algn="l">
              <a:lnSpc>
                <a:spcPct val="115000"/>
              </a:lnSpc>
              <a:spcBef>
                <a:spcPts val="0"/>
              </a:spcBef>
              <a:spcAft>
                <a:spcPts val="0"/>
              </a:spcAft>
              <a:buClr>
                <a:srgbClr val="434343"/>
              </a:buClr>
              <a:buSzPts val="875"/>
              <a:buFont typeface="Roboto Condensed Light"/>
              <a:buAutoNum type="romanLcPeriod"/>
              <a:defRPr/>
            </a:lvl3pPr>
            <a:lvl4pPr indent="-284162" lvl="3" marL="1828800" algn="l">
              <a:lnSpc>
                <a:spcPct val="115000"/>
              </a:lnSpc>
              <a:spcBef>
                <a:spcPts val="0"/>
              </a:spcBef>
              <a:spcAft>
                <a:spcPts val="0"/>
              </a:spcAft>
              <a:buClr>
                <a:srgbClr val="434343"/>
              </a:buClr>
              <a:buSzPts val="875"/>
              <a:buFont typeface="Roboto Condensed Light"/>
              <a:buAutoNum type="arabicPeriod"/>
              <a:defRPr/>
            </a:lvl4pPr>
            <a:lvl5pPr indent="-284162" lvl="4" marL="2286000" algn="l">
              <a:lnSpc>
                <a:spcPct val="115000"/>
              </a:lnSpc>
              <a:spcBef>
                <a:spcPts val="0"/>
              </a:spcBef>
              <a:spcAft>
                <a:spcPts val="0"/>
              </a:spcAft>
              <a:buClr>
                <a:srgbClr val="434343"/>
              </a:buClr>
              <a:buSzPts val="875"/>
              <a:buFont typeface="Roboto Condensed Light"/>
              <a:buAutoNum type="alphaLcPeriod"/>
              <a:defRPr/>
            </a:lvl5pPr>
            <a:lvl6pPr indent="-284162" lvl="5" marL="2743200" algn="l">
              <a:lnSpc>
                <a:spcPct val="115000"/>
              </a:lnSpc>
              <a:spcBef>
                <a:spcPts val="0"/>
              </a:spcBef>
              <a:spcAft>
                <a:spcPts val="0"/>
              </a:spcAft>
              <a:buClr>
                <a:srgbClr val="434343"/>
              </a:buClr>
              <a:buSzPts val="875"/>
              <a:buFont typeface="Roboto Condensed Light"/>
              <a:buAutoNum type="romanLcPeriod"/>
              <a:defRPr/>
            </a:lvl6pPr>
            <a:lvl7pPr indent="-284162" lvl="6" marL="3200400" algn="l">
              <a:lnSpc>
                <a:spcPct val="115000"/>
              </a:lnSpc>
              <a:spcBef>
                <a:spcPts val="0"/>
              </a:spcBef>
              <a:spcAft>
                <a:spcPts val="0"/>
              </a:spcAft>
              <a:buClr>
                <a:srgbClr val="434343"/>
              </a:buClr>
              <a:buSzPts val="875"/>
              <a:buFont typeface="Roboto Condensed Light"/>
              <a:buAutoNum type="arabicPeriod"/>
              <a:defRPr/>
            </a:lvl7pPr>
            <a:lvl8pPr indent="-284162" lvl="7" marL="3657600" algn="l">
              <a:lnSpc>
                <a:spcPct val="115000"/>
              </a:lnSpc>
              <a:spcBef>
                <a:spcPts val="0"/>
              </a:spcBef>
              <a:spcAft>
                <a:spcPts val="0"/>
              </a:spcAft>
              <a:buClr>
                <a:srgbClr val="434343"/>
              </a:buClr>
              <a:buSzPts val="875"/>
              <a:buFont typeface="Roboto Condensed Light"/>
              <a:buAutoNum type="alphaLcPeriod"/>
              <a:defRPr/>
            </a:lvl8pPr>
            <a:lvl9pPr indent="-284162" lvl="8" marL="4114800" algn="l">
              <a:lnSpc>
                <a:spcPct val="115000"/>
              </a:lnSpc>
              <a:spcBef>
                <a:spcPts val="0"/>
              </a:spcBef>
              <a:spcAft>
                <a:spcPts val="0"/>
              </a:spcAft>
              <a:buClr>
                <a:srgbClr val="434343"/>
              </a:buClr>
              <a:buSzPts val="875"/>
              <a:buFont typeface="Roboto Condensed Light"/>
              <a:buAutoNum type="romanLcPeriod"/>
              <a:defRPr/>
            </a:lvl9pPr>
          </a:lstStyle>
          <a:p/>
        </p:txBody>
      </p:sp>
      <p:sp>
        <p:nvSpPr>
          <p:cNvPr id="21" name="Google Shape;21;p23"/>
          <p:cNvSpPr/>
          <p:nvPr/>
        </p:nvSpPr>
        <p:spPr>
          <a:xfrm rot="10800000">
            <a:off x="6447058" y="37"/>
            <a:ext cx="2746267" cy="1254138"/>
          </a:xfrm>
          <a:custGeom>
            <a:rect b="b" l="l" r="r" t="t"/>
            <a:pathLst>
              <a:path extrusionOk="0" h="34245" w="66359">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 name="Google Shape;22;p23"/>
          <p:cNvCxnSpPr/>
          <p:nvPr/>
        </p:nvCxnSpPr>
        <p:spPr>
          <a:xfrm>
            <a:off x="5947000" y="-10200"/>
            <a:ext cx="3248100" cy="1112400"/>
          </a:xfrm>
          <a:prstGeom prst="curvedConnector3">
            <a:avLst>
              <a:gd fmla="val 50000" name="adj1"/>
            </a:avLst>
          </a:prstGeom>
          <a:noFill/>
          <a:ln cap="flat" cmpd="sng" w="19050">
            <a:solidFill>
              <a:srgbClr val="0258A1"/>
            </a:solidFill>
            <a:prstDash val="solid"/>
            <a:round/>
            <a:headEnd len="sm" w="sm" type="none"/>
            <a:tailEnd len="sm" w="sm" type="none"/>
          </a:ln>
        </p:spPr>
      </p:cxnSp>
      <p:cxnSp>
        <p:nvCxnSpPr>
          <p:cNvPr id="23" name="Google Shape;23;p23"/>
          <p:cNvCxnSpPr/>
          <p:nvPr/>
        </p:nvCxnSpPr>
        <p:spPr>
          <a:xfrm rot="-5400000">
            <a:off x="7620200" y="-465300"/>
            <a:ext cx="1107900" cy="1038000"/>
          </a:xfrm>
          <a:prstGeom prst="curvedConnector3">
            <a:avLst>
              <a:gd fmla="val 50000" name="adj1"/>
            </a:avLst>
          </a:prstGeom>
          <a:noFill/>
          <a:ln cap="flat" cmpd="sng" w="19050">
            <a:solidFill>
              <a:srgbClr val="0258A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rgbClr val="E3F1FE"/>
        </a:solidFill>
      </p:bgPr>
    </p:bg>
    <p:spTree>
      <p:nvGrpSpPr>
        <p:cNvPr id="24" name="Shape 24"/>
        <p:cNvGrpSpPr/>
        <p:nvPr/>
      </p:nvGrpSpPr>
      <p:grpSpPr>
        <a:xfrm>
          <a:off x="0" y="0"/>
          <a:ext cx="0" cy="0"/>
          <a:chOff x="0" y="0"/>
          <a:chExt cx="0" cy="0"/>
        </a:xfrm>
      </p:grpSpPr>
      <p:sp>
        <p:nvSpPr>
          <p:cNvPr id="25" name="Google Shape;25;p24"/>
          <p:cNvSpPr/>
          <p:nvPr/>
        </p:nvSpPr>
        <p:spPr>
          <a:xfrm>
            <a:off x="5218925" y="-1989906"/>
            <a:ext cx="2733861" cy="2950939"/>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4"/>
          <p:cNvSpPr/>
          <p:nvPr/>
        </p:nvSpPr>
        <p:spPr>
          <a:xfrm rot="8100000">
            <a:off x="-1500458" y="3802590"/>
            <a:ext cx="2733867" cy="2950945"/>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4"/>
          <p:cNvSpPr/>
          <p:nvPr/>
        </p:nvSpPr>
        <p:spPr>
          <a:xfrm rot="-9899973">
            <a:off x="6134302" y="-1126313"/>
            <a:ext cx="3753091" cy="2252624"/>
          </a:xfrm>
          <a:prstGeom prst="arc">
            <a:avLst>
              <a:gd fmla="val 11456086" name="adj1"/>
              <a:gd fmla="val 0" name="adj2"/>
            </a:avLst>
          </a:pr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24"/>
          <p:cNvCxnSpPr/>
          <p:nvPr/>
        </p:nvCxnSpPr>
        <p:spPr>
          <a:xfrm flipH="1" rot="5400000">
            <a:off x="7176775" y="-120300"/>
            <a:ext cx="1735500" cy="909600"/>
          </a:xfrm>
          <a:prstGeom prst="curvedConnector3">
            <a:avLst>
              <a:gd fmla="val 50000" name="adj1"/>
            </a:avLst>
          </a:prstGeom>
          <a:noFill/>
          <a:ln cap="flat" cmpd="sng" w="19050">
            <a:solidFill>
              <a:srgbClr val="E94A4E"/>
            </a:solidFill>
            <a:prstDash val="solid"/>
            <a:round/>
            <a:headEnd len="sm" w="sm" type="none"/>
            <a:tailEnd len="sm" w="sm" type="none"/>
          </a:ln>
        </p:spPr>
      </p:cxnSp>
      <p:sp>
        <p:nvSpPr>
          <p:cNvPr id="29" name="Google Shape;29;p24"/>
          <p:cNvSpPr txBox="1"/>
          <p:nvPr>
            <p:ph type="title"/>
          </p:nvPr>
        </p:nvSpPr>
        <p:spPr>
          <a:xfrm>
            <a:off x="713225" y="539500"/>
            <a:ext cx="7717500" cy="611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E94A4E"/>
              </a:buClr>
              <a:buSzPts val="2400"/>
              <a:buFont typeface="Kanit"/>
              <a:buNone/>
              <a:defRPr b="1" sz="3000">
                <a:solidFill>
                  <a:srgbClr val="E94A4E"/>
                </a:solidFill>
                <a:latin typeface="Kanit"/>
                <a:ea typeface="Kanit"/>
                <a:cs typeface="Kanit"/>
                <a:sym typeface="Kanit"/>
              </a:defRPr>
            </a:lvl1pPr>
            <a:lvl2pPr lvl="1"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9pPr>
          </a:lstStyle>
          <a:p/>
        </p:txBody>
      </p:sp>
      <p:sp>
        <p:nvSpPr>
          <p:cNvPr id="30" name="Google Shape;30;p24"/>
          <p:cNvSpPr txBox="1"/>
          <p:nvPr>
            <p:ph idx="1" type="subTitle"/>
          </p:nvPr>
        </p:nvSpPr>
        <p:spPr>
          <a:xfrm>
            <a:off x="715906" y="1386225"/>
            <a:ext cx="2728800" cy="3969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400"/>
              <a:buNone/>
              <a:defRPr b="1" sz="1800">
                <a:solidFill>
                  <a:srgbClr val="E94A4E"/>
                </a:solidFill>
                <a:latin typeface="Kanit"/>
                <a:ea typeface="Kanit"/>
                <a:cs typeface="Kanit"/>
                <a:sym typeface="Kanit"/>
              </a:defRPr>
            </a:lvl1pPr>
            <a:lvl2pPr lvl="1" algn="r">
              <a:lnSpc>
                <a:spcPct val="115000"/>
              </a:lnSpc>
              <a:spcBef>
                <a:spcPts val="1200"/>
              </a:spcBef>
              <a:spcAft>
                <a:spcPts val="0"/>
              </a:spcAft>
              <a:buSzPts val="1400"/>
              <a:buNone/>
              <a:defRPr b="1" sz="1800">
                <a:solidFill>
                  <a:srgbClr val="E94A4E"/>
                </a:solidFill>
                <a:latin typeface="Kanit"/>
                <a:ea typeface="Kanit"/>
                <a:cs typeface="Kanit"/>
                <a:sym typeface="Kanit"/>
              </a:defRPr>
            </a:lvl2pPr>
            <a:lvl3pPr lvl="2" algn="r">
              <a:lnSpc>
                <a:spcPct val="115000"/>
              </a:lnSpc>
              <a:spcBef>
                <a:spcPts val="1200"/>
              </a:spcBef>
              <a:spcAft>
                <a:spcPts val="0"/>
              </a:spcAft>
              <a:buSzPts val="1400"/>
              <a:buNone/>
              <a:defRPr b="1" sz="1800">
                <a:solidFill>
                  <a:srgbClr val="E94A4E"/>
                </a:solidFill>
                <a:latin typeface="Kanit"/>
                <a:ea typeface="Kanit"/>
                <a:cs typeface="Kanit"/>
                <a:sym typeface="Kanit"/>
              </a:defRPr>
            </a:lvl3pPr>
            <a:lvl4pPr lvl="3" algn="r">
              <a:lnSpc>
                <a:spcPct val="115000"/>
              </a:lnSpc>
              <a:spcBef>
                <a:spcPts val="1200"/>
              </a:spcBef>
              <a:spcAft>
                <a:spcPts val="0"/>
              </a:spcAft>
              <a:buSzPts val="1400"/>
              <a:buNone/>
              <a:defRPr b="1" sz="1800">
                <a:solidFill>
                  <a:srgbClr val="E94A4E"/>
                </a:solidFill>
                <a:latin typeface="Kanit"/>
                <a:ea typeface="Kanit"/>
                <a:cs typeface="Kanit"/>
                <a:sym typeface="Kanit"/>
              </a:defRPr>
            </a:lvl4pPr>
            <a:lvl5pPr lvl="4" algn="r">
              <a:lnSpc>
                <a:spcPct val="115000"/>
              </a:lnSpc>
              <a:spcBef>
                <a:spcPts val="1200"/>
              </a:spcBef>
              <a:spcAft>
                <a:spcPts val="0"/>
              </a:spcAft>
              <a:buSzPts val="1400"/>
              <a:buNone/>
              <a:defRPr b="1" sz="1800">
                <a:solidFill>
                  <a:srgbClr val="E94A4E"/>
                </a:solidFill>
                <a:latin typeface="Kanit"/>
                <a:ea typeface="Kanit"/>
                <a:cs typeface="Kanit"/>
                <a:sym typeface="Kanit"/>
              </a:defRPr>
            </a:lvl5pPr>
            <a:lvl6pPr lvl="5" algn="r">
              <a:lnSpc>
                <a:spcPct val="115000"/>
              </a:lnSpc>
              <a:spcBef>
                <a:spcPts val="1200"/>
              </a:spcBef>
              <a:spcAft>
                <a:spcPts val="0"/>
              </a:spcAft>
              <a:buSzPts val="1400"/>
              <a:buNone/>
              <a:defRPr b="1" sz="1800">
                <a:solidFill>
                  <a:srgbClr val="E94A4E"/>
                </a:solidFill>
                <a:latin typeface="Kanit"/>
                <a:ea typeface="Kanit"/>
                <a:cs typeface="Kanit"/>
                <a:sym typeface="Kanit"/>
              </a:defRPr>
            </a:lvl6pPr>
            <a:lvl7pPr lvl="6" algn="r">
              <a:lnSpc>
                <a:spcPct val="115000"/>
              </a:lnSpc>
              <a:spcBef>
                <a:spcPts val="1200"/>
              </a:spcBef>
              <a:spcAft>
                <a:spcPts val="0"/>
              </a:spcAft>
              <a:buSzPts val="1400"/>
              <a:buNone/>
              <a:defRPr b="1" sz="1800">
                <a:solidFill>
                  <a:srgbClr val="E94A4E"/>
                </a:solidFill>
                <a:latin typeface="Kanit"/>
                <a:ea typeface="Kanit"/>
                <a:cs typeface="Kanit"/>
                <a:sym typeface="Kanit"/>
              </a:defRPr>
            </a:lvl7pPr>
            <a:lvl8pPr lvl="7" algn="r">
              <a:lnSpc>
                <a:spcPct val="115000"/>
              </a:lnSpc>
              <a:spcBef>
                <a:spcPts val="1200"/>
              </a:spcBef>
              <a:spcAft>
                <a:spcPts val="0"/>
              </a:spcAft>
              <a:buSzPts val="1400"/>
              <a:buNone/>
              <a:defRPr b="1" sz="1800">
                <a:solidFill>
                  <a:srgbClr val="E94A4E"/>
                </a:solidFill>
                <a:latin typeface="Kanit"/>
                <a:ea typeface="Kanit"/>
                <a:cs typeface="Kanit"/>
                <a:sym typeface="Kanit"/>
              </a:defRPr>
            </a:lvl8pPr>
            <a:lvl9pPr lvl="8" algn="r">
              <a:lnSpc>
                <a:spcPct val="115000"/>
              </a:lnSpc>
              <a:spcBef>
                <a:spcPts val="1200"/>
              </a:spcBef>
              <a:spcAft>
                <a:spcPts val="1200"/>
              </a:spcAft>
              <a:buSzPts val="1400"/>
              <a:buNone/>
              <a:defRPr b="1" sz="1800">
                <a:solidFill>
                  <a:srgbClr val="E94A4E"/>
                </a:solidFill>
                <a:latin typeface="Kanit"/>
                <a:ea typeface="Kanit"/>
                <a:cs typeface="Kanit"/>
                <a:sym typeface="Kanit"/>
              </a:defRPr>
            </a:lvl9pPr>
          </a:lstStyle>
          <a:p/>
        </p:txBody>
      </p:sp>
      <p:sp>
        <p:nvSpPr>
          <p:cNvPr id="31" name="Google Shape;31;p24"/>
          <p:cNvSpPr txBox="1"/>
          <p:nvPr>
            <p:ph idx="2" type="subTitle"/>
          </p:nvPr>
        </p:nvSpPr>
        <p:spPr>
          <a:xfrm>
            <a:off x="715097" y="1698840"/>
            <a:ext cx="2730000" cy="5694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32" name="Google Shape;32;p24"/>
          <p:cNvSpPr txBox="1"/>
          <p:nvPr>
            <p:ph idx="3" type="title"/>
          </p:nvPr>
        </p:nvSpPr>
        <p:spPr>
          <a:xfrm>
            <a:off x="3780390" y="1659072"/>
            <a:ext cx="632700" cy="422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E94A4E"/>
              </a:buClr>
              <a:buSzPts val="2400"/>
              <a:buFont typeface="Kanit"/>
              <a:buNone/>
              <a:defRPr b="1" sz="2400">
                <a:solidFill>
                  <a:srgbClr val="D4EBFC"/>
                </a:solidFill>
                <a:latin typeface="Kanit"/>
                <a:ea typeface="Kanit"/>
                <a:cs typeface="Kanit"/>
                <a:sym typeface="Kanit"/>
              </a:defRPr>
            </a:lvl1pPr>
            <a:lvl2pPr lvl="1"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9pPr>
          </a:lstStyle>
          <a:p/>
        </p:txBody>
      </p:sp>
      <p:sp>
        <p:nvSpPr>
          <p:cNvPr id="33" name="Google Shape;33;p24"/>
          <p:cNvSpPr txBox="1"/>
          <p:nvPr>
            <p:ph idx="4" type="subTitle"/>
          </p:nvPr>
        </p:nvSpPr>
        <p:spPr>
          <a:xfrm>
            <a:off x="718301" y="2555497"/>
            <a:ext cx="2736900" cy="3933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400"/>
              <a:buNone/>
              <a:defRPr b="1" sz="1800">
                <a:solidFill>
                  <a:srgbClr val="E94A4E"/>
                </a:solidFill>
                <a:latin typeface="Kanit"/>
                <a:ea typeface="Kanit"/>
                <a:cs typeface="Kanit"/>
                <a:sym typeface="Kanit"/>
              </a:defRPr>
            </a:lvl1pPr>
            <a:lvl2pPr lvl="1" algn="r">
              <a:lnSpc>
                <a:spcPct val="115000"/>
              </a:lnSpc>
              <a:spcBef>
                <a:spcPts val="1200"/>
              </a:spcBef>
              <a:spcAft>
                <a:spcPts val="0"/>
              </a:spcAft>
              <a:buSzPts val="1400"/>
              <a:buNone/>
              <a:defRPr b="1" sz="1800">
                <a:solidFill>
                  <a:srgbClr val="E94A4E"/>
                </a:solidFill>
                <a:latin typeface="Kanit"/>
                <a:ea typeface="Kanit"/>
                <a:cs typeface="Kanit"/>
                <a:sym typeface="Kanit"/>
              </a:defRPr>
            </a:lvl2pPr>
            <a:lvl3pPr lvl="2" algn="r">
              <a:lnSpc>
                <a:spcPct val="115000"/>
              </a:lnSpc>
              <a:spcBef>
                <a:spcPts val="1200"/>
              </a:spcBef>
              <a:spcAft>
                <a:spcPts val="0"/>
              </a:spcAft>
              <a:buSzPts val="1400"/>
              <a:buNone/>
              <a:defRPr b="1" sz="1800">
                <a:solidFill>
                  <a:srgbClr val="E94A4E"/>
                </a:solidFill>
                <a:latin typeface="Kanit"/>
                <a:ea typeface="Kanit"/>
                <a:cs typeface="Kanit"/>
                <a:sym typeface="Kanit"/>
              </a:defRPr>
            </a:lvl3pPr>
            <a:lvl4pPr lvl="3" algn="r">
              <a:lnSpc>
                <a:spcPct val="115000"/>
              </a:lnSpc>
              <a:spcBef>
                <a:spcPts val="1200"/>
              </a:spcBef>
              <a:spcAft>
                <a:spcPts val="0"/>
              </a:spcAft>
              <a:buSzPts val="1400"/>
              <a:buNone/>
              <a:defRPr b="1" sz="1800">
                <a:solidFill>
                  <a:srgbClr val="E94A4E"/>
                </a:solidFill>
                <a:latin typeface="Kanit"/>
                <a:ea typeface="Kanit"/>
                <a:cs typeface="Kanit"/>
                <a:sym typeface="Kanit"/>
              </a:defRPr>
            </a:lvl4pPr>
            <a:lvl5pPr lvl="4" algn="r">
              <a:lnSpc>
                <a:spcPct val="115000"/>
              </a:lnSpc>
              <a:spcBef>
                <a:spcPts val="1200"/>
              </a:spcBef>
              <a:spcAft>
                <a:spcPts val="0"/>
              </a:spcAft>
              <a:buSzPts val="1400"/>
              <a:buNone/>
              <a:defRPr b="1" sz="1800">
                <a:solidFill>
                  <a:srgbClr val="E94A4E"/>
                </a:solidFill>
                <a:latin typeface="Kanit"/>
                <a:ea typeface="Kanit"/>
                <a:cs typeface="Kanit"/>
                <a:sym typeface="Kanit"/>
              </a:defRPr>
            </a:lvl5pPr>
            <a:lvl6pPr lvl="5" algn="r">
              <a:lnSpc>
                <a:spcPct val="115000"/>
              </a:lnSpc>
              <a:spcBef>
                <a:spcPts val="1200"/>
              </a:spcBef>
              <a:spcAft>
                <a:spcPts val="0"/>
              </a:spcAft>
              <a:buSzPts val="1400"/>
              <a:buNone/>
              <a:defRPr b="1" sz="1800">
                <a:solidFill>
                  <a:srgbClr val="E94A4E"/>
                </a:solidFill>
                <a:latin typeface="Kanit"/>
                <a:ea typeface="Kanit"/>
                <a:cs typeface="Kanit"/>
                <a:sym typeface="Kanit"/>
              </a:defRPr>
            </a:lvl6pPr>
            <a:lvl7pPr lvl="6" algn="r">
              <a:lnSpc>
                <a:spcPct val="115000"/>
              </a:lnSpc>
              <a:spcBef>
                <a:spcPts val="1200"/>
              </a:spcBef>
              <a:spcAft>
                <a:spcPts val="0"/>
              </a:spcAft>
              <a:buSzPts val="1400"/>
              <a:buNone/>
              <a:defRPr b="1" sz="1800">
                <a:solidFill>
                  <a:srgbClr val="E94A4E"/>
                </a:solidFill>
                <a:latin typeface="Kanit"/>
                <a:ea typeface="Kanit"/>
                <a:cs typeface="Kanit"/>
                <a:sym typeface="Kanit"/>
              </a:defRPr>
            </a:lvl7pPr>
            <a:lvl8pPr lvl="7" algn="r">
              <a:lnSpc>
                <a:spcPct val="115000"/>
              </a:lnSpc>
              <a:spcBef>
                <a:spcPts val="1200"/>
              </a:spcBef>
              <a:spcAft>
                <a:spcPts val="0"/>
              </a:spcAft>
              <a:buSzPts val="1400"/>
              <a:buNone/>
              <a:defRPr b="1" sz="1800">
                <a:solidFill>
                  <a:srgbClr val="E94A4E"/>
                </a:solidFill>
                <a:latin typeface="Kanit"/>
                <a:ea typeface="Kanit"/>
                <a:cs typeface="Kanit"/>
                <a:sym typeface="Kanit"/>
              </a:defRPr>
            </a:lvl8pPr>
            <a:lvl9pPr lvl="8" algn="r">
              <a:lnSpc>
                <a:spcPct val="115000"/>
              </a:lnSpc>
              <a:spcBef>
                <a:spcPts val="1200"/>
              </a:spcBef>
              <a:spcAft>
                <a:spcPts val="1200"/>
              </a:spcAft>
              <a:buSzPts val="1400"/>
              <a:buNone/>
              <a:defRPr b="1" sz="1800">
                <a:solidFill>
                  <a:srgbClr val="E94A4E"/>
                </a:solidFill>
                <a:latin typeface="Kanit"/>
                <a:ea typeface="Kanit"/>
                <a:cs typeface="Kanit"/>
                <a:sym typeface="Kanit"/>
              </a:defRPr>
            </a:lvl9pPr>
          </a:lstStyle>
          <a:p/>
        </p:txBody>
      </p:sp>
      <p:sp>
        <p:nvSpPr>
          <p:cNvPr id="34" name="Google Shape;34;p24"/>
          <p:cNvSpPr txBox="1"/>
          <p:nvPr>
            <p:ph idx="5" type="subTitle"/>
          </p:nvPr>
        </p:nvSpPr>
        <p:spPr>
          <a:xfrm>
            <a:off x="713212" y="2870188"/>
            <a:ext cx="2733900" cy="5727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35" name="Google Shape;35;p24"/>
          <p:cNvSpPr txBox="1"/>
          <p:nvPr>
            <p:ph idx="6" type="title"/>
          </p:nvPr>
        </p:nvSpPr>
        <p:spPr>
          <a:xfrm>
            <a:off x="3780840" y="2829633"/>
            <a:ext cx="630900" cy="42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E94A4E"/>
              </a:buClr>
              <a:buSzPts val="2400"/>
              <a:buFont typeface="Kanit"/>
              <a:buNone/>
              <a:defRPr b="1" sz="2400">
                <a:solidFill>
                  <a:srgbClr val="D4EBFC"/>
                </a:solidFill>
                <a:latin typeface="Kanit"/>
                <a:ea typeface="Kanit"/>
                <a:cs typeface="Kanit"/>
                <a:sym typeface="Kanit"/>
              </a:defRPr>
            </a:lvl1pPr>
            <a:lvl2pPr lvl="1"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9pPr>
          </a:lstStyle>
          <a:p/>
        </p:txBody>
      </p:sp>
      <p:sp>
        <p:nvSpPr>
          <p:cNvPr id="36" name="Google Shape;36;p24"/>
          <p:cNvSpPr txBox="1"/>
          <p:nvPr>
            <p:ph idx="7" type="subTitle"/>
          </p:nvPr>
        </p:nvSpPr>
        <p:spPr>
          <a:xfrm>
            <a:off x="5688746" y="1388025"/>
            <a:ext cx="2742000" cy="393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400"/>
              <a:buNone/>
              <a:defRPr b="1" sz="1800">
                <a:solidFill>
                  <a:srgbClr val="E94A4E"/>
                </a:solidFill>
                <a:latin typeface="Kanit"/>
                <a:ea typeface="Kanit"/>
                <a:cs typeface="Kanit"/>
                <a:sym typeface="Kanit"/>
              </a:defRPr>
            </a:lvl1pPr>
            <a:lvl2pPr lvl="1" algn="l">
              <a:lnSpc>
                <a:spcPct val="115000"/>
              </a:lnSpc>
              <a:spcBef>
                <a:spcPts val="1200"/>
              </a:spcBef>
              <a:spcAft>
                <a:spcPts val="0"/>
              </a:spcAft>
              <a:buSzPts val="1400"/>
              <a:buNone/>
              <a:defRPr b="1" sz="1800">
                <a:solidFill>
                  <a:srgbClr val="E94A4E"/>
                </a:solidFill>
                <a:latin typeface="Kanit"/>
                <a:ea typeface="Kanit"/>
                <a:cs typeface="Kanit"/>
                <a:sym typeface="Kanit"/>
              </a:defRPr>
            </a:lvl2pPr>
            <a:lvl3pPr lvl="2" algn="l">
              <a:lnSpc>
                <a:spcPct val="115000"/>
              </a:lnSpc>
              <a:spcBef>
                <a:spcPts val="1200"/>
              </a:spcBef>
              <a:spcAft>
                <a:spcPts val="0"/>
              </a:spcAft>
              <a:buSzPts val="1400"/>
              <a:buNone/>
              <a:defRPr b="1" sz="1800">
                <a:solidFill>
                  <a:srgbClr val="E94A4E"/>
                </a:solidFill>
                <a:latin typeface="Kanit"/>
                <a:ea typeface="Kanit"/>
                <a:cs typeface="Kanit"/>
                <a:sym typeface="Kanit"/>
              </a:defRPr>
            </a:lvl3pPr>
            <a:lvl4pPr lvl="3" algn="l">
              <a:lnSpc>
                <a:spcPct val="115000"/>
              </a:lnSpc>
              <a:spcBef>
                <a:spcPts val="1200"/>
              </a:spcBef>
              <a:spcAft>
                <a:spcPts val="0"/>
              </a:spcAft>
              <a:buSzPts val="1400"/>
              <a:buNone/>
              <a:defRPr b="1" sz="1800">
                <a:solidFill>
                  <a:srgbClr val="E94A4E"/>
                </a:solidFill>
                <a:latin typeface="Kanit"/>
                <a:ea typeface="Kanit"/>
                <a:cs typeface="Kanit"/>
                <a:sym typeface="Kanit"/>
              </a:defRPr>
            </a:lvl4pPr>
            <a:lvl5pPr lvl="4" algn="l">
              <a:lnSpc>
                <a:spcPct val="115000"/>
              </a:lnSpc>
              <a:spcBef>
                <a:spcPts val="1200"/>
              </a:spcBef>
              <a:spcAft>
                <a:spcPts val="0"/>
              </a:spcAft>
              <a:buSzPts val="1400"/>
              <a:buNone/>
              <a:defRPr b="1" sz="1800">
                <a:solidFill>
                  <a:srgbClr val="E94A4E"/>
                </a:solidFill>
                <a:latin typeface="Kanit"/>
                <a:ea typeface="Kanit"/>
                <a:cs typeface="Kanit"/>
                <a:sym typeface="Kanit"/>
              </a:defRPr>
            </a:lvl5pPr>
            <a:lvl6pPr lvl="5" algn="l">
              <a:lnSpc>
                <a:spcPct val="115000"/>
              </a:lnSpc>
              <a:spcBef>
                <a:spcPts val="1200"/>
              </a:spcBef>
              <a:spcAft>
                <a:spcPts val="0"/>
              </a:spcAft>
              <a:buSzPts val="1400"/>
              <a:buNone/>
              <a:defRPr b="1" sz="1800">
                <a:solidFill>
                  <a:srgbClr val="E94A4E"/>
                </a:solidFill>
                <a:latin typeface="Kanit"/>
                <a:ea typeface="Kanit"/>
                <a:cs typeface="Kanit"/>
                <a:sym typeface="Kanit"/>
              </a:defRPr>
            </a:lvl6pPr>
            <a:lvl7pPr lvl="6" algn="l">
              <a:lnSpc>
                <a:spcPct val="115000"/>
              </a:lnSpc>
              <a:spcBef>
                <a:spcPts val="1200"/>
              </a:spcBef>
              <a:spcAft>
                <a:spcPts val="0"/>
              </a:spcAft>
              <a:buSzPts val="1400"/>
              <a:buNone/>
              <a:defRPr b="1" sz="1800">
                <a:solidFill>
                  <a:srgbClr val="E94A4E"/>
                </a:solidFill>
                <a:latin typeface="Kanit"/>
                <a:ea typeface="Kanit"/>
                <a:cs typeface="Kanit"/>
                <a:sym typeface="Kanit"/>
              </a:defRPr>
            </a:lvl7pPr>
            <a:lvl8pPr lvl="7" algn="l">
              <a:lnSpc>
                <a:spcPct val="115000"/>
              </a:lnSpc>
              <a:spcBef>
                <a:spcPts val="1200"/>
              </a:spcBef>
              <a:spcAft>
                <a:spcPts val="0"/>
              </a:spcAft>
              <a:buSzPts val="1400"/>
              <a:buNone/>
              <a:defRPr b="1" sz="1800">
                <a:solidFill>
                  <a:srgbClr val="E94A4E"/>
                </a:solidFill>
                <a:latin typeface="Kanit"/>
                <a:ea typeface="Kanit"/>
                <a:cs typeface="Kanit"/>
                <a:sym typeface="Kanit"/>
              </a:defRPr>
            </a:lvl8pPr>
            <a:lvl9pPr lvl="8" algn="l">
              <a:lnSpc>
                <a:spcPct val="115000"/>
              </a:lnSpc>
              <a:spcBef>
                <a:spcPts val="1200"/>
              </a:spcBef>
              <a:spcAft>
                <a:spcPts val="1200"/>
              </a:spcAft>
              <a:buSzPts val="1400"/>
              <a:buNone/>
              <a:defRPr b="1" sz="1800">
                <a:solidFill>
                  <a:srgbClr val="E94A4E"/>
                </a:solidFill>
                <a:latin typeface="Kanit"/>
                <a:ea typeface="Kanit"/>
                <a:cs typeface="Kanit"/>
                <a:sym typeface="Kanit"/>
              </a:defRPr>
            </a:lvl9pPr>
          </a:lstStyle>
          <a:p/>
        </p:txBody>
      </p:sp>
      <p:sp>
        <p:nvSpPr>
          <p:cNvPr id="37" name="Google Shape;37;p24"/>
          <p:cNvSpPr txBox="1"/>
          <p:nvPr>
            <p:ph idx="8" type="subTitle"/>
          </p:nvPr>
        </p:nvSpPr>
        <p:spPr>
          <a:xfrm>
            <a:off x="5681997" y="1697190"/>
            <a:ext cx="2742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38" name="Google Shape;38;p24"/>
          <p:cNvSpPr txBox="1"/>
          <p:nvPr>
            <p:ph idx="9" type="title"/>
          </p:nvPr>
        </p:nvSpPr>
        <p:spPr>
          <a:xfrm>
            <a:off x="4732667" y="1659972"/>
            <a:ext cx="630900" cy="42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E94A4E"/>
              </a:buClr>
              <a:buSzPts val="2400"/>
              <a:buFont typeface="Kanit"/>
              <a:buNone/>
              <a:defRPr b="1" sz="2400">
                <a:solidFill>
                  <a:srgbClr val="D4EBFC"/>
                </a:solidFill>
                <a:latin typeface="Kanit"/>
                <a:ea typeface="Kanit"/>
                <a:cs typeface="Kanit"/>
                <a:sym typeface="Kanit"/>
              </a:defRPr>
            </a:lvl1pPr>
            <a:lvl2pPr lvl="1"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9pPr>
          </a:lstStyle>
          <a:p/>
        </p:txBody>
      </p:sp>
      <p:sp>
        <p:nvSpPr>
          <p:cNvPr id="39" name="Google Shape;39;p24"/>
          <p:cNvSpPr txBox="1"/>
          <p:nvPr>
            <p:ph idx="13" type="subTitle"/>
          </p:nvPr>
        </p:nvSpPr>
        <p:spPr>
          <a:xfrm>
            <a:off x="5688283" y="2555497"/>
            <a:ext cx="2742000" cy="393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400"/>
              <a:buNone/>
              <a:defRPr b="1" sz="1800">
                <a:solidFill>
                  <a:srgbClr val="E94A4E"/>
                </a:solidFill>
                <a:latin typeface="Kanit"/>
                <a:ea typeface="Kanit"/>
                <a:cs typeface="Kanit"/>
                <a:sym typeface="Kanit"/>
              </a:defRPr>
            </a:lvl1pPr>
            <a:lvl2pPr lvl="1" algn="l">
              <a:lnSpc>
                <a:spcPct val="115000"/>
              </a:lnSpc>
              <a:spcBef>
                <a:spcPts val="1200"/>
              </a:spcBef>
              <a:spcAft>
                <a:spcPts val="0"/>
              </a:spcAft>
              <a:buSzPts val="1400"/>
              <a:buNone/>
              <a:defRPr b="1" sz="1800">
                <a:solidFill>
                  <a:srgbClr val="E94A4E"/>
                </a:solidFill>
                <a:latin typeface="Kanit"/>
                <a:ea typeface="Kanit"/>
                <a:cs typeface="Kanit"/>
                <a:sym typeface="Kanit"/>
              </a:defRPr>
            </a:lvl2pPr>
            <a:lvl3pPr lvl="2" algn="l">
              <a:lnSpc>
                <a:spcPct val="115000"/>
              </a:lnSpc>
              <a:spcBef>
                <a:spcPts val="1200"/>
              </a:spcBef>
              <a:spcAft>
                <a:spcPts val="0"/>
              </a:spcAft>
              <a:buSzPts val="1400"/>
              <a:buNone/>
              <a:defRPr b="1" sz="1800">
                <a:solidFill>
                  <a:srgbClr val="E94A4E"/>
                </a:solidFill>
                <a:latin typeface="Kanit"/>
                <a:ea typeface="Kanit"/>
                <a:cs typeface="Kanit"/>
                <a:sym typeface="Kanit"/>
              </a:defRPr>
            </a:lvl3pPr>
            <a:lvl4pPr lvl="3" algn="l">
              <a:lnSpc>
                <a:spcPct val="115000"/>
              </a:lnSpc>
              <a:spcBef>
                <a:spcPts val="1200"/>
              </a:spcBef>
              <a:spcAft>
                <a:spcPts val="0"/>
              </a:spcAft>
              <a:buSzPts val="1400"/>
              <a:buNone/>
              <a:defRPr b="1" sz="1800">
                <a:solidFill>
                  <a:srgbClr val="E94A4E"/>
                </a:solidFill>
                <a:latin typeface="Kanit"/>
                <a:ea typeface="Kanit"/>
                <a:cs typeface="Kanit"/>
                <a:sym typeface="Kanit"/>
              </a:defRPr>
            </a:lvl4pPr>
            <a:lvl5pPr lvl="4" algn="l">
              <a:lnSpc>
                <a:spcPct val="115000"/>
              </a:lnSpc>
              <a:spcBef>
                <a:spcPts val="1200"/>
              </a:spcBef>
              <a:spcAft>
                <a:spcPts val="0"/>
              </a:spcAft>
              <a:buSzPts val="1400"/>
              <a:buNone/>
              <a:defRPr b="1" sz="1800">
                <a:solidFill>
                  <a:srgbClr val="E94A4E"/>
                </a:solidFill>
                <a:latin typeface="Kanit"/>
                <a:ea typeface="Kanit"/>
                <a:cs typeface="Kanit"/>
                <a:sym typeface="Kanit"/>
              </a:defRPr>
            </a:lvl5pPr>
            <a:lvl6pPr lvl="5" algn="l">
              <a:lnSpc>
                <a:spcPct val="115000"/>
              </a:lnSpc>
              <a:spcBef>
                <a:spcPts val="1200"/>
              </a:spcBef>
              <a:spcAft>
                <a:spcPts val="0"/>
              </a:spcAft>
              <a:buSzPts val="1400"/>
              <a:buNone/>
              <a:defRPr b="1" sz="1800">
                <a:solidFill>
                  <a:srgbClr val="E94A4E"/>
                </a:solidFill>
                <a:latin typeface="Kanit"/>
                <a:ea typeface="Kanit"/>
                <a:cs typeface="Kanit"/>
                <a:sym typeface="Kanit"/>
              </a:defRPr>
            </a:lvl6pPr>
            <a:lvl7pPr lvl="6" algn="l">
              <a:lnSpc>
                <a:spcPct val="115000"/>
              </a:lnSpc>
              <a:spcBef>
                <a:spcPts val="1200"/>
              </a:spcBef>
              <a:spcAft>
                <a:spcPts val="0"/>
              </a:spcAft>
              <a:buSzPts val="1400"/>
              <a:buNone/>
              <a:defRPr b="1" sz="1800">
                <a:solidFill>
                  <a:srgbClr val="E94A4E"/>
                </a:solidFill>
                <a:latin typeface="Kanit"/>
                <a:ea typeface="Kanit"/>
                <a:cs typeface="Kanit"/>
                <a:sym typeface="Kanit"/>
              </a:defRPr>
            </a:lvl7pPr>
            <a:lvl8pPr lvl="7" algn="l">
              <a:lnSpc>
                <a:spcPct val="115000"/>
              </a:lnSpc>
              <a:spcBef>
                <a:spcPts val="1200"/>
              </a:spcBef>
              <a:spcAft>
                <a:spcPts val="0"/>
              </a:spcAft>
              <a:buSzPts val="1400"/>
              <a:buNone/>
              <a:defRPr b="1" sz="1800">
                <a:solidFill>
                  <a:srgbClr val="E94A4E"/>
                </a:solidFill>
                <a:latin typeface="Kanit"/>
                <a:ea typeface="Kanit"/>
                <a:cs typeface="Kanit"/>
                <a:sym typeface="Kanit"/>
              </a:defRPr>
            </a:lvl8pPr>
            <a:lvl9pPr lvl="8" algn="l">
              <a:lnSpc>
                <a:spcPct val="115000"/>
              </a:lnSpc>
              <a:spcBef>
                <a:spcPts val="1200"/>
              </a:spcBef>
              <a:spcAft>
                <a:spcPts val="1200"/>
              </a:spcAft>
              <a:buSzPts val="1400"/>
              <a:buNone/>
              <a:defRPr b="1" sz="1800">
                <a:solidFill>
                  <a:srgbClr val="E94A4E"/>
                </a:solidFill>
                <a:latin typeface="Kanit"/>
                <a:ea typeface="Kanit"/>
                <a:cs typeface="Kanit"/>
                <a:sym typeface="Kanit"/>
              </a:defRPr>
            </a:lvl9pPr>
          </a:lstStyle>
          <a:p/>
        </p:txBody>
      </p:sp>
      <p:sp>
        <p:nvSpPr>
          <p:cNvPr id="40" name="Google Shape;40;p24"/>
          <p:cNvSpPr txBox="1"/>
          <p:nvPr>
            <p:ph idx="14" type="subTitle"/>
          </p:nvPr>
        </p:nvSpPr>
        <p:spPr>
          <a:xfrm>
            <a:off x="5681538" y="2870188"/>
            <a:ext cx="2742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41" name="Google Shape;41;p24"/>
          <p:cNvSpPr txBox="1"/>
          <p:nvPr>
            <p:ph idx="15" type="title"/>
          </p:nvPr>
        </p:nvSpPr>
        <p:spPr>
          <a:xfrm>
            <a:off x="4732205" y="2829633"/>
            <a:ext cx="630900" cy="42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E94A4E"/>
              </a:buClr>
              <a:buSzPts val="2400"/>
              <a:buFont typeface="Kanit"/>
              <a:buNone/>
              <a:defRPr b="1" sz="2400">
                <a:solidFill>
                  <a:srgbClr val="D4EBFC"/>
                </a:solidFill>
                <a:latin typeface="Kanit"/>
                <a:ea typeface="Kanit"/>
                <a:cs typeface="Kanit"/>
                <a:sym typeface="Kanit"/>
              </a:defRPr>
            </a:lvl1pPr>
            <a:lvl2pPr lvl="1"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9pPr>
          </a:lstStyle>
          <a:p/>
        </p:txBody>
      </p:sp>
      <p:sp>
        <p:nvSpPr>
          <p:cNvPr id="42" name="Google Shape;42;p24"/>
          <p:cNvSpPr txBox="1"/>
          <p:nvPr>
            <p:ph idx="16" type="subTitle"/>
          </p:nvPr>
        </p:nvSpPr>
        <p:spPr>
          <a:xfrm>
            <a:off x="718301" y="3721172"/>
            <a:ext cx="2736900" cy="3933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400"/>
              <a:buNone/>
              <a:defRPr b="1" sz="1800">
                <a:solidFill>
                  <a:srgbClr val="E94A4E"/>
                </a:solidFill>
                <a:latin typeface="Kanit"/>
                <a:ea typeface="Kanit"/>
                <a:cs typeface="Kanit"/>
                <a:sym typeface="Kanit"/>
              </a:defRPr>
            </a:lvl1pPr>
            <a:lvl2pPr lvl="1" algn="r">
              <a:lnSpc>
                <a:spcPct val="115000"/>
              </a:lnSpc>
              <a:spcBef>
                <a:spcPts val="1200"/>
              </a:spcBef>
              <a:spcAft>
                <a:spcPts val="0"/>
              </a:spcAft>
              <a:buSzPts val="1400"/>
              <a:buNone/>
              <a:defRPr b="1" sz="1800">
                <a:solidFill>
                  <a:srgbClr val="E94A4E"/>
                </a:solidFill>
                <a:latin typeface="Kanit"/>
                <a:ea typeface="Kanit"/>
                <a:cs typeface="Kanit"/>
                <a:sym typeface="Kanit"/>
              </a:defRPr>
            </a:lvl2pPr>
            <a:lvl3pPr lvl="2" algn="r">
              <a:lnSpc>
                <a:spcPct val="115000"/>
              </a:lnSpc>
              <a:spcBef>
                <a:spcPts val="1200"/>
              </a:spcBef>
              <a:spcAft>
                <a:spcPts val="0"/>
              </a:spcAft>
              <a:buSzPts val="1400"/>
              <a:buNone/>
              <a:defRPr b="1" sz="1800">
                <a:solidFill>
                  <a:srgbClr val="E94A4E"/>
                </a:solidFill>
                <a:latin typeface="Kanit"/>
                <a:ea typeface="Kanit"/>
                <a:cs typeface="Kanit"/>
                <a:sym typeface="Kanit"/>
              </a:defRPr>
            </a:lvl3pPr>
            <a:lvl4pPr lvl="3" algn="r">
              <a:lnSpc>
                <a:spcPct val="115000"/>
              </a:lnSpc>
              <a:spcBef>
                <a:spcPts val="1200"/>
              </a:spcBef>
              <a:spcAft>
                <a:spcPts val="0"/>
              </a:spcAft>
              <a:buSzPts val="1400"/>
              <a:buNone/>
              <a:defRPr b="1" sz="1800">
                <a:solidFill>
                  <a:srgbClr val="E94A4E"/>
                </a:solidFill>
                <a:latin typeface="Kanit"/>
                <a:ea typeface="Kanit"/>
                <a:cs typeface="Kanit"/>
                <a:sym typeface="Kanit"/>
              </a:defRPr>
            </a:lvl4pPr>
            <a:lvl5pPr lvl="4" algn="r">
              <a:lnSpc>
                <a:spcPct val="115000"/>
              </a:lnSpc>
              <a:spcBef>
                <a:spcPts val="1200"/>
              </a:spcBef>
              <a:spcAft>
                <a:spcPts val="0"/>
              </a:spcAft>
              <a:buSzPts val="1400"/>
              <a:buNone/>
              <a:defRPr b="1" sz="1800">
                <a:solidFill>
                  <a:srgbClr val="E94A4E"/>
                </a:solidFill>
                <a:latin typeface="Kanit"/>
                <a:ea typeface="Kanit"/>
                <a:cs typeface="Kanit"/>
                <a:sym typeface="Kanit"/>
              </a:defRPr>
            </a:lvl5pPr>
            <a:lvl6pPr lvl="5" algn="r">
              <a:lnSpc>
                <a:spcPct val="115000"/>
              </a:lnSpc>
              <a:spcBef>
                <a:spcPts val="1200"/>
              </a:spcBef>
              <a:spcAft>
                <a:spcPts val="0"/>
              </a:spcAft>
              <a:buSzPts val="1400"/>
              <a:buNone/>
              <a:defRPr b="1" sz="1800">
                <a:solidFill>
                  <a:srgbClr val="E94A4E"/>
                </a:solidFill>
                <a:latin typeface="Kanit"/>
                <a:ea typeface="Kanit"/>
                <a:cs typeface="Kanit"/>
                <a:sym typeface="Kanit"/>
              </a:defRPr>
            </a:lvl6pPr>
            <a:lvl7pPr lvl="6" algn="r">
              <a:lnSpc>
                <a:spcPct val="115000"/>
              </a:lnSpc>
              <a:spcBef>
                <a:spcPts val="1200"/>
              </a:spcBef>
              <a:spcAft>
                <a:spcPts val="0"/>
              </a:spcAft>
              <a:buSzPts val="1400"/>
              <a:buNone/>
              <a:defRPr b="1" sz="1800">
                <a:solidFill>
                  <a:srgbClr val="E94A4E"/>
                </a:solidFill>
                <a:latin typeface="Kanit"/>
                <a:ea typeface="Kanit"/>
                <a:cs typeface="Kanit"/>
                <a:sym typeface="Kanit"/>
              </a:defRPr>
            </a:lvl7pPr>
            <a:lvl8pPr lvl="7" algn="r">
              <a:lnSpc>
                <a:spcPct val="115000"/>
              </a:lnSpc>
              <a:spcBef>
                <a:spcPts val="1200"/>
              </a:spcBef>
              <a:spcAft>
                <a:spcPts val="0"/>
              </a:spcAft>
              <a:buSzPts val="1400"/>
              <a:buNone/>
              <a:defRPr b="1" sz="1800">
                <a:solidFill>
                  <a:srgbClr val="E94A4E"/>
                </a:solidFill>
                <a:latin typeface="Kanit"/>
                <a:ea typeface="Kanit"/>
                <a:cs typeface="Kanit"/>
                <a:sym typeface="Kanit"/>
              </a:defRPr>
            </a:lvl8pPr>
            <a:lvl9pPr lvl="8" algn="r">
              <a:lnSpc>
                <a:spcPct val="115000"/>
              </a:lnSpc>
              <a:spcBef>
                <a:spcPts val="1200"/>
              </a:spcBef>
              <a:spcAft>
                <a:spcPts val="1200"/>
              </a:spcAft>
              <a:buSzPts val="1400"/>
              <a:buNone/>
              <a:defRPr b="1" sz="1800">
                <a:solidFill>
                  <a:srgbClr val="E94A4E"/>
                </a:solidFill>
                <a:latin typeface="Kanit"/>
                <a:ea typeface="Kanit"/>
                <a:cs typeface="Kanit"/>
                <a:sym typeface="Kanit"/>
              </a:defRPr>
            </a:lvl9pPr>
          </a:lstStyle>
          <a:p/>
        </p:txBody>
      </p:sp>
      <p:sp>
        <p:nvSpPr>
          <p:cNvPr id="43" name="Google Shape;43;p24"/>
          <p:cNvSpPr txBox="1"/>
          <p:nvPr>
            <p:ph idx="17" type="subTitle"/>
          </p:nvPr>
        </p:nvSpPr>
        <p:spPr>
          <a:xfrm>
            <a:off x="713212" y="4035863"/>
            <a:ext cx="2733900" cy="5727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r">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44" name="Google Shape;44;p24"/>
          <p:cNvSpPr txBox="1"/>
          <p:nvPr>
            <p:ph idx="18" type="title"/>
          </p:nvPr>
        </p:nvSpPr>
        <p:spPr>
          <a:xfrm>
            <a:off x="3780840" y="3998383"/>
            <a:ext cx="630900" cy="42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E94A4E"/>
              </a:buClr>
              <a:buSzPts val="2400"/>
              <a:buFont typeface="Kanit"/>
              <a:buNone/>
              <a:defRPr b="1" sz="2400">
                <a:solidFill>
                  <a:srgbClr val="D4EBFC"/>
                </a:solidFill>
                <a:latin typeface="Kanit"/>
                <a:ea typeface="Kanit"/>
                <a:cs typeface="Kanit"/>
                <a:sym typeface="Kanit"/>
              </a:defRPr>
            </a:lvl1pPr>
            <a:lvl2pPr lvl="1"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9pPr>
          </a:lstStyle>
          <a:p/>
        </p:txBody>
      </p:sp>
      <p:sp>
        <p:nvSpPr>
          <p:cNvPr id="45" name="Google Shape;45;p24"/>
          <p:cNvSpPr txBox="1"/>
          <p:nvPr>
            <p:ph idx="19" type="subTitle"/>
          </p:nvPr>
        </p:nvSpPr>
        <p:spPr>
          <a:xfrm>
            <a:off x="5688283" y="3721172"/>
            <a:ext cx="2742000" cy="393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400"/>
              <a:buNone/>
              <a:defRPr b="1" sz="1800">
                <a:solidFill>
                  <a:srgbClr val="E94A4E"/>
                </a:solidFill>
                <a:latin typeface="Kanit"/>
                <a:ea typeface="Kanit"/>
                <a:cs typeface="Kanit"/>
                <a:sym typeface="Kanit"/>
              </a:defRPr>
            </a:lvl1pPr>
            <a:lvl2pPr lvl="1" algn="l">
              <a:lnSpc>
                <a:spcPct val="115000"/>
              </a:lnSpc>
              <a:spcBef>
                <a:spcPts val="1200"/>
              </a:spcBef>
              <a:spcAft>
                <a:spcPts val="0"/>
              </a:spcAft>
              <a:buSzPts val="1400"/>
              <a:buNone/>
              <a:defRPr b="1" sz="1800">
                <a:solidFill>
                  <a:srgbClr val="E94A4E"/>
                </a:solidFill>
                <a:latin typeface="Kanit"/>
                <a:ea typeface="Kanit"/>
                <a:cs typeface="Kanit"/>
                <a:sym typeface="Kanit"/>
              </a:defRPr>
            </a:lvl2pPr>
            <a:lvl3pPr lvl="2" algn="l">
              <a:lnSpc>
                <a:spcPct val="115000"/>
              </a:lnSpc>
              <a:spcBef>
                <a:spcPts val="1200"/>
              </a:spcBef>
              <a:spcAft>
                <a:spcPts val="0"/>
              </a:spcAft>
              <a:buSzPts val="1400"/>
              <a:buNone/>
              <a:defRPr b="1" sz="1800">
                <a:solidFill>
                  <a:srgbClr val="E94A4E"/>
                </a:solidFill>
                <a:latin typeface="Kanit"/>
                <a:ea typeface="Kanit"/>
                <a:cs typeface="Kanit"/>
                <a:sym typeface="Kanit"/>
              </a:defRPr>
            </a:lvl3pPr>
            <a:lvl4pPr lvl="3" algn="l">
              <a:lnSpc>
                <a:spcPct val="115000"/>
              </a:lnSpc>
              <a:spcBef>
                <a:spcPts val="1200"/>
              </a:spcBef>
              <a:spcAft>
                <a:spcPts val="0"/>
              </a:spcAft>
              <a:buSzPts val="1400"/>
              <a:buNone/>
              <a:defRPr b="1" sz="1800">
                <a:solidFill>
                  <a:srgbClr val="E94A4E"/>
                </a:solidFill>
                <a:latin typeface="Kanit"/>
                <a:ea typeface="Kanit"/>
                <a:cs typeface="Kanit"/>
                <a:sym typeface="Kanit"/>
              </a:defRPr>
            </a:lvl4pPr>
            <a:lvl5pPr lvl="4" algn="l">
              <a:lnSpc>
                <a:spcPct val="115000"/>
              </a:lnSpc>
              <a:spcBef>
                <a:spcPts val="1200"/>
              </a:spcBef>
              <a:spcAft>
                <a:spcPts val="0"/>
              </a:spcAft>
              <a:buSzPts val="1400"/>
              <a:buNone/>
              <a:defRPr b="1" sz="1800">
                <a:solidFill>
                  <a:srgbClr val="E94A4E"/>
                </a:solidFill>
                <a:latin typeface="Kanit"/>
                <a:ea typeface="Kanit"/>
                <a:cs typeface="Kanit"/>
                <a:sym typeface="Kanit"/>
              </a:defRPr>
            </a:lvl5pPr>
            <a:lvl6pPr lvl="5" algn="l">
              <a:lnSpc>
                <a:spcPct val="115000"/>
              </a:lnSpc>
              <a:spcBef>
                <a:spcPts val="1200"/>
              </a:spcBef>
              <a:spcAft>
                <a:spcPts val="0"/>
              </a:spcAft>
              <a:buSzPts val="1400"/>
              <a:buNone/>
              <a:defRPr b="1" sz="1800">
                <a:solidFill>
                  <a:srgbClr val="E94A4E"/>
                </a:solidFill>
                <a:latin typeface="Kanit"/>
                <a:ea typeface="Kanit"/>
                <a:cs typeface="Kanit"/>
                <a:sym typeface="Kanit"/>
              </a:defRPr>
            </a:lvl6pPr>
            <a:lvl7pPr lvl="6" algn="l">
              <a:lnSpc>
                <a:spcPct val="115000"/>
              </a:lnSpc>
              <a:spcBef>
                <a:spcPts val="1200"/>
              </a:spcBef>
              <a:spcAft>
                <a:spcPts val="0"/>
              </a:spcAft>
              <a:buSzPts val="1400"/>
              <a:buNone/>
              <a:defRPr b="1" sz="1800">
                <a:solidFill>
                  <a:srgbClr val="E94A4E"/>
                </a:solidFill>
                <a:latin typeface="Kanit"/>
                <a:ea typeface="Kanit"/>
                <a:cs typeface="Kanit"/>
                <a:sym typeface="Kanit"/>
              </a:defRPr>
            </a:lvl7pPr>
            <a:lvl8pPr lvl="7" algn="l">
              <a:lnSpc>
                <a:spcPct val="115000"/>
              </a:lnSpc>
              <a:spcBef>
                <a:spcPts val="1200"/>
              </a:spcBef>
              <a:spcAft>
                <a:spcPts val="0"/>
              </a:spcAft>
              <a:buSzPts val="1400"/>
              <a:buNone/>
              <a:defRPr b="1" sz="1800">
                <a:solidFill>
                  <a:srgbClr val="E94A4E"/>
                </a:solidFill>
                <a:latin typeface="Kanit"/>
                <a:ea typeface="Kanit"/>
                <a:cs typeface="Kanit"/>
                <a:sym typeface="Kanit"/>
              </a:defRPr>
            </a:lvl8pPr>
            <a:lvl9pPr lvl="8" algn="l">
              <a:lnSpc>
                <a:spcPct val="115000"/>
              </a:lnSpc>
              <a:spcBef>
                <a:spcPts val="1200"/>
              </a:spcBef>
              <a:spcAft>
                <a:spcPts val="1200"/>
              </a:spcAft>
              <a:buSzPts val="1400"/>
              <a:buNone/>
              <a:defRPr b="1" sz="1800">
                <a:solidFill>
                  <a:srgbClr val="E94A4E"/>
                </a:solidFill>
                <a:latin typeface="Kanit"/>
                <a:ea typeface="Kanit"/>
                <a:cs typeface="Kanit"/>
                <a:sym typeface="Kanit"/>
              </a:defRPr>
            </a:lvl9pPr>
          </a:lstStyle>
          <a:p/>
        </p:txBody>
      </p:sp>
      <p:sp>
        <p:nvSpPr>
          <p:cNvPr id="46" name="Google Shape;46;p24"/>
          <p:cNvSpPr txBox="1"/>
          <p:nvPr>
            <p:ph idx="20" type="subTitle"/>
          </p:nvPr>
        </p:nvSpPr>
        <p:spPr>
          <a:xfrm>
            <a:off x="5681538" y="4035863"/>
            <a:ext cx="2742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1pPr>
            <a:lvl2pPr lvl="1"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2pPr>
            <a:lvl3pPr lvl="2"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3pPr>
            <a:lvl4pPr lvl="3"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4pPr>
            <a:lvl5pPr lvl="4"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5pPr>
            <a:lvl6pPr lvl="5"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6pPr>
            <a:lvl7pPr lvl="6"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7pPr>
            <a:lvl8pPr lvl="7"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8pPr>
            <a:lvl9pPr lvl="8" algn="l">
              <a:lnSpc>
                <a:spcPct val="100000"/>
              </a:lnSpc>
              <a:spcBef>
                <a:spcPts val="0"/>
              </a:spcBef>
              <a:spcAft>
                <a:spcPts val="0"/>
              </a:spcAft>
              <a:buSzPts val="1400"/>
              <a:buNone/>
              <a:defRPr sz="1400">
                <a:solidFill>
                  <a:srgbClr val="0258A1"/>
                </a:solidFill>
                <a:latin typeface="Montserrat"/>
                <a:ea typeface="Montserrat"/>
                <a:cs typeface="Montserrat"/>
                <a:sym typeface="Montserrat"/>
              </a:defRPr>
            </a:lvl9pPr>
          </a:lstStyle>
          <a:p/>
        </p:txBody>
      </p:sp>
      <p:sp>
        <p:nvSpPr>
          <p:cNvPr id="47" name="Google Shape;47;p24"/>
          <p:cNvSpPr txBox="1"/>
          <p:nvPr>
            <p:ph idx="21" type="title"/>
          </p:nvPr>
        </p:nvSpPr>
        <p:spPr>
          <a:xfrm>
            <a:off x="4732205" y="3998383"/>
            <a:ext cx="630900" cy="42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E94A4E"/>
              </a:buClr>
              <a:buSzPts val="2400"/>
              <a:buFont typeface="Kanit"/>
              <a:buNone/>
              <a:defRPr b="1" sz="2400">
                <a:solidFill>
                  <a:srgbClr val="D4EBFC"/>
                </a:solidFill>
                <a:latin typeface="Kanit"/>
                <a:ea typeface="Kanit"/>
                <a:cs typeface="Kanit"/>
                <a:sym typeface="Kanit"/>
              </a:defRPr>
            </a:lvl1pPr>
            <a:lvl2pPr lvl="1"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E3F1FE"/>
        </a:solidFill>
      </p:bgPr>
    </p:bg>
    <p:spTree>
      <p:nvGrpSpPr>
        <p:cNvPr id="48" name="Shape 48"/>
        <p:cNvGrpSpPr/>
        <p:nvPr/>
      </p:nvGrpSpPr>
      <p:grpSpPr>
        <a:xfrm>
          <a:off x="0" y="0"/>
          <a:ext cx="0" cy="0"/>
          <a:chOff x="0" y="0"/>
          <a:chExt cx="0" cy="0"/>
        </a:xfrm>
      </p:grpSpPr>
      <p:sp>
        <p:nvSpPr>
          <p:cNvPr id="49" name="Google Shape;49;p25"/>
          <p:cNvSpPr txBox="1"/>
          <p:nvPr>
            <p:ph type="title"/>
          </p:nvPr>
        </p:nvSpPr>
        <p:spPr>
          <a:xfrm>
            <a:off x="713225" y="539500"/>
            <a:ext cx="7717500" cy="84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1pPr>
            <a:lvl2pPr lvl="1"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2pPr>
            <a:lvl3pPr lvl="2"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3pPr>
            <a:lvl4pPr lvl="3"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4pPr>
            <a:lvl5pPr lvl="4"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5pPr>
            <a:lvl6pPr lvl="5"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6pPr>
            <a:lvl7pPr lvl="6"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7pPr>
            <a:lvl8pPr lvl="7"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8pPr>
            <a:lvl9pPr lvl="8"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9pPr>
          </a:lstStyle>
          <a:p/>
        </p:txBody>
      </p:sp>
      <p:sp>
        <p:nvSpPr>
          <p:cNvPr id="50" name="Google Shape;50;p25"/>
          <p:cNvSpPr txBox="1"/>
          <p:nvPr>
            <p:ph idx="1" type="subTitle"/>
          </p:nvPr>
        </p:nvSpPr>
        <p:spPr>
          <a:xfrm>
            <a:off x="1365650" y="1639125"/>
            <a:ext cx="2887800" cy="6675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1pPr>
            <a:lvl2pPr lvl="1" algn="r">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2pPr>
            <a:lvl3pPr lvl="2" algn="r">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3pPr>
            <a:lvl4pPr lvl="3" algn="r">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4pPr>
            <a:lvl5pPr lvl="4" algn="r">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5pPr>
            <a:lvl6pPr lvl="5" algn="r">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6pPr>
            <a:lvl7pPr lvl="6" algn="r">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7pPr>
            <a:lvl8pPr lvl="7" algn="r">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8pPr>
            <a:lvl9pPr lvl="8" algn="r">
              <a:lnSpc>
                <a:spcPct val="100000"/>
              </a:lnSpc>
              <a:spcBef>
                <a:spcPts val="0"/>
              </a:spcBef>
              <a:spcAft>
                <a:spcPts val="0"/>
              </a:spcAft>
              <a:buClr>
                <a:srgbClr val="E94A4E"/>
              </a:buClr>
              <a:buSzPts val="2400"/>
              <a:buFont typeface="Kanit"/>
              <a:buNone/>
              <a:defRPr b="1" sz="2400">
                <a:solidFill>
                  <a:srgbClr val="E94A4E"/>
                </a:solidFill>
                <a:latin typeface="Kanit"/>
                <a:ea typeface="Kanit"/>
                <a:cs typeface="Kanit"/>
                <a:sym typeface="Kanit"/>
              </a:defRPr>
            </a:lvl9pPr>
          </a:lstStyle>
          <a:p/>
        </p:txBody>
      </p:sp>
      <p:sp>
        <p:nvSpPr>
          <p:cNvPr id="51" name="Google Shape;51;p25"/>
          <p:cNvSpPr txBox="1"/>
          <p:nvPr>
            <p:ph idx="2" type="subTitle"/>
          </p:nvPr>
        </p:nvSpPr>
        <p:spPr>
          <a:xfrm>
            <a:off x="1365650" y="2266975"/>
            <a:ext cx="2887800" cy="17331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Clr>
                <a:srgbClr val="0258A1"/>
              </a:buClr>
              <a:buSzPts val="1400"/>
              <a:buFont typeface="Montserrat"/>
              <a:buNone/>
              <a:defRPr sz="1400">
                <a:solidFill>
                  <a:srgbClr val="0258A1"/>
                </a:solidFill>
                <a:latin typeface="Montserrat"/>
                <a:ea typeface="Montserrat"/>
                <a:cs typeface="Montserrat"/>
                <a:sym typeface="Montserrat"/>
              </a:defRPr>
            </a:lvl1pPr>
            <a:lvl2pPr lvl="1" algn="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p:txBody>
      </p:sp>
      <p:sp>
        <p:nvSpPr>
          <p:cNvPr id="52" name="Google Shape;52;p25"/>
          <p:cNvSpPr/>
          <p:nvPr/>
        </p:nvSpPr>
        <p:spPr>
          <a:xfrm rot="-7200069">
            <a:off x="-834783" y="3447468"/>
            <a:ext cx="3300297" cy="2479701"/>
          </a:xfrm>
          <a:custGeom>
            <a:rect b="b" l="l" r="r" t="t"/>
            <a:pathLst>
              <a:path extrusionOk="0" h="46512" w="61904">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5"/>
          <p:cNvSpPr/>
          <p:nvPr/>
        </p:nvSpPr>
        <p:spPr>
          <a:xfrm rot="1917792">
            <a:off x="7083006" y="-1583046"/>
            <a:ext cx="2852691" cy="2122580"/>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5"/>
          <p:cNvSpPr/>
          <p:nvPr/>
        </p:nvSpPr>
        <p:spPr>
          <a:xfrm>
            <a:off x="-167275" y="2927200"/>
            <a:ext cx="3366275" cy="2833100"/>
          </a:xfrm>
          <a:custGeom>
            <a:rect b="b" l="l" r="r" t="t"/>
            <a:pathLst>
              <a:path extrusionOk="0" h="113324" w="134651">
                <a:moveTo>
                  <a:pt x="0" y="0"/>
                </a:moveTo>
                <a:cubicBezTo>
                  <a:pt x="3302" y="16516"/>
                  <a:pt x="9002" y="34087"/>
                  <a:pt x="20909" y="45999"/>
                </a:cubicBezTo>
                <a:cubicBezTo>
                  <a:pt x="31608" y="56703"/>
                  <a:pt x="44064" y="65495"/>
                  <a:pt x="55617" y="75271"/>
                </a:cubicBezTo>
                <a:cubicBezTo>
                  <a:pt x="70821" y="88137"/>
                  <a:pt x="88858" y="97869"/>
                  <a:pt x="107470" y="104961"/>
                </a:cubicBezTo>
                <a:cubicBezTo>
                  <a:pt x="116328" y="108336"/>
                  <a:pt x="125172" y="113324"/>
                  <a:pt x="134651" y="113324"/>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5"/>
          <p:cNvSpPr/>
          <p:nvPr/>
        </p:nvSpPr>
        <p:spPr>
          <a:xfrm>
            <a:off x="1045425" y="4367259"/>
            <a:ext cx="2090850" cy="985325"/>
          </a:xfrm>
          <a:custGeom>
            <a:rect b="b" l="l" r="r" t="t"/>
            <a:pathLst>
              <a:path extrusionOk="0" h="39413" w="83634">
                <a:moveTo>
                  <a:pt x="0" y="11396"/>
                </a:moveTo>
                <a:cubicBezTo>
                  <a:pt x="11311" y="85"/>
                  <a:pt x="32403" y="-2911"/>
                  <a:pt x="47253" y="3033"/>
                </a:cubicBezTo>
                <a:cubicBezTo>
                  <a:pt x="58188" y="7410"/>
                  <a:pt x="67075" y="16417"/>
                  <a:pt x="74434" y="25614"/>
                </a:cubicBezTo>
                <a:cubicBezTo>
                  <a:pt x="77888" y="29931"/>
                  <a:pt x="83634" y="33885"/>
                  <a:pt x="83634" y="39413"/>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5"/>
          <p:cNvSpPr/>
          <p:nvPr/>
        </p:nvSpPr>
        <p:spPr>
          <a:xfrm>
            <a:off x="6732550" y="-345000"/>
            <a:ext cx="3052650" cy="878175"/>
          </a:xfrm>
          <a:custGeom>
            <a:rect b="b" l="l" r="r" t="t"/>
            <a:pathLst>
              <a:path extrusionOk="0" h="35127" w="122106">
                <a:moveTo>
                  <a:pt x="0" y="0"/>
                </a:moveTo>
                <a:cubicBezTo>
                  <a:pt x="2514" y="12578"/>
                  <a:pt x="15858" y="23413"/>
                  <a:pt x="28436" y="25927"/>
                </a:cubicBezTo>
                <a:cubicBezTo>
                  <a:pt x="47440" y="29726"/>
                  <a:pt x="67377" y="21926"/>
                  <a:pt x="86561" y="24672"/>
                </a:cubicBezTo>
                <a:cubicBezTo>
                  <a:pt x="98787" y="26422"/>
                  <a:pt x="111057" y="29609"/>
                  <a:pt x="122106" y="35127"/>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rgbClr val="E3F1FE"/>
        </a:solidFill>
      </p:bgPr>
    </p:bg>
    <p:spTree>
      <p:nvGrpSpPr>
        <p:cNvPr id="57" name="Shape 57"/>
        <p:cNvGrpSpPr/>
        <p:nvPr/>
      </p:nvGrpSpPr>
      <p:grpSpPr>
        <a:xfrm>
          <a:off x="0" y="0"/>
          <a:ext cx="0" cy="0"/>
          <a:chOff x="0" y="0"/>
          <a:chExt cx="0" cy="0"/>
        </a:xfrm>
      </p:grpSpPr>
      <p:sp>
        <p:nvSpPr>
          <p:cNvPr id="58" name="Google Shape;58;p26"/>
          <p:cNvSpPr txBox="1"/>
          <p:nvPr>
            <p:ph type="title"/>
          </p:nvPr>
        </p:nvSpPr>
        <p:spPr>
          <a:xfrm>
            <a:off x="713225" y="2944650"/>
            <a:ext cx="4646100" cy="8514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Clr>
                <a:srgbClr val="E94A4E"/>
              </a:buClr>
              <a:buSzPts val="3000"/>
              <a:buFont typeface="Kanit"/>
              <a:buNone/>
              <a:defRPr b="1" sz="1800">
                <a:solidFill>
                  <a:srgbClr val="E94A4E"/>
                </a:solidFill>
                <a:latin typeface="Kanit"/>
                <a:ea typeface="Kanit"/>
                <a:cs typeface="Kanit"/>
                <a:sym typeface="Kanit"/>
              </a:defRPr>
            </a:lvl1pPr>
            <a:lvl2pPr lvl="1"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2pPr>
            <a:lvl3pPr lvl="2"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3pPr>
            <a:lvl4pPr lvl="3"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4pPr>
            <a:lvl5pPr lvl="4"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5pPr>
            <a:lvl6pPr lvl="5"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6pPr>
            <a:lvl7pPr lvl="6"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7pPr>
            <a:lvl8pPr lvl="7"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8pPr>
            <a:lvl9pPr lvl="8" algn="ctr">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9pPr>
          </a:lstStyle>
          <a:p/>
        </p:txBody>
      </p:sp>
      <p:sp>
        <p:nvSpPr>
          <p:cNvPr id="59" name="Google Shape;59;p26"/>
          <p:cNvSpPr txBox="1"/>
          <p:nvPr>
            <p:ph idx="1" type="subTitle"/>
          </p:nvPr>
        </p:nvSpPr>
        <p:spPr>
          <a:xfrm>
            <a:off x="713225" y="1347450"/>
            <a:ext cx="4646100" cy="10719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Clr>
                <a:srgbClr val="0258A1"/>
              </a:buClr>
              <a:buSzPts val="1400"/>
              <a:buFont typeface="Montserrat"/>
              <a:buNone/>
              <a:defRPr sz="2100">
                <a:solidFill>
                  <a:srgbClr val="0258A1"/>
                </a:solidFill>
                <a:latin typeface="Montserrat"/>
                <a:ea typeface="Montserrat"/>
                <a:cs typeface="Montserrat"/>
                <a:sym typeface="Montserrat"/>
              </a:defRPr>
            </a:lvl1pPr>
            <a:lvl2pPr lvl="1" algn="ct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2pPr>
            <a:lvl3pPr lvl="2" algn="ct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3pPr>
            <a:lvl4pPr lvl="3" algn="ct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4pPr>
            <a:lvl5pPr lvl="4" algn="ct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5pPr>
            <a:lvl6pPr lvl="5" algn="ct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6pPr>
            <a:lvl7pPr lvl="6" algn="ct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7pPr>
            <a:lvl8pPr lvl="7" algn="ct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8pPr>
            <a:lvl9pPr lvl="8" algn="ctr">
              <a:lnSpc>
                <a:spcPct val="100000"/>
              </a:lnSpc>
              <a:spcBef>
                <a:spcPts val="0"/>
              </a:spcBef>
              <a:spcAft>
                <a:spcPts val="0"/>
              </a:spcAft>
              <a:buClr>
                <a:srgbClr val="0258A1"/>
              </a:buClr>
              <a:buSzPts val="1400"/>
              <a:buFont typeface="Montserrat"/>
              <a:buNone/>
              <a:defRPr>
                <a:solidFill>
                  <a:srgbClr val="0258A1"/>
                </a:solidFill>
                <a:latin typeface="Montserrat"/>
                <a:ea typeface="Montserrat"/>
                <a:cs typeface="Montserrat"/>
                <a:sym typeface="Montserrat"/>
              </a:defRPr>
            </a:lvl9pPr>
          </a:lstStyle>
          <a:p/>
        </p:txBody>
      </p:sp>
      <p:sp>
        <p:nvSpPr>
          <p:cNvPr id="60" name="Google Shape;60;p26"/>
          <p:cNvSpPr/>
          <p:nvPr/>
        </p:nvSpPr>
        <p:spPr>
          <a:xfrm>
            <a:off x="7665925" y="-70475"/>
            <a:ext cx="1478095" cy="3973925"/>
          </a:xfrm>
          <a:custGeom>
            <a:rect b="b" l="l" r="r" t="t"/>
            <a:pathLst>
              <a:path extrusionOk="0" h="99885" w="37601">
                <a:moveTo>
                  <a:pt x="37601" y="1"/>
                </a:moveTo>
                <a:lnTo>
                  <a:pt x="9682" y="825"/>
                </a:lnTo>
                <a:cubicBezTo>
                  <a:pt x="9543" y="846"/>
                  <a:pt x="9404" y="853"/>
                  <a:pt x="9264" y="853"/>
                </a:cubicBezTo>
                <a:cubicBezTo>
                  <a:pt x="8964" y="853"/>
                  <a:pt x="8662" y="821"/>
                  <a:pt x="8362" y="821"/>
                </a:cubicBezTo>
                <a:cubicBezTo>
                  <a:pt x="8168" y="821"/>
                  <a:pt x="7975" y="834"/>
                  <a:pt x="7782" y="878"/>
                </a:cubicBezTo>
                <a:cubicBezTo>
                  <a:pt x="2411" y="2202"/>
                  <a:pt x="0" y="9931"/>
                  <a:pt x="0" y="14753"/>
                </a:cubicBezTo>
                <a:cubicBezTo>
                  <a:pt x="13" y="22587"/>
                  <a:pt x="4887" y="27526"/>
                  <a:pt x="11175" y="31365"/>
                </a:cubicBezTo>
                <a:cubicBezTo>
                  <a:pt x="14936" y="33657"/>
                  <a:pt x="18814" y="35872"/>
                  <a:pt x="22036" y="38911"/>
                </a:cubicBezTo>
                <a:cubicBezTo>
                  <a:pt x="26412" y="43038"/>
                  <a:pt x="28561" y="48461"/>
                  <a:pt x="27487" y="54475"/>
                </a:cubicBezTo>
                <a:cubicBezTo>
                  <a:pt x="26582" y="59545"/>
                  <a:pt x="23857" y="63999"/>
                  <a:pt x="21892" y="68690"/>
                </a:cubicBezTo>
                <a:cubicBezTo>
                  <a:pt x="19953" y="73328"/>
                  <a:pt x="19612" y="78568"/>
                  <a:pt x="20910" y="83429"/>
                </a:cubicBezTo>
                <a:cubicBezTo>
                  <a:pt x="22363" y="88827"/>
                  <a:pt x="26098" y="94709"/>
                  <a:pt x="31417" y="96936"/>
                </a:cubicBezTo>
                <a:cubicBezTo>
                  <a:pt x="32818" y="97539"/>
                  <a:pt x="36815" y="98665"/>
                  <a:pt x="37522" y="99884"/>
                </a:cubicBezTo>
                <a:lnTo>
                  <a:pt x="37601" y="1"/>
                </a:ln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6"/>
          <p:cNvSpPr/>
          <p:nvPr/>
        </p:nvSpPr>
        <p:spPr>
          <a:xfrm rot="6299997">
            <a:off x="-2243070" y="1602356"/>
            <a:ext cx="4486139" cy="4066195"/>
          </a:xfrm>
          <a:custGeom>
            <a:rect b="b" l="l" r="r" t="t"/>
            <a:pathLst>
              <a:path extrusionOk="0" h="58532" w="64577">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6"/>
          <p:cNvSpPr/>
          <p:nvPr/>
        </p:nvSpPr>
        <p:spPr>
          <a:xfrm>
            <a:off x="-742250" y="2676300"/>
            <a:ext cx="4777600" cy="2843550"/>
          </a:xfrm>
          <a:custGeom>
            <a:rect b="b" l="l" r="r" t="t"/>
            <a:pathLst>
              <a:path extrusionOk="0" h="113742" w="191104">
                <a:moveTo>
                  <a:pt x="191104" y="113742"/>
                </a:moveTo>
                <a:cubicBezTo>
                  <a:pt x="185999" y="93309"/>
                  <a:pt x="170556" y="70758"/>
                  <a:pt x="150123" y="65653"/>
                </a:cubicBezTo>
                <a:cubicBezTo>
                  <a:pt x="138183" y="62670"/>
                  <a:pt x="125994" y="70636"/>
                  <a:pt x="114160" y="74016"/>
                </a:cubicBezTo>
                <a:cubicBezTo>
                  <a:pt x="102901" y="77232"/>
                  <a:pt x="90293" y="76816"/>
                  <a:pt x="79034" y="73598"/>
                </a:cubicBezTo>
                <a:cubicBezTo>
                  <a:pt x="70224" y="71080"/>
                  <a:pt x="63298" y="64130"/>
                  <a:pt x="56035" y="58544"/>
                </a:cubicBezTo>
                <a:cubicBezTo>
                  <a:pt x="41107" y="47063"/>
                  <a:pt x="27219" y="34030"/>
                  <a:pt x="15054" y="19654"/>
                </a:cubicBezTo>
                <a:cubicBezTo>
                  <a:pt x="9723" y="13354"/>
                  <a:pt x="5835" y="5835"/>
                  <a:pt x="0" y="0"/>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6"/>
          <p:cNvSpPr/>
          <p:nvPr/>
        </p:nvSpPr>
        <p:spPr>
          <a:xfrm>
            <a:off x="-261350" y="4181700"/>
            <a:ext cx="961775" cy="1735425"/>
          </a:xfrm>
          <a:custGeom>
            <a:rect b="b" l="l" r="r" t="t"/>
            <a:pathLst>
              <a:path extrusionOk="0" h="69417" w="38471">
                <a:moveTo>
                  <a:pt x="38471" y="0"/>
                </a:moveTo>
                <a:cubicBezTo>
                  <a:pt x="14815" y="11842"/>
                  <a:pt x="0" y="42962"/>
                  <a:pt x="0" y="69417"/>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6"/>
          <p:cNvSpPr/>
          <p:nvPr/>
        </p:nvSpPr>
        <p:spPr>
          <a:xfrm>
            <a:off x="1024525" y="-444900"/>
            <a:ext cx="3794876" cy="889800"/>
          </a:xfrm>
          <a:custGeom>
            <a:rect b="b" l="l" r="r" t="t"/>
            <a:pathLst>
              <a:path extrusionOk="0" h="35592" w="195285">
                <a:moveTo>
                  <a:pt x="0" y="0"/>
                </a:moveTo>
                <a:cubicBezTo>
                  <a:pt x="6099" y="18303"/>
                  <a:pt x="26900" y="32393"/>
                  <a:pt x="45998" y="35127"/>
                </a:cubicBezTo>
                <a:cubicBezTo>
                  <a:pt x="62653" y="37511"/>
                  <a:pt x="79354" y="29690"/>
                  <a:pt x="96179" y="29690"/>
                </a:cubicBezTo>
                <a:cubicBezTo>
                  <a:pt x="110479" y="29690"/>
                  <a:pt x="124676" y="36312"/>
                  <a:pt x="138832" y="34290"/>
                </a:cubicBezTo>
                <a:cubicBezTo>
                  <a:pt x="160076" y="31256"/>
                  <a:pt x="185688" y="22540"/>
                  <a:pt x="195285" y="3346"/>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27"/>
          <p:cNvSpPr/>
          <p:nvPr/>
        </p:nvSpPr>
        <p:spPr>
          <a:xfrm>
            <a:off x="-151134" y="3222325"/>
            <a:ext cx="3713947" cy="1916607"/>
          </a:xfrm>
          <a:custGeom>
            <a:rect b="b" l="l" r="r" t="t"/>
            <a:pathLst>
              <a:path extrusionOk="0" h="34245" w="66359">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7"/>
          <p:cNvSpPr/>
          <p:nvPr/>
        </p:nvSpPr>
        <p:spPr>
          <a:xfrm rot="2916371">
            <a:off x="6504795" y="-907599"/>
            <a:ext cx="3851968" cy="2894203"/>
          </a:xfrm>
          <a:custGeom>
            <a:rect b="b" l="l" r="r" t="t"/>
            <a:pathLst>
              <a:path extrusionOk="0" h="46512" w="61904">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7"/>
          <p:cNvSpPr/>
          <p:nvPr/>
        </p:nvSpPr>
        <p:spPr>
          <a:xfrm>
            <a:off x="7990050" y="-563675"/>
            <a:ext cx="3367925" cy="2508350"/>
          </a:xfrm>
          <a:custGeom>
            <a:rect b="b" l="l" r="r" t="t"/>
            <a:pathLst>
              <a:path extrusionOk="0" h="100334" w="134717">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7"/>
          <p:cNvSpPr/>
          <p:nvPr/>
        </p:nvSpPr>
        <p:spPr>
          <a:xfrm>
            <a:off x="-338200" y="3452475"/>
            <a:ext cx="2395600" cy="1789675"/>
          </a:xfrm>
          <a:custGeom>
            <a:rect b="b" l="l" r="r" t="t"/>
            <a:pathLst>
              <a:path extrusionOk="0" h="71587" w="95824">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7"/>
          <p:cNvSpPr/>
          <p:nvPr/>
        </p:nvSpPr>
        <p:spPr>
          <a:xfrm>
            <a:off x="648293" y="4037275"/>
            <a:ext cx="422600" cy="1465550"/>
          </a:xfrm>
          <a:custGeom>
            <a:rect b="b" l="l" r="r" t="t"/>
            <a:pathLst>
              <a:path extrusionOk="0" h="58622" w="16904">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7"/>
          <p:cNvSpPr txBox="1"/>
          <p:nvPr>
            <p:ph type="title"/>
          </p:nvPr>
        </p:nvSpPr>
        <p:spPr>
          <a:xfrm>
            <a:off x="1094225" y="2074650"/>
            <a:ext cx="3477900" cy="1160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E94A4E"/>
              </a:buClr>
              <a:buSzPts val="3600"/>
              <a:buFont typeface="Kanit"/>
              <a:buNone/>
              <a:defRPr b="1" sz="5000">
                <a:solidFill>
                  <a:srgbClr val="E94A4E"/>
                </a:solidFill>
                <a:latin typeface="Kanit"/>
                <a:ea typeface="Kanit"/>
                <a:cs typeface="Kanit"/>
                <a:sym typeface="Kanit"/>
              </a:defRPr>
            </a:lvl1pPr>
            <a:lvl2pPr lvl="1" algn="ct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2pPr>
            <a:lvl3pPr lvl="2" algn="ct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3pPr>
            <a:lvl4pPr lvl="3" algn="ct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4pPr>
            <a:lvl5pPr lvl="4" algn="ct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5pPr>
            <a:lvl6pPr lvl="5" algn="ct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6pPr>
            <a:lvl7pPr lvl="6" algn="ct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7pPr>
            <a:lvl8pPr lvl="7" algn="ct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8pPr>
            <a:lvl9pPr lvl="8" algn="ct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9pPr>
          </a:lstStyle>
          <a:p/>
        </p:txBody>
      </p:sp>
      <p:sp>
        <p:nvSpPr>
          <p:cNvPr id="72" name="Google Shape;72;p27"/>
          <p:cNvSpPr txBox="1"/>
          <p:nvPr>
            <p:ph idx="2" type="title"/>
          </p:nvPr>
        </p:nvSpPr>
        <p:spPr>
          <a:xfrm>
            <a:off x="1458575" y="1019175"/>
            <a:ext cx="839400" cy="733500"/>
          </a:xfrm>
          <a:prstGeom prst="rect">
            <a:avLst/>
          </a:prstGeom>
          <a:solidFill>
            <a:srgbClr val="E94A4E"/>
          </a:solid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E94A4E"/>
              </a:buClr>
              <a:buSzPts val="4800"/>
              <a:buFont typeface="Kanit"/>
              <a:buNone/>
              <a:defRPr b="1" sz="4800">
                <a:solidFill>
                  <a:srgbClr val="E3F1FE"/>
                </a:solidFill>
                <a:latin typeface="Kanit"/>
                <a:ea typeface="Kanit"/>
                <a:cs typeface="Kanit"/>
                <a:sym typeface="Kanit"/>
              </a:defRPr>
            </a:lvl1pPr>
            <a:lvl2pPr lvl="1"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2pPr>
            <a:lvl3pPr lvl="2"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3pPr>
            <a:lvl4pPr lvl="3"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4pPr>
            <a:lvl5pPr lvl="4"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5pPr>
            <a:lvl6pPr lvl="5"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6pPr>
            <a:lvl7pPr lvl="6"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7pPr>
            <a:lvl8pPr lvl="7"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8pPr>
            <a:lvl9pPr lvl="8"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9pPr>
          </a:lstStyle>
          <a:p/>
        </p:txBody>
      </p:sp>
      <p:sp>
        <p:nvSpPr>
          <p:cNvPr id="73" name="Google Shape;73;p27"/>
          <p:cNvSpPr txBox="1"/>
          <p:nvPr>
            <p:ph idx="1" type="subTitle"/>
          </p:nvPr>
        </p:nvSpPr>
        <p:spPr>
          <a:xfrm>
            <a:off x="1094225" y="3438250"/>
            <a:ext cx="2993100" cy="609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E3F1FE"/>
        </a:solidFill>
      </p:bgPr>
    </p:bg>
    <p:spTree>
      <p:nvGrpSpPr>
        <p:cNvPr id="74" name="Shape 74"/>
        <p:cNvGrpSpPr/>
        <p:nvPr/>
      </p:nvGrpSpPr>
      <p:grpSpPr>
        <a:xfrm>
          <a:off x="0" y="0"/>
          <a:ext cx="0" cy="0"/>
          <a:chOff x="0" y="0"/>
          <a:chExt cx="0" cy="0"/>
        </a:xfrm>
      </p:grpSpPr>
      <p:sp>
        <p:nvSpPr>
          <p:cNvPr id="75" name="Google Shape;75;p28"/>
          <p:cNvSpPr txBox="1"/>
          <p:nvPr>
            <p:ph type="title"/>
          </p:nvPr>
        </p:nvSpPr>
        <p:spPr>
          <a:xfrm>
            <a:off x="4773575" y="1136125"/>
            <a:ext cx="3657300" cy="1281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b="1" sz="9000">
                <a:solidFill>
                  <a:srgbClr val="E94A4E"/>
                </a:solidFill>
                <a:latin typeface="Kanit"/>
                <a:ea typeface="Kanit"/>
                <a:cs typeface="Kanit"/>
                <a:sym typeface="Kanit"/>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28"/>
          <p:cNvSpPr txBox="1"/>
          <p:nvPr>
            <p:ph idx="1" type="subTitle"/>
          </p:nvPr>
        </p:nvSpPr>
        <p:spPr>
          <a:xfrm>
            <a:off x="4773575" y="2519575"/>
            <a:ext cx="3657300" cy="1191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0258A1"/>
              </a:buClr>
              <a:buSzPts val="1400"/>
              <a:buFont typeface="Montserrat"/>
              <a:buNone/>
              <a:defRPr sz="1400">
                <a:solidFill>
                  <a:srgbClr val="0258A1"/>
                </a:solidFill>
                <a:latin typeface="Montserrat"/>
                <a:ea typeface="Montserrat"/>
                <a:cs typeface="Montserrat"/>
                <a:sym typeface="Montserrat"/>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7" name="Google Shape;77;p28"/>
          <p:cNvSpPr/>
          <p:nvPr/>
        </p:nvSpPr>
        <p:spPr>
          <a:xfrm rot="-2520143">
            <a:off x="8202333" y="-622773"/>
            <a:ext cx="1545126" cy="2755587"/>
          </a:xfrm>
          <a:custGeom>
            <a:rect b="b" l="l" r="r" t="t"/>
            <a:pathLst>
              <a:path extrusionOk="0" h="65417" w="36684">
                <a:moveTo>
                  <a:pt x="19510" y="0"/>
                </a:moveTo>
                <a:cubicBezTo>
                  <a:pt x="14747" y="0"/>
                  <a:pt x="9940" y="2328"/>
                  <a:pt x="6577" y="6308"/>
                </a:cubicBezTo>
                <a:cubicBezTo>
                  <a:pt x="2725" y="10881"/>
                  <a:pt x="970" y="16934"/>
                  <a:pt x="603" y="22908"/>
                </a:cubicBezTo>
                <a:cubicBezTo>
                  <a:pt x="0" y="32551"/>
                  <a:pt x="1690" y="43254"/>
                  <a:pt x="5882" y="52019"/>
                </a:cubicBezTo>
                <a:cubicBezTo>
                  <a:pt x="8437" y="57377"/>
                  <a:pt x="12866" y="62867"/>
                  <a:pt x="18617" y="64976"/>
                </a:cubicBezTo>
                <a:cubicBezTo>
                  <a:pt x="19437" y="65279"/>
                  <a:pt x="20192" y="65416"/>
                  <a:pt x="20886" y="65416"/>
                </a:cubicBezTo>
                <a:cubicBezTo>
                  <a:pt x="25287" y="65416"/>
                  <a:pt x="27245" y="59879"/>
                  <a:pt x="28128" y="55976"/>
                </a:cubicBezTo>
                <a:cubicBezTo>
                  <a:pt x="30081" y="47420"/>
                  <a:pt x="35557" y="39088"/>
                  <a:pt x="36133" y="30271"/>
                </a:cubicBezTo>
                <a:cubicBezTo>
                  <a:pt x="36684" y="21886"/>
                  <a:pt x="35636" y="10488"/>
                  <a:pt x="29648" y="4343"/>
                </a:cubicBezTo>
                <a:cubicBezTo>
                  <a:pt x="26732" y="1348"/>
                  <a:pt x="23134" y="0"/>
                  <a:pt x="19510" y="0"/>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8"/>
          <p:cNvSpPr/>
          <p:nvPr/>
        </p:nvSpPr>
        <p:spPr>
          <a:xfrm rot="-9900053">
            <a:off x="5288308" y="4099608"/>
            <a:ext cx="4128387" cy="2322031"/>
          </a:xfrm>
          <a:custGeom>
            <a:rect b="b" l="l" r="r" t="t"/>
            <a:pathLst>
              <a:path extrusionOk="0" h="34213" w="60828">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8"/>
          <p:cNvSpPr/>
          <p:nvPr/>
        </p:nvSpPr>
        <p:spPr>
          <a:xfrm>
            <a:off x="6282238" y="-978525"/>
            <a:ext cx="4088375" cy="2414950"/>
          </a:xfrm>
          <a:custGeom>
            <a:rect b="b" l="l" r="r" t="t"/>
            <a:pathLst>
              <a:path extrusionOk="0" h="96598" w="163535">
                <a:moveTo>
                  <a:pt x="2121" y="0"/>
                </a:moveTo>
                <a:cubicBezTo>
                  <a:pt x="-5267" y="18478"/>
                  <a:pt x="8316" y="46974"/>
                  <a:pt x="26794" y="54362"/>
                </a:cubicBezTo>
                <a:cubicBezTo>
                  <a:pt x="46855" y="62383"/>
                  <a:pt x="70300" y="50803"/>
                  <a:pt x="91610" y="54362"/>
                </a:cubicBezTo>
                <a:cubicBezTo>
                  <a:pt x="119033" y="58942"/>
                  <a:pt x="143887" y="76927"/>
                  <a:pt x="163535" y="96598"/>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8"/>
          <p:cNvSpPr/>
          <p:nvPr/>
        </p:nvSpPr>
        <p:spPr>
          <a:xfrm>
            <a:off x="7524368" y="-1532600"/>
            <a:ext cx="1356675" cy="1965400"/>
          </a:xfrm>
          <a:custGeom>
            <a:rect b="b" l="l" r="r" t="t"/>
            <a:pathLst>
              <a:path extrusionOk="0" h="78616" w="54267">
                <a:moveTo>
                  <a:pt x="4708" y="78616"/>
                </a:moveTo>
                <a:cubicBezTo>
                  <a:pt x="2228" y="71182"/>
                  <a:pt x="-2924" y="60740"/>
                  <a:pt x="2617" y="55199"/>
                </a:cubicBezTo>
                <a:cubicBezTo>
                  <a:pt x="6232" y="51584"/>
                  <a:pt x="12629" y="53114"/>
                  <a:pt x="17671" y="52272"/>
                </a:cubicBezTo>
                <a:cubicBezTo>
                  <a:pt x="25889" y="50900"/>
                  <a:pt x="35181" y="50167"/>
                  <a:pt x="41507" y="44744"/>
                </a:cubicBezTo>
                <a:cubicBezTo>
                  <a:pt x="53186" y="34733"/>
                  <a:pt x="56534" y="14921"/>
                  <a:pt x="52797" y="0"/>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8"/>
          <p:cNvSpPr/>
          <p:nvPr/>
        </p:nvSpPr>
        <p:spPr>
          <a:xfrm>
            <a:off x="5012825" y="4693372"/>
            <a:ext cx="2718125" cy="1025100"/>
          </a:xfrm>
          <a:custGeom>
            <a:rect b="b" l="l" r="r" t="t"/>
            <a:pathLst>
              <a:path extrusionOk="0" h="41004" w="108725">
                <a:moveTo>
                  <a:pt x="0" y="29296"/>
                </a:moveTo>
                <a:cubicBezTo>
                  <a:pt x="10368" y="12022"/>
                  <a:pt x="33164" y="-2406"/>
                  <a:pt x="53108" y="442"/>
                </a:cubicBezTo>
                <a:cubicBezTo>
                  <a:pt x="61661" y="1663"/>
                  <a:pt x="70371" y="3942"/>
                  <a:pt x="77780" y="8387"/>
                </a:cubicBezTo>
                <a:cubicBezTo>
                  <a:pt x="85134" y="12799"/>
                  <a:pt x="90116" y="20304"/>
                  <a:pt x="96180" y="26368"/>
                </a:cubicBezTo>
                <a:cubicBezTo>
                  <a:pt x="100724" y="30912"/>
                  <a:pt x="105851" y="35257"/>
                  <a:pt x="108725" y="41004"/>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8"/>
          <p:cNvSpPr/>
          <p:nvPr/>
        </p:nvSpPr>
        <p:spPr>
          <a:xfrm>
            <a:off x="6792250" y="4254875"/>
            <a:ext cx="2948100" cy="620925"/>
          </a:xfrm>
          <a:custGeom>
            <a:rect b="b" l="l" r="r" t="t"/>
            <a:pathLst>
              <a:path extrusionOk="0" h="24837" w="117924">
                <a:moveTo>
                  <a:pt x="0" y="22582"/>
                </a:moveTo>
                <a:cubicBezTo>
                  <a:pt x="24499" y="26663"/>
                  <a:pt x="50189" y="24625"/>
                  <a:pt x="74434" y="19236"/>
                </a:cubicBezTo>
                <a:cubicBezTo>
                  <a:pt x="89908" y="15797"/>
                  <a:pt x="106715" y="11209"/>
                  <a:pt x="117924" y="0"/>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3" name="Shape 83"/>
        <p:cNvGrpSpPr/>
        <p:nvPr/>
      </p:nvGrpSpPr>
      <p:grpSpPr>
        <a:xfrm>
          <a:off x="0" y="0"/>
          <a:ext cx="0" cy="0"/>
          <a:chOff x="0" y="0"/>
          <a:chExt cx="0" cy="0"/>
        </a:xfrm>
      </p:grpSpPr>
      <p:sp>
        <p:nvSpPr>
          <p:cNvPr id="84" name="Google Shape;84;p29"/>
          <p:cNvSpPr/>
          <p:nvPr/>
        </p:nvSpPr>
        <p:spPr>
          <a:xfrm flipH="1">
            <a:off x="5456711" y="3891514"/>
            <a:ext cx="3713947" cy="1887670"/>
          </a:xfrm>
          <a:custGeom>
            <a:rect b="b" l="l" r="r" t="t"/>
            <a:pathLst>
              <a:path extrusionOk="0" h="34245" w="66359">
                <a:moveTo>
                  <a:pt x="15064" y="1"/>
                </a:moveTo>
                <a:cubicBezTo>
                  <a:pt x="13915" y="1"/>
                  <a:pt x="12767" y="92"/>
                  <a:pt x="11634" y="272"/>
                </a:cubicBezTo>
                <a:cubicBezTo>
                  <a:pt x="9302" y="653"/>
                  <a:pt x="1" y="3194"/>
                  <a:pt x="381" y="6482"/>
                </a:cubicBezTo>
                <a:cubicBezTo>
                  <a:pt x="512" y="7596"/>
                  <a:pt x="525" y="8540"/>
                  <a:pt x="734" y="9640"/>
                </a:cubicBezTo>
                <a:lnTo>
                  <a:pt x="734" y="34244"/>
                </a:lnTo>
                <a:lnTo>
                  <a:pt x="66359" y="33497"/>
                </a:lnTo>
                <a:cubicBezTo>
                  <a:pt x="64786" y="29842"/>
                  <a:pt x="62231" y="26593"/>
                  <a:pt x="58288" y="24654"/>
                </a:cubicBezTo>
                <a:cubicBezTo>
                  <a:pt x="53755" y="22427"/>
                  <a:pt x="48462" y="23291"/>
                  <a:pt x="43746" y="20933"/>
                </a:cubicBezTo>
                <a:cubicBezTo>
                  <a:pt x="39789" y="18954"/>
                  <a:pt x="36291" y="15876"/>
                  <a:pt x="33985" y="12077"/>
                </a:cubicBezTo>
                <a:cubicBezTo>
                  <a:pt x="31457" y="7884"/>
                  <a:pt x="29242" y="4779"/>
                  <a:pt x="24749" y="2368"/>
                </a:cubicBezTo>
                <a:cubicBezTo>
                  <a:pt x="21782" y="778"/>
                  <a:pt x="18421" y="1"/>
                  <a:pt x="15064"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9"/>
          <p:cNvSpPr/>
          <p:nvPr/>
        </p:nvSpPr>
        <p:spPr>
          <a:xfrm rot="-7883629">
            <a:off x="-1594413" y="3466279"/>
            <a:ext cx="3851968" cy="2894203"/>
          </a:xfrm>
          <a:custGeom>
            <a:rect b="b" l="l" r="r" t="t"/>
            <a:pathLst>
              <a:path extrusionOk="0" h="46512" w="61904">
                <a:moveTo>
                  <a:pt x="34495" y="1"/>
                </a:moveTo>
                <a:cubicBezTo>
                  <a:pt x="27270" y="1"/>
                  <a:pt x="19734" y="2753"/>
                  <a:pt x="15382" y="8500"/>
                </a:cubicBezTo>
                <a:cubicBezTo>
                  <a:pt x="12762" y="11959"/>
                  <a:pt x="11137" y="16060"/>
                  <a:pt x="9551" y="20095"/>
                </a:cubicBezTo>
                <a:cubicBezTo>
                  <a:pt x="8320" y="23226"/>
                  <a:pt x="7088" y="26396"/>
                  <a:pt x="5359" y="29292"/>
                </a:cubicBezTo>
                <a:cubicBezTo>
                  <a:pt x="3813" y="31886"/>
                  <a:pt x="1743" y="34231"/>
                  <a:pt x="747" y="37126"/>
                </a:cubicBezTo>
                <a:cubicBezTo>
                  <a:pt x="132" y="38908"/>
                  <a:pt x="1" y="40912"/>
                  <a:pt x="787" y="42629"/>
                </a:cubicBezTo>
                <a:cubicBezTo>
                  <a:pt x="1691" y="44581"/>
                  <a:pt x="3708" y="45864"/>
                  <a:pt x="5818" y="46284"/>
                </a:cubicBezTo>
                <a:cubicBezTo>
                  <a:pt x="6590" y="46439"/>
                  <a:pt x="7332" y="46511"/>
                  <a:pt x="8048" y="46511"/>
                </a:cubicBezTo>
                <a:cubicBezTo>
                  <a:pt x="13795" y="46511"/>
                  <a:pt x="17844" y="41853"/>
                  <a:pt x="21945" y="38148"/>
                </a:cubicBezTo>
                <a:cubicBezTo>
                  <a:pt x="24893" y="35502"/>
                  <a:pt x="28169" y="34087"/>
                  <a:pt x="32059" y="33537"/>
                </a:cubicBezTo>
                <a:cubicBezTo>
                  <a:pt x="32600" y="33461"/>
                  <a:pt x="33143" y="33429"/>
                  <a:pt x="33688" y="33429"/>
                </a:cubicBezTo>
                <a:cubicBezTo>
                  <a:pt x="37221" y="33429"/>
                  <a:pt x="40829" y="34805"/>
                  <a:pt x="44427" y="34873"/>
                </a:cubicBezTo>
                <a:cubicBezTo>
                  <a:pt x="44593" y="34877"/>
                  <a:pt x="44760" y="34878"/>
                  <a:pt x="44927" y="34878"/>
                </a:cubicBezTo>
                <a:cubicBezTo>
                  <a:pt x="48594" y="34878"/>
                  <a:pt x="52331" y="34042"/>
                  <a:pt x="55301" y="31899"/>
                </a:cubicBezTo>
                <a:cubicBezTo>
                  <a:pt x="61903" y="27104"/>
                  <a:pt x="60620" y="18064"/>
                  <a:pt x="56912" y="11828"/>
                </a:cubicBezTo>
                <a:cubicBezTo>
                  <a:pt x="54161" y="7190"/>
                  <a:pt x="49222" y="3652"/>
                  <a:pt x="44034" y="1727"/>
                </a:cubicBezTo>
                <a:cubicBezTo>
                  <a:pt x="42685" y="1229"/>
                  <a:pt x="41322" y="836"/>
                  <a:pt x="39972" y="548"/>
                </a:cubicBezTo>
                <a:cubicBezTo>
                  <a:pt x="38207" y="185"/>
                  <a:pt x="36362" y="1"/>
                  <a:pt x="34495"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9"/>
          <p:cNvSpPr/>
          <p:nvPr/>
        </p:nvSpPr>
        <p:spPr>
          <a:xfrm rot="10800000">
            <a:off x="-2090800" y="3030994"/>
            <a:ext cx="3367925" cy="2508350"/>
          </a:xfrm>
          <a:custGeom>
            <a:rect b="b" l="l" r="r" t="t"/>
            <a:pathLst>
              <a:path extrusionOk="0" h="100334" w="134717">
                <a:moveTo>
                  <a:pt x="0" y="0"/>
                </a:moveTo>
                <a:cubicBezTo>
                  <a:pt x="5867" y="8803"/>
                  <a:pt x="10445" y="18586"/>
                  <a:pt x="17473" y="26493"/>
                </a:cubicBezTo>
                <a:cubicBezTo>
                  <a:pt x="41141" y="53121"/>
                  <a:pt x="70904" y="75742"/>
                  <a:pt x="103715" y="89624"/>
                </a:cubicBezTo>
                <a:cubicBezTo>
                  <a:pt x="113784" y="93884"/>
                  <a:pt x="123784" y="100334"/>
                  <a:pt x="134717" y="100334"/>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9"/>
          <p:cNvSpPr/>
          <p:nvPr/>
        </p:nvSpPr>
        <p:spPr>
          <a:xfrm flipH="1">
            <a:off x="6962125" y="4118192"/>
            <a:ext cx="2395600" cy="1762651"/>
          </a:xfrm>
          <a:custGeom>
            <a:rect b="b" l="l" r="r" t="t"/>
            <a:pathLst>
              <a:path extrusionOk="0" h="71587" w="95824">
                <a:moveTo>
                  <a:pt x="0" y="0"/>
                </a:moveTo>
                <a:cubicBezTo>
                  <a:pt x="4285" y="8569"/>
                  <a:pt x="12329" y="16139"/>
                  <a:pt x="21419" y="19165"/>
                </a:cubicBezTo>
                <a:cubicBezTo>
                  <a:pt x="30023" y="22029"/>
                  <a:pt x="39678" y="19787"/>
                  <a:pt x="48476" y="21984"/>
                </a:cubicBezTo>
                <a:cubicBezTo>
                  <a:pt x="57453" y="24225"/>
                  <a:pt x="65057" y="30317"/>
                  <a:pt x="72713" y="35512"/>
                </a:cubicBezTo>
                <a:cubicBezTo>
                  <a:pt x="81114" y="41213"/>
                  <a:pt x="89418" y="49336"/>
                  <a:pt x="91878" y="59186"/>
                </a:cubicBezTo>
                <a:cubicBezTo>
                  <a:pt x="92929" y="63395"/>
                  <a:pt x="91486" y="71587"/>
                  <a:pt x="95824" y="71587"/>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9"/>
          <p:cNvSpPr/>
          <p:nvPr/>
        </p:nvSpPr>
        <p:spPr>
          <a:xfrm flipH="1" rot="10800000">
            <a:off x="8183115" y="4638094"/>
            <a:ext cx="422600" cy="1443420"/>
          </a:xfrm>
          <a:custGeom>
            <a:rect b="b" l="l" r="r" t="t"/>
            <a:pathLst>
              <a:path extrusionOk="0" h="58622" w="16904">
                <a:moveTo>
                  <a:pt x="13351" y="0"/>
                </a:moveTo>
                <a:cubicBezTo>
                  <a:pt x="9511" y="1281"/>
                  <a:pt x="4322" y="1142"/>
                  <a:pt x="2077" y="4510"/>
                </a:cubicBezTo>
                <a:cubicBezTo>
                  <a:pt x="-225" y="7964"/>
                  <a:pt x="-363" y="12973"/>
                  <a:pt x="950" y="16910"/>
                </a:cubicBezTo>
                <a:cubicBezTo>
                  <a:pt x="3178" y="23591"/>
                  <a:pt x="14787" y="24660"/>
                  <a:pt x="16169" y="31566"/>
                </a:cubicBezTo>
                <a:cubicBezTo>
                  <a:pt x="17425" y="37841"/>
                  <a:pt x="16595" y="44523"/>
                  <a:pt x="15042" y="50731"/>
                </a:cubicBezTo>
                <a:cubicBezTo>
                  <a:pt x="14364" y="53441"/>
                  <a:pt x="10250" y="56645"/>
                  <a:pt x="12223" y="58622"/>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9"/>
          <p:cNvSpPr txBox="1"/>
          <p:nvPr>
            <p:ph type="title"/>
          </p:nvPr>
        </p:nvSpPr>
        <p:spPr>
          <a:xfrm>
            <a:off x="5105400" y="2074650"/>
            <a:ext cx="3318600" cy="11607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rgbClr val="E94A4E"/>
              </a:buClr>
              <a:buSzPts val="3600"/>
              <a:buFont typeface="Kanit"/>
              <a:buNone/>
              <a:defRPr b="1" sz="5000">
                <a:solidFill>
                  <a:srgbClr val="E94A4E"/>
                </a:solidFill>
                <a:latin typeface="Kanit"/>
                <a:ea typeface="Kanit"/>
                <a:cs typeface="Kanit"/>
                <a:sym typeface="Kanit"/>
              </a:defRPr>
            </a:lvl1pPr>
            <a:lvl2pPr lvl="1" algn="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2pPr>
            <a:lvl3pPr lvl="2" algn="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3pPr>
            <a:lvl4pPr lvl="3" algn="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4pPr>
            <a:lvl5pPr lvl="4" algn="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5pPr>
            <a:lvl6pPr lvl="5" algn="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6pPr>
            <a:lvl7pPr lvl="6" algn="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7pPr>
            <a:lvl8pPr lvl="7" algn="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8pPr>
            <a:lvl9pPr lvl="8" algn="r">
              <a:lnSpc>
                <a:spcPct val="100000"/>
              </a:lnSpc>
              <a:spcBef>
                <a:spcPts val="0"/>
              </a:spcBef>
              <a:spcAft>
                <a:spcPts val="0"/>
              </a:spcAft>
              <a:buClr>
                <a:srgbClr val="E94A4E"/>
              </a:buClr>
              <a:buSzPts val="3600"/>
              <a:buFont typeface="Kanit"/>
              <a:buNone/>
              <a:defRPr b="1" sz="3600">
                <a:solidFill>
                  <a:srgbClr val="E94A4E"/>
                </a:solidFill>
                <a:latin typeface="Kanit"/>
                <a:ea typeface="Kanit"/>
                <a:cs typeface="Kanit"/>
                <a:sym typeface="Kanit"/>
              </a:defRPr>
            </a:lvl9pPr>
          </a:lstStyle>
          <a:p/>
        </p:txBody>
      </p:sp>
      <p:sp>
        <p:nvSpPr>
          <p:cNvPr id="90" name="Google Shape;90;p29"/>
          <p:cNvSpPr txBox="1"/>
          <p:nvPr>
            <p:ph idx="2" type="title"/>
          </p:nvPr>
        </p:nvSpPr>
        <p:spPr>
          <a:xfrm>
            <a:off x="7166925" y="1019175"/>
            <a:ext cx="839400" cy="733500"/>
          </a:xfrm>
          <a:prstGeom prst="rect">
            <a:avLst/>
          </a:prstGeom>
          <a:solidFill>
            <a:srgbClr val="E94A4E"/>
          </a:solid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E94A4E"/>
              </a:buClr>
              <a:buSzPts val="4800"/>
              <a:buFont typeface="Kanit"/>
              <a:buNone/>
              <a:defRPr b="1" sz="4800">
                <a:solidFill>
                  <a:srgbClr val="E3F1FE"/>
                </a:solidFill>
                <a:latin typeface="Kanit"/>
                <a:ea typeface="Kanit"/>
                <a:cs typeface="Kanit"/>
                <a:sym typeface="Kanit"/>
              </a:defRPr>
            </a:lvl1pPr>
            <a:lvl2pPr lvl="1"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2pPr>
            <a:lvl3pPr lvl="2"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3pPr>
            <a:lvl4pPr lvl="3"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4pPr>
            <a:lvl5pPr lvl="4"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5pPr>
            <a:lvl6pPr lvl="5"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6pPr>
            <a:lvl7pPr lvl="6"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7pPr>
            <a:lvl8pPr lvl="7"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8pPr>
            <a:lvl9pPr lvl="8" algn="ctr">
              <a:lnSpc>
                <a:spcPct val="100000"/>
              </a:lnSpc>
              <a:spcBef>
                <a:spcPts val="0"/>
              </a:spcBef>
              <a:spcAft>
                <a:spcPts val="0"/>
              </a:spcAft>
              <a:buClr>
                <a:srgbClr val="E94A4E"/>
              </a:buClr>
              <a:buSzPts val="4800"/>
              <a:buFont typeface="Kanit"/>
              <a:buNone/>
              <a:defRPr b="1" sz="4800">
                <a:solidFill>
                  <a:srgbClr val="E94A4E"/>
                </a:solidFill>
                <a:latin typeface="Kanit"/>
                <a:ea typeface="Kanit"/>
                <a:cs typeface="Kanit"/>
                <a:sym typeface="Kanit"/>
              </a:defRPr>
            </a:lvl9pPr>
          </a:lstStyle>
          <a:p/>
        </p:txBody>
      </p:sp>
      <p:sp>
        <p:nvSpPr>
          <p:cNvPr id="91" name="Google Shape;91;p29"/>
          <p:cNvSpPr txBox="1"/>
          <p:nvPr>
            <p:ph idx="1" type="subTitle"/>
          </p:nvPr>
        </p:nvSpPr>
        <p:spPr>
          <a:xfrm>
            <a:off x="5707825" y="3209650"/>
            <a:ext cx="2716200" cy="6576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92" name="Shape 92"/>
        <p:cNvGrpSpPr/>
        <p:nvPr/>
      </p:nvGrpSpPr>
      <p:grpSpPr>
        <a:xfrm>
          <a:off x="0" y="0"/>
          <a:ext cx="0" cy="0"/>
          <a:chOff x="0" y="0"/>
          <a:chExt cx="0" cy="0"/>
        </a:xfrm>
      </p:grpSpPr>
      <p:sp>
        <p:nvSpPr>
          <p:cNvPr id="93" name="Google Shape;93;p30"/>
          <p:cNvSpPr txBox="1"/>
          <p:nvPr>
            <p:ph type="title"/>
          </p:nvPr>
        </p:nvSpPr>
        <p:spPr>
          <a:xfrm>
            <a:off x="4722325" y="960838"/>
            <a:ext cx="3573600" cy="74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1pPr>
            <a:lvl2pPr lvl="1"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2pPr>
            <a:lvl3pPr lvl="2"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3pPr>
            <a:lvl4pPr lvl="3"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4pPr>
            <a:lvl5pPr lvl="4"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5pPr>
            <a:lvl6pPr lvl="5"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6pPr>
            <a:lvl7pPr lvl="6"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7pPr>
            <a:lvl8pPr lvl="7"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8pPr>
            <a:lvl9pPr lvl="8" algn="l">
              <a:lnSpc>
                <a:spcPct val="100000"/>
              </a:lnSpc>
              <a:spcBef>
                <a:spcPts val="0"/>
              </a:spcBef>
              <a:spcAft>
                <a:spcPts val="0"/>
              </a:spcAft>
              <a:buClr>
                <a:srgbClr val="E94A4E"/>
              </a:buClr>
              <a:buSzPts val="3000"/>
              <a:buFont typeface="Kanit"/>
              <a:buNone/>
              <a:defRPr b="1" sz="3000">
                <a:solidFill>
                  <a:srgbClr val="E94A4E"/>
                </a:solidFill>
                <a:latin typeface="Kanit"/>
                <a:ea typeface="Kanit"/>
                <a:cs typeface="Kanit"/>
                <a:sym typeface="Kanit"/>
              </a:defRPr>
            </a:lvl9pPr>
          </a:lstStyle>
          <a:p/>
        </p:txBody>
      </p:sp>
      <p:sp>
        <p:nvSpPr>
          <p:cNvPr id="94" name="Google Shape;94;p30"/>
          <p:cNvSpPr txBox="1"/>
          <p:nvPr>
            <p:ph idx="1" type="subTitle"/>
          </p:nvPr>
        </p:nvSpPr>
        <p:spPr>
          <a:xfrm>
            <a:off x="4722325" y="1586163"/>
            <a:ext cx="3573600" cy="2596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1400"/>
              <a:buFont typeface="Montserrat"/>
              <a:buChar char="●"/>
              <a:defRPr sz="1400">
                <a:solidFill>
                  <a:srgbClr val="0258A1"/>
                </a:solidFill>
                <a:latin typeface="Montserrat"/>
                <a:ea typeface="Montserrat"/>
                <a:cs typeface="Montserrat"/>
                <a:sym typeface="Montserrat"/>
              </a:defRPr>
            </a:lvl1pPr>
            <a:lvl2pPr lvl="1"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2pPr>
            <a:lvl3pPr lvl="2"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3pPr>
            <a:lvl4pPr lvl="3"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4pPr>
            <a:lvl5pPr lvl="4"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5pPr>
            <a:lvl6pPr lvl="5"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6pPr>
            <a:lvl7pPr lvl="6"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7pPr>
            <a:lvl8pPr lvl="7"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8pPr>
            <a:lvl9pPr lvl="8" algn="l">
              <a:lnSpc>
                <a:spcPct val="115000"/>
              </a:lnSpc>
              <a:spcBef>
                <a:spcPts val="0"/>
              </a:spcBef>
              <a:spcAft>
                <a:spcPts val="0"/>
              </a:spcAft>
              <a:buClr>
                <a:srgbClr val="0258A1"/>
              </a:buClr>
              <a:buSzPts val="1400"/>
              <a:buFont typeface="Montserrat"/>
              <a:buChar char="■"/>
              <a:defRPr>
                <a:solidFill>
                  <a:srgbClr val="0258A1"/>
                </a:solidFill>
                <a:latin typeface="Montserrat"/>
                <a:ea typeface="Montserrat"/>
                <a:cs typeface="Montserrat"/>
                <a:sym typeface="Montserrat"/>
              </a:defRPr>
            </a:lvl9pPr>
          </a:lstStyle>
          <a:p/>
        </p:txBody>
      </p:sp>
      <p:sp>
        <p:nvSpPr>
          <p:cNvPr id="95" name="Google Shape;95;p30"/>
          <p:cNvSpPr/>
          <p:nvPr/>
        </p:nvSpPr>
        <p:spPr>
          <a:xfrm flipH="1" rot="5400000">
            <a:off x="-1325411" y="1159939"/>
            <a:ext cx="3391088" cy="740246"/>
          </a:xfrm>
          <a:custGeom>
            <a:rect b="b" l="l" r="r" t="t"/>
            <a:pathLst>
              <a:path extrusionOk="0" h="20271" w="92862">
                <a:moveTo>
                  <a:pt x="79072" y="0"/>
                </a:moveTo>
                <a:cubicBezTo>
                  <a:pt x="75484" y="0"/>
                  <a:pt x="71979" y="914"/>
                  <a:pt x="68756" y="2597"/>
                </a:cubicBezTo>
                <a:cubicBezTo>
                  <a:pt x="64327" y="4905"/>
                  <a:pt x="60752" y="7539"/>
                  <a:pt x="55670" y="7539"/>
                </a:cubicBezTo>
                <a:cubicBezTo>
                  <a:pt x="55446" y="7539"/>
                  <a:pt x="55218" y="7534"/>
                  <a:pt x="54987" y="7523"/>
                </a:cubicBezTo>
                <a:cubicBezTo>
                  <a:pt x="49392" y="7275"/>
                  <a:pt x="44480" y="4903"/>
                  <a:pt x="39134" y="3475"/>
                </a:cubicBezTo>
                <a:cubicBezTo>
                  <a:pt x="35751" y="2568"/>
                  <a:pt x="32183" y="2008"/>
                  <a:pt x="28644" y="2008"/>
                </a:cubicBezTo>
                <a:cubicBezTo>
                  <a:pt x="24153" y="2008"/>
                  <a:pt x="19707" y="2910"/>
                  <a:pt x="15736" y="5152"/>
                </a:cubicBezTo>
                <a:cubicBezTo>
                  <a:pt x="12709" y="6855"/>
                  <a:pt x="9119" y="8859"/>
                  <a:pt x="6604" y="11218"/>
                </a:cubicBezTo>
                <a:cubicBezTo>
                  <a:pt x="3840" y="13838"/>
                  <a:pt x="2071" y="17179"/>
                  <a:pt x="1" y="20271"/>
                </a:cubicBezTo>
                <a:lnTo>
                  <a:pt x="90570" y="20100"/>
                </a:lnTo>
                <a:cubicBezTo>
                  <a:pt x="90936" y="15948"/>
                  <a:pt x="92154" y="12397"/>
                  <a:pt x="92692" y="8244"/>
                </a:cubicBezTo>
                <a:cubicBezTo>
                  <a:pt x="92862" y="6947"/>
                  <a:pt x="92823" y="5270"/>
                  <a:pt x="91801" y="4183"/>
                </a:cubicBezTo>
                <a:cubicBezTo>
                  <a:pt x="90792" y="3907"/>
                  <a:pt x="90058" y="2990"/>
                  <a:pt x="89155" y="2427"/>
                </a:cubicBezTo>
                <a:cubicBezTo>
                  <a:pt x="87071" y="1143"/>
                  <a:pt x="84608" y="606"/>
                  <a:pt x="82237" y="239"/>
                </a:cubicBezTo>
                <a:cubicBezTo>
                  <a:pt x="81178" y="79"/>
                  <a:pt x="80122" y="0"/>
                  <a:pt x="79072" y="0"/>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0"/>
          <p:cNvSpPr/>
          <p:nvPr/>
        </p:nvSpPr>
        <p:spPr>
          <a:xfrm rot="4955450">
            <a:off x="7700428" y="72859"/>
            <a:ext cx="2498845" cy="1405402"/>
          </a:xfrm>
          <a:custGeom>
            <a:rect b="b" l="l" r="r" t="t"/>
            <a:pathLst>
              <a:path extrusionOk="0" h="34213" w="60828">
                <a:moveTo>
                  <a:pt x="35519" y="1"/>
                </a:moveTo>
                <a:cubicBezTo>
                  <a:pt x="29974" y="1"/>
                  <a:pt x="24457" y="1192"/>
                  <a:pt x="19441" y="3674"/>
                </a:cubicBezTo>
                <a:cubicBezTo>
                  <a:pt x="13624" y="6556"/>
                  <a:pt x="4820" y="13068"/>
                  <a:pt x="2370" y="20443"/>
                </a:cubicBezTo>
                <a:cubicBezTo>
                  <a:pt x="1" y="27575"/>
                  <a:pt x="4809" y="34213"/>
                  <a:pt x="11976" y="34213"/>
                </a:cubicBezTo>
                <a:cubicBezTo>
                  <a:pt x="12459" y="34213"/>
                  <a:pt x="12952" y="34183"/>
                  <a:pt x="13454" y="34121"/>
                </a:cubicBezTo>
                <a:cubicBezTo>
                  <a:pt x="17751" y="33584"/>
                  <a:pt x="21563" y="31174"/>
                  <a:pt x="25219" y="28854"/>
                </a:cubicBezTo>
                <a:cubicBezTo>
                  <a:pt x="29984" y="25813"/>
                  <a:pt x="34705" y="23593"/>
                  <a:pt x="40283" y="23593"/>
                </a:cubicBezTo>
                <a:cubicBezTo>
                  <a:pt x="40808" y="23593"/>
                  <a:pt x="41342" y="23613"/>
                  <a:pt x="41884" y="23653"/>
                </a:cubicBezTo>
                <a:cubicBezTo>
                  <a:pt x="44446" y="23851"/>
                  <a:pt x="47929" y="24513"/>
                  <a:pt x="51187" y="24513"/>
                </a:cubicBezTo>
                <a:cubicBezTo>
                  <a:pt x="55490" y="24513"/>
                  <a:pt x="59403" y="23358"/>
                  <a:pt x="60290" y="18452"/>
                </a:cubicBezTo>
                <a:cubicBezTo>
                  <a:pt x="60828" y="15491"/>
                  <a:pt x="59714" y="12425"/>
                  <a:pt x="57932" y="9988"/>
                </a:cubicBezTo>
                <a:cubicBezTo>
                  <a:pt x="54316" y="5050"/>
                  <a:pt x="49049" y="1905"/>
                  <a:pt x="43101" y="739"/>
                </a:cubicBezTo>
                <a:cubicBezTo>
                  <a:pt x="40598" y="250"/>
                  <a:pt x="38056" y="1"/>
                  <a:pt x="35519"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0"/>
          <p:cNvSpPr/>
          <p:nvPr/>
        </p:nvSpPr>
        <p:spPr>
          <a:xfrm>
            <a:off x="0" y="-331850"/>
            <a:ext cx="937500" cy="1952750"/>
          </a:xfrm>
          <a:custGeom>
            <a:rect b="b" l="l" r="r" t="t"/>
            <a:pathLst>
              <a:path extrusionOk="0" h="78110" w="37500">
                <a:moveTo>
                  <a:pt x="13784" y="0"/>
                </a:moveTo>
                <a:cubicBezTo>
                  <a:pt x="9594" y="8385"/>
                  <a:pt x="9691" y="20581"/>
                  <a:pt x="15316" y="28079"/>
                </a:cubicBezTo>
                <a:cubicBezTo>
                  <a:pt x="21599" y="36454"/>
                  <a:pt x="35971" y="40153"/>
                  <a:pt x="37268" y="50542"/>
                </a:cubicBezTo>
                <a:cubicBezTo>
                  <a:pt x="38196" y="57974"/>
                  <a:pt x="35091" y="66978"/>
                  <a:pt x="29100" y="71473"/>
                </a:cubicBezTo>
                <a:cubicBezTo>
                  <a:pt x="21142" y="77444"/>
                  <a:pt x="9949" y="78110"/>
                  <a:pt x="0" y="78110"/>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0"/>
          <p:cNvSpPr/>
          <p:nvPr/>
        </p:nvSpPr>
        <p:spPr>
          <a:xfrm>
            <a:off x="852540" y="-255250"/>
            <a:ext cx="370125" cy="1097600"/>
          </a:xfrm>
          <a:custGeom>
            <a:rect b="b" l="l" r="r" t="t"/>
            <a:pathLst>
              <a:path extrusionOk="0" h="43904" w="14805">
                <a:moveTo>
                  <a:pt x="2656" y="43904"/>
                </a:moveTo>
                <a:cubicBezTo>
                  <a:pt x="9162" y="42279"/>
                  <a:pt x="16026" y="34073"/>
                  <a:pt x="14398" y="27568"/>
                </a:cubicBezTo>
                <a:cubicBezTo>
                  <a:pt x="13049" y="22178"/>
                  <a:pt x="4969" y="21292"/>
                  <a:pt x="1634" y="16847"/>
                </a:cubicBezTo>
                <a:cubicBezTo>
                  <a:pt x="-1761" y="12322"/>
                  <a:pt x="1145" y="5059"/>
                  <a:pt x="3677" y="0"/>
                </a:cubicBezTo>
              </a:path>
            </a:pathLst>
          </a:custGeom>
          <a:noFill/>
          <a:ln cap="flat" cmpd="sng" w="19050">
            <a:solidFill>
              <a:srgbClr val="E94A4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0"/>
          <p:cNvSpPr/>
          <p:nvPr/>
        </p:nvSpPr>
        <p:spPr>
          <a:xfrm>
            <a:off x="8383202" y="-497750"/>
            <a:ext cx="1316700" cy="2935500"/>
          </a:xfrm>
          <a:custGeom>
            <a:rect b="b" l="l" r="r" t="t"/>
            <a:pathLst>
              <a:path extrusionOk="0" h="117420" w="52668">
                <a:moveTo>
                  <a:pt x="17442" y="0"/>
                </a:moveTo>
                <a:cubicBezTo>
                  <a:pt x="12755" y="4687"/>
                  <a:pt x="6780" y="8713"/>
                  <a:pt x="4169" y="14805"/>
                </a:cubicBezTo>
                <a:cubicBezTo>
                  <a:pt x="-800" y="26396"/>
                  <a:pt x="-935" y="40349"/>
                  <a:pt x="2126" y="52583"/>
                </a:cubicBezTo>
                <a:cubicBezTo>
                  <a:pt x="5236" y="65013"/>
                  <a:pt x="12469" y="76704"/>
                  <a:pt x="21526" y="85767"/>
                </a:cubicBezTo>
                <a:cubicBezTo>
                  <a:pt x="26939" y="91184"/>
                  <a:pt x="35119" y="93573"/>
                  <a:pt x="39905" y="99551"/>
                </a:cubicBezTo>
                <a:cubicBezTo>
                  <a:pt x="44479" y="105265"/>
                  <a:pt x="46122" y="114144"/>
                  <a:pt x="52668" y="117420"/>
                </a:cubicBezTo>
              </a:path>
            </a:pathLst>
          </a:custGeom>
          <a:noFill/>
          <a:ln cap="flat" cmpd="sng" w="19050">
            <a:solidFill>
              <a:srgbClr val="0258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3F1FE"/>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713225" y="539500"/>
            <a:ext cx="7717500" cy="559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E94A4E"/>
              </a:buClr>
              <a:buSzPts val="3000"/>
              <a:buFont typeface="Kanit"/>
              <a:buNone/>
              <a:defRPr b="1" i="0" sz="3000" u="none" cap="none" strike="noStrike">
                <a:solidFill>
                  <a:srgbClr val="E94A4E"/>
                </a:solidFill>
                <a:latin typeface="Kanit"/>
                <a:ea typeface="Kanit"/>
                <a:cs typeface="Kanit"/>
                <a:sym typeface="Kanit"/>
              </a:defRPr>
            </a:lvl1pPr>
            <a:lvl2pPr lvl="1" marR="0" rtl="0" algn="l">
              <a:lnSpc>
                <a:spcPct val="100000"/>
              </a:lnSpc>
              <a:spcBef>
                <a:spcPts val="0"/>
              </a:spcBef>
              <a:spcAft>
                <a:spcPts val="0"/>
              </a:spcAft>
              <a:buClr>
                <a:srgbClr val="E94A4E"/>
              </a:buClr>
              <a:buSzPts val="3000"/>
              <a:buFont typeface="Kanit"/>
              <a:buNone/>
              <a:defRPr b="1" i="0" sz="3000" u="none" cap="none" strike="noStrike">
                <a:solidFill>
                  <a:srgbClr val="E94A4E"/>
                </a:solidFill>
                <a:latin typeface="Kanit"/>
                <a:ea typeface="Kanit"/>
                <a:cs typeface="Kanit"/>
                <a:sym typeface="Kanit"/>
              </a:defRPr>
            </a:lvl2pPr>
            <a:lvl3pPr lvl="2" marR="0" rtl="0" algn="l">
              <a:lnSpc>
                <a:spcPct val="100000"/>
              </a:lnSpc>
              <a:spcBef>
                <a:spcPts val="0"/>
              </a:spcBef>
              <a:spcAft>
                <a:spcPts val="0"/>
              </a:spcAft>
              <a:buClr>
                <a:srgbClr val="E94A4E"/>
              </a:buClr>
              <a:buSzPts val="3000"/>
              <a:buFont typeface="Kanit"/>
              <a:buNone/>
              <a:defRPr b="1" i="0" sz="3000" u="none" cap="none" strike="noStrike">
                <a:solidFill>
                  <a:srgbClr val="E94A4E"/>
                </a:solidFill>
                <a:latin typeface="Kanit"/>
                <a:ea typeface="Kanit"/>
                <a:cs typeface="Kanit"/>
                <a:sym typeface="Kanit"/>
              </a:defRPr>
            </a:lvl3pPr>
            <a:lvl4pPr lvl="3" marR="0" rtl="0" algn="l">
              <a:lnSpc>
                <a:spcPct val="100000"/>
              </a:lnSpc>
              <a:spcBef>
                <a:spcPts val="0"/>
              </a:spcBef>
              <a:spcAft>
                <a:spcPts val="0"/>
              </a:spcAft>
              <a:buClr>
                <a:srgbClr val="E94A4E"/>
              </a:buClr>
              <a:buSzPts val="3000"/>
              <a:buFont typeface="Kanit"/>
              <a:buNone/>
              <a:defRPr b="1" i="0" sz="3000" u="none" cap="none" strike="noStrike">
                <a:solidFill>
                  <a:srgbClr val="E94A4E"/>
                </a:solidFill>
                <a:latin typeface="Kanit"/>
                <a:ea typeface="Kanit"/>
                <a:cs typeface="Kanit"/>
                <a:sym typeface="Kanit"/>
              </a:defRPr>
            </a:lvl4pPr>
            <a:lvl5pPr lvl="4" marR="0" rtl="0" algn="l">
              <a:lnSpc>
                <a:spcPct val="100000"/>
              </a:lnSpc>
              <a:spcBef>
                <a:spcPts val="0"/>
              </a:spcBef>
              <a:spcAft>
                <a:spcPts val="0"/>
              </a:spcAft>
              <a:buClr>
                <a:srgbClr val="E94A4E"/>
              </a:buClr>
              <a:buSzPts val="3000"/>
              <a:buFont typeface="Kanit"/>
              <a:buNone/>
              <a:defRPr b="1" i="0" sz="3000" u="none" cap="none" strike="noStrike">
                <a:solidFill>
                  <a:srgbClr val="E94A4E"/>
                </a:solidFill>
                <a:latin typeface="Kanit"/>
                <a:ea typeface="Kanit"/>
                <a:cs typeface="Kanit"/>
                <a:sym typeface="Kanit"/>
              </a:defRPr>
            </a:lvl5pPr>
            <a:lvl6pPr lvl="5" marR="0" rtl="0" algn="l">
              <a:lnSpc>
                <a:spcPct val="100000"/>
              </a:lnSpc>
              <a:spcBef>
                <a:spcPts val="0"/>
              </a:spcBef>
              <a:spcAft>
                <a:spcPts val="0"/>
              </a:spcAft>
              <a:buClr>
                <a:srgbClr val="E94A4E"/>
              </a:buClr>
              <a:buSzPts val="3000"/>
              <a:buFont typeface="Kanit"/>
              <a:buNone/>
              <a:defRPr b="1" i="0" sz="3000" u="none" cap="none" strike="noStrike">
                <a:solidFill>
                  <a:srgbClr val="E94A4E"/>
                </a:solidFill>
                <a:latin typeface="Kanit"/>
                <a:ea typeface="Kanit"/>
                <a:cs typeface="Kanit"/>
                <a:sym typeface="Kanit"/>
              </a:defRPr>
            </a:lvl6pPr>
            <a:lvl7pPr lvl="6" marR="0" rtl="0" algn="l">
              <a:lnSpc>
                <a:spcPct val="100000"/>
              </a:lnSpc>
              <a:spcBef>
                <a:spcPts val="0"/>
              </a:spcBef>
              <a:spcAft>
                <a:spcPts val="0"/>
              </a:spcAft>
              <a:buClr>
                <a:srgbClr val="E94A4E"/>
              </a:buClr>
              <a:buSzPts val="3000"/>
              <a:buFont typeface="Kanit"/>
              <a:buNone/>
              <a:defRPr b="1" i="0" sz="3000" u="none" cap="none" strike="noStrike">
                <a:solidFill>
                  <a:srgbClr val="E94A4E"/>
                </a:solidFill>
                <a:latin typeface="Kanit"/>
                <a:ea typeface="Kanit"/>
                <a:cs typeface="Kanit"/>
                <a:sym typeface="Kanit"/>
              </a:defRPr>
            </a:lvl7pPr>
            <a:lvl8pPr lvl="7" marR="0" rtl="0" algn="l">
              <a:lnSpc>
                <a:spcPct val="100000"/>
              </a:lnSpc>
              <a:spcBef>
                <a:spcPts val="0"/>
              </a:spcBef>
              <a:spcAft>
                <a:spcPts val="0"/>
              </a:spcAft>
              <a:buClr>
                <a:srgbClr val="E94A4E"/>
              </a:buClr>
              <a:buSzPts val="3000"/>
              <a:buFont typeface="Kanit"/>
              <a:buNone/>
              <a:defRPr b="1" i="0" sz="3000" u="none" cap="none" strike="noStrike">
                <a:solidFill>
                  <a:srgbClr val="E94A4E"/>
                </a:solidFill>
                <a:latin typeface="Kanit"/>
                <a:ea typeface="Kanit"/>
                <a:cs typeface="Kanit"/>
                <a:sym typeface="Kanit"/>
              </a:defRPr>
            </a:lvl8pPr>
            <a:lvl9pPr lvl="8" marR="0" rtl="0" algn="l">
              <a:lnSpc>
                <a:spcPct val="100000"/>
              </a:lnSpc>
              <a:spcBef>
                <a:spcPts val="0"/>
              </a:spcBef>
              <a:spcAft>
                <a:spcPts val="0"/>
              </a:spcAft>
              <a:buClr>
                <a:srgbClr val="E94A4E"/>
              </a:buClr>
              <a:buSzPts val="3000"/>
              <a:buFont typeface="Kanit"/>
              <a:buNone/>
              <a:defRPr b="1" i="0" sz="3000" u="none" cap="none" strike="noStrike">
                <a:solidFill>
                  <a:srgbClr val="E94A4E"/>
                </a:solidFill>
                <a:latin typeface="Kanit"/>
                <a:ea typeface="Kanit"/>
                <a:cs typeface="Kanit"/>
                <a:sym typeface="Kanit"/>
              </a:defRPr>
            </a:lvl9pPr>
          </a:lstStyle>
          <a:p/>
        </p:txBody>
      </p:sp>
      <p:sp>
        <p:nvSpPr>
          <p:cNvPr id="7" name="Google Shape;7;p21"/>
          <p:cNvSpPr txBox="1"/>
          <p:nvPr>
            <p:ph idx="1" type="body"/>
          </p:nvPr>
        </p:nvSpPr>
        <p:spPr>
          <a:xfrm>
            <a:off x="713225" y="1230744"/>
            <a:ext cx="7717500" cy="33381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15000"/>
              </a:lnSpc>
              <a:spcBef>
                <a:spcPts val="0"/>
              </a:spcBef>
              <a:spcAft>
                <a:spcPts val="0"/>
              </a:spcAft>
              <a:buClr>
                <a:srgbClr val="0258A1"/>
              </a:buClr>
              <a:buSzPts val="1400"/>
              <a:buFont typeface="Montserrat"/>
              <a:buChar char="●"/>
              <a:defRPr b="0" i="0" sz="1400" u="none" cap="none" strike="noStrike">
                <a:solidFill>
                  <a:srgbClr val="0258A1"/>
                </a:solidFill>
                <a:latin typeface="Montserrat"/>
                <a:ea typeface="Montserrat"/>
                <a:cs typeface="Montserrat"/>
                <a:sym typeface="Montserrat"/>
              </a:defRPr>
            </a:lvl1pPr>
            <a:lvl2pPr indent="-317500" lvl="1" marL="914400" marR="0" rtl="0" algn="l">
              <a:lnSpc>
                <a:spcPct val="115000"/>
              </a:lnSpc>
              <a:spcBef>
                <a:spcPts val="0"/>
              </a:spcBef>
              <a:spcAft>
                <a:spcPts val="0"/>
              </a:spcAft>
              <a:buClr>
                <a:srgbClr val="0258A1"/>
              </a:buClr>
              <a:buSzPts val="1400"/>
              <a:buFont typeface="Montserrat"/>
              <a:buChar char="○"/>
              <a:defRPr b="0" i="0" sz="1400" u="none" cap="none" strike="noStrike">
                <a:solidFill>
                  <a:srgbClr val="0258A1"/>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rgbClr val="0258A1"/>
              </a:buClr>
              <a:buSzPts val="1400"/>
              <a:buFont typeface="Montserrat"/>
              <a:buChar char="■"/>
              <a:defRPr b="0" i="0" sz="1400" u="none" cap="none" strike="noStrike">
                <a:solidFill>
                  <a:srgbClr val="0258A1"/>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rgbClr val="0258A1"/>
              </a:buClr>
              <a:buSzPts val="1400"/>
              <a:buFont typeface="Montserrat"/>
              <a:buChar char="●"/>
              <a:defRPr b="0" i="0" sz="1400" u="none" cap="none" strike="noStrike">
                <a:solidFill>
                  <a:srgbClr val="0258A1"/>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rgbClr val="0258A1"/>
              </a:buClr>
              <a:buSzPts val="1400"/>
              <a:buFont typeface="Montserrat"/>
              <a:buChar char="○"/>
              <a:defRPr b="0" i="0" sz="1400" u="none" cap="none" strike="noStrike">
                <a:solidFill>
                  <a:srgbClr val="0258A1"/>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rgbClr val="0258A1"/>
              </a:buClr>
              <a:buSzPts val="1400"/>
              <a:buFont typeface="Montserrat"/>
              <a:buChar char="■"/>
              <a:defRPr b="0" i="0" sz="1400" u="none" cap="none" strike="noStrike">
                <a:solidFill>
                  <a:srgbClr val="0258A1"/>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rgbClr val="0258A1"/>
              </a:buClr>
              <a:buSzPts val="1400"/>
              <a:buFont typeface="Montserrat"/>
              <a:buChar char="●"/>
              <a:defRPr b="0" i="0" sz="1400" u="none" cap="none" strike="noStrike">
                <a:solidFill>
                  <a:srgbClr val="0258A1"/>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rgbClr val="0258A1"/>
              </a:buClr>
              <a:buSzPts val="1400"/>
              <a:buFont typeface="Montserrat"/>
              <a:buChar char="○"/>
              <a:defRPr b="0" i="0" sz="1400" u="none" cap="none" strike="noStrike">
                <a:solidFill>
                  <a:srgbClr val="0258A1"/>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rgbClr val="0258A1"/>
              </a:buClr>
              <a:buSzPts val="1400"/>
              <a:buFont typeface="Montserrat"/>
              <a:buChar char="■"/>
              <a:defRPr b="0" i="0" sz="1400" u="none" cap="none" strike="noStrike">
                <a:solidFill>
                  <a:srgbClr val="0258A1"/>
                </a:solidFill>
                <a:latin typeface="Montserrat"/>
                <a:ea typeface="Montserrat"/>
                <a:cs typeface="Montserrat"/>
                <a:sym typeface="Montserrat"/>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F1FE"/>
        </a:solidFill>
      </p:bgPr>
    </p:bg>
    <p:spTree>
      <p:nvGrpSpPr>
        <p:cNvPr id="174" name="Shape 174"/>
        <p:cNvGrpSpPr/>
        <p:nvPr/>
      </p:nvGrpSpPr>
      <p:grpSpPr>
        <a:xfrm>
          <a:off x="0" y="0"/>
          <a:ext cx="0" cy="0"/>
          <a:chOff x="0" y="0"/>
          <a:chExt cx="0" cy="0"/>
        </a:xfrm>
      </p:grpSpPr>
      <p:sp>
        <p:nvSpPr>
          <p:cNvPr id="175" name="Google Shape;175;p1"/>
          <p:cNvSpPr/>
          <p:nvPr/>
        </p:nvSpPr>
        <p:spPr>
          <a:xfrm>
            <a:off x="5672450" y="4176563"/>
            <a:ext cx="970500" cy="165000"/>
          </a:xfrm>
          <a:prstGeom prst="ellipse">
            <a:avLst/>
          </a:pr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txBox="1"/>
          <p:nvPr>
            <p:ph type="ctrTitle"/>
          </p:nvPr>
        </p:nvSpPr>
        <p:spPr>
          <a:xfrm>
            <a:off x="394710" y="857729"/>
            <a:ext cx="4975200" cy="155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3600"/>
              <a:t>Kỹ thuật ghi ảnh/ Tín hiệu điện tâm đồ</a:t>
            </a:r>
            <a:endParaRPr sz="3600"/>
          </a:p>
        </p:txBody>
      </p:sp>
      <p:sp>
        <p:nvSpPr>
          <p:cNvPr id="177" name="Google Shape;177;p1"/>
          <p:cNvSpPr txBox="1"/>
          <p:nvPr>
            <p:ph idx="1" type="subTitle"/>
          </p:nvPr>
        </p:nvSpPr>
        <p:spPr>
          <a:xfrm>
            <a:off x="388687" y="2098243"/>
            <a:ext cx="3797966" cy="213096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US" sz="2000">
                <a:solidFill>
                  <a:schemeClr val="accent1"/>
                </a:solidFill>
              </a:rPr>
              <a:t>Thành viên:</a:t>
            </a:r>
            <a:endParaRPr/>
          </a:p>
          <a:p>
            <a:pPr indent="0" lvl="0" marL="0" rtl="0" algn="l">
              <a:lnSpc>
                <a:spcPct val="100000"/>
              </a:lnSpc>
              <a:spcBef>
                <a:spcPts val="0"/>
              </a:spcBef>
              <a:spcAft>
                <a:spcPts val="0"/>
              </a:spcAft>
              <a:buClr>
                <a:schemeClr val="dk1"/>
              </a:buClr>
              <a:buSzPts val="1100"/>
              <a:buFont typeface="Arial"/>
              <a:buNone/>
            </a:pPr>
            <a:r>
              <a:t/>
            </a:r>
            <a:endParaRPr>
              <a:solidFill>
                <a:schemeClr val="accent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accent1"/>
                </a:solidFill>
              </a:rPr>
              <a:t>Nguyễn Minh Tiến</a:t>
            </a:r>
            <a:endParaRPr/>
          </a:p>
          <a:p>
            <a:pPr indent="0" lvl="0" marL="0" rtl="0" algn="l">
              <a:lnSpc>
                <a:spcPct val="100000"/>
              </a:lnSpc>
              <a:spcBef>
                <a:spcPts val="0"/>
              </a:spcBef>
              <a:spcAft>
                <a:spcPts val="0"/>
              </a:spcAft>
              <a:buClr>
                <a:schemeClr val="dk1"/>
              </a:buClr>
              <a:buSzPts val="1100"/>
              <a:buFont typeface="Arial"/>
              <a:buNone/>
            </a:pPr>
            <a:r>
              <a:rPr lang="en-US">
                <a:solidFill>
                  <a:schemeClr val="accent1"/>
                </a:solidFill>
              </a:rPr>
              <a:t>Nguyễn Hoàng Quý  </a:t>
            </a:r>
            <a:endParaRPr/>
          </a:p>
          <a:p>
            <a:pPr indent="0" lvl="0" marL="0" rtl="0" algn="l">
              <a:lnSpc>
                <a:spcPct val="100000"/>
              </a:lnSpc>
              <a:spcBef>
                <a:spcPts val="0"/>
              </a:spcBef>
              <a:spcAft>
                <a:spcPts val="0"/>
              </a:spcAft>
              <a:buClr>
                <a:schemeClr val="dk1"/>
              </a:buClr>
              <a:buSzPts val="1100"/>
              <a:buFont typeface="Arial"/>
              <a:buNone/>
            </a:pPr>
            <a:r>
              <a:rPr lang="en-US">
                <a:solidFill>
                  <a:schemeClr val="accent1"/>
                </a:solidFill>
              </a:rPr>
              <a:t>Nguyễn Trương Minh Văn</a:t>
            </a:r>
            <a:endParaRPr>
              <a:solidFill>
                <a:schemeClr val="accent1"/>
              </a:solidFill>
            </a:endParaRPr>
          </a:p>
          <a:p>
            <a:pPr indent="0" lvl="0" marL="0" rtl="0" algn="l">
              <a:lnSpc>
                <a:spcPct val="100000"/>
              </a:lnSpc>
              <a:spcBef>
                <a:spcPts val="0"/>
              </a:spcBef>
              <a:spcAft>
                <a:spcPts val="0"/>
              </a:spcAft>
              <a:buClr>
                <a:schemeClr val="dk1"/>
              </a:buClr>
              <a:buSzPts val="1100"/>
              <a:buFont typeface="Arial"/>
              <a:buNone/>
            </a:pPr>
            <a:r>
              <a:rPr lang="en-US">
                <a:solidFill>
                  <a:schemeClr val="accent1"/>
                </a:solidFill>
              </a:rPr>
              <a:t>Trương Phước Bảo Khanh</a:t>
            </a:r>
            <a:endParaRPr>
              <a:solidFill>
                <a:schemeClr val="accent1"/>
              </a:solidFill>
            </a:endParaRPr>
          </a:p>
        </p:txBody>
      </p:sp>
      <p:grpSp>
        <p:nvGrpSpPr>
          <p:cNvPr id="178" name="Google Shape;178;p1"/>
          <p:cNvGrpSpPr/>
          <p:nvPr/>
        </p:nvGrpSpPr>
        <p:grpSpPr>
          <a:xfrm>
            <a:off x="5596328" y="802518"/>
            <a:ext cx="2645995" cy="3162431"/>
            <a:chOff x="3429550" y="1348000"/>
            <a:chExt cx="1547275" cy="1849375"/>
          </a:xfrm>
        </p:grpSpPr>
        <p:sp>
          <p:nvSpPr>
            <p:cNvPr id="179" name="Google Shape;179;p1"/>
            <p:cNvSpPr/>
            <p:nvPr/>
          </p:nvSpPr>
          <p:spPr>
            <a:xfrm>
              <a:off x="4015350" y="1794900"/>
              <a:ext cx="25" cy="25"/>
            </a:xfrm>
            <a:custGeom>
              <a:rect b="b" l="l" r="r" t="t"/>
              <a:pathLst>
                <a:path extrusionOk="0" h="1" w="1">
                  <a:moveTo>
                    <a:pt x="0" y="0"/>
                  </a:moveTo>
                  <a:close/>
                </a:path>
              </a:pathLst>
            </a:custGeom>
            <a:solidFill>
              <a:srgbClr val="F1CC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248300" y="2119425"/>
              <a:ext cx="64225" cy="167200"/>
            </a:xfrm>
            <a:custGeom>
              <a:rect b="b" l="l" r="r" t="t"/>
              <a:pathLst>
                <a:path extrusionOk="0" h="6688" w="2569">
                  <a:moveTo>
                    <a:pt x="1" y="0"/>
                  </a:moveTo>
                  <a:lnTo>
                    <a:pt x="2201" y="6688"/>
                  </a:lnTo>
                  <a:cubicBezTo>
                    <a:pt x="2569" y="5289"/>
                    <a:pt x="1" y="1"/>
                    <a:pt x="1" y="0"/>
                  </a:cubicBezTo>
                  <a:close/>
                </a:path>
              </a:pathLst>
            </a:custGeom>
            <a:solidFill>
              <a:srgbClr val="2E79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429550" y="1789800"/>
              <a:ext cx="934800" cy="102375"/>
            </a:xfrm>
            <a:custGeom>
              <a:rect b="b" l="l" r="r" t="t"/>
              <a:pathLst>
                <a:path extrusionOk="0" h="4095" w="37392">
                  <a:moveTo>
                    <a:pt x="778" y="1"/>
                  </a:moveTo>
                  <a:cubicBezTo>
                    <a:pt x="344" y="1"/>
                    <a:pt x="0" y="327"/>
                    <a:pt x="0" y="738"/>
                  </a:cubicBezTo>
                  <a:lnTo>
                    <a:pt x="0" y="3357"/>
                  </a:lnTo>
                  <a:cubicBezTo>
                    <a:pt x="0" y="3764"/>
                    <a:pt x="356" y="4095"/>
                    <a:pt x="789" y="4095"/>
                  </a:cubicBezTo>
                  <a:lnTo>
                    <a:pt x="36590" y="4095"/>
                  </a:lnTo>
                  <a:cubicBezTo>
                    <a:pt x="37036" y="4095"/>
                    <a:pt x="37392" y="3752"/>
                    <a:pt x="37366" y="3332"/>
                  </a:cubicBezTo>
                  <a:lnTo>
                    <a:pt x="37264" y="1221"/>
                  </a:lnTo>
                  <a:cubicBezTo>
                    <a:pt x="37239" y="840"/>
                    <a:pt x="36908" y="523"/>
                    <a:pt x="36488" y="523"/>
                  </a:cubicBezTo>
                  <a:lnTo>
                    <a:pt x="802" y="1"/>
                  </a:lnTo>
                  <a:cubicBezTo>
                    <a:pt x="794" y="1"/>
                    <a:pt x="786" y="1"/>
                    <a:pt x="7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3429550" y="1954450"/>
              <a:ext cx="935100" cy="102700"/>
            </a:xfrm>
            <a:custGeom>
              <a:rect b="b" l="l" r="r" t="t"/>
              <a:pathLst>
                <a:path extrusionOk="0" h="4108" w="37404">
                  <a:moveTo>
                    <a:pt x="39" y="1"/>
                  </a:moveTo>
                  <a:cubicBezTo>
                    <a:pt x="14" y="1"/>
                    <a:pt x="0" y="14"/>
                    <a:pt x="0" y="26"/>
                  </a:cubicBezTo>
                  <a:lnTo>
                    <a:pt x="0" y="4082"/>
                  </a:lnTo>
                  <a:cubicBezTo>
                    <a:pt x="0" y="4094"/>
                    <a:pt x="14" y="4108"/>
                    <a:pt x="39" y="4108"/>
                  </a:cubicBezTo>
                  <a:lnTo>
                    <a:pt x="37378" y="4108"/>
                  </a:lnTo>
                  <a:cubicBezTo>
                    <a:pt x="37392" y="4108"/>
                    <a:pt x="37404" y="4094"/>
                    <a:pt x="37404" y="4082"/>
                  </a:cubicBezTo>
                  <a:lnTo>
                    <a:pt x="37404" y="26"/>
                  </a:lnTo>
                  <a:cubicBezTo>
                    <a:pt x="37404" y="14"/>
                    <a:pt x="37392" y="1"/>
                    <a:pt x="373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4679925" y="1911850"/>
              <a:ext cx="228575" cy="149125"/>
            </a:xfrm>
            <a:custGeom>
              <a:rect b="b" l="l" r="r" t="t"/>
              <a:pathLst>
                <a:path extrusionOk="0" h="5965" w="9143">
                  <a:moveTo>
                    <a:pt x="8061" y="1"/>
                  </a:moveTo>
                  <a:lnTo>
                    <a:pt x="1" y="3472"/>
                  </a:lnTo>
                  <a:lnTo>
                    <a:pt x="1069" y="5964"/>
                  </a:lnTo>
                  <a:lnTo>
                    <a:pt x="9142" y="2481"/>
                  </a:lnTo>
                  <a:lnTo>
                    <a:pt x="8061" y="1"/>
                  </a:lnTo>
                  <a:close/>
                </a:path>
              </a:pathLst>
            </a:custGeom>
            <a:solidFill>
              <a:srgbClr val="E94A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4750825" y="2046950"/>
              <a:ext cx="226000" cy="91875"/>
            </a:xfrm>
            <a:custGeom>
              <a:rect b="b" l="l" r="r" t="t"/>
              <a:pathLst>
                <a:path extrusionOk="0" h="3675" w="9040">
                  <a:moveTo>
                    <a:pt x="8734" y="1"/>
                  </a:moveTo>
                  <a:lnTo>
                    <a:pt x="0" y="979"/>
                  </a:lnTo>
                  <a:lnTo>
                    <a:pt x="305" y="3674"/>
                  </a:lnTo>
                  <a:lnTo>
                    <a:pt x="9039" y="2696"/>
                  </a:lnTo>
                  <a:lnTo>
                    <a:pt x="8734" y="1"/>
                  </a:lnTo>
                  <a:close/>
                </a:path>
              </a:pathLst>
            </a:custGeom>
            <a:solidFill>
              <a:srgbClr val="E94A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4095750" y="2894000"/>
              <a:ext cx="174825" cy="303375"/>
            </a:xfrm>
            <a:custGeom>
              <a:rect b="b" l="l" r="r" t="t"/>
              <a:pathLst>
                <a:path extrusionOk="0" h="12135" w="6993">
                  <a:moveTo>
                    <a:pt x="0" y="0"/>
                  </a:moveTo>
                  <a:lnTo>
                    <a:pt x="0" y="11264"/>
                  </a:lnTo>
                  <a:cubicBezTo>
                    <a:pt x="0" y="11264"/>
                    <a:pt x="1328" y="12134"/>
                    <a:pt x="3400" y="12134"/>
                  </a:cubicBezTo>
                  <a:cubicBezTo>
                    <a:pt x="4436" y="12134"/>
                    <a:pt x="5658" y="11917"/>
                    <a:pt x="6993" y="11264"/>
                  </a:cubicBezTo>
                  <a:lnTo>
                    <a:pt x="69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4403100" y="2894000"/>
              <a:ext cx="174850" cy="303375"/>
            </a:xfrm>
            <a:custGeom>
              <a:rect b="b" l="l" r="r" t="t"/>
              <a:pathLst>
                <a:path extrusionOk="0" h="12135" w="6994">
                  <a:moveTo>
                    <a:pt x="1" y="0"/>
                  </a:moveTo>
                  <a:lnTo>
                    <a:pt x="1" y="11264"/>
                  </a:lnTo>
                  <a:cubicBezTo>
                    <a:pt x="1" y="11264"/>
                    <a:pt x="1328" y="12134"/>
                    <a:pt x="3400" y="12134"/>
                  </a:cubicBezTo>
                  <a:cubicBezTo>
                    <a:pt x="4436" y="12134"/>
                    <a:pt x="5658" y="11917"/>
                    <a:pt x="6993" y="11264"/>
                  </a:cubicBezTo>
                  <a:lnTo>
                    <a:pt x="699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693675" y="1772350"/>
              <a:ext cx="347125" cy="366475"/>
            </a:xfrm>
            <a:custGeom>
              <a:rect b="b" l="l" r="r" t="t"/>
              <a:pathLst>
                <a:path extrusionOk="0" h="14659" w="13885">
                  <a:moveTo>
                    <a:pt x="13884" y="0"/>
                  </a:moveTo>
                  <a:lnTo>
                    <a:pt x="13884" y="0"/>
                  </a:lnTo>
                  <a:cubicBezTo>
                    <a:pt x="815" y="458"/>
                    <a:pt x="1" y="11976"/>
                    <a:pt x="191" y="14658"/>
                  </a:cubicBezTo>
                  <a:cubicBezTo>
                    <a:pt x="2632" y="11570"/>
                    <a:pt x="7641" y="9522"/>
                    <a:pt x="13884" y="7844"/>
                  </a:cubicBezTo>
                  <a:cubicBezTo>
                    <a:pt x="13757" y="5874"/>
                    <a:pt x="13591" y="2148"/>
                    <a:pt x="138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588475" y="1957000"/>
              <a:ext cx="1096575" cy="1113025"/>
            </a:xfrm>
            <a:custGeom>
              <a:rect b="b" l="l" r="r" t="t"/>
              <a:pathLst>
                <a:path extrusionOk="0" h="44521" w="43863">
                  <a:moveTo>
                    <a:pt x="22338" y="0"/>
                  </a:moveTo>
                  <a:cubicBezTo>
                    <a:pt x="20813" y="0"/>
                    <a:pt x="19389" y="64"/>
                    <a:pt x="18067" y="191"/>
                  </a:cubicBezTo>
                  <a:cubicBezTo>
                    <a:pt x="17355" y="242"/>
                    <a:pt x="16643" y="319"/>
                    <a:pt x="15982" y="407"/>
                  </a:cubicBezTo>
                  <a:cubicBezTo>
                    <a:pt x="10832" y="1183"/>
                    <a:pt x="7336" y="2861"/>
                    <a:pt x="5086" y="5111"/>
                  </a:cubicBezTo>
                  <a:lnTo>
                    <a:pt x="4972" y="5226"/>
                  </a:lnTo>
                  <a:cubicBezTo>
                    <a:pt x="4768" y="5430"/>
                    <a:pt x="4577" y="5645"/>
                    <a:pt x="4399" y="5862"/>
                  </a:cubicBezTo>
                  <a:cubicBezTo>
                    <a:pt x="0" y="11061"/>
                    <a:pt x="1590" y="18689"/>
                    <a:pt x="4984" y="24309"/>
                  </a:cubicBezTo>
                  <a:cubicBezTo>
                    <a:pt x="7514" y="28479"/>
                    <a:pt x="12905" y="33043"/>
                    <a:pt x="18677" y="36768"/>
                  </a:cubicBezTo>
                  <a:cubicBezTo>
                    <a:pt x="25548" y="41235"/>
                    <a:pt x="32952" y="44520"/>
                    <a:pt x="36639" y="44520"/>
                  </a:cubicBezTo>
                  <a:cubicBezTo>
                    <a:pt x="36814" y="44520"/>
                    <a:pt x="36980" y="44513"/>
                    <a:pt x="37137" y="44498"/>
                  </a:cubicBezTo>
                  <a:cubicBezTo>
                    <a:pt x="39641" y="44295"/>
                    <a:pt x="41955" y="42096"/>
                    <a:pt x="43862" y="38510"/>
                  </a:cubicBezTo>
                  <a:cubicBezTo>
                    <a:pt x="43862" y="38510"/>
                    <a:pt x="40633" y="35662"/>
                    <a:pt x="37188" y="31327"/>
                  </a:cubicBezTo>
                  <a:cubicBezTo>
                    <a:pt x="33844" y="27157"/>
                    <a:pt x="30284" y="21576"/>
                    <a:pt x="29165" y="15791"/>
                  </a:cubicBezTo>
                  <a:cubicBezTo>
                    <a:pt x="26890" y="4031"/>
                    <a:pt x="22338" y="0"/>
                    <a:pt x="223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146925" y="1789475"/>
              <a:ext cx="688125" cy="1130300"/>
            </a:xfrm>
            <a:custGeom>
              <a:rect b="b" l="l" r="r" t="t"/>
              <a:pathLst>
                <a:path extrusionOk="0" h="45212" w="27525">
                  <a:moveTo>
                    <a:pt x="12221" y="0"/>
                  </a:moveTo>
                  <a:cubicBezTo>
                    <a:pt x="11944" y="0"/>
                    <a:pt x="11668" y="5"/>
                    <a:pt x="11392" y="14"/>
                  </a:cubicBezTo>
                  <a:cubicBezTo>
                    <a:pt x="8022" y="129"/>
                    <a:pt x="5340" y="1553"/>
                    <a:pt x="3420" y="3065"/>
                  </a:cubicBezTo>
                  <a:lnTo>
                    <a:pt x="3420" y="3078"/>
                  </a:lnTo>
                  <a:cubicBezTo>
                    <a:pt x="3394" y="3104"/>
                    <a:pt x="3382" y="3116"/>
                    <a:pt x="3369" y="3116"/>
                  </a:cubicBezTo>
                  <a:lnTo>
                    <a:pt x="3369" y="3155"/>
                  </a:lnTo>
                  <a:cubicBezTo>
                    <a:pt x="1157" y="4871"/>
                    <a:pt x="0" y="6701"/>
                    <a:pt x="0" y="6701"/>
                  </a:cubicBezTo>
                  <a:cubicBezTo>
                    <a:pt x="0" y="6701"/>
                    <a:pt x="4552" y="10732"/>
                    <a:pt x="6827" y="22492"/>
                  </a:cubicBezTo>
                  <a:cubicBezTo>
                    <a:pt x="7946" y="28277"/>
                    <a:pt x="11506" y="33858"/>
                    <a:pt x="14850" y="38028"/>
                  </a:cubicBezTo>
                  <a:cubicBezTo>
                    <a:pt x="18295" y="42363"/>
                    <a:pt x="21524" y="45211"/>
                    <a:pt x="21524" y="45211"/>
                  </a:cubicBezTo>
                  <a:cubicBezTo>
                    <a:pt x="24461" y="39858"/>
                    <a:pt x="26546" y="31430"/>
                    <a:pt x="27321" y="21907"/>
                  </a:cubicBezTo>
                  <a:cubicBezTo>
                    <a:pt x="27525" y="19211"/>
                    <a:pt x="27525" y="16847"/>
                    <a:pt x="27321" y="14762"/>
                  </a:cubicBezTo>
                  <a:cubicBezTo>
                    <a:pt x="26220" y="3087"/>
                    <a:pt x="19312" y="0"/>
                    <a:pt x="122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988000" y="1348000"/>
              <a:ext cx="547650" cy="619525"/>
            </a:xfrm>
            <a:custGeom>
              <a:rect b="b" l="l" r="r" t="t"/>
              <a:pathLst>
                <a:path extrusionOk="0" h="24781" w="21906">
                  <a:moveTo>
                    <a:pt x="9688" y="1"/>
                  </a:moveTo>
                  <a:lnTo>
                    <a:pt x="6713" y="1286"/>
                  </a:lnTo>
                  <a:lnTo>
                    <a:pt x="7476" y="2506"/>
                  </a:lnTo>
                  <a:cubicBezTo>
                    <a:pt x="8200" y="3688"/>
                    <a:pt x="8824" y="7553"/>
                    <a:pt x="8862" y="7833"/>
                  </a:cubicBezTo>
                  <a:cubicBezTo>
                    <a:pt x="8150" y="8341"/>
                    <a:pt x="7463" y="8888"/>
                    <a:pt x="6802" y="9473"/>
                  </a:cubicBezTo>
                  <a:lnTo>
                    <a:pt x="6802" y="9460"/>
                  </a:lnTo>
                  <a:cubicBezTo>
                    <a:pt x="6853" y="7171"/>
                    <a:pt x="5124" y="4083"/>
                    <a:pt x="5124" y="4083"/>
                  </a:cubicBezTo>
                  <a:lnTo>
                    <a:pt x="2696" y="5493"/>
                  </a:lnTo>
                  <a:cubicBezTo>
                    <a:pt x="4094" y="7846"/>
                    <a:pt x="3700" y="13045"/>
                    <a:pt x="3700" y="13045"/>
                  </a:cubicBezTo>
                  <a:lnTo>
                    <a:pt x="3713" y="13045"/>
                  </a:lnTo>
                  <a:cubicBezTo>
                    <a:pt x="2416" y="15016"/>
                    <a:pt x="1411" y="17393"/>
                    <a:pt x="776" y="19797"/>
                  </a:cubicBezTo>
                  <a:cubicBezTo>
                    <a:pt x="343" y="21475"/>
                    <a:pt x="77" y="23191"/>
                    <a:pt x="1" y="24780"/>
                  </a:cubicBezTo>
                  <a:cubicBezTo>
                    <a:pt x="1894" y="24501"/>
                    <a:pt x="3993" y="24360"/>
                    <a:pt x="6357" y="24360"/>
                  </a:cubicBezTo>
                  <a:cubicBezTo>
                    <a:pt x="6357" y="24360"/>
                    <a:pt x="7514" y="22530"/>
                    <a:pt x="9714" y="20800"/>
                  </a:cubicBezTo>
                  <a:lnTo>
                    <a:pt x="9714" y="20775"/>
                  </a:lnTo>
                  <a:cubicBezTo>
                    <a:pt x="9943" y="19834"/>
                    <a:pt x="10324" y="18932"/>
                    <a:pt x="10807" y="18068"/>
                  </a:cubicBezTo>
                  <a:cubicBezTo>
                    <a:pt x="12082" y="18705"/>
                    <a:pt x="16292" y="20680"/>
                    <a:pt x="19083" y="20680"/>
                  </a:cubicBezTo>
                  <a:cubicBezTo>
                    <a:pt x="20746" y="20680"/>
                    <a:pt x="21905" y="19979"/>
                    <a:pt x="21639" y="17876"/>
                  </a:cubicBezTo>
                  <a:cubicBezTo>
                    <a:pt x="20990" y="12715"/>
                    <a:pt x="19617" y="10604"/>
                    <a:pt x="19147" y="10007"/>
                  </a:cubicBezTo>
                  <a:cubicBezTo>
                    <a:pt x="19147" y="9994"/>
                    <a:pt x="19160" y="9994"/>
                    <a:pt x="19160" y="9994"/>
                  </a:cubicBezTo>
                  <a:lnTo>
                    <a:pt x="16325" y="4578"/>
                  </a:lnTo>
                  <a:cubicBezTo>
                    <a:pt x="15588" y="3167"/>
                    <a:pt x="16732" y="1108"/>
                    <a:pt x="16732" y="1108"/>
                  </a:cubicBezTo>
                  <a:lnTo>
                    <a:pt x="14316" y="497"/>
                  </a:lnTo>
                  <a:cubicBezTo>
                    <a:pt x="12663" y="1908"/>
                    <a:pt x="13680" y="5341"/>
                    <a:pt x="13680" y="5341"/>
                  </a:cubicBezTo>
                  <a:lnTo>
                    <a:pt x="13693" y="5341"/>
                  </a:lnTo>
                  <a:cubicBezTo>
                    <a:pt x="13082" y="5557"/>
                    <a:pt x="12485" y="5812"/>
                    <a:pt x="11901" y="6091"/>
                  </a:cubicBezTo>
                  <a:cubicBezTo>
                    <a:pt x="12129" y="3243"/>
                    <a:pt x="9688" y="1"/>
                    <a:pt x="96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4138025" y="1803175"/>
              <a:ext cx="82975" cy="97725"/>
            </a:xfrm>
            <a:custGeom>
              <a:rect b="b" l="l" r="r" t="t"/>
              <a:pathLst>
                <a:path extrusionOk="0" h="3909" w="3319">
                  <a:moveTo>
                    <a:pt x="2576" y="0"/>
                  </a:moveTo>
                  <a:cubicBezTo>
                    <a:pt x="2383" y="0"/>
                    <a:pt x="2183" y="70"/>
                    <a:pt x="2021" y="178"/>
                  </a:cubicBezTo>
                  <a:cubicBezTo>
                    <a:pt x="1793" y="330"/>
                    <a:pt x="1628" y="559"/>
                    <a:pt x="1450" y="776"/>
                  </a:cubicBezTo>
                  <a:cubicBezTo>
                    <a:pt x="1182" y="1132"/>
                    <a:pt x="916" y="1475"/>
                    <a:pt x="648" y="1831"/>
                  </a:cubicBezTo>
                  <a:cubicBezTo>
                    <a:pt x="356" y="2212"/>
                    <a:pt x="13" y="2644"/>
                    <a:pt x="0" y="3141"/>
                  </a:cubicBezTo>
                  <a:cubicBezTo>
                    <a:pt x="0" y="3458"/>
                    <a:pt x="140" y="3776"/>
                    <a:pt x="458" y="3878"/>
                  </a:cubicBezTo>
                  <a:cubicBezTo>
                    <a:pt x="524" y="3899"/>
                    <a:pt x="589" y="3908"/>
                    <a:pt x="652" y="3908"/>
                  </a:cubicBezTo>
                  <a:cubicBezTo>
                    <a:pt x="934" y="3908"/>
                    <a:pt x="1196" y="3726"/>
                    <a:pt x="1424" y="3560"/>
                  </a:cubicBezTo>
                  <a:cubicBezTo>
                    <a:pt x="2072" y="3102"/>
                    <a:pt x="2632" y="2492"/>
                    <a:pt x="3013" y="1805"/>
                  </a:cubicBezTo>
                  <a:cubicBezTo>
                    <a:pt x="3179" y="1500"/>
                    <a:pt x="3318" y="1183"/>
                    <a:pt x="3318" y="852"/>
                  </a:cubicBezTo>
                  <a:cubicBezTo>
                    <a:pt x="3318" y="508"/>
                    <a:pt x="3128" y="152"/>
                    <a:pt x="2810" y="39"/>
                  </a:cubicBezTo>
                  <a:cubicBezTo>
                    <a:pt x="2735" y="12"/>
                    <a:pt x="2656" y="0"/>
                    <a:pt x="2576" y="0"/>
                  </a:cubicBezTo>
                  <a:close/>
                </a:path>
              </a:pathLst>
            </a:custGeom>
            <a:solidFill>
              <a:srgbClr val="E3F1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146925" y="1686200"/>
              <a:ext cx="653500" cy="600425"/>
            </a:xfrm>
            <a:custGeom>
              <a:rect b="b" l="l" r="r" t="t"/>
              <a:pathLst>
                <a:path extrusionOk="0" h="24017" w="26140">
                  <a:moveTo>
                    <a:pt x="21524" y="0"/>
                  </a:moveTo>
                  <a:cubicBezTo>
                    <a:pt x="21524" y="0"/>
                    <a:pt x="14234" y="8263"/>
                    <a:pt x="9054" y="8263"/>
                  </a:cubicBezTo>
                  <a:cubicBezTo>
                    <a:pt x="8677" y="8263"/>
                    <a:pt x="8310" y="8219"/>
                    <a:pt x="7959" y="8125"/>
                  </a:cubicBezTo>
                  <a:cubicBezTo>
                    <a:pt x="2797" y="6738"/>
                    <a:pt x="2391" y="4908"/>
                    <a:pt x="2391" y="4908"/>
                  </a:cubicBezTo>
                  <a:lnTo>
                    <a:pt x="0" y="7743"/>
                  </a:lnTo>
                  <a:cubicBezTo>
                    <a:pt x="0" y="7743"/>
                    <a:pt x="3216" y="10769"/>
                    <a:pt x="4272" y="13324"/>
                  </a:cubicBezTo>
                  <a:cubicBezTo>
                    <a:pt x="5315" y="15867"/>
                    <a:pt x="4056" y="17329"/>
                    <a:pt x="4056" y="17329"/>
                  </a:cubicBezTo>
                  <a:lnTo>
                    <a:pt x="6256" y="24017"/>
                  </a:lnTo>
                  <a:cubicBezTo>
                    <a:pt x="6256" y="24017"/>
                    <a:pt x="12485" y="8582"/>
                    <a:pt x="25084" y="6396"/>
                  </a:cubicBezTo>
                  <a:cubicBezTo>
                    <a:pt x="25835" y="6269"/>
                    <a:pt x="26140" y="5353"/>
                    <a:pt x="25643" y="4781"/>
                  </a:cubicBezTo>
                  <a:lnTo>
                    <a:pt x="215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3604350" y="1861000"/>
              <a:ext cx="331550" cy="106825"/>
            </a:xfrm>
            <a:custGeom>
              <a:rect b="b" l="l" r="r" t="t"/>
              <a:pathLst>
                <a:path extrusionOk="0" h="4273" w="13262">
                  <a:moveTo>
                    <a:pt x="26" y="1"/>
                  </a:moveTo>
                  <a:cubicBezTo>
                    <a:pt x="14" y="1"/>
                    <a:pt x="1" y="14"/>
                    <a:pt x="1" y="14"/>
                  </a:cubicBezTo>
                  <a:lnTo>
                    <a:pt x="1" y="4260"/>
                  </a:lnTo>
                  <a:cubicBezTo>
                    <a:pt x="1" y="4260"/>
                    <a:pt x="14" y="4273"/>
                    <a:pt x="26" y="4273"/>
                  </a:cubicBezTo>
                  <a:lnTo>
                    <a:pt x="13236" y="4273"/>
                  </a:lnTo>
                  <a:cubicBezTo>
                    <a:pt x="13248" y="4273"/>
                    <a:pt x="13262" y="4260"/>
                    <a:pt x="13262" y="4260"/>
                  </a:cubicBezTo>
                  <a:lnTo>
                    <a:pt x="13262" y="14"/>
                  </a:lnTo>
                  <a:cubicBezTo>
                    <a:pt x="13262" y="14"/>
                    <a:pt x="13248" y="1"/>
                    <a:pt x="13236" y="1"/>
                  </a:cubicBezTo>
                  <a:close/>
                </a:path>
              </a:pathLst>
            </a:custGeom>
            <a:solidFill>
              <a:srgbClr val="0258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3658725" y="1485325"/>
              <a:ext cx="301650" cy="712700"/>
            </a:xfrm>
            <a:custGeom>
              <a:rect b="b" l="l" r="r" t="t"/>
              <a:pathLst>
                <a:path extrusionOk="0" h="28508" w="12066">
                  <a:moveTo>
                    <a:pt x="10298" y="0"/>
                  </a:moveTo>
                  <a:lnTo>
                    <a:pt x="4132" y="1387"/>
                  </a:lnTo>
                  <a:lnTo>
                    <a:pt x="5073" y="7616"/>
                  </a:lnTo>
                  <a:cubicBezTo>
                    <a:pt x="6013" y="13858"/>
                    <a:pt x="0" y="27233"/>
                    <a:pt x="0" y="27233"/>
                  </a:cubicBezTo>
                  <a:lnTo>
                    <a:pt x="77" y="27131"/>
                  </a:lnTo>
                  <a:cubicBezTo>
                    <a:pt x="2354" y="28065"/>
                    <a:pt x="4020" y="28507"/>
                    <a:pt x="5279" y="28507"/>
                  </a:cubicBezTo>
                  <a:cubicBezTo>
                    <a:pt x="8428" y="28507"/>
                    <a:pt x="9036" y="25739"/>
                    <a:pt x="10298" y="20952"/>
                  </a:cubicBezTo>
                  <a:cubicBezTo>
                    <a:pt x="12065" y="14253"/>
                    <a:pt x="10298" y="0"/>
                    <a:pt x="102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3631375" y="2268800"/>
              <a:ext cx="93775" cy="47375"/>
            </a:xfrm>
            <a:custGeom>
              <a:rect b="b" l="l" r="r" t="t"/>
              <a:pathLst>
                <a:path extrusionOk="0" h="1895" w="3751">
                  <a:moveTo>
                    <a:pt x="1" y="1"/>
                  </a:moveTo>
                  <a:cubicBezTo>
                    <a:pt x="1" y="1"/>
                    <a:pt x="1" y="13"/>
                    <a:pt x="13" y="13"/>
                  </a:cubicBezTo>
                  <a:cubicBezTo>
                    <a:pt x="1018" y="1018"/>
                    <a:pt x="2340" y="1679"/>
                    <a:pt x="3739" y="1895"/>
                  </a:cubicBezTo>
                  <a:cubicBezTo>
                    <a:pt x="3751" y="1895"/>
                    <a:pt x="3751" y="1882"/>
                    <a:pt x="3751" y="1882"/>
                  </a:cubicBezTo>
                  <a:lnTo>
                    <a:pt x="3751" y="1869"/>
                  </a:lnTo>
                  <a:cubicBezTo>
                    <a:pt x="2352" y="1666"/>
                    <a:pt x="1018" y="993"/>
                    <a:pt x="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1"/>
          <p:cNvGrpSpPr/>
          <p:nvPr/>
        </p:nvGrpSpPr>
        <p:grpSpPr>
          <a:xfrm>
            <a:off x="7977951" y="2151173"/>
            <a:ext cx="970500" cy="2173565"/>
            <a:chOff x="7977951" y="2151173"/>
            <a:chExt cx="970500" cy="2173565"/>
          </a:xfrm>
        </p:grpSpPr>
        <p:sp>
          <p:nvSpPr>
            <p:cNvPr id="197" name="Google Shape;197;p1"/>
            <p:cNvSpPr/>
            <p:nvPr/>
          </p:nvSpPr>
          <p:spPr>
            <a:xfrm>
              <a:off x="7977951" y="4159738"/>
              <a:ext cx="970500" cy="165000"/>
            </a:xfrm>
            <a:prstGeom prst="ellipse">
              <a:avLst/>
            </a:pr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8725964" y="2520806"/>
              <a:ext cx="180111" cy="371120"/>
            </a:xfrm>
            <a:custGeom>
              <a:rect b="b" l="l" r="r" t="t"/>
              <a:pathLst>
                <a:path extrusionOk="0" h="12225" w="5933">
                  <a:moveTo>
                    <a:pt x="1247" y="0"/>
                  </a:moveTo>
                  <a:cubicBezTo>
                    <a:pt x="467" y="0"/>
                    <a:pt x="1" y="1140"/>
                    <a:pt x="681" y="4914"/>
                  </a:cubicBezTo>
                  <a:cubicBezTo>
                    <a:pt x="974" y="6070"/>
                    <a:pt x="1305" y="7240"/>
                    <a:pt x="1635" y="8372"/>
                  </a:cubicBezTo>
                  <a:cubicBezTo>
                    <a:pt x="1762" y="8779"/>
                    <a:pt x="1876" y="9198"/>
                    <a:pt x="2004" y="9592"/>
                  </a:cubicBezTo>
                  <a:cubicBezTo>
                    <a:pt x="2220" y="10279"/>
                    <a:pt x="2424" y="10940"/>
                    <a:pt x="2627" y="11550"/>
                  </a:cubicBezTo>
                  <a:cubicBezTo>
                    <a:pt x="3085" y="11932"/>
                    <a:pt x="3593" y="12135"/>
                    <a:pt x="4076" y="12198"/>
                  </a:cubicBezTo>
                  <a:cubicBezTo>
                    <a:pt x="4102" y="12198"/>
                    <a:pt x="4127" y="12211"/>
                    <a:pt x="4153" y="12211"/>
                  </a:cubicBezTo>
                  <a:cubicBezTo>
                    <a:pt x="4245" y="12220"/>
                    <a:pt x="4337" y="12225"/>
                    <a:pt x="4427" y="12225"/>
                  </a:cubicBezTo>
                  <a:cubicBezTo>
                    <a:pt x="5090" y="12225"/>
                    <a:pt x="5664" y="11988"/>
                    <a:pt x="5933" y="11652"/>
                  </a:cubicBezTo>
                  <a:cubicBezTo>
                    <a:pt x="5919" y="11245"/>
                    <a:pt x="5894" y="10864"/>
                    <a:pt x="5882" y="10508"/>
                  </a:cubicBezTo>
                  <a:cubicBezTo>
                    <a:pt x="5843" y="9923"/>
                    <a:pt x="5805" y="9389"/>
                    <a:pt x="5741" y="8906"/>
                  </a:cubicBezTo>
                  <a:cubicBezTo>
                    <a:pt x="5487" y="6553"/>
                    <a:pt x="4953" y="5028"/>
                    <a:pt x="3847" y="2218"/>
                  </a:cubicBezTo>
                  <a:cubicBezTo>
                    <a:pt x="3834" y="2193"/>
                    <a:pt x="3822" y="2154"/>
                    <a:pt x="3809" y="2117"/>
                  </a:cubicBezTo>
                  <a:cubicBezTo>
                    <a:pt x="3797" y="2091"/>
                    <a:pt x="3797" y="2078"/>
                    <a:pt x="3783" y="2053"/>
                  </a:cubicBezTo>
                  <a:cubicBezTo>
                    <a:pt x="3242" y="1269"/>
                    <a:pt x="2070" y="0"/>
                    <a:pt x="1247" y="0"/>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8810328" y="2744420"/>
              <a:ext cx="89949" cy="65269"/>
            </a:xfrm>
            <a:custGeom>
              <a:rect b="b" l="l" r="r" t="t"/>
              <a:pathLst>
                <a:path extrusionOk="0" h="2150" w="2963">
                  <a:moveTo>
                    <a:pt x="38" y="1"/>
                  </a:moveTo>
                  <a:cubicBezTo>
                    <a:pt x="38" y="65"/>
                    <a:pt x="26" y="255"/>
                    <a:pt x="1" y="548"/>
                  </a:cubicBezTo>
                  <a:cubicBezTo>
                    <a:pt x="191" y="687"/>
                    <a:pt x="357" y="840"/>
                    <a:pt x="484" y="955"/>
                  </a:cubicBezTo>
                  <a:cubicBezTo>
                    <a:pt x="521" y="828"/>
                    <a:pt x="547" y="701"/>
                    <a:pt x="585" y="586"/>
                  </a:cubicBezTo>
                  <a:cubicBezTo>
                    <a:pt x="598" y="535"/>
                    <a:pt x="648" y="523"/>
                    <a:pt x="713" y="523"/>
                  </a:cubicBezTo>
                  <a:cubicBezTo>
                    <a:pt x="1157" y="523"/>
                    <a:pt x="2543" y="1184"/>
                    <a:pt x="2962" y="1540"/>
                  </a:cubicBezTo>
                  <a:lnTo>
                    <a:pt x="2962" y="1489"/>
                  </a:lnTo>
                  <a:cubicBezTo>
                    <a:pt x="2835" y="1311"/>
                    <a:pt x="2657" y="1120"/>
                    <a:pt x="2428" y="942"/>
                  </a:cubicBezTo>
                  <a:cubicBezTo>
                    <a:pt x="2428" y="942"/>
                    <a:pt x="1437" y="218"/>
                    <a:pt x="725" y="90"/>
                  </a:cubicBezTo>
                  <a:cubicBezTo>
                    <a:pt x="560" y="65"/>
                    <a:pt x="382" y="40"/>
                    <a:pt x="216" y="14"/>
                  </a:cubicBezTo>
                  <a:cubicBezTo>
                    <a:pt x="165" y="1"/>
                    <a:pt x="102" y="1"/>
                    <a:pt x="38" y="1"/>
                  </a:cubicBezTo>
                  <a:close/>
                  <a:moveTo>
                    <a:pt x="102" y="1947"/>
                  </a:moveTo>
                  <a:lnTo>
                    <a:pt x="102" y="1947"/>
                  </a:lnTo>
                  <a:cubicBezTo>
                    <a:pt x="128" y="1997"/>
                    <a:pt x="140" y="2074"/>
                    <a:pt x="153" y="2137"/>
                  </a:cubicBezTo>
                  <a:cubicBezTo>
                    <a:pt x="179" y="2150"/>
                    <a:pt x="191" y="2150"/>
                    <a:pt x="204" y="2150"/>
                  </a:cubicBezTo>
                  <a:lnTo>
                    <a:pt x="102" y="1947"/>
                  </a:lnTo>
                  <a:close/>
                </a:path>
              </a:pathLst>
            </a:custGeom>
            <a:solidFill>
              <a:srgbClr val="CF82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8725964" y="2520806"/>
              <a:ext cx="177015" cy="272671"/>
            </a:xfrm>
            <a:custGeom>
              <a:rect b="b" l="l" r="r" t="t"/>
              <a:pathLst>
                <a:path extrusionOk="0" h="8982" w="5831">
                  <a:moveTo>
                    <a:pt x="1247" y="0"/>
                  </a:moveTo>
                  <a:cubicBezTo>
                    <a:pt x="467" y="0"/>
                    <a:pt x="1" y="1140"/>
                    <a:pt x="681" y="4914"/>
                  </a:cubicBezTo>
                  <a:cubicBezTo>
                    <a:pt x="783" y="5282"/>
                    <a:pt x="2665" y="6985"/>
                    <a:pt x="2766" y="7367"/>
                  </a:cubicBezTo>
                  <a:cubicBezTo>
                    <a:pt x="4216" y="7367"/>
                    <a:pt x="5424" y="8346"/>
                    <a:pt x="5831" y="8982"/>
                  </a:cubicBezTo>
                  <a:cubicBezTo>
                    <a:pt x="5831" y="6872"/>
                    <a:pt x="4865" y="3985"/>
                    <a:pt x="3783" y="2053"/>
                  </a:cubicBezTo>
                  <a:cubicBezTo>
                    <a:pt x="3242" y="1269"/>
                    <a:pt x="2070"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8633920" y="4101430"/>
              <a:ext cx="176043" cy="144016"/>
            </a:xfrm>
            <a:custGeom>
              <a:rect b="b" l="l" r="r" t="t"/>
              <a:pathLst>
                <a:path extrusionOk="0" h="4744" w="5799">
                  <a:moveTo>
                    <a:pt x="192" y="1"/>
                  </a:moveTo>
                  <a:lnTo>
                    <a:pt x="1" y="4566"/>
                  </a:lnTo>
                  <a:lnTo>
                    <a:pt x="5100" y="4744"/>
                  </a:lnTo>
                  <a:lnTo>
                    <a:pt x="5798" y="1921"/>
                  </a:lnTo>
                  <a:cubicBezTo>
                    <a:pt x="5493" y="1921"/>
                    <a:pt x="3586" y="930"/>
                    <a:pt x="3586" y="930"/>
                  </a:cubicBezTo>
                  <a:lnTo>
                    <a:pt x="3472" y="116"/>
                  </a:lnTo>
                  <a:lnTo>
                    <a:pt x="19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8788713" y="4159747"/>
              <a:ext cx="129718" cy="90344"/>
            </a:xfrm>
            <a:custGeom>
              <a:rect b="b" l="l" r="r" t="t"/>
              <a:pathLst>
                <a:path extrusionOk="0" h="2976" w="4273">
                  <a:moveTo>
                    <a:pt x="699" y="0"/>
                  </a:moveTo>
                  <a:lnTo>
                    <a:pt x="1" y="2823"/>
                  </a:lnTo>
                  <a:lnTo>
                    <a:pt x="4234" y="2975"/>
                  </a:lnTo>
                  <a:cubicBezTo>
                    <a:pt x="4272" y="394"/>
                    <a:pt x="1004" y="12"/>
                    <a:pt x="6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8354510" y="4229205"/>
              <a:ext cx="179109" cy="52943"/>
            </a:xfrm>
            <a:custGeom>
              <a:rect b="b" l="l" r="r" t="t"/>
              <a:pathLst>
                <a:path extrusionOk="0" h="1744" w="5900">
                  <a:moveTo>
                    <a:pt x="102" y="1"/>
                  </a:moveTo>
                  <a:cubicBezTo>
                    <a:pt x="0" y="521"/>
                    <a:pt x="39" y="865"/>
                    <a:pt x="39" y="865"/>
                  </a:cubicBezTo>
                  <a:cubicBezTo>
                    <a:pt x="765" y="1537"/>
                    <a:pt x="1804" y="1744"/>
                    <a:pt x="2805" y="1744"/>
                  </a:cubicBezTo>
                  <a:cubicBezTo>
                    <a:pt x="4399" y="1744"/>
                    <a:pt x="5899" y="1221"/>
                    <a:pt x="5899" y="1221"/>
                  </a:cubicBezTo>
                  <a:lnTo>
                    <a:pt x="5899" y="242"/>
                  </a:lnTo>
                  <a:cubicBezTo>
                    <a:pt x="5899" y="216"/>
                    <a:pt x="5887" y="191"/>
                    <a:pt x="5887" y="165"/>
                  </a:cubicBezTo>
                  <a:lnTo>
                    <a:pt x="10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8357576" y="4086009"/>
              <a:ext cx="175679" cy="148236"/>
            </a:xfrm>
            <a:custGeom>
              <a:rect b="b" l="l" r="r" t="t"/>
              <a:pathLst>
                <a:path extrusionOk="0" h="4883" w="5787">
                  <a:moveTo>
                    <a:pt x="1730" y="0"/>
                  </a:moveTo>
                  <a:lnTo>
                    <a:pt x="1362" y="2213"/>
                  </a:lnTo>
                  <a:cubicBezTo>
                    <a:pt x="459" y="3052"/>
                    <a:pt x="128" y="4031"/>
                    <a:pt x="1" y="4718"/>
                  </a:cubicBezTo>
                  <a:lnTo>
                    <a:pt x="5786" y="4882"/>
                  </a:lnTo>
                  <a:cubicBezTo>
                    <a:pt x="5684" y="4323"/>
                    <a:pt x="4730" y="2048"/>
                    <a:pt x="4730" y="2048"/>
                  </a:cubicBezTo>
                  <a:lnTo>
                    <a:pt x="4730" y="789"/>
                  </a:lnTo>
                  <a:lnTo>
                    <a:pt x="173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8357576" y="4189103"/>
              <a:ext cx="175679" cy="87217"/>
            </a:xfrm>
            <a:custGeom>
              <a:rect b="b" l="l" r="r" t="t"/>
              <a:pathLst>
                <a:path extrusionOk="0" h="2873" w="5787">
                  <a:moveTo>
                    <a:pt x="2649" y="1"/>
                  </a:moveTo>
                  <a:cubicBezTo>
                    <a:pt x="483" y="1"/>
                    <a:pt x="1" y="1322"/>
                    <a:pt x="1" y="1322"/>
                  </a:cubicBezTo>
                  <a:lnTo>
                    <a:pt x="2735" y="2873"/>
                  </a:lnTo>
                  <a:lnTo>
                    <a:pt x="5786" y="1486"/>
                  </a:lnTo>
                  <a:cubicBezTo>
                    <a:pt x="5786" y="1486"/>
                    <a:pt x="5468" y="164"/>
                    <a:pt x="3001" y="12"/>
                  </a:cubicBezTo>
                  <a:cubicBezTo>
                    <a:pt x="2879" y="4"/>
                    <a:pt x="2762" y="1"/>
                    <a:pt x="264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8378067" y="3177864"/>
              <a:ext cx="398321" cy="942145"/>
            </a:xfrm>
            <a:custGeom>
              <a:rect b="b" l="l" r="r" t="t"/>
              <a:pathLst>
                <a:path extrusionOk="0" h="31035" w="13121">
                  <a:moveTo>
                    <a:pt x="1145" y="1"/>
                  </a:moveTo>
                  <a:lnTo>
                    <a:pt x="775" y="9650"/>
                  </a:lnTo>
                  <a:lnTo>
                    <a:pt x="0" y="30564"/>
                  </a:lnTo>
                  <a:lnTo>
                    <a:pt x="5009" y="31034"/>
                  </a:lnTo>
                  <a:lnTo>
                    <a:pt x="6954" y="9853"/>
                  </a:lnTo>
                  <a:lnTo>
                    <a:pt x="7514" y="3713"/>
                  </a:lnTo>
                  <a:lnTo>
                    <a:pt x="7679" y="21906"/>
                  </a:lnTo>
                  <a:lnTo>
                    <a:pt x="7756" y="31034"/>
                  </a:lnTo>
                  <a:lnTo>
                    <a:pt x="13121" y="30717"/>
                  </a:lnTo>
                  <a:lnTo>
                    <a:pt x="13121" y="674"/>
                  </a:lnTo>
                  <a:lnTo>
                    <a:pt x="114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8383076" y="3391277"/>
              <a:ext cx="228137" cy="575123"/>
            </a:xfrm>
            <a:custGeom>
              <a:rect b="b" l="l" r="r" t="t"/>
              <a:pathLst>
                <a:path extrusionOk="0" h="18945" w="7515">
                  <a:moveTo>
                    <a:pt x="7374" y="1"/>
                  </a:moveTo>
                  <a:lnTo>
                    <a:pt x="7374" y="14"/>
                  </a:lnTo>
                  <a:lnTo>
                    <a:pt x="7514" y="15817"/>
                  </a:lnTo>
                  <a:lnTo>
                    <a:pt x="7514" y="14876"/>
                  </a:lnTo>
                  <a:lnTo>
                    <a:pt x="7374" y="1"/>
                  </a:lnTo>
                  <a:close/>
                  <a:moveTo>
                    <a:pt x="610" y="2620"/>
                  </a:moveTo>
                  <a:lnTo>
                    <a:pt x="0" y="18932"/>
                  </a:lnTo>
                  <a:lnTo>
                    <a:pt x="0" y="18944"/>
                  </a:lnTo>
                  <a:lnTo>
                    <a:pt x="610" y="2620"/>
                  </a:lnTo>
                  <a:close/>
                </a:path>
              </a:pathLst>
            </a:custGeom>
            <a:solidFill>
              <a:srgbClr val="EC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8383076" y="3333385"/>
              <a:ext cx="393312" cy="632620"/>
            </a:xfrm>
            <a:custGeom>
              <a:rect b="b" l="l" r="r" t="t"/>
              <a:pathLst>
                <a:path extrusionOk="0" h="20839" w="12956">
                  <a:moveTo>
                    <a:pt x="7692" y="1"/>
                  </a:moveTo>
                  <a:lnTo>
                    <a:pt x="7374" y="1908"/>
                  </a:lnTo>
                  <a:lnTo>
                    <a:pt x="7514" y="16783"/>
                  </a:lnTo>
                  <a:lnTo>
                    <a:pt x="7514" y="17724"/>
                  </a:lnTo>
                  <a:cubicBezTo>
                    <a:pt x="8442" y="11545"/>
                    <a:pt x="8696" y="6829"/>
                    <a:pt x="8938" y="4464"/>
                  </a:cubicBezTo>
                  <a:cubicBezTo>
                    <a:pt x="8989" y="3942"/>
                    <a:pt x="11188" y="4006"/>
                    <a:pt x="12956" y="3726"/>
                  </a:cubicBezTo>
                  <a:lnTo>
                    <a:pt x="12956" y="2950"/>
                  </a:lnTo>
                  <a:lnTo>
                    <a:pt x="9332" y="3078"/>
                  </a:lnTo>
                  <a:lnTo>
                    <a:pt x="8645" y="3091"/>
                  </a:lnTo>
                  <a:lnTo>
                    <a:pt x="7692" y="1"/>
                  </a:lnTo>
                  <a:close/>
                  <a:moveTo>
                    <a:pt x="674" y="2735"/>
                  </a:moveTo>
                  <a:lnTo>
                    <a:pt x="610" y="4527"/>
                  </a:lnTo>
                  <a:lnTo>
                    <a:pt x="0" y="20839"/>
                  </a:lnTo>
                  <a:cubicBezTo>
                    <a:pt x="420" y="14024"/>
                    <a:pt x="1514" y="8176"/>
                    <a:pt x="1971" y="3803"/>
                  </a:cubicBezTo>
                  <a:cubicBezTo>
                    <a:pt x="1971" y="3739"/>
                    <a:pt x="2276" y="3726"/>
                    <a:pt x="2734" y="3726"/>
                  </a:cubicBezTo>
                  <a:cubicBezTo>
                    <a:pt x="3192" y="3726"/>
                    <a:pt x="3814" y="3752"/>
                    <a:pt x="4463" y="3764"/>
                  </a:cubicBezTo>
                  <a:cubicBezTo>
                    <a:pt x="5124" y="3790"/>
                    <a:pt x="5797" y="3803"/>
                    <a:pt x="6370" y="3803"/>
                  </a:cubicBezTo>
                  <a:lnTo>
                    <a:pt x="6879" y="3803"/>
                  </a:lnTo>
                  <a:lnTo>
                    <a:pt x="6916" y="3269"/>
                  </a:lnTo>
                  <a:lnTo>
                    <a:pt x="6611" y="3243"/>
                  </a:lnTo>
                  <a:lnTo>
                    <a:pt x="674" y="2735"/>
                  </a:lnTo>
                  <a:close/>
                </a:path>
              </a:pathLst>
            </a:custGeom>
            <a:solidFill>
              <a:srgbClr val="414042">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8633920" y="4212235"/>
              <a:ext cx="284875" cy="37856"/>
            </a:xfrm>
            <a:custGeom>
              <a:rect b="b" l="l" r="r" t="t"/>
              <a:pathLst>
                <a:path extrusionOk="0" h="1247" w="9384">
                  <a:moveTo>
                    <a:pt x="1" y="0"/>
                  </a:moveTo>
                  <a:lnTo>
                    <a:pt x="1" y="916"/>
                  </a:lnTo>
                  <a:lnTo>
                    <a:pt x="9333" y="1246"/>
                  </a:lnTo>
                  <a:lnTo>
                    <a:pt x="9384" y="458"/>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8354510" y="4229205"/>
              <a:ext cx="179109" cy="52943"/>
            </a:xfrm>
            <a:custGeom>
              <a:rect b="b" l="l" r="r" t="t"/>
              <a:pathLst>
                <a:path extrusionOk="0" h="1744" w="5900">
                  <a:moveTo>
                    <a:pt x="102" y="1"/>
                  </a:moveTo>
                  <a:cubicBezTo>
                    <a:pt x="0" y="521"/>
                    <a:pt x="39" y="865"/>
                    <a:pt x="39" y="865"/>
                  </a:cubicBezTo>
                  <a:cubicBezTo>
                    <a:pt x="765" y="1537"/>
                    <a:pt x="1804" y="1744"/>
                    <a:pt x="2805" y="1744"/>
                  </a:cubicBezTo>
                  <a:cubicBezTo>
                    <a:pt x="4399" y="1744"/>
                    <a:pt x="5899" y="1221"/>
                    <a:pt x="5899" y="1221"/>
                  </a:cubicBezTo>
                  <a:lnTo>
                    <a:pt x="5899" y="242"/>
                  </a:lnTo>
                  <a:cubicBezTo>
                    <a:pt x="5899" y="216"/>
                    <a:pt x="5887" y="191"/>
                    <a:pt x="5887" y="165"/>
                  </a:cubicBezTo>
                  <a:cubicBezTo>
                    <a:pt x="5775" y="206"/>
                    <a:pt x="4552" y="712"/>
                    <a:pt x="3001" y="712"/>
                  </a:cubicBezTo>
                  <a:cubicBezTo>
                    <a:pt x="2095" y="712"/>
                    <a:pt x="1077" y="540"/>
                    <a:pt x="1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8355269" y="2434530"/>
              <a:ext cx="472848" cy="998883"/>
            </a:xfrm>
            <a:custGeom>
              <a:rect b="b" l="l" r="r" t="t"/>
              <a:pathLst>
                <a:path extrusionOk="0" h="32904" w="15576">
                  <a:moveTo>
                    <a:pt x="8507" y="0"/>
                  </a:moveTo>
                  <a:cubicBezTo>
                    <a:pt x="2252" y="470"/>
                    <a:pt x="1" y="3522"/>
                    <a:pt x="1" y="3522"/>
                  </a:cubicBezTo>
                  <a:cubicBezTo>
                    <a:pt x="1" y="3522"/>
                    <a:pt x="52" y="4335"/>
                    <a:pt x="179" y="5530"/>
                  </a:cubicBezTo>
                  <a:cubicBezTo>
                    <a:pt x="382" y="7463"/>
                    <a:pt x="789" y="10412"/>
                    <a:pt x="1526" y="12446"/>
                  </a:cubicBezTo>
                  <a:cubicBezTo>
                    <a:pt x="2048" y="13884"/>
                    <a:pt x="624" y="32268"/>
                    <a:pt x="624" y="32268"/>
                  </a:cubicBezTo>
                  <a:lnTo>
                    <a:pt x="7527" y="32852"/>
                  </a:lnTo>
                  <a:lnTo>
                    <a:pt x="8074" y="32903"/>
                  </a:lnTo>
                  <a:lnTo>
                    <a:pt x="8608" y="29610"/>
                  </a:lnTo>
                  <a:lnTo>
                    <a:pt x="9561" y="32700"/>
                  </a:lnTo>
                  <a:lnTo>
                    <a:pt x="10248" y="32687"/>
                  </a:lnTo>
                  <a:lnTo>
                    <a:pt x="15575" y="32509"/>
                  </a:lnTo>
                  <a:cubicBezTo>
                    <a:pt x="15575" y="32509"/>
                    <a:pt x="14393" y="20520"/>
                    <a:pt x="14926" y="12116"/>
                  </a:cubicBezTo>
                  <a:cubicBezTo>
                    <a:pt x="15079" y="9675"/>
                    <a:pt x="15155" y="3891"/>
                    <a:pt x="15155" y="3891"/>
                  </a:cubicBezTo>
                  <a:cubicBezTo>
                    <a:pt x="15155" y="3891"/>
                    <a:pt x="12194" y="699"/>
                    <a:pt x="85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8816885" y="2744845"/>
              <a:ext cx="67181" cy="28172"/>
            </a:xfrm>
            <a:custGeom>
              <a:rect b="b" l="l" r="r" t="t"/>
              <a:pathLst>
                <a:path extrusionOk="0" h="928" w="2213">
                  <a:moveTo>
                    <a:pt x="0" y="0"/>
                  </a:moveTo>
                  <a:lnTo>
                    <a:pt x="0" y="0"/>
                  </a:lnTo>
                  <a:cubicBezTo>
                    <a:pt x="166" y="26"/>
                    <a:pt x="344" y="51"/>
                    <a:pt x="509" y="76"/>
                  </a:cubicBezTo>
                  <a:cubicBezTo>
                    <a:pt x="538" y="82"/>
                    <a:pt x="567" y="88"/>
                    <a:pt x="597" y="95"/>
                  </a:cubicBezTo>
                  <a:lnTo>
                    <a:pt x="597" y="95"/>
                  </a:lnTo>
                  <a:cubicBezTo>
                    <a:pt x="405" y="47"/>
                    <a:pt x="205" y="15"/>
                    <a:pt x="0" y="0"/>
                  </a:cubicBezTo>
                  <a:close/>
                  <a:moveTo>
                    <a:pt x="597" y="95"/>
                  </a:moveTo>
                  <a:cubicBezTo>
                    <a:pt x="620" y="100"/>
                    <a:pt x="642" y="106"/>
                    <a:pt x="664" y="112"/>
                  </a:cubicBezTo>
                  <a:lnTo>
                    <a:pt x="664" y="112"/>
                  </a:lnTo>
                  <a:cubicBezTo>
                    <a:pt x="641" y="106"/>
                    <a:pt x="619" y="100"/>
                    <a:pt x="597" y="95"/>
                  </a:cubicBezTo>
                  <a:close/>
                  <a:moveTo>
                    <a:pt x="664" y="112"/>
                  </a:moveTo>
                  <a:cubicBezTo>
                    <a:pt x="1356" y="302"/>
                    <a:pt x="2212" y="928"/>
                    <a:pt x="2212" y="928"/>
                  </a:cubicBezTo>
                  <a:cubicBezTo>
                    <a:pt x="1816" y="588"/>
                    <a:pt x="1279" y="276"/>
                    <a:pt x="664" y="112"/>
                  </a:cubicBezTo>
                  <a:close/>
                </a:path>
              </a:pathLst>
            </a:custGeom>
            <a:solidFill>
              <a:srgbClr val="C079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8810692" y="2712423"/>
              <a:ext cx="73374" cy="60594"/>
            </a:xfrm>
            <a:custGeom>
              <a:rect b="b" l="l" r="r" t="t"/>
              <a:pathLst>
                <a:path extrusionOk="0" h="1996" w="2417">
                  <a:moveTo>
                    <a:pt x="39" y="0"/>
                  </a:moveTo>
                  <a:cubicBezTo>
                    <a:pt x="26" y="356"/>
                    <a:pt x="14" y="699"/>
                    <a:pt x="1" y="1029"/>
                  </a:cubicBezTo>
                  <a:cubicBezTo>
                    <a:pt x="65" y="1043"/>
                    <a:pt x="141" y="1055"/>
                    <a:pt x="204" y="1068"/>
                  </a:cubicBezTo>
                  <a:cubicBezTo>
                    <a:pt x="1094" y="1131"/>
                    <a:pt x="1882" y="1538"/>
                    <a:pt x="2416" y="1996"/>
                  </a:cubicBezTo>
                  <a:cubicBezTo>
                    <a:pt x="2416" y="1970"/>
                    <a:pt x="2124" y="1131"/>
                    <a:pt x="1374" y="712"/>
                  </a:cubicBezTo>
                  <a:cubicBezTo>
                    <a:pt x="916" y="445"/>
                    <a:pt x="472" y="368"/>
                    <a:pt x="230" y="368"/>
                  </a:cubicBezTo>
                  <a:cubicBezTo>
                    <a:pt x="204" y="368"/>
                    <a:pt x="141" y="229"/>
                    <a:pt x="39" y="0"/>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8750888" y="2541055"/>
              <a:ext cx="61019" cy="202636"/>
            </a:xfrm>
            <a:custGeom>
              <a:rect b="b" l="l" r="r" t="t"/>
              <a:pathLst>
                <a:path extrusionOk="0" h="6675" w="2010">
                  <a:moveTo>
                    <a:pt x="1" y="0"/>
                  </a:moveTo>
                  <a:lnTo>
                    <a:pt x="1335" y="6573"/>
                  </a:lnTo>
                  <a:cubicBezTo>
                    <a:pt x="1335" y="6573"/>
                    <a:pt x="1603" y="6611"/>
                    <a:pt x="1971" y="6674"/>
                  </a:cubicBezTo>
                  <a:cubicBezTo>
                    <a:pt x="1984" y="6344"/>
                    <a:pt x="1996" y="6001"/>
                    <a:pt x="2009" y="5645"/>
                  </a:cubicBezTo>
                  <a:cubicBezTo>
                    <a:pt x="1475" y="4335"/>
                    <a:pt x="1" y="1"/>
                    <a:pt x="1" y="0"/>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8810328" y="2744420"/>
              <a:ext cx="1184" cy="16666"/>
            </a:xfrm>
            <a:custGeom>
              <a:rect b="b" l="l" r="r" t="t"/>
              <a:pathLst>
                <a:path extrusionOk="0" h="549" w="39">
                  <a:moveTo>
                    <a:pt x="13" y="1"/>
                  </a:moveTo>
                  <a:cubicBezTo>
                    <a:pt x="13" y="179"/>
                    <a:pt x="1" y="370"/>
                    <a:pt x="1" y="548"/>
                  </a:cubicBezTo>
                  <a:cubicBezTo>
                    <a:pt x="26" y="255"/>
                    <a:pt x="38" y="65"/>
                    <a:pt x="38" y="1"/>
                  </a:cubicBezTo>
                  <a:close/>
                </a:path>
              </a:pathLst>
            </a:custGeom>
            <a:solidFill>
              <a:srgbClr val="C079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8810692" y="2743661"/>
              <a:ext cx="820" cy="789"/>
            </a:xfrm>
            <a:custGeom>
              <a:rect b="b" l="l" r="r" t="t"/>
              <a:pathLst>
                <a:path extrusionOk="0" h="26" w="27">
                  <a:moveTo>
                    <a:pt x="1" y="0"/>
                  </a:moveTo>
                  <a:lnTo>
                    <a:pt x="1" y="26"/>
                  </a:lnTo>
                  <a:lnTo>
                    <a:pt x="26" y="26"/>
                  </a:lnTo>
                  <a:lnTo>
                    <a:pt x="26" y="0"/>
                  </a:lnTo>
                  <a:close/>
                </a:path>
              </a:pathLst>
            </a:custGeom>
            <a:solidFill>
              <a:srgbClr val="0095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8374212" y="2569621"/>
              <a:ext cx="436510" cy="857599"/>
            </a:xfrm>
            <a:custGeom>
              <a:rect b="b" l="l" r="r" t="t"/>
              <a:pathLst>
                <a:path extrusionOk="0" h="28250" w="14379">
                  <a:moveTo>
                    <a:pt x="13743" y="5632"/>
                  </a:moveTo>
                  <a:cubicBezTo>
                    <a:pt x="13743" y="5632"/>
                    <a:pt x="13502" y="5696"/>
                    <a:pt x="13095" y="5784"/>
                  </a:cubicBezTo>
                  <a:cubicBezTo>
                    <a:pt x="13222" y="5784"/>
                    <a:pt x="13349" y="5798"/>
                    <a:pt x="13463" y="5810"/>
                  </a:cubicBezTo>
                  <a:cubicBezTo>
                    <a:pt x="13769" y="5886"/>
                    <a:pt x="14087" y="6089"/>
                    <a:pt x="14367" y="6306"/>
                  </a:cubicBezTo>
                  <a:cubicBezTo>
                    <a:pt x="14367" y="6128"/>
                    <a:pt x="14379" y="5937"/>
                    <a:pt x="14379" y="5759"/>
                  </a:cubicBezTo>
                  <a:lnTo>
                    <a:pt x="14379" y="5733"/>
                  </a:lnTo>
                  <a:lnTo>
                    <a:pt x="13743" y="5632"/>
                  </a:lnTo>
                  <a:close/>
                  <a:moveTo>
                    <a:pt x="4310" y="6179"/>
                  </a:moveTo>
                  <a:cubicBezTo>
                    <a:pt x="4284" y="6191"/>
                    <a:pt x="4272" y="6204"/>
                    <a:pt x="4247" y="6217"/>
                  </a:cubicBezTo>
                  <a:cubicBezTo>
                    <a:pt x="4526" y="6318"/>
                    <a:pt x="4793" y="6433"/>
                    <a:pt x="4793" y="6433"/>
                  </a:cubicBezTo>
                  <a:lnTo>
                    <a:pt x="4310" y="6179"/>
                  </a:lnTo>
                  <a:close/>
                  <a:moveTo>
                    <a:pt x="1563" y="0"/>
                  </a:moveTo>
                  <a:cubicBezTo>
                    <a:pt x="2670" y="1399"/>
                    <a:pt x="4043" y="3585"/>
                    <a:pt x="4971" y="5606"/>
                  </a:cubicBezTo>
                  <a:cubicBezTo>
                    <a:pt x="5289" y="5798"/>
                    <a:pt x="5606" y="6026"/>
                    <a:pt x="5810" y="6267"/>
                  </a:cubicBezTo>
                  <a:cubicBezTo>
                    <a:pt x="5950" y="6445"/>
                    <a:pt x="6191" y="6979"/>
                    <a:pt x="6420" y="7513"/>
                  </a:cubicBezTo>
                  <a:cubicBezTo>
                    <a:pt x="6433" y="7513"/>
                    <a:pt x="6891" y="7462"/>
                    <a:pt x="7705" y="7437"/>
                  </a:cubicBezTo>
                  <a:cubicBezTo>
                    <a:pt x="8976" y="6815"/>
                    <a:pt x="9917" y="6395"/>
                    <a:pt x="10438" y="6179"/>
                  </a:cubicBezTo>
                  <a:lnTo>
                    <a:pt x="10438" y="6179"/>
                  </a:lnTo>
                  <a:cubicBezTo>
                    <a:pt x="10107" y="6204"/>
                    <a:pt x="9751" y="6217"/>
                    <a:pt x="9408" y="6217"/>
                  </a:cubicBezTo>
                  <a:cubicBezTo>
                    <a:pt x="7691" y="6217"/>
                    <a:pt x="6001" y="5848"/>
                    <a:pt x="5505" y="4501"/>
                  </a:cubicBezTo>
                  <a:cubicBezTo>
                    <a:pt x="4806" y="2631"/>
                    <a:pt x="2899" y="979"/>
                    <a:pt x="1563" y="0"/>
                  </a:cubicBezTo>
                  <a:close/>
                  <a:moveTo>
                    <a:pt x="1017" y="9790"/>
                  </a:moveTo>
                  <a:cubicBezTo>
                    <a:pt x="1004" y="14760"/>
                    <a:pt x="0" y="27818"/>
                    <a:pt x="0" y="27818"/>
                  </a:cubicBezTo>
                  <a:lnTo>
                    <a:pt x="5327" y="28250"/>
                  </a:lnTo>
                  <a:cubicBezTo>
                    <a:pt x="1411" y="26724"/>
                    <a:pt x="1246" y="22351"/>
                    <a:pt x="2314" y="13209"/>
                  </a:cubicBezTo>
                  <a:lnTo>
                    <a:pt x="2314" y="13209"/>
                  </a:lnTo>
                  <a:cubicBezTo>
                    <a:pt x="2314" y="13209"/>
                    <a:pt x="4450" y="13324"/>
                    <a:pt x="6891" y="13324"/>
                  </a:cubicBezTo>
                  <a:cubicBezTo>
                    <a:pt x="10222" y="13324"/>
                    <a:pt x="14138" y="13121"/>
                    <a:pt x="14099" y="12167"/>
                  </a:cubicBezTo>
                  <a:cubicBezTo>
                    <a:pt x="14087" y="11976"/>
                    <a:pt x="14087" y="11747"/>
                    <a:pt x="14087" y="11493"/>
                  </a:cubicBezTo>
                  <a:cubicBezTo>
                    <a:pt x="12853" y="11264"/>
                    <a:pt x="10514" y="10666"/>
                    <a:pt x="8569" y="10158"/>
                  </a:cubicBezTo>
                  <a:cubicBezTo>
                    <a:pt x="8442" y="10247"/>
                    <a:pt x="8315" y="10336"/>
                    <a:pt x="8200" y="10425"/>
                  </a:cubicBezTo>
                  <a:cubicBezTo>
                    <a:pt x="6942" y="11327"/>
                    <a:pt x="5772" y="12141"/>
                    <a:pt x="5250" y="12409"/>
                  </a:cubicBezTo>
                  <a:cubicBezTo>
                    <a:pt x="4742" y="12663"/>
                    <a:pt x="4233" y="12790"/>
                    <a:pt x="3776" y="12790"/>
                  </a:cubicBezTo>
                  <a:cubicBezTo>
                    <a:pt x="3140" y="12790"/>
                    <a:pt x="2631" y="12548"/>
                    <a:pt x="2416" y="12116"/>
                  </a:cubicBezTo>
                  <a:cubicBezTo>
                    <a:pt x="1856" y="11239"/>
                    <a:pt x="1399" y="10488"/>
                    <a:pt x="1017" y="9790"/>
                  </a:cubicBezTo>
                  <a:close/>
                </a:path>
              </a:pathLst>
            </a:custGeom>
            <a:solidFill>
              <a:srgbClr val="00BC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8616586" y="3263138"/>
              <a:ext cx="28961" cy="164082"/>
            </a:xfrm>
            <a:custGeom>
              <a:rect b="b" l="l" r="r" t="t"/>
              <a:pathLst>
                <a:path extrusionOk="0" h="5405" w="954">
                  <a:moveTo>
                    <a:pt x="241" y="1"/>
                  </a:moveTo>
                  <a:cubicBezTo>
                    <a:pt x="241" y="1"/>
                    <a:pt x="38" y="1806"/>
                    <a:pt x="0" y="2315"/>
                  </a:cubicBezTo>
                  <a:lnTo>
                    <a:pt x="953" y="5405"/>
                  </a:lnTo>
                  <a:cubicBezTo>
                    <a:pt x="953" y="5405"/>
                    <a:pt x="255" y="2849"/>
                    <a:pt x="241" y="1"/>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8477640" y="2602043"/>
              <a:ext cx="123525" cy="162534"/>
            </a:xfrm>
            <a:custGeom>
              <a:rect b="b" l="l" r="r" t="t"/>
              <a:pathLst>
                <a:path extrusionOk="0" h="5354" w="4069">
                  <a:moveTo>
                    <a:pt x="140" y="0"/>
                  </a:moveTo>
                  <a:lnTo>
                    <a:pt x="0" y="25"/>
                  </a:lnTo>
                  <a:cubicBezTo>
                    <a:pt x="0" y="38"/>
                    <a:pt x="229" y="1156"/>
                    <a:pt x="674" y="2352"/>
                  </a:cubicBezTo>
                  <a:cubicBezTo>
                    <a:pt x="1272" y="3967"/>
                    <a:pt x="1958" y="4945"/>
                    <a:pt x="2696" y="5250"/>
                  </a:cubicBezTo>
                  <a:cubicBezTo>
                    <a:pt x="2835" y="5301"/>
                    <a:pt x="2975" y="5340"/>
                    <a:pt x="3115" y="5352"/>
                  </a:cubicBezTo>
                  <a:cubicBezTo>
                    <a:pt x="3134" y="5353"/>
                    <a:pt x="3154" y="5353"/>
                    <a:pt x="3174" y="5353"/>
                  </a:cubicBezTo>
                  <a:cubicBezTo>
                    <a:pt x="3462" y="5353"/>
                    <a:pt x="3771" y="5262"/>
                    <a:pt x="4069" y="5060"/>
                  </a:cubicBezTo>
                  <a:lnTo>
                    <a:pt x="3992" y="4945"/>
                  </a:lnTo>
                  <a:cubicBezTo>
                    <a:pt x="3726" y="5123"/>
                    <a:pt x="3459" y="5213"/>
                    <a:pt x="3196" y="5213"/>
                  </a:cubicBezTo>
                  <a:cubicBezTo>
                    <a:pt x="3045" y="5213"/>
                    <a:pt x="2895" y="5184"/>
                    <a:pt x="2747" y="5123"/>
                  </a:cubicBezTo>
                  <a:cubicBezTo>
                    <a:pt x="1068" y="4424"/>
                    <a:pt x="140" y="38"/>
                    <a:pt x="14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8507754" y="2588503"/>
              <a:ext cx="82208" cy="180779"/>
            </a:xfrm>
            <a:custGeom>
              <a:rect b="b" l="l" r="r" t="t"/>
              <a:pathLst>
                <a:path extrusionOk="0" h="5955" w="2708">
                  <a:moveTo>
                    <a:pt x="1767" y="1"/>
                  </a:moveTo>
                  <a:lnTo>
                    <a:pt x="1627" y="26"/>
                  </a:lnTo>
                  <a:cubicBezTo>
                    <a:pt x="1640" y="77"/>
                    <a:pt x="2708" y="4464"/>
                    <a:pt x="1462" y="5569"/>
                  </a:cubicBezTo>
                  <a:cubicBezTo>
                    <a:pt x="1276" y="5727"/>
                    <a:pt x="1045" y="5808"/>
                    <a:pt x="771" y="5808"/>
                  </a:cubicBezTo>
                  <a:cubicBezTo>
                    <a:pt x="558" y="5808"/>
                    <a:pt x="318" y="5759"/>
                    <a:pt x="51" y="5659"/>
                  </a:cubicBezTo>
                  <a:lnTo>
                    <a:pt x="0" y="5786"/>
                  </a:lnTo>
                  <a:cubicBezTo>
                    <a:pt x="241" y="5874"/>
                    <a:pt x="458" y="5925"/>
                    <a:pt x="661" y="5951"/>
                  </a:cubicBezTo>
                  <a:cubicBezTo>
                    <a:pt x="697" y="5953"/>
                    <a:pt x="733" y="5954"/>
                    <a:pt x="768" y="5954"/>
                  </a:cubicBezTo>
                  <a:cubicBezTo>
                    <a:pt x="1078" y="5954"/>
                    <a:pt x="1347" y="5854"/>
                    <a:pt x="1563" y="5671"/>
                  </a:cubicBezTo>
                  <a:cubicBezTo>
                    <a:pt x="2111" y="5176"/>
                    <a:pt x="2314" y="4069"/>
                    <a:pt x="2161" y="2379"/>
                  </a:cubicBezTo>
                  <a:cubicBezTo>
                    <a:pt x="2046" y="1133"/>
                    <a:pt x="1767" y="14"/>
                    <a:pt x="17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8464525" y="2525815"/>
              <a:ext cx="97660" cy="80478"/>
            </a:xfrm>
            <a:custGeom>
              <a:rect b="b" l="l" r="r" t="t"/>
              <a:pathLst>
                <a:path extrusionOk="0" h="2651" w="3217">
                  <a:moveTo>
                    <a:pt x="1572" y="0"/>
                  </a:moveTo>
                  <a:cubicBezTo>
                    <a:pt x="1475" y="0"/>
                    <a:pt x="1375" y="11"/>
                    <a:pt x="1272" y="31"/>
                  </a:cubicBezTo>
                  <a:cubicBezTo>
                    <a:pt x="902" y="108"/>
                    <a:pt x="623" y="311"/>
                    <a:pt x="445" y="604"/>
                  </a:cubicBezTo>
                  <a:cubicBezTo>
                    <a:pt x="0" y="1354"/>
                    <a:pt x="343" y="2511"/>
                    <a:pt x="368" y="2562"/>
                  </a:cubicBezTo>
                  <a:cubicBezTo>
                    <a:pt x="382" y="2613"/>
                    <a:pt x="419" y="2638"/>
                    <a:pt x="470" y="2650"/>
                  </a:cubicBezTo>
                  <a:cubicBezTo>
                    <a:pt x="483" y="2650"/>
                    <a:pt x="509" y="2638"/>
                    <a:pt x="521" y="2638"/>
                  </a:cubicBezTo>
                  <a:cubicBezTo>
                    <a:pt x="585" y="2625"/>
                    <a:pt x="623" y="2549"/>
                    <a:pt x="597" y="2486"/>
                  </a:cubicBezTo>
                  <a:cubicBezTo>
                    <a:pt x="597" y="2472"/>
                    <a:pt x="267" y="1379"/>
                    <a:pt x="661" y="731"/>
                  </a:cubicBezTo>
                  <a:cubicBezTo>
                    <a:pt x="801" y="489"/>
                    <a:pt x="1017" y="350"/>
                    <a:pt x="1322" y="286"/>
                  </a:cubicBezTo>
                  <a:cubicBezTo>
                    <a:pt x="1408" y="268"/>
                    <a:pt x="1492" y="259"/>
                    <a:pt x="1573" y="259"/>
                  </a:cubicBezTo>
                  <a:cubicBezTo>
                    <a:pt x="1781" y="259"/>
                    <a:pt x="1972" y="316"/>
                    <a:pt x="2136" y="426"/>
                  </a:cubicBezTo>
                  <a:cubicBezTo>
                    <a:pt x="2772" y="870"/>
                    <a:pt x="2962" y="1977"/>
                    <a:pt x="2962" y="1989"/>
                  </a:cubicBezTo>
                  <a:cubicBezTo>
                    <a:pt x="2974" y="2046"/>
                    <a:pt x="3025" y="2093"/>
                    <a:pt x="3082" y="2093"/>
                  </a:cubicBezTo>
                  <a:cubicBezTo>
                    <a:pt x="3088" y="2093"/>
                    <a:pt x="3095" y="2092"/>
                    <a:pt x="3102" y="2091"/>
                  </a:cubicBezTo>
                  <a:cubicBezTo>
                    <a:pt x="3165" y="2079"/>
                    <a:pt x="3216" y="2015"/>
                    <a:pt x="3204" y="1952"/>
                  </a:cubicBezTo>
                  <a:cubicBezTo>
                    <a:pt x="3191" y="1901"/>
                    <a:pt x="3001" y="731"/>
                    <a:pt x="2275" y="223"/>
                  </a:cubicBezTo>
                  <a:cubicBezTo>
                    <a:pt x="2063" y="75"/>
                    <a:pt x="1830" y="0"/>
                    <a:pt x="15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8594971" y="2739927"/>
              <a:ext cx="27807" cy="19368"/>
            </a:xfrm>
            <a:custGeom>
              <a:rect b="b" l="l" r="r" t="t"/>
              <a:pathLst>
                <a:path extrusionOk="0" h="638" w="916">
                  <a:moveTo>
                    <a:pt x="571" y="0"/>
                  </a:moveTo>
                  <a:cubicBezTo>
                    <a:pt x="499" y="0"/>
                    <a:pt x="420" y="16"/>
                    <a:pt x="343" y="47"/>
                  </a:cubicBezTo>
                  <a:cubicBezTo>
                    <a:pt x="127" y="137"/>
                    <a:pt x="0" y="327"/>
                    <a:pt x="63" y="479"/>
                  </a:cubicBezTo>
                  <a:cubicBezTo>
                    <a:pt x="106" y="581"/>
                    <a:pt x="222" y="638"/>
                    <a:pt x="359" y="638"/>
                  </a:cubicBezTo>
                  <a:cubicBezTo>
                    <a:pt x="427" y="638"/>
                    <a:pt x="500" y="624"/>
                    <a:pt x="572" y="594"/>
                  </a:cubicBezTo>
                  <a:cubicBezTo>
                    <a:pt x="789" y="493"/>
                    <a:pt x="916" y="301"/>
                    <a:pt x="852" y="149"/>
                  </a:cubicBezTo>
                  <a:cubicBezTo>
                    <a:pt x="811" y="51"/>
                    <a:pt x="702" y="0"/>
                    <a:pt x="57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8486899" y="2747364"/>
              <a:ext cx="27807" cy="19277"/>
            </a:xfrm>
            <a:custGeom>
              <a:rect b="b" l="l" r="r" t="t"/>
              <a:pathLst>
                <a:path extrusionOk="0" h="635" w="916">
                  <a:moveTo>
                    <a:pt x="358" y="0"/>
                  </a:moveTo>
                  <a:cubicBezTo>
                    <a:pt x="222" y="0"/>
                    <a:pt x="106" y="57"/>
                    <a:pt x="64" y="158"/>
                  </a:cubicBezTo>
                  <a:cubicBezTo>
                    <a:pt x="1" y="311"/>
                    <a:pt x="128" y="502"/>
                    <a:pt x="357" y="590"/>
                  </a:cubicBezTo>
                  <a:cubicBezTo>
                    <a:pt x="429" y="620"/>
                    <a:pt x="502" y="635"/>
                    <a:pt x="571" y="635"/>
                  </a:cubicBezTo>
                  <a:cubicBezTo>
                    <a:pt x="707" y="635"/>
                    <a:pt x="822" y="578"/>
                    <a:pt x="865" y="476"/>
                  </a:cubicBezTo>
                  <a:cubicBezTo>
                    <a:pt x="916" y="324"/>
                    <a:pt x="789" y="133"/>
                    <a:pt x="572" y="44"/>
                  </a:cubicBezTo>
                  <a:cubicBezTo>
                    <a:pt x="500" y="14"/>
                    <a:pt x="427" y="0"/>
                    <a:pt x="358" y="0"/>
                  </a:cubicBezTo>
                  <a:close/>
                </a:path>
              </a:pathLst>
            </a:custGeom>
            <a:solidFill>
              <a:srgbClr val="BABC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8483043" y="2437596"/>
              <a:ext cx="35913" cy="95778"/>
            </a:xfrm>
            <a:custGeom>
              <a:rect b="b" l="l" r="r" t="t"/>
              <a:pathLst>
                <a:path extrusionOk="0" h="3155" w="1183">
                  <a:moveTo>
                    <a:pt x="1107" y="1"/>
                  </a:moveTo>
                  <a:cubicBezTo>
                    <a:pt x="1107" y="1"/>
                    <a:pt x="1106" y="1"/>
                    <a:pt x="1106" y="1"/>
                  </a:cubicBezTo>
                  <a:cubicBezTo>
                    <a:pt x="0" y="395"/>
                    <a:pt x="521" y="2976"/>
                    <a:pt x="534" y="3052"/>
                  </a:cubicBezTo>
                  <a:cubicBezTo>
                    <a:pt x="547" y="3115"/>
                    <a:pt x="597" y="3154"/>
                    <a:pt x="648" y="3154"/>
                  </a:cubicBezTo>
                  <a:lnTo>
                    <a:pt x="687" y="3154"/>
                  </a:lnTo>
                  <a:cubicBezTo>
                    <a:pt x="750" y="3141"/>
                    <a:pt x="801" y="3078"/>
                    <a:pt x="789" y="3014"/>
                  </a:cubicBezTo>
                  <a:cubicBezTo>
                    <a:pt x="789" y="2988"/>
                    <a:pt x="292" y="688"/>
                    <a:pt x="1182" y="242"/>
                  </a:cubicBezTo>
                  <a:cubicBezTo>
                    <a:pt x="1182" y="242"/>
                    <a:pt x="1122" y="1"/>
                    <a:pt x="110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8715764" y="2734037"/>
              <a:ext cx="7741" cy="25075"/>
            </a:xfrm>
            <a:custGeom>
              <a:rect b="b" l="l" r="r" t="t"/>
              <a:pathLst>
                <a:path extrusionOk="0" h="826" w="255">
                  <a:moveTo>
                    <a:pt x="166" y="0"/>
                  </a:moveTo>
                  <a:lnTo>
                    <a:pt x="0" y="12"/>
                  </a:lnTo>
                  <a:lnTo>
                    <a:pt x="76" y="826"/>
                  </a:lnTo>
                  <a:lnTo>
                    <a:pt x="254" y="814"/>
                  </a:lnTo>
                  <a:lnTo>
                    <a:pt x="16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8700039" y="2750187"/>
              <a:ext cx="49604" cy="48238"/>
            </a:xfrm>
            <a:custGeom>
              <a:rect b="b" l="l" r="r" t="t"/>
              <a:pathLst>
                <a:path extrusionOk="0" h="1589" w="1634">
                  <a:moveTo>
                    <a:pt x="824" y="0"/>
                  </a:moveTo>
                  <a:cubicBezTo>
                    <a:pt x="757" y="0"/>
                    <a:pt x="689" y="9"/>
                    <a:pt x="620" y="28"/>
                  </a:cubicBezTo>
                  <a:cubicBezTo>
                    <a:pt x="289" y="116"/>
                    <a:pt x="48" y="409"/>
                    <a:pt x="23" y="739"/>
                  </a:cubicBezTo>
                  <a:cubicBezTo>
                    <a:pt x="1" y="1217"/>
                    <a:pt x="377" y="1589"/>
                    <a:pt x="821" y="1589"/>
                  </a:cubicBezTo>
                  <a:cubicBezTo>
                    <a:pt x="885" y="1589"/>
                    <a:pt x="949" y="1581"/>
                    <a:pt x="1015" y="1565"/>
                  </a:cubicBezTo>
                  <a:cubicBezTo>
                    <a:pt x="1345" y="1477"/>
                    <a:pt x="1586" y="1184"/>
                    <a:pt x="1612" y="841"/>
                  </a:cubicBezTo>
                  <a:cubicBezTo>
                    <a:pt x="1634" y="378"/>
                    <a:pt x="1264" y="0"/>
                    <a:pt x="824" y="0"/>
                  </a:cubicBezTo>
                  <a:close/>
                </a:path>
              </a:pathLst>
            </a:custGeom>
            <a:solidFill>
              <a:srgbClr val="BABC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8719710" y="2754954"/>
              <a:ext cx="29477" cy="27899"/>
            </a:xfrm>
            <a:custGeom>
              <a:rect b="b" l="l" r="r" t="t"/>
              <a:pathLst>
                <a:path extrusionOk="0" h="919" w="971">
                  <a:moveTo>
                    <a:pt x="496" y="0"/>
                  </a:moveTo>
                  <a:cubicBezTo>
                    <a:pt x="450" y="0"/>
                    <a:pt x="402" y="8"/>
                    <a:pt x="353" y="23"/>
                  </a:cubicBezTo>
                  <a:cubicBezTo>
                    <a:pt x="175" y="74"/>
                    <a:pt x="48" y="226"/>
                    <a:pt x="23" y="417"/>
                  </a:cubicBezTo>
                  <a:cubicBezTo>
                    <a:pt x="1" y="700"/>
                    <a:pt x="222" y="919"/>
                    <a:pt x="487" y="919"/>
                  </a:cubicBezTo>
                  <a:cubicBezTo>
                    <a:pt x="530" y="919"/>
                    <a:pt x="575" y="913"/>
                    <a:pt x="621" y="900"/>
                  </a:cubicBezTo>
                  <a:cubicBezTo>
                    <a:pt x="799" y="849"/>
                    <a:pt x="926" y="684"/>
                    <a:pt x="938" y="506"/>
                  </a:cubicBezTo>
                  <a:cubicBezTo>
                    <a:pt x="971" y="226"/>
                    <a:pt x="756" y="0"/>
                    <a:pt x="496" y="0"/>
                  </a:cubicBezTo>
                  <a:close/>
                </a:path>
              </a:pathLst>
            </a:custGeom>
            <a:solidFill>
              <a:srgbClr val="8080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8652863" y="2436139"/>
              <a:ext cx="69883" cy="303757"/>
            </a:xfrm>
            <a:custGeom>
              <a:rect b="b" l="l" r="r" t="t"/>
              <a:pathLst>
                <a:path extrusionOk="0" h="10006" w="2302">
                  <a:moveTo>
                    <a:pt x="9" y="1"/>
                  </a:moveTo>
                  <a:cubicBezTo>
                    <a:pt x="3" y="1"/>
                    <a:pt x="0" y="4"/>
                    <a:pt x="0" y="10"/>
                  </a:cubicBezTo>
                  <a:lnTo>
                    <a:pt x="153" y="366"/>
                  </a:lnTo>
                  <a:cubicBezTo>
                    <a:pt x="521" y="977"/>
                    <a:pt x="1665" y="3036"/>
                    <a:pt x="1767" y="5426"/>
                  </a:cubicBezTo>
                  <a:cubicBezTo>
                    <a:pt x="1882" y="8313"/>
                    <a:pt x="2021" y="9800"/>
                    <a:pt x="2047" y="9991"/>
                  </a:cubicBezTo>
                  <a:cubicBezTo>
                    <a:pt x="2047" y="9991"/>
                    <a:pt x="2101" y="10005"/>
                    <a:pt x="2161" y="10005"/>
                  </a:cubicBezTo>
                  <a:cubicBezTo>
                    <a:pt x="2214" y="10005"/>
                    <a:pt x="2272" y="9994"/>
                    <a:pt x="2301" y="9952"/>
                  </a:cubicBezTo>
                  <a:cubicBezTo>
                    <a:pt x="2301" y="9940"/>
                    <a:pt x="2174" y="8313"/>
                    <a:pt x="2021" y="5414"/>
                  </a:cubicBezTo>
                  <a:cubicBezTo>
                    <a:pt x="1815" y="1709"/>
                    <a:pt x="147" y="1"/>
                    <a:pt x="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8517772" y="2376638"/>
              <a:ext cx="155188" cy="241646"/>
            </a:xfrm>
            <a:custGeom>
              <a:rect b="b" l="l" r="r" t="t"/>
              <a:pathLst>
                <a:path extrusionOk="0" h="7960" w="5112">
                  <a:moveTo>
                    <a:pt x="115" y="0"/>
                  </a:moveTo>
                  <a:lnTo>
                    <a:pt x="1" y="2543"/>
                  </a:lnTo>
                  <a:cubicBezTo>
                    <a:pt x="1" y="2543"/>
                    <a:pt x="293" y="4170"/>
                    <a:pt x="445" y="4564"/>
                  </a:cubicBezTo>
                  <a:cubicBezTo>
                    <a:pt x="941" y="5849"/>
                    <a:pt x="1908" y="6827"/>
                    <a:pt x="3217" y="7959"/>
                  </a:cubicBezTo>
                  <a:cubicBezTo>
                    <a:pt x="5022" y="6039"/>
                    <a:pt x="4959" y="3928"/>
                    <a:pt x="4959" y="3928"/>
                  </a:cubicBezTo>
                  <a:cubicBezTo>
                    <a:pt x="4959" y="3928"/>
                    <a:pt x="5022" y="3052"/>
                    <a:pt x="5022" y="2835"/>
                  </a:cubicBezTo>
                  <a:cubicBezTo>
                    <a:pt x="5022" y="2619"/>
                    <a:pt x="5112" y="865"/>
                    <a:pt x="5112" y="865"/>
                  </a:cubicBezTo>
                  <a:lnTo>
                    <a:pt x="5112" y="865"/>
                  </a:lnTo>
                  <a:lnTo>
                    <a:pt x="2962" y="1399"/>
                  </a:lnTo>
                  <a:lnTo>
                    <a:pt x="115" y="0"/>
                  </a:ln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8521233" y="2355783"/>
              <a:ext cx="49422" cy="45172"/>
            </a:xfrm>
            <a:custGeom>
              <a:rect b="b" l="l" r="r" t="t"/>
              <a:pathLst>
                <a:path extrusionOk="0" h="1488" w="1628">
                  <a:moveTo>
                    <a:pt x="1" y="1"/>
                  </a:moveTo>
                  <a:cubicBezTo>
                    <a:pt x="14" y="128"/>
                    <a:pt x="14" y="394"/>
                    <a:pt x="14" y="687"/>
                  </a:cubicBezTo>
                  <a:lnTo>
                    <a:pt x="1628" y="1488"/>
                  </a:lnTo>
                  <a:lnTo>
                    <a:pt x="1" y="1"/>
                  </a:lnTo>
                  <a:close/>
                </a:path>
              </a:pathLst>
            </a:custGeom>
            <a:solidFill>
              <a:srgbClr val="E4C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8518926" y="2376638"/>
              <a:ext cx="151302" cy="130477"/>
            </a:xfrm>
            <a:custGeom>
              <a:rect b="b" l="l" r="r" t="t"/>
              <a:pathLst>
                <a:path extrusionOk="0" h="4298" w="4984">
                  <a:moveTo>
                    <a:pt x="90" y="0"/>
                  </a:moveTo>
                  <a:cubicBezTo>
                    <a:pt x="90" y="318"/>
                    <a:pt x="77" y="674"/>
                    <a:pt x="64" y="979"/>
                  </a:cubicBezTo>
                  <a:cubicBezTo>
                    <a:pt x="51" y="1258"/>
                    <a:pt x="26" y="1487"/>
                    <a:pt x="0" y="1577"/>
                  </a:cubicBezTo>
                  <a:cubicBezTo>
                    <a:pt x="1056" y="3699"/>
                    <a:pt x="2480" y="4297"/>
                    <a:pt x="3573" y="4297"/>
                  </a:cubicBezTo>
                  <a:cubicBezTo>
                    <a:pt x="4158" y="4297"/>
                    <a:pt x="4653" y="4132"/>
                    <a:pt x="4921" y="3928"/>
                  </a:cubicBezTo>
                  <a:lnTo>
                    <a:pt x="4984" y="1589"/>
                  </a:lnTo>
                  <a:lnTo>
                    <a:pt x="2924" y="1907"/>
                  </a:lnTo>
                  <a:lnTo>
                    <a:pt x="1704" y="801"/>
                  </a:lnTo>
                  <a:lnTo>
                    <a:pt x="90" y="0"/>
                  </a:lnTo>
                  <a:close/>
                </a:path>
              </a:pathLst>
            </a:custGeom>
            <a:solidFill>
              <a:srgbClr val="CC83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8458697" y="2303447"/>
              <a:ext cx="58711" cy="74254"/>
            </a:xfrm>
            <a:custGeom>
              <a:rect b="b" l="l" r="r" t="t"/>
              <a:pathLst>
                <a:path extrusionOk="0" h="2446" w="1934">
                  <a:moveTo>
                    <a:pt x="679" y="1"/>
                  </a:moveTo>
                  <a:cubicBezTo>
                    <a:pt x="605" y="1"/>
                    <a:pt x="527" y="11"/>
                    <a:pt x="446" y="33"/>
                  </a:cubicBezTo>
                  <a:cubicBezTo>
                    <a:pt x="116" y="135"/>
                    <a:pt x="1" y="479"/>
                    <a:pt x="52" y="872"/>
                  </a:cubicBezTo>
                  <a:cubicBezTo>
                    <a:pt x="131" y="1569"/>
                    <a:pt x="706" y="2445"/>
                    <a:pt x="1524" y="2445"/>
                  </a:cubicBezTo>
                  <a:cubicBezTo>
                    <a:pt x="1631" y="2445"/>
                    <a:pt x="1742" y="2430"/>
                    <a:pt x="1857" y="2398"/>
                  </a:cubicBezTo>
                  <a:lnTo>
                    <a:pt x="1933" y="1254"/>
                  </a:lnTo>
                  <a:cubicBezTo>
                    <a:pt x="1933" y="1254"/>
                    <a:pt x="1896" y="1127"/>
                    <a:pt x="1806" y="949"/>
                  </a:cubicBezTo>
                  <a:cubicBezTo>
                    <a:pt x="1616" y="579"/>
                    <a:pt x="1237" y="1"/>
                    <a:pt x="679" y="1"/>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8475697" y="2319354"/>
              <a:ext cx="25895" cy="32391"/>
            </a:xfrm>
            <a:custGeom>
              <a:rect b="b" l="l" r="r" t="t"/>
              <a:pathLst>
                <a:path extrusionOk="0" h="1067" w="853">
                  <a:moveTo>
                    <a:pt x="67" y="0"/>
                  </a:moveTo>
                  <a:cubicBezTo>
                    <a:pt x="46" y="0"/>
                    <a:pt x="22" y="13"/>
                    <a:pt x="14" y="31"/>
                  </a:cubicBezTo>
                  <a:cubicBezTo>
                    <a:pt x="0" y="57"/>
                    <a:pt x="26" y="94"/>
                    <a:pt x="51" y="107"/>
                  </a:cubicBezTo>
                  <a:lnTo>
                    <a:pt x="64" y="107"/>
                  </a:lnTo>
                  <a:cubicBezTo>
                    <a:pt x="229" y="184"/>
                    <a:pt x="344" y="285"/>
                    <a:pt x="433" y="399"/>
                  </a:cubicBezTo>
                  <a:cubicBezTo>
                    <a:pt x="127" y="489"/>
                    <a:pt x="77" y="921"/>
                    <a:pt x="77" y="946"/>
                  </a:cubicBezTo>
                  <a:cubicBezTo>
                    <a:pt x="77" y="972"/>
                    <a:pt x="90" y="997"/>
                    <a:pt x="115" y="1010"/>
                  </a:cubicBezTo>
                  <a:lnTo>
                    <a:pt x="127" y="1010"/>
                  </a:lnTo>
                  <a:cubicBezTo>
                    <a:pt x="166" y="1010"/>
                    <a:pt x="192" y="984"/>
                    <a:pt x="192" y="959"/>
                  </a:cubicBezTo>
                  <a:cubicBezTo>
                    <a:pt x="192" y="946"/>
                    <a:pt x="242" y="540"/>
                    <a:pt x="509" y="489"/>
                  </a:cubicBezTo>
                  <a:cubicBezTo>
                    <a:pt x="687" y="743"/>
                    <a:pt x="726" y="1010"/>
                    <a:pt x="726" y="1023"/>
                  </a:cubicBezTo>
                  <a:cubicBezTo>
                    <a:pt x="738" y="1035"/>
                    <a:pt x="751" y="1060"/>
                    <a:pt x="763" y="1060"/>
                  </a:cubicBezTo>
                  <a:cubicBezTo>
                    <a:pt x="772" y="1060"/>
                    <a:pt x="780" y="1066"/>
                    <a:pt x="785" y="1066"/>
                  </a:cubicBezTo>
                  <a:cubicBezTo>
                    <a:pt x="787" y="1066"/>
                    <a:pt x="789" y="1065"/>
                    <a:pt x="789" y="1060"/>
                  </a:cubicBezTo>
                  <a:cubicBezTo>
                    <a:pt x="827" y="1060"/>
                    <a:pt x="853" y="1035"/>
                    <a:pt x="839" y="997"/>
                  </a:cubicBezTo>
                  <a:cubicBezTo>
                    <a:pt x="839" y="972"/>
                    <a:pt x="712" y="260"/>
                    <a:pt x="90" y="6"/>
                  </a:cubicBezTo>
                  <a:cubicBezTo>
                    <a:pt x="83" y="2"/>
                    <a:pt x="75" y="0"/>
                    <a:pt x="67" y="0"/>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8696851" y="2300229"/>
              <a:ext cx="63326" cy="70612"/>
            </a:xfrm>
            <a:custGeom>
              <a:rect b="b" l="l" r="r" t="t"/>
              <a:pathLst>
                <a:path extrusionOk="0" h="2326" w="2086">
                  <a:moveTo>
                    <a:pt x="1364" y="0"/>
                  </a:moveTo>
                  <a:cubicBezTo>
                    <a:pt x="867" y="0"/>
                    <a:pt x="461" y="476"/>
                    <a:pt x="242" y="788"/>
                  </a:cubicBezTo>
                  <a:cubicBezTo>
                    <a:pt x="140" y="953"/>
                    <a:pt x="77" y="1080"/>
                    <a:pt x="77" y="1080"/>
                  </a:cubicBezTo>
                  <a:lnTo>
                    <a:pt x="1" y="2224"/>
                  </a:lnTo>
                  <a:cubicBezTo>
                    <a:pt x="164" y="2294"/>
                    <a:pt x="325" y="2325"/>
                    <a:pt x="479" y="2325"/>
                  </a:cubicBezTo>
                  <a:cubicBezTo>
                    <a:pt x="1227" y="2325"/>
                    <a:pt x="1839" y="1596"/>
                    <a:pt x="1996" y="953"/>
                  </a:cubicBezTo>
                  <a:cubicBezTo>
                    <a:pt x="2086" y="559"/>
                    <a:pt x="2022" y="216"/>
                    <a:pt x="1704" y="76"/>
                  </a:cubicBezTo>
                  <a:cubicBezTo>
                    <a:pt x="1587" y="23"/>
                    <a:pt x="1474" y="0"/>
                    <a:pt x="1364" y="0"/>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8713851" y="2316015"/>
              <a:ext cx="28961" cy="30540"/>
            </a:xfrm>
            <a:custGeom>
              <a:rect b="b" l="l" r="r" t="t"/>
              <a:pathLst>
                <a:path extrusionOk="0" h="1006" w="954">
                  <a:moveTo>
                    <a:pt x="877" y="1"/>
                  </a:moveTo>
                  <a:cubicBezTo>
                    <a:pt x="229" y="179"/>
                    <a:pt x="12" y="865"/>
                    <a:pt x="0" y="904"/>
                  </a:cubicBezTo>
                  <a:cubicBezTo>
                    <a:pt x="0" y="929"/>
                    <a:pt x="12" y="967"/>
                    <a:pt x="38" y="967"/>
                  </a:cubicBezTo>
                  <a:lnTo>
                    <a:pt x="76" y="967"/>
                  </a:lnTo>
                  <a:cubicBezTo>
                    <a:pt x="89" y="967"/>
                    <a:pt x="114" y="955"/>
                    <a:pt x="114" y="929"/>
                  </a:cubicBezTo>
                  <a:cubicBezTo>
                    <a:pt x="114" y="929"/>
                    <a:pt x="190" y="675"/>
                    <a:pt x="394" y="433"/>
                  </a:cubicBezTo>
                  <a:cubicBezTo>
                    <a:pt x="661" y="523"/>
                    <a:pt x="648" y="942"/>
                    <a:pt x="648" y="942"/>
                  </a:cubicBezTo>
                  <a:cubicBezTo>
                    <a:pt x="648" y="967"/>
                    <a:pt x="673" y="992"/>
                    <a:pt x="712" y="1006"/>
                  </a:cubicBezTo>
                  <a:lnTo>
                    <a:pt x="724" y="992"/>
                  </a:lnTo>
                  <a:cubicBezTo>
                    <a:pt x="750" y="992"/>
                    <a:pt x="763" y="967"/>
                    <a:pt x="763" y="942"/>
                  </a:cubicBezTo>
                  <a:cubicBezTo>
                    <a:pt x="763" y="929"/>
                    <a:pt x="775" y="484"/>
                    <a:pt x="483" y="357"/>
                  </a:cubicBezTo>
                  <a:cubicBezTo>
                    <a:pt x="597" y="255"/>
                    <a:pt x="724" y="167"/>
                    <a:pt x="890" y="116"/>
                  </a:cubicBezTo>
                  <a:lnTo>
                    <a:pt x="902" y="116"/>
                  </a:lnTo>
                  <a:cubicBezTo>
                    <a:pt x="941" y="116"/>
                    <a:pt x="953" y="77"/>
                    <a:pt x="953" y="52"/>
                  </a:cubicBezTo>
                  <a:cubicBezTo>
                    <a:pt x="941" y="14"/>
                    <a:pt x="916" y="1"/>
                    <a:pt x="877" y="1"/>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8498070" y="2151173"/>
              <a:ext cx="218119" cy="330259"/>
            </a:xfrm>
            <a:custGeom>
              <a:rect b="b" l="l" r="r" t="t"/>
              <a:pathLst>
                <a:path extrusionOk="0" h="10879" w="7185">
                  <a:moveTo>
                    <a:pt x="3580" y="1"/>
                  </a:moveTo>
                  <a:cubicBezTo>
                    <a:pt x="3540" y="1"/>
                    <a:pt x="3499" y="1"/>
                    <a:pt x="3459" y="3"/>
                  </a:cubicBezTo>
                  <a:cubicBezTo>
                    <a:pt x="1514" y="66"/>
                    <a:pt x="1" y="1325"/>
                    <a:pt x="77" y="4223"/>
                  </a:cubicBezTo>
                  <a:cubicBezTo>
                    <a:pt x="102" y="5176"/>
                    <a:pt x="357" y="7707"/>
                    <a:pt x="472" y="8088"/>
                  </a:cubicBezTo>
                  <a:cubicBezTo>
                    <a:pt x="586" y="8470"/>
                    <a:pt x="2150" y="10440"/>
                    <a:pt x="2645" y="10707"/>
                  </a:cubicBezTo>
                  <a:cubicBezTo>
                    <a:pt x="2899" y="10841"/>
                    <a:pt x="3383" y="10879"/>
                    <a:pt x="3853" y="10879"/>
                  </a:cubicBezTo>
                  <a:cubicBezTo>
                    <a:pt x="4323" y="10879"/>
                    <a:pt x="4781" y="10841"/>
                    <a:pt x="4984" y="10821"/>
                  </a:cubicBezTo>
                  <a:cubicBezTo>
                    <a:pt x="5391" y="10784"/>
                    <a:pt x="6663" y="8597"/>
                    <a:pt x="6764" y="8139"/>
                  </a:cubicBezTo>
                  <a:cubicBezTo>
                    <a:pt x="6854" y="7682"/>
                    <a:pt x="7184" y="5012"/>
                    <a:pt x="7146" y="4007"/>
                  </a:cubicBezTo>
                  <a:cubicBezTo>
                    <a:pt x="7071" y="1181"/>
                    <a:pt x="5485" y="1"/>
                    <a:pt x="3580" y="1"/>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8645517" y="2311400"/>
              <a:ext cx="12386" cy="30540"/>
            </a:xfrm>
            <a:custGeom>
              <a:rect b="b" l="l" r="r" t="t"/>
              <a:pathLst>
                <a:path extrusionOk="0" h="1006" w="408">
                  <a:moveTo>
                    <a:pt x="204" y="0"/>
                  </a:moveTo>
                  <a:cubicBezTo>
                    <a:pt x="90" y="0"/>
                    <a:pt x="0" y="229"/>
                    <a:pt x="0" y="509"/>
                  </a:cubicBezTo>
                  <a:cubicBezTo>
                    <a:pt x="0" y="788"/>
                    <a:pt x="90" y="1005"/>
                    <a:pt x="204" y="1005"/>
                  </a:cubicBezTo>
                  <a:cubicBezTo>
                    <a:pt x="319" y="1005"/>
                    <a:pt x="407" y="788"/>
                    <a:pt x="407" y="509"/>
                  </a:cubicBezTo>
                  <a:cubicBezTo>
                    <a:pt x="407" y="229"/>
                    <a:pt x="319" y="0"/>
                    <a:pt x="204"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8566010" y="2311400"/>
              <a:ext cx="12386" cy="30540"/>
            </a:xfrm>
            <a:custGeom>
              <a:rect b="b" l="l" r="r" t="t"/>
              <a:pathLst>
                <a:path extrusionOk="0" h="1006" w="408">
                  <a:moveTo>
                    <a:pt x="204" y="0"/>
                  </a:moveTo>
                  <a:cubicBezTo>
                    <a:pt x="90" y="0"/>
                    <a:pt x="0" y="229"/>
                    <a:pt x="0" y="509"/>
                  </a:cubicBezTo>
                  <a:cubicBezTo>
                    <a:pt x="0" y="788"/>
                    <a:pt x="90" y="1005"/>
                    <a:pt x="204" y="1005"/>
                  </a:cubicBezTo>
                  <a:cubicBezTo>
                    <a:pt x="319" y="1005"/>
                    <a:pt x="407" y="788"/>
                    <a:pt x="407" y="509"/>
                  </a:cubicBezTo>
                  <a:cubicBezTo>
                    <a:pt x="407" y="229"/>
                    <a:pt x="319" y="0"/>
                    <a:pt x="204"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8506965" y="2349226"/>
              <a:ext cx="202636" cy="132207"/>
            </a:xfrm>
            <a:custGeom>
              <a:rect b="b" l="l" r="r" t="t"/>
              <a:pathLst>
                <a:path extrusionOk="0" h="4355" w="6675">
                  <a:moveTo>
                    <a:pt x="3560" y="1246"/>
                  </a:moveTo>
                  <a:cubicBezTo>
                    <a:pt x="4590" y="1246"/>
                    <a:pt x="5607" y="1475"/>
                    <a:pt x="5607" y="1997"/>
                  </a:cubicBezTo>
                  <a:cubicBezTo>
                    <a:pt x="5607" y="2505"/>
                    <a:pt x="4590" y="3115"/>
                    <a:pt x="3560" y="3115"/>
                  </a:cubicBezTo>
                  <a:cubicBezTo>
                    <a:pt x="2543" y="3115"/>
                    <a:pt x="1538" y="2568"/>
                    <a:pt x="1538" y="2048"/>
                  </a:cubicBezTo>
                  <a:cubicBezTo>
                    <a:pt x="1538" y="1539"/>
                    <a:pt x="2543" y="1246"/>
                    <a:pt x="3560" y="1246"/>
                  </a:cubicBezTo>
                  <a:close/>
                  <a:moveTo>
                    <a:pt x="6675" y="0"/>
                  </a:moveTo>
                  <a:lnTo>
                    <a:pt x="6675" y="0"/>
                  </a:lnTo>
                  <a:cubicBezTo>
                    <a:pt x="6675" y="1"/>
                    <a:pt x="6039" y="1590"/>
                    <a:pt x="5849" y="1678"/>
                  </a:cubicBezTo>
                  <a:cubicBezTo>
                    <a:pt x="5840" y="1683"/>
                    <a:pt x="5832" y="1685"/>
                    <a:pt x="5825" y="1685"/>
                  </a:cubicBezTo>
                  <a:cubicBezTo>
                    <a:pt x="5699" y="1685"/>
                    <a:pt x="5839" y="990"/>
                    <a:pt x="3711" y="990"/>
                  </a:cubicBezTo>
                  <a:cubicBezTo>
                    <a:pt x="3642" y="990"/>
                    <a:pt x="3570" y="990"/>
                    <a:pt x="3496" y="992"/>
                  </a:cubicBezTo>
                  <a:cubicBezTo>
                    <a:pt x="1272" y="1043"/>
                    <a:pt x="1348" y="1590"/>
                    <a:pt x="903" y="1590"/>
                  </a:cubicBezTo>
                  <a:cubicBezTo>
                    <a:pt x="445" y="1590"/>
                    <a:pt x="1" y="331"/>
                    <a:pt x="1" y="331"/>
                  </a:cubicBezTo>
                  <a:lnTo>
                    <a:pt x="1" y="331"/>
                  </a:lnTo>
                  <a:cubicBezTo>
                    <a:pt x="64" y="929"/>
                    <a:pt x="128" y="1412"/>
                    <a:pt x="179" y="1564"/>
                  </a:cubicBezTo>
                  <a:cubicBezTo>
                    <a:pt x="293" y="1946"/>
                    <a:pt x="1857" y="3916"/>
                    <a:pt x="2352" y="4183"/>
                  </a:cubicBezTo>
                  <a:cubicBezTo>
                    <a:pt x="2606" y="4317"/>
                    <a:pt x="3090" y="4355"/>
                    <a:pt x="3560" y="4355"/>
                  </a:cubicBezTo>
                  <a:cubicBezTo>
                    <a:pt x="4030" y="4355"/>
                    <a:pt x="4488" y="4317"/>
                    <a:pt x="4691" y="4297"/>
                  </a:cubicBezTo>
                  <a:cubicBezTo>
                    <a:pt x="5098" y="4260"/>
                    <a:pt x="6370" y="2073"/>
                    <a:pt x="6471" y="1615"/>
                  </a:cubicBezTo>
                  <a:cubicBezTo>
                    <a:pt x="6510" y="1412"/>
                    <a:pt x="6599" y="751"/>
                    <a:pt x="6675" y="0"/>
                  </a:cubicBezTo>
                  <a:close/>
                </a:path>
              </a:pathLst>
            </a:custGeom>
            <a:solidFill>
              <a:srgbClr val="AA61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8519685" y="2346797"/>
              <a:ext cx="20097" cy="6952"/>
            </a:xfrm>
            <a:custGeom>
              <a:rect b="b" l="l" r="r" t="t"/>
              <a:pathLst>
                <a:path extrusionOk="0" h="229" w="662">
                  <a:moveTo>
                    <a:pt x="260" y="1"/>
                  </a:moveTo>
                  <a:cubicBezTo>
                    <a:pt x="121" y="1"/>
                    <a:pt x="14" y="27"/>
                    <a:pt x="14" y="80"/>
                  </a:cubicBezTo>
                  <a:cubicBezTo>
                    <a:pt x="1" y="144"/>
                    <a:pt x="141" y="207"/>
                    <a:pt x="319" y="220"/>
                  </a:cubicBezTo>
                  <a:cubicBezTo>
                    <a:pt x="358" y="226"/>
                    <a:pt x="395" y="229"/>
                    <a:pt x="430" y="229"/>
                  </a:cubicBezTo>
                  <a:cubicBezTo>
                    <a:pt x="557" y="229"/>
                    <a:pt x="652" y="196"/>
                    <a:pt x="662" y="156"/>
                  </a:cubicBezTo>
                  <a:cubicBezTo>
                    <a:pt x="662" y="93"/>
                    <a:pt x="522" y="29"/>
                    <a:pt x="344" y="4"/>
                  </a:cubicBezTo>
                  <a:cubicBezTo>
                    <a:pt x="316" y="2"/>
                    <a:pt x="287" y="1"/>
                    <a:pt x="260" y="1"/>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8521233" y="2360124"/>
              <a:ext cx="20097" cy="7438"/>
            </a:xfrm>
            <a:custGeom>
              <a:rect b="b" l="l" r="r" t="t"/>
              <a:pathLst>
                <a:path extrusionOk="0" h="245" w="662">
                  <a:moveTo>
                    <a:pt x="441" y="0"/>
                  </a:moveTo>
                  <a:cubicBezTo>
                    <a:pt x="399" y="0"/>
                    <a:pt x="353" y="4"/>
                    <a:pt x="306" y="10"/>
                  </a:cubicBezTo>
                  <a:cubicBezTo>
                    <a:pt x="128" y="48"/>
                    <a:pt x="1" y="124"/>
                    <a:pt x="1" y="175"/>
                  </a:cubicBezTo>
                  <a:cubicBezTo>
                    <a:pt x="10" y="219"/>
                    <a:pt x="82" y="244"/>
                    <a:pt x="184" y="244"/>
                  </a:cubicBezTo>
                  <a:cubicBezTo>
                    <a:pt x="232" y="244"/>
                    <a:pt x="287" y="238"/>
                    <a:pt x="344" y="226"/>
                  </a:cubicBezTo>
                  <a:cubicBezTo>
                    <a:pt x="522" y="201"/>
                    <a:pt x="662" y="124"/>
                    <a:pt x="649" y="61"/>
                  </a:cubicBezTo>
                  <a:cubicBezTo>
                    <a:pt x="640" y="24"/>
                    <a:pt x="555" y="0"/>
                    <a:pt x="441" y="0"/>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8678333" y="2355692"/>
              <a:ext cx="20097" cy="6922"/>
            </a:xfrm>
            <a:custGeom>
              <a:rect b="b" l="l" r="r" t="t"/>
              <a:pathLst>
                <a:path extrusionOk="0" h="228" w="662">
                  <a:moveTo>
                    <a:pt x="255" y="0"/>
                  </a:moveTo>
                  <a:cubicBezTo>
                    <a:pt x="118" y="0"/>
                    <a:pt x="13" y="27"/>
                    <a:pt x="13" y="80"/>
                  </a:cubicBezTo>
                  <a:cubicBezTo>
                    <a:pt x="0" y="143"/>
                    <a:pt x="140" y="207"/>
                    <a:pt x="318" y="219"/>
                  </a:cubicBezTo>
                  <a:cubicBezTo>
                    <a:pt x="357" y="225"/>
                    <a:pt x="395" y="228"/>
                    <a:pt x="431" y="228"/>
                  </a:cubicBezTo>
                  <a:cubicBezTo>
                    <a:pt x="556" y="228"/>
                    <a:pt x="651" y="196"/>
                    <a:pt x="662" y="156"/>
                  </a:cubicBezTo>
                  <a:cubicBezTo>
                    <a:pt x="662" y="92"/>
                    <a:pt x="521" y="29"/>
                    <a:pt x="343" y="4"/>
                  </a:cubicBezTo>
                  <a:cubicBezTo>
                    <a:pt x="313" y="1"/>
                    <a:pt x="283" y="0"/>
                    <a:pt x="255" y="0"/>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8677149" y="2341970"/>
              <a:ext cx="20097" cy="7438"/>
            </a:xfrm>
            <a:custGeom>
              <a:rect b="b" l="l" r="r" t="t"/>
              <a:pathLst>
                <a:path extrusionOk="0" h="245" w="662">
                  <a:moveTo>
                    <a:pt x="441" y="0"/>
                  </a:moveTo>
                  <a:cubicBezTo>
                    <a:pt x="400" y="0"/>
                    <a:pt x="354" y="3"/>
                    <a:pt x="306" y="10"/>
                  </a:cubicBezTo>
                  <a:cubicBezTo>
                    <a:pt x="128" y="49"/>
                    <a:pt x="1" y="125"/>
                    <a:pt x="1" y="176"/>
                  </a:cubicBezTo>
                  <a:cubicBezTo>
                    <a:pt x="10" y="219"/>
                    <a:pt x="84" y="244"/>
                    <a:pt x="186" y="244"/>
                  </a:cubicBezTo>
                  <a:cubicBezTo>
                    <a:pt x="234" y="244"/>
                    <a:pt x="288" y="239"/>
                    <a:pt x="345" y="227"/>
                  </a:cubicBezTo>
                  <a:cubicBezTo>
                    <a:pt x="523" y="201"/>
                    <a:pt x="662" y="125"/>
                    <a:pt x="650" y="61"/>
                  </a:cubicBezTo>
                  <a:cubicBezTo>
                    <a:pt x="640" y="24"/>
                    <a:pt x="556" y="0"/>
                    <a:pt x="441" y="0"/>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8599980" y="2311309"/>
              <a:ext cx="29750" cy="64176"/>
            </a:xfrm>
            <a:custGeom>
              <a:rect b="b" l="l" r="r" t="t"/>
              <a:pathLst>
                <a:path extrusionOk="0" h="2114" w="980">
                  <a:moveTo>
                    <a:pt x="196" y="0"/>
                  </a:moveTo>
                  <a:cubicBezTo>
                    <a:pt x="166" y="0"/>
                    <a:pt x="140" y="21"/>
                    <a:pt x="140" y="42"/>
                  </a:cubicBezTo>
                  <a:cubicBezTo>
                    <a:pt x="127" y="67"/>
                    <a:pt x="0" y="576"/>
                    <a:pt x="64" y="1478"/>
                  </a:cubicBezTo>
                  <a:cubicBezTo>
                    <a:pt x="102" y="2037"/>
                    <a:pt x="318" y="2114"/>
                    <a:pt x="407" y="2114"/>
                  </a:cubicBezTo>
                  <a:lnTo>
                    <a:pt x="432" y="2114"/>
                  </a:lnTo>
                  <a:cubicBezTo>
                    <a:pt x="661" y="2114"/>
                    <a:pt x="890" y="1796"/>
                    <a:pt x="966" y="1364"/>
                  </a:cubicBezTo>
                  <a:cubicBezTo>
                    <a:pt x="980" y="1325"/>
                    <a:pt x="954" y="1300"/>
                    <a:pt x="916" y="1288"/>
                  </a:cubicBezTo>
                  <a:cubicBezTo>
                    <a:pt x="890" y="1288"/>
                    <a:pt x="852" y="1300"/>
                    <a:pt x="852" y="1339"/>
                  </a:cubicBezTo>
                  <a:cubicBezTo>
                    <a:pt x="765" y="1747"/>
                    <a:pt x="570" y="1987"/>
                    <a:pt x="431" y="1987"/>
                  </a:cubicBezTo>
                  <a:cubicBezTo>
                    <a:pt x="427" y="1987"/>
                    <a:pt x="424" y="1987"/>
                    <a:pt x="420" y="1987"/>
                  </a:cubicBezTo>
                  <a:cubicBezTo>
                    <a:pt x="318" y="1987"/>
                    <a:pt x="217" y="1847"/>
                    <a:pt x="178" y="1478"/>
                  </a:cubicBezTo>
                  <a:cubicBezTo>
                    <a:pt x="127" y="588"/>
                    <a:pt x="254" y="79"/>
                    <a:pt x="254" y="79"/>
                  </a:cubicBezTo>
                  <a:cubicBezTo>
                    <a:pt x="268" y="42"/>
                    <a:pt x="242" y="16"/>
                    <a:pt x="217" y="3"/>
                  </a:cubicBezTo>
                  <a:cubicBezTo>
                    <a:pt x="210" y="1"/>
                    <a:pt x="203" y="0"/>
                    <a:pt x="196" y="0"/>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8575269" y="2397980"/>
              <a:ext cx="83028" cy="25015"/>
            </a:xfrm>
            <a:custGeom>
              <a:rect b="b" l="l" r="r" t="t"/>
              <a:pathLst>
                <a:path extrusionOk="0" h="824" w="2735">
                  <a:moveTo>
                    <a:pt x="2660" y="0"/>
                  </a:moveTo>
                  <a:cubicBezTo>
                    <a:pt x="2643" y="0"/>
                    <a:pt x="2627" y="7"/>
                    <a:pt x="2619" y="21"/>
                  </a:cubicBezTo>
                  <a:cubicBezTo>
                    <a:pt x="2619" y="35"/>
                    <a:pt x="2251" y="683"/>
                    <a:pt x="1450" y="708"/>
                  </a:cubicBezTo>
                  <a:cubicBezTo>
                    <a:pt x="1434" y="708"/>
                    <a:pt x="1418" y="709"/>
                    <a:pt x="1402" y="709"/>
                  </a:cubicBezTo>
                  <a:cubicBezTo>
                    <a:pt x="616" y="709"/>
                    <a:pt x="115" y="98"/>
                    <a:pt x="115" y="98"/>
                  </a:cubicBezTo>
                  <a:cubicBezTo>
                    <a:pt x="101" y="83"/>
                    <a:pt x="81" y="77"/>
                    <a:pt x="63" y="77"/>
                  </a:cubicBezTo>
                  <a:cubicBezTo>
                    <a:pt x="50" y="77"/>
                    <a:pt x="37" y="80"/>
                    <a:pt x="26" y="86"/>
                  </a:cubicBezTo>
                  <a:cubicBezTo>
                    <a:pt x="14" y="111"/>
                    <a:pt x="0" y="149"/>
                    <a:pt x="26" y="174"/>
                  </a:cubicBezTo>
                  <a:cubicBezTo>
                    <a:pt x="51" y="199"/>
                    <a:pt x="565" y="824"/>
                    <a:pt x="1400" y="824"/>
                  </a:cubicBezTo>
                  <a:cubicBezTo>
                    <a:pt x="1417" y="824"/>
                    <a:pt x="1433" y="823"/>
                    <a:pt x="1450" y="823"/>
                  </a:cubicBezTo>
                  <a:cubicBezTo>
                    <a:pt x="2314" y="797"/>
                    <a:pt x="2709" y="111"/>
                    <a:pt x="2721" y="86"/>
                  </a:cubicBezTo>
                  <a:cubicBezTo>
                    <a:pt x="2734" y="60"/>
                    <a:pt x="2721" y="21"/>
                    <a:pt x="2696" y="9"/>
                  </a:cubicBezTo>
                  <a:cubicBezTo>
                    <a:pt x="2685" y="4"/>
                    <a:pt x="2672" y="0"/>
                    <a:pt x="2660" y="0"/>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8638201" y="2280375"/>
              <a:ext cx="53642" cy="27200"/>
            </a:xfrm>
            <a:custGeom>
              <a:rect b="b" l="l" r="r" t="t"/>
              <a:pathLst>
                <a:path extrusionOk="0" h="896" w="1767">
                  <a:moveTo>
                    <a:pt x="740" y="1"/>
                  </a:moveTo>
                  <a:cubicBezTo>
                    <a:pt x="543" y="1"/>
                    <a:pt x="338" y="57"/>
                    <a:pt x="127" y="171"/>
                  </a:cubicBezTo>
                  <a:cubicBezTo>
                    <a:pt x="38" y="209"/>
                    <a:pt x="0" y="323"/>
                    <a:pt x="51" y="400"/>
                  </a:cubicBezTo>
                  <a:cubicBezTo>
                    <a:pt x="77" y="461"/>
                    <a:pt x="134" y="499"/>
                    <a:pt x="197" y="499"/>
                  </a:cubicBezTo>
                  <a:cubicBezTo>
                    <a:pt x="224" y="499"/>
                    <a:pt x="253" y="491"/>
                    <a:pt x="280" y="476"/>
                  </a:cubicBezTo>
                  <a:cubicBezTo>
                    <a:pt x="437" y="393"/>
                    <a:pt x="589" y="353"/>
                    <a:pt x="733" y="353"/>
                  </a:cubicBezTo>
                  <a:cubicBezTo>
                    <a:pt x="809" y="353"/>
                    <a:pt x="883" y="365"/>
                    <a:pt x="953" y="387"/>
                  </a:cubicBezTo>
                  <a:cubicBezTo>
                    <a:pt x="1267" y="487"/>
                    <a:pt x="1653" y="895"/>
                    <a:pt x="1678" y="895"/>
                  </a:cubicBezTo>
                  <a:cubicBezTo>
                    <a:pt x="1678" y="895"/>
                    <a:pt x="1678" y="895"/>
                    <a:pt x="1678" y="895"/>
                  </a:cubicBezTo>
                  <a:cubicBezTo>
                    <a:pt x="1767" y="857"/>
                    <a:pt x="1526" y="209"/>
                    <a:pt x="1068" y="56"/>
                  </a:cubicBezTo>
                  <a:cubicBezTo>
                    <a:pt x="962" y="19"/>
                    <a:pt x="852" y="1"/>
                    <a:pt x="740" y="1"/>
                  </a:cubicBezTo>
                  <a:close/>
                </a:path>
              </a:pathLst>
            </a:custGeom>
            <a:solidFill>
              <a:srgbClr val="AA61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8532040" y="2282439"/>
              <a:ext cx="51365" cy="30934"/>
            </a:xfrm>
            <a:custGeom>
              <a:rect b="b" l="l" r="r" t="t"/>
              <a:pathLst>
                <a:path extrusionOk="0" h="1019" w="1692">
                  <a:moveTo>
                    <a:pt x="1071" y="1"/>
                  </a:moveTo>
                  <a:cubicBezTo>
                    <a:pt x="903" y="1"/>
                    <a:pt x="746" y="36"/>
                    <a:pt x="599" y="103"/>
                  </a:cubicBezTo>
                  <a:cubicBezTo>
                    <a:pt x="153" y="319"/>
                    <a:pt x="1" y="993"/>
                    <a:pt x="102" y="1018"/>
                  </a:cubicBezTo>
                  <a:cubicBezTo>
                    <a:pt x="102" y="1018"/>
                    <a:pt x="103" y="1018"/>
                    <a:pt x="103" y="1018"/>
                  </a:cubicBezTo>
                  <a:cubicBezTo>
                    <a:pt x="124" y="1018"/>
                    <a:pt x="450" y="559"/>
                    <a:pt x="751" y="420"/>
                  </a:cubicBezTo>
                  <a:cubicBezTo>
                    <a:pt x="846" y="376"/>
                    <a:pt x="951" y="354"/>
                    <a:pt x="1064" y="354"/>
                  </a:cubicBezTo>
                  <a:cubicBezTo>
                    <a:pt x="1177" y="354"/>
                    <a:pt x="1297" y="376"/>
                    <a:pt x="1424" y="420"/>
                  </a:cubicBezTo>
                  <a:cubicBezTo>
                    <a:pt x="1448" y="429"/>
                    <a:pt x="1471" y="433"/>
                    <a:pt x="1493" y="433"/>
                  </a:cubicBezTo>
                  <a:cubicBezTo>
                    <a:pt x="1565" y="433"/>
                    <a:pt x="1624" y="387"/>
                    <a:pt x="1653" y="319"/>
                  </a:cubicBezTo>
                  <a:cubicBezTo>
                    <a:pt x="1692" y="230"/>
                    <a:pt x="1641" y="128"/>
                    <a:pt x="1552" y="90"/>
                  </a:cubicBezTo>
                  <a:cubicBezTo>
                    <a:pt x="1383" y="29"/>
                    <a:pt x="1223" y="1"/>
                    <a:pt x="1071" y="1"/>
                  </a:cubicBezTo>
                  <a:close/>
                </a:path>
              </a:pathLst>
            </a:custGeom>
            <a:solidFill>
              <a:srgbClr val="AA61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8689505" y="2744875"/>
              <a:ext cx="156736" cy="126257"/>
            </a:xfrm>
            <a:custGeom>
              <a:rect b="b" l="l" r="r" t="t"/>
              <a:pathLst>
                <a:path extrusionOk="0" h="4159" w="5163">
                  <a:moveTo>
                    <a:pt x="2390" y="0"/>
                  </a:moveTo>
                  <a:cubicBezTo>
                    <a:pt x="1399" y="0"/>
                    <a:pt x="522" y="203"/>
                    <a:pt x="522" y="203"/>
                  </a:cubicBezTo>
                  <a:cubicBezTo>
                    <a:pt x="522" y="203"/>
                    <a:pt x="1" y="660"/>
                    <a:pt x="700" y="1791"/>
                  </a:cubicBezTo>
                  <a:cubicBezTo>
                    <a:pt x="1058" y="2576"/>
                    <a:pt x="1570" y="2717"/>
                    <a:pt x="1947" y="2717"/>
                  </a:cubicBezTo>
                  <a:cubicBezTo>
                    <a:pt x="2053" y="2717"/>
                    <a:pt x="2148" y="2706"/>
                    <a:pt x="2226" y="2694"/>
                  </a:cubicBezTo>
                  <a:cubicBezTo>
                    <a:pt x="2309" y="2676"/>
                    <a:pt x="2366" y="2664"/>
                    <a:pt x="2400" y="2664"/>
                  </a:cubicBezTo>
                  <a:cubicBezTo>
                    <a:pt x="2413" y="2664"/>
                    <a:pt x="2423" y="2665"/>
                    <a:pt x="2429" y="2669"/>
                  </a:cubicBezTo>
                  <a:cubicBezTo>
                    <a:pt x="2493" y="2745"/>
                    <a:pt x="2607" y="3940"/>
                    <a:pt x="2938" y="3966"/>
                  </a:cubicBezTo>
                  <a:cubicBezTo>
                    <a:pt x="3103" y="3953"/>
                    <a:pt x="3218" y="3610"/>
                    <a:pt x="3218" y="3610"/>
                  </a:cubicBezTo>
                  <a:cubicBezTo>
                    <a:pt x="3313" y="4020"/>
                    <a:pt x="3423" y="4159"/>
                    <a:pt x="3520" y="4159"/>
                  </a:cubicBezTo>
                  <a:cubicBezTo>
                    <a:pt x="3552" y="4159"/>
                    <a:pt x="3583" y="4144"/>
                    <a:pt x="3611" y="4118"/>
                  </a:cubicBezTo>
                  <a:cubicBezTo>
                    <a:pt x="3738" y="4017"/>
                    <a:pt x="3726" y="3597"/>
                    <a:pt x="3726" y="3597"/>
                  </a:cubicBezTo>
                  <a:lnTo>
                    <a:pt x="3726" y="3597"/>
                  </a:lnTo>
                  <a:cubicBezTo>
                    <a:pt x="3762" y="3900"/>
                    <a:pt x="3979" y="4078"/>
                    <a:pt x="4149" y="4078"/>
                  </a:cubicBezTo>
                  <a:cubicBezTo>
                    <a:pt x="4222" y="4078"/>
                    <a:pt x="4285" y="4046"/>
                    <a:pt x="4323" y="3978"/>
                  </a:cubicBezTo>
                  <a:cubicBezTo>
                    <a:pt x="4421" y="3794"/>
                    <a:pt x="4241" y="2463"/>
                    <a:pt x="4091" y="1949"/>
                  </a:cubicBezTo>
                  <a:lnTo>
                    <a:pt x="4091" y="1949"/>
                  </a:lnTo>
                  <a:cubicBezTo>
                    <a:pt x="4205" y="2205"/>
                    <a:pt x="4417" y="2674"/>
                    <a:pt x="4642" y="3113"/>
                  </a:cubicBezTo>
                  <a:cubicBezTo>
                    <a:pt x="4733" y="3227"/>
                    <a:pt x="4816" y="3275"/>
                    <a:pt x="4887" y="3275"/>
                  </a:cubicBezTo>
                  <a:cubicBezTo>
                    <a:pt x="5052" y="3275"/>
                    <a:pt x="5147" y="3016"/>
                    <a:pt x="5112" y="2757"/>
                  </a:cubicBezTo>
                  <a:cubicBezTo>
                    <a:pt x="5162" y="2491"/>
                    <a:pt x="4908" y="1423"/>
                    <a:pt x="4654" y="1105"/>
                  </a:cubicBezTo>
                  <a:cubicBezTo>
                    <a:pt x="4515" y="991"/>
                    <a:pt x="3752" y="215"/>
                    <a:pt x="3077" y="37"/>
                  </a:cubicBezTo>
                  <a:cubicBezTo>
                    <a:pt x="2848" y="11"/>
                    <a:pt x="2616" y="0"/>
                    <a:pt x="2390" y="0"/>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8795270" y="2812360"/>
              <a:ext cx="7377" cy="41711"/>
            </a:xfrm>
            <a:custGeom>
              <a:rect b="b" l="l" r="r" t="t"/>
              <a:pathLst>
                <a:path extrusionOk="0" h="1374" w="243">
                  <a:moveTo>
                    <a:pt x="0" y="0"/>
                  </a:moveTo>
                  <a:lnTo>
                    <a:pt x="0" y="0"/>
                  </a:lnTo>
                  <a:cubicBezTo>
                    <a:pt x="64" y="471"/>
                    <a:pt x="127" y="929"/>
                    <a:pt x="242" y="1374"/>
                  </a:cubicBezTo>
                  <a:cubicBezTo>
                    <a:pt x="242" y="1132"/>
                    <a:pt x="217" y="904"/>
                    <a:pt x="178" y="675"/>
                  </a:cubicBezTo>
                  <a:cubicBezTo>
                    <a:pt x="141" y="446"/>
                    <a:pt x="90" y="204"/>
                    <a:pt x="0" y="0"/>
                  </a:cubicBezTo>
                  <a:close/>
                </a:path>
              </a:pathLst>
            </a:custGeom>
            <a:solidFill>
              <a:srgbClr val="BC72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8779454" y="2820860"/>
              <a:ext cx="7741" cy="33606"/>
            </a:xfrm>
            <a:custGeom>
              <a:rect b="b" l="l" r="r" t="t"/>
              <a:pathLst>
                <a:path extrusionOk="0" h="1107" w="255">
                  <a:moveTo>
                    <a:pt x="0" y="0"/>
                  </a:moveTo>
                  <a:lnTo>
                    <a:pt x="0" y="0"/>
                  </a:lnTo>
                  <a:cubicBezTo>
                    <a:pt x="64" y="382"/>
                    <a:pt x="128" y="751"/>
                    <a:pt x="255" y="1107"/>
                  </a:cubicBezTo>
                  <a:cubicBezTo>
                    <a:pt x="255" y="903"/>
                    <a:pt x="216" y="712"/>
                    <a:pt x="178" y="534"/>
                  </a:cubicBezTo>
                  <a:cubicBezTo>
                    <a:pt x="140" y="344"/>
                    <a:pt x="89" y="166"/>
                    <a:pt x="0" y="0"/>
                  </a:cubicBezTo>
                  <a:close/>
                </a:path>
              </a:pathLst>
            </a:custGeom>
            <a:solidFill>
              <a:srgbClr val="BC72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8535137" y="2797697"/>
              <a:ext cx="374520" cy="124739"/>
            </a:xfrm>
            <a:custGeom>
              <a:rect b="b" l="l" r="r" t="t"/>
              <a:pathLst>
                <a:path extrusionOk="0" h="4109" w="12337">
                  <a:moveTo>
                    <a:pt x="1141" y="0"/>
                  </a:moveTo>
                  <a:cubicBezTo>
                    <a:pt x="1127" y="0"/>
                    <a:pt x="1119" y="0"/>
                    <a:pt x="1119" y="0"/>
                  </a:cubicBezTo>
                  <a:lnTo>
                    <a:pt x="0" y="319"/>
                  </a:lnTo>
                  <a:lnTo>
                    <a:pt x="39" y="1336"/>
                  </a:lnTo>
                  <a:lnTo>
                    <a:pt x="64" y="1806"/>
                  </a:lnTo>
                  <a:cubicBezTo>
                    <a:pt x="64" y="1806"/>
                    <a:pt x="7718" y="3879"/>
                    <a:pt x="9345" y="4069"/>
                  </a:cubicBezTo>
                  <a:cubicBezTo>
                    <a:pt x="9396" y="4082"/>
                    <a:pt x="9447" y="4082"/>
                    <a:pt x="9510" y="4094"/>
                  </a:cubicBezTo>
                  <a:cubicBezTo>
                    <a:pt x="9627" y="4104"/>
                    <a:pt x="9743" y="4108"/>
                    <a:pt x="9857" y="4108"/>
                  </a:cubicBezTo>
                  <a:cubicBezTo>
                    <a:pt x="11247" y="4108"/>
                    <a:pt x="12336" y="3412"/>
                    <a:pt x="12219" y="2531"/>
                  </a:cubicBezTo>
                  <a:cubicBezTo>
                    <a:pt x="12193" y="2302"/>
                    <a:pt x="12066" y="2060"/>
                    <a:pt x="11863" y="1844"/>
                  </a:cubicBezTo>
                  <a:cubicBezTo>
                    <a:pt x="11264" y="1195"/>
                    <a:pt x="9981" y="624"/>
                    <a:pt x="8290" y="471"/>
                  </a:cubicBezTo>
                  <a:cubicBezTo>
                    <a:pt x="8035" y="446"/>
                    <a:pt x="7781" y="433"/>
                    <a:pt x="7514" y="420"/>
                  </a:cubicBezTo>
                  <a:cubicBezTo>
                    <a:pt x="3952" y="11"/>
                    <a:pt x="1404" y="0"/>
                    <a:pt x="1141" y="0"/>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8535137" y="2794752"/>
              <a:ext cx="374520" cy="127684"/>
            </a:xfrm>
            <a:custGeom>
              <a:rect b="b" l="l" r="r" t="t"/>
              <a:pathLst>
                <a:path extrusionOk="0" h="4206" w="12337">
                  <a:moveTo>
                    <a:pt x="3454" y="1"/>
                  </a:moveTo>
                  <a:cubicBezTo>
                    <a:pt x="1996" y="1"/>
                    <a:pt x="1119" y="97"/>
                    <a:pt x="1119" y="97"/>
                  </a:cubicBezTo>
                  <a:lnTo>
                    <a:pt x="0" y="416"/>
                  </a:lnTo>
                  <a:lnTo>
                    <a:pt x="39" y="1433"/>
                  </a:lnTo>
                  <a:lnTo>
                    <a:pt x="64" y="1903"/>
                  </a:lnTo>
                  <a:cubicBezTo>
                    <a:pt x="64" y="1903"/>
                    <a:pt x="7718" y="3976"/>
                    <a:pt x="9345" y="4166"/>
                  </a:cubicBezTo>
                  <a:cubicBezTo>
                    <a:pt x="9396" y="4179"/>
                    <a:pt x="9447" y="4179"/>
                    <a:pt x="9510" y="4191"/>
                  </a:cubicBezTo>
                  <a:cubicBezTo>
                    <a:pt x="9627" y="4201"/>
                    <a:pt x="9743" y="4205"/>
                    <a:pt x="9857" y="4205"/>
                  </a:cubicBezTo>
                  <a:cubicBezTo>
                    <a:pt x="11247" y="4205"/>
                    <a:pt x="12336" y="3509"/>
                    <a:pt x="12219" y="2628"/>
                  </a:cubicBezTo>
                  <a:cubicBezTo>
                    <a:pt x="12193" y="2399"/>
                    <a:pt x="12066" y="2157"/>
                    <a:pt x="11863" y="1941"/>
                  </a:cubicBezTo>
                  <a:cubicBezTo>
                    <a:pt x="11264" y="1292"/>
                    <a:pt x="10705" y="580"/>
                    <a:pt x="7527" y="238"/>
                  </a:cubicBezTo>
                  <a:cubicBezTo>
                    <a:pt x="5931" y="54"/>
                    <a:pt x="4534" y="1"/>
                    <a:pt x="3454" y="1"/>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8816095" y="2809658"/>
              <a:ext cx="425" cy="820"/>
            </a:xfrm>
            <a:custGeom>
              <a:rect b="b" l="l" r="r" t="t"/>
              <a:pathLst>
                <a:path extrusionOk="0" h="27" w="14">
                  <a:moveTo>
                    <a:pt x="14" y="1"/>
                  </a:moveTo>
                  <a:cubicBezTo>
                    <a:pt x="14" y="13"/>
                    <a:pt x="14" y="13"/>
                    <a:pt x="1" y="26"/>
                  </a:cubicBezTo>
                  <a:lnTo>
                    <a:pt x="14" y="26"/>
                  </a:lnTo>
                  <a:lnTo>
                    <a:pt x="14" y="1"/>
                  </a:lnTo>
                  <a:close/>
                </a:path>
              </a:pathLst>
            </a:custGeom>
            <a:solidFill>
              <a:srgbClr val="CC7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8814972" y="2809263"/>
              <a:ext cx="1548" cy="1214"/>
            </a:xfrm>
            <a:custGeom>
              <a:rect b="b" l="l" r="r" t="t"/>
              <a:pathLst>
                <a:path extrusionOk="0" h="40" w="51">
                  <a:moveTo>
                    <a:pt x="0" y="1"/>
                  </a:moveTo>
                  <a:cubicBezTo>
                    <a:pt x="12" y="14"/>
                    <a:pt x="12" y="14"/>
                    <a:pt x="12" y="26"/>
                  </a:cubicBezTo>
                  <a:cubicBezTo>
                    <a:pt x="26" y="26"/>
                    <a:pt x="38" y="26"/>
                    <a:pt x="38" y="39"/>
                  </a:cubicBezTo>
                  <a:cubicBezTo>
                    <a:pt x="51" y="26"/>
                    <a:pt x="51" y="26"/>
                    <a:pt x="51" y="14"/>
                  </a:cubicBezTo>
                  <a:cubicBezTo>
                    <a:pt x="38" y="14"/>
                    <a:pt x="26" y="14"/>
                    <a:pt x="0" y="1"/>
                  </a:cubicBezTo>
                  <a:close/>
                </a:path>
              </a:pathLst>
            </a:custGeom>
            <a:solidFill>
              <a:srgbClr val="C571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8780608" y="2804254"/>
              <a:ext cx="42470" cy="7772"/>
            </a:xfrm>
            <a:custGeom>
              <a:rect b="b" l="l" r="r" t="t"/>
              <a:pathLst>
                <a:path extrusionOk="0" h="256" w="1399">
                  <a:moveTo>
                    <a:pt x="0" y="1"/>
                  </a:moveTo>
                  <a:lnTo>
                    <a:pt x="0" y="1"/>
                  </a:lnTo>
                  <a:cubicBezTo>
                    <a:pt x="432" y="52"/>
                    <a:pt x="814" y="115"/>
                    <a:pt x="1144" y="191"/>
                  </a:cubicBezTo>
                  <a:cubicBezTo>
                    <a:pt x="1144" y="179"/>
                    <a:pt x="1144" y="179"/>
                    <a:pt x="1132" y="166"/>
                  </a:cubicBezTo>
                  <a:cubicBezTo>
                    <a:pt x="941" y="128"/>
                    <a:pt x="534" y="52"/>
                    <a:pt x="0" y="1"/>
                  </a:cubicBezTo>
                  <a:close/>
                  <a:moveTo>
                    <a:pt x="1183" y="179"/>
                  </a:moveTo>
                  <a:lnTo>
                    <a:pt x="1183" y="204"/>
                  </a:lnTo>
                  <a:cubicBezTo>
                    <a:pt x="1259" y="217"/>
                    <a:pt x="1336" y="230"/>
                    <a:pt x="1399" y="255"/>
                  </a:cubicBezTo>
                  <a:cubicBezTo>
                    <a:pt x="1361" y="230"/>
                    <a:pt x="1310" y="217"/>
                    <a:pt x="1271" y="204"/>
                  </a:cubicBezTo>
                  <a:cubicBezTo>
                    <a:pt x="1271" y="204"/>
                    <a:pt x="1234" y="191"/>
                    <a:pt x="1183" y="179"/>
                  </a:cubicBezTo>
                  <a:close/>
                </a:path>
              </a:pathLst>
            </a:custGeom>
            <a:solidFill>
              <a:srgbClr val="CC7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8741234" y="2802736"/>
              <a:ext cx="110046" cy="25500"/>
            </a:xfrm>
            <a:custGeom>
              <a:rect b="b" l="l" r="r" t="t"/>
              <a:pathLst>
                <a:path extrusionOk="0" h="840" w="3625">
                  <a:moveTo>
                    <a:pt x="0" y="0"/>
                  </a:moveTo>
                  <a:cubicBezTo>
                    <a:pt x="0" y="0"/>
                    <a:pt x="2365" y="229"/>
                    <a:pt x="3624" y="839"/>
                  </a:cubicBezTo>
                  <a:cubicBezTo>
                    <a:pt x="3624" y="839"/>
                    <a:pt x="3153" y="483"/>
                    <a:pt x="2696" y="305"/>
                  </a:cubicBezTo>
                  <a:cubicBezTo>
                    <a:pt x="2633" y="280"/>
                    <a:pt x="2556" y="267"/>
                    <a:pt x="2480" y="254"/>
                  </a:cubicBezTo>
                  <a:lnTo>
                    <a:pt x="2467" y="254"/>
                  </a:lnTo>
                  <a:cubicBezTo>
                    <a:pt x="2467" y="241"/>
                    <a:pt x="2455" y="241"/>
                    <a:pt x="2441" y="241"/>
                  </a:cubicBezTo>
                  <a:cubicBezTo>
                    <a:pt x="2111" y="165"/>
                    <a:pt x="1729" y="102"/>
                    <a:pt x="1297" y="51"/>
                  </a:cubicBezTo>
                  <a:cubicBezTo>
                    <a:pt x="1005" y="12"/>
                    <a:pt x="661" y="0"/>
                    <a:pt x="305" y="0"/>
                  </a:cubicBezTo>
                  <a:close/>
                </a:path>
              </a:pathLst>
            </a:custGeom>
            <a:solidFill>
              <a:srgbClr val="CC7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8897545" y="2838224"/>
              <a:ext cx="8530" cy="36308"/>
            </a:xfrm>
            <a:custGeom>
              <a:rect b="b" l="l" r="r" t="t"/>
              <a:pathLst>
                <a:path extrusionOk="0" h="1196" w="281">
                  <a:moveTo>
                    <a:pt x="179" y="1"/>
                  </a:moveTo>
                  <a:cubicBezTo>
                    <a:pt x="153" y="64"/>
                    <a:pt x="140" y="306"/>
                    <a:pt x="1" y="598"/>
                  </a:cubicBezTo>
                  <a:cubicBezTo>
                    <a:pt x="166" y="801"/>
                    <a:pt x="255" y="992"/>
                    <a:pt x="281" y="1196"/>
                  </a:cubicBezTo>
                  <a:cubicBezTo>
                    <a:pt x="267" y="789"/>
                    <a:pt x="242" y="408"/>
                    <a:pt x="230" y="52"/>
                  </a:cubicBezTo>
                  <a:cubicBezTo>
                    <a:pt x="216" y="26"/>
                    <a:pt x="191" y="13"/>
                    <a:pt x="179" y="1"/>
                  </a:cubicBezTo>
                  <a:close/>
                </a:path>
              </a:pathLst>
            </a:custGeom>
            <a:solidFill>
              <a:srgbClr val="CF82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8634345" y="2856348"/>
              <a:ext cx="272094" cy="66058"/>
            </a:xfrm>
            <a:custGeom>
              <a:rect b="b" l="l" r="r" t="t"/>
              <a:pathLst>
                <a:path extrusionOk="0" h="2176" w="8963">
                  <a:moveTo>
                    <a:pt x="8671" y="1"/>
                  </a:moveTo>
                  <a:cubicBezTo>
                    <a:pt x="8480" y="421"/>
                    <a:pt x="8073" y="929"/>
                    <a:pt x="7094" y="1145"/>
                  </a:cubicBezTo>
                  <a:cubicBezTo>
                    <a:pt x="7069" y="1158"/>
                    <a:pt x="7030" y="1158"/>
                    <a:pt x="6993" y="1170"/>
                  </a:cubicBezTo>
                  <a:cubicBezTo>
                    <a:pt x="6484" y="1260"/>
                    <a:pt x="5962" y="1298"/>
                    <a:pt x="5454" y="1298"/>
                  </a:cubicBezTo>
                  <a:cubicBezTo>
                    <a:pt x="3877" y="1298"/>
                    <a:pt x="2314" y="942"/>
                    <a:pt x="750" y="586"/>
                  </a:cubicBezTo>
                  <a:cubicBezTo>
                    <a:pt x="610" y="560"/>
                    <a:pt x="458" y="523"/>
                    <a:pt x="317" y="484"/>
                  </a:cubicBezTo>
                  <a:cubicBezTo>
                    <a:pt x="216" y="560"/>
                    <a:pt x="102" y="636"/>
                    <a:pt x="0" y="713"/>
                  </a:cubicBezTo>
                  <a:cubicBezTo>
                    <a:pt x="2301" y="1323"/>
                    <a:pt x="5149" y="2035"/>
                    <a:pt x="6077" y="2137"/>
                  </a:cubicBezTo>
                  <a:cubicBezTo>
                    <a:pt x="6128" y="2150"/>
                    <a:pt x="6179" y="2150"/>
                    <a:pt x="6242" y="2162"/>
                  </a:cubicBezTo>
                  <a:cubicBezTo>
                    <a:pt x="6357" y="2162"/>
                    <a:pt x="6471" y="2175"/>
                    <a:pt x="6598" y="2175"/>
                  </a:cubicBezTo>
                  <a:cubicBezTo>
                    <a:pt x="7920" y="2175"/>
                    <a:pt x="8963" y="1540"/>
                    <a:pt x="8963" y="726"/>
                  </a:cubicBezTo>
                  <a:cubicBezTo>
                    <a:pt x="8963" y="675"/>
                    <a:pt x="8951" y="636"/>
                    <a:pt x="8951" y="599"/>
                  </a:cubicBezTo>
                  <a:cubicBezTo>
                    <a:pt x="8925" y="395"/>
                    <a:pt x="8836" y="204"/>
                    <a:pt x="8671" y="1"/>
                  </a:cubicBezTo>
                  <a:close/>
                </a:path>
              </a:pathLst>
            </a:custGeom>
            <a:solidFill>
              <a:srgbClr val="CF82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8323636" y="2548887"/>
              <a:ext cx="202272" cy="395862"/>
            </a:xfrm>
            <a:custGeom>
              <a:rect b="b" l="l" r="r" t="t"/>
              <a:pathLst>
                <a:path extrusionOk="0" h="13040" w="6663">
                  <a:moveTo>
                    <a:pt x="1661" y="0"/>
                  </a:moveTo>
                  <a:cubicBezTo>
                    <a:pt x="1577" y="0"/>
                    <a:pt x="1498" y="21"/>
                    <a:pt x="1424" y="60"/>
                  </a:cubicBezTo>
                  <a:cubicBezTo>
                    <a:pt x="751" y="403"/>
                    <a:pt x="0" y="1598"/>
                    <a:pt x="331" y="3899"/>
                  </a:cubicBezTo>
                  <a:cubicBezTo>
                    <a:pt x="1285" y="7955"/>
                    <a:pt x="1907" y="9391"/>
                    <a:pt x="4209" y="12990"/>
                  </a:cubicBezTo>
                  <a:cubicBezTo>
                    <a:pt x="4315" y="13023"/>
                    <a:pt x="4431" y="13040"/>
                    <a:pt x="4552" y="13040"/>
                  </a:cubicBezTo>
                  <a:cubicBezTo>
                    <a:pt x="5317" y="13040"/>
                    <a:pt x="6311" y="12384"/>
                    <a:pt x="6662" y="11057"/>
                  </a:cubicBezTo>
                  <a:cubicBezTo>
                    <a:pt x="6116" y="9137"/>
                    <a:pt x="5543" y="6582"/>
                    <a:pt x="4717" y="4357"/>
                  </a:cubicBezTo>
                  <a:cubicBezTo>
                    <a:pt x="3298" y="1225"/>
                    <a:pt x="2318" y="0"/>
                    <a:pt x="1661" y="0"/>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8323636" y="2524844"/>
              <a:ext cx="203031" cy="319968"/>
            </a:xfrm>
            <a:custGeom>
              <a:rect b="b" l="l" r="r" t="t"/>
              <a:pathLst>
                <a:path extrusionOk="0" h="10540" w="6688">
                  <a:moveTo>
                    <a:pt x="1624" y="1"/>
                  </a:moveTo>
                  <a:cubicBezTo>
                    <a:pt x="1580" y="1"/>
                    <a:pt x="1544" y="13"/>
                    <a:pt x="1514" y="38"/>
                  </a:cubicBezTo>
                  <a:cubicBezTo>
                    <a:pt x="483" y="916"/>
                    <a:pt x="0" y="2390"/>
                    <a:pt x="331" y="4691"/>
                  </a:cubicBezTo>
                  <a:cubicBezTo>
                    <a:pt x="497" y="5505"/>
                    <a:pt x="1272" y="9917"/>
                    <a:pt x="1450" y="10539"/>
                  </a:cubicBezTo>
                  <a:cubicBezTo>
                    <a:pt x="1971" y="10336"/>
                    <a:pt x="6688" y="7208"/>
                    <a:pt x="6662" y="7158"/>
                  </a:cubicBezTo>
                  <a:cubicBezTo>
                    <a:pt x="5146" y="3812"/>
                    <a:pt x="2389" y="1"/>
                    <a:pt x="1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8418807" y="2723685"/>
              <a:ext cx="166511" cy="129991"/>
            </a:xfrm>
            <a:custGeom>
              <a:rect b="b" l="l" r="r" t="t"/>
              <a:pathLst>
                <a:path extrusionOk="0" h="4282" w="5485">
                  <a:moveTo>
                    <a:pt x="2081" y="1"/>
                  </a:moveTo>
                  <a:cubicBezTo>
                    <a:pt x="1628" y="1"/>
                    <a:pt x="1055" y="111"/>
                    <a:pt x="896" y="214"/>
                  </a:cubicBezTo>
                  <a:cubicBezTo>
                    <a:pt x="527" y="341"/>
                    <a:pt x="209" y="684"/>
                    <a:pt x="718" y="824"/>
                  </a:cubicBezTo>
                  <a:cubicBezTo>
                    <a:pt x="968" y="837"/>
                    <a:pt x="1229" y="841"/>
                    <a:pt x="1466" y="841"/>
                  </a:cubicBezTo>
                  <a:cubicBezTo>
                    <a:pt x="1941" y="841"/>
                    <a:pt x="2320" y="824"/>
                    <a:pt x="2320" y="824"/>
                  </a:cubicBezTo>
                  <a:lnTo>
                    <a:pt x="3324" y="1358"/>
                  </a:lnTo>
                  <a:cubicBezTo>
                    <a:pt x="3324" y="1358"/>
                    <a:pt x="2549" y="1028"/>
                    <a:pt x="2294" y="977"/>
                  </a:cubicBezTo>
                  <a:cubicBezTo>
                    <a:pt x="2281" y="974"/>
                    <a:pt x="2264" y="973"/>
                    <a:pt x="2243" y="973"/>
                  </a:cubicBezTo>
                  <a:cubicBezTo>
                    <a:pt x="1861" y="973"/>
                    <a:pt x="264" y="1395"/>
                    <a:pt x="120" y="1599"/>
                  </a:cubicBezTo>
                  <a:cubicBezTo>
                    <a:pt x="0" y="1785"/>
                    <a:pt x="255" y="2055"/>
                    <a:pt x="595" y="2055"/>
                  </a:cubicBezTo>
                  <a:cubicBezTo>
                    <a:pt x="651" y="2055"/>
                    <a:pt x="709" y="2048"/>
                    <a:pt x="769" y="2032"/>
                  </a:cubicBezTo>
                  <a:lnTo>
                    <a:pt x="769" y="2032"/>
                  </a:lnTo>
                  <a:cubicBezTo>
                    <a:pt x="769" y="2032"/>
                    <a:pt x="374" y="2184"/>
                    <a:pt x="349" y="2350"/>
                  </a:cubicBezTo>
                  <a:cubicBezTo>
                    <a:pt x="321" y="2472"/>
                    <a:pt x="390" y="2566"/>
                    <a:pt x="653" y="2566"/>
                  </a:cubicBezTo>
                  <a:cubicBezTo>
                    <a:pt x="746" y="2566"/>
                    <a:pt x="864" y="2554"/>
                    <a:pt x="1010" y="2528"/>
                  </a:cubicBezTo>
                  <a:lnTo>
                    <a:pt x="1010" y="2528"/>
                  </a:lnTo>
                  <a:cubicBezTo>
                    <a:pt x="1010" y="2528"/>
                    <a:pt x="756" y="2782"/>
                    <a:pt x="820" y="2947"/>
                  </a:cubicBezTo>
                  <a:cubicBezTo>
                    <a:pt x="873" y="3036"/>
                    <a:pt x="1009" y="3067"/>
                    <a:pt x="1178" y="3067"/>
                  </a:cubicBezTo>
                  <a:cubicBezTo>
                    <a:pt x="1371" y="3067"/>
                    <a:pt x="1608" y="3026"/>
                    <a:pt x="1811" y="2986"/>
                  </a:cubicBezTo>
                  <a:cubicBezTo>
                    <a:pt x="1987" y="2954"/>
                    <a:pt x="2146" y="2915"/>
                    <a:pt x="2219" y="2915"/>
                  </a:cubicBezTo>
                  <a:cubicBezTo>
                    <a:pt x="2236" y="2915"/>
                    <a:pt x="2249" y="2917"/>
                    <a:pt x="2256" y="2921"/>
                  </a:cubicBezTo>
                  <a:cubicBezTo>
                    <a:pt x="2357" y="2947"/>
                    <a:pt x="2396" y="4193"/>
                    <a:pt x="3896" y="4244"/>
                  </a:cubicBezTo>
                  <a:cubicBezTo>
                    <a:pt x="4066" y="4270"/>
                    <a:pt x="4218" y="4282"/>
                    <a:pt x="4354" y="4282"/>
                  </a:cubicBezTo>
                  <a:cubicBezTo>
                    <a:pt x="5328" y="4282"/>
                    <a:pt x="5485" y="3684"/>
                    <a:pt x="5485" y="3684"/>
                  </a:cubicBezTo>
                  <a:cubicBezTo>
                    <a:pt x="5485" y="3684"/>
                    <a:pt x="4634" y="1587"/>
                    <a:pt x="4341" y="1192"/>
                  </a:cubicBezTo>
                  <a:cubicBezTo>
                    <a:pt x="3858" y="608"/>
                    <a:pt x="2676" y="138"/>
                    <a:pt x="2498" y="48"/>
                  </a:cubicBezTo>
                  <a:cubicBezTo>
                    <a:pt x="2391" y="15"/>
                    <a:pt x="2244" y="1"/>
                    <a:pt x="2081" y="1"/>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8443670" y="2802736"/>
              <a:ext cx="82997" cy="41711"/>
            </a:xfrm>
            <a:custGeom>
              <a:rect b="b" l="l" r="r" t="t"/>
              <a:pathLst>
                <a:path extrusionOk="0" h="1374" w="2734">
                  <a:moveTo>
                    <a:pt x="1730" y="0"/>
                  </a:moveTo>
                  <a:cubicBezTo>
                    <a:pt x="1653" y="26"/>
                    <a:pt x="928" y="356"/>
                    <a:pt x="229" y="356"/>
                  </a:cubicBezTo>
                  <a:cubicBezTo>
                    <a:pt x="153" y="356"/>
                    <a:pt x="77" y="343"/>
                    <a:pt x="1" y="343"/>
                  </a:cubicBezTo>
                  <a:cubicBezTo>
                    <a:pt x="51" y="432"/>
                    <a:pt x="191" y="470"/>
                    <a:pt x="369" y="470"/>
                  </a:cubicBezTo>
                  <a:cubicBezTo>
                    <a:pt x="560" y="470"/>
                    <a:pt x="789" y="432"/>
                    <a:pt x="992" y="382"/>
                  </a:cubicBezTo>
                  <a:cubicBezTo>
                    <a:pt x="1182" y="343"/>
                    <a:pt x="1348" y="305"/>
                    <a:pt x="1411" y="305"/>
                  </a:cubicBezTo>
                  <a:cubicBezTo>
                    <a:pt x="1425" y="305"/>
                    <a:pt x="1425" y="305"/>
                    <a:pt x="1437" y="317"/>
                  </a:cubicBezTo>
                  <a:cubicBezTo>
                    <a:pt x="1501" y="331"/>
                    <a:pt x="1552" y="992"/>
                    <a:pt x="2137" y="1373"/>
                  </a:cubicBezTo>
                  <a:cubicBezTo>
                    <a:pt x="2327" y="1258"/>
                    <a:pt x="2530" y="1144"/>
                    <a:pt x="2734" y="1029"/>
                  </a:cubicBezTo>
                  <a:cubicBezTo>
                    <a:pt x="2276" y="992"/>
                    <a:pt x="2009" y="738"/>
                    <a:pt x="1730" y="0"/>
                  </a:cubicBezTo>
                  <a:close/>
                </a:path>
              </a:pathLst>
            </a:custGeom>
            <a:solidFill>
              <a:srgbClr val="CC7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8442121" y="2775293"/>
              <a:ext cx="41711" cy="10079"/>
            </a:xfrm>
            <a:custGeom>
              <a:rect b="b" l="l" r="r" t="t"/>
              <a:pathLst>
                <a:path extrusionOk="0" h="332" w="1374">
                  <a:moveTo>
                    <a:pt x="1310" y="1"/>
                  </a:moveTo>
                  <a:cubicBezTo>
                    <a:pt x="1094" y="1"/>
                    <a:pt x="891" y="52"/>
                    <a:pt x="674" y="90"/>
                  </a:cubicBezTo>
                  <a:cubicBezTo>
                    <a:pt x="445" y="154"/>
                    <a:pt x="216" y="218"/>
                    <a:pt x="1" y="332"/>
                  </a:cubicBezTo>
                  <a:cubicBezTo>
                    <a:pt x="471" y="255"/>
                    <a:pt x="916" y="116"/>
                    <a:pt x="1374" y="1"/>
                  </a:cubicBezTo>
                  <a:close/>
                </a:path>
              </a:pathLst>
            </a:custGeom>
            <a:solidFill>
              <a:srgbClr val="CC7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8449438" y="2793842"/>
              <a:ext cx="34395" cy="6588"/>
            </a:xfrm>
            <a:custGeom>
              <a:rect b="b" l="l" r="r" t="t"/>
              <a:pathLst>
                <a:path extrusionOk="0" h="217" w="1133">
                  <a:moveTo>
                    <a:pt x="980" y="0"/>
                  </a:moveTo>
                  <a:cubicBezTo>
                    <a:pt x="840" y="0"/>
                    <a:pt x="701" y="26"/>
                    <a:pt x="560" y="51"/>
                  </a:cubicBezTo>
                  <a:cubicBezTo>
                    <a:pt x="370" y="90"/>
                    <a:pt x="179" y="141"/>
                    <a:pt x="1" y="217"/>
                  </a:cubicBezTo>
                  <a:cubicBezTo>
                    <a:pt x="382" y="191"/>
                    <a:pt x="751" y="102"/>
                    <a:pt x="1133" y="13"/>
                  </a:cubicBezTo>
                  <a:cubicBezTo>
                    <a:pt x="1082" y="0"/>
                    <a:pt x="1031" y="0"/>
                    <a:pt x="980" y="0"/>
                  </a:cubicBezTo>
                  <a:close/>
                </a:path>
              </a:pathLst>
            </a:custGeom>
            <a:solidFill>
              <a:srgbClr val="CC7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8439814" y="2749064"/>
              <a:ext cx="315748" cy="208920"/>
            </a:xfrm>
            <a:custGeom>
              <a:rect b="b" l="l" r="r" t="t"/>
              <a:pathLst>
                <a:path extrusionOk="0" h="6882" w="10401">
                  <a:moveTo>
                    <a:pt x="10133" y="0"/>
                  </a:moveTo>
                  <a:lnTo>
                    <a:pt x="8747" y="65"/>
                  </a:lnTo>
                  <a:cubicBezTo>
                    <a:pt x="8747" y="65"/>
                    <a:pt x="6776" y="865"/>
                    <a:pt x="3649" y="2455"/>
                  </a:cubicBezTo>
                  <a:cubicBezTo>
                    <a:pt x="1323" y="3357"/>
                    <a:pt x="0" y="4947"/>
                    <a:pt x="165" y="5925"/>
                  </a:cubicBezTo>
                  <a:cubicBezTo>
                    <a:pt x="269" y="6538"/>
                    <a:pt x="861" y="6882"/>
                    <a:pt x="1619" y="6882"/>
                  </a:cubicBezTo>
                  <a:cubicBezTo>
                    <a:pt x="2072" y="6882"/>
                    <a:pt x="2585" y="6759"/>
                    <a:pt x="3089" y="6498"/>
                  </a:cubicBezTo>
                  <a:cubicBezTo>
                    <a:pt x="4450" y="5798"/>
                    <a:pt x="10400" y="1260"/>
                    <a:pt x="10400" y="1260"/>
                  </a:cubicBezTo>
                  <a:lnTo>
                    <a:pt x="10133" y="0"/>
                  </a:ln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8387690" y="2801552"/>
              <a:ext cx="62961" cy="135880"/>
            </a:xfrm>
            <a:custGeom>
              <a:rect b="b" l="l" r="r" t="t"/>
              <a:pathLst>
                <a:path extrusionOk="0" h="4476" w="2074">
                  <a:moveTo>
                    <a:pt x="1653" y="0"/>
                  </a:moveTo>
                  <a:lnTo>
                    <a:pt x="1475" y="115"/>
                  </a:lnTo>
                  <a:cubicBezTo>
                    <a:pt x="1043" y="395"/>
                    <a:pt x="636" y="649"/>
                    <a:pt x="294" y="865"/>
                  </a:cubicBezTo>
                  <a:lnTo>
                    <a:pt x="1" y="1056"/>
                  </a:lnTo>
                  <a:cubicBezTo>
                    <a:pt x="497" y="2086"/>
                    <a:pt x="1094" y="3090"/>
                    <a:pt x="1972" y="4476"/>
                  </a:cubicBezTo>
                  <a:cubicBezTo>
                    <a:pt x="1933" y="4387"/>
                    <a:pt x="1908" y="4298"/>
                    <a:pt x="1882" y="4196"/>
                  </a:cubicBezTo>
                  <a:cubicBezTo>
                    <a:pt x="1845" y="3930"/>
                    <a:pt x="1908" y="3611"/>
                    <a:pt x="2073" y="3281"/>
                  </a:cubicBezTo>
                  <a:cubicBezTo>
                    <a:pt x="1692" y="2747"/>
                    <a:pt x="992" y="1285"/>
                    <a:pt x="992" y="1285"/>
                  </a:cubicBezTo>
                  <a:cubicBezTo>
                    <a:pt x="992" y="1285"/>
                    <a:pt x="1018" y="904"/>
                    <a:pt x="1692" y="0"/>
                  </a:cubicBezTo>
                  <a:close/>
                </a:path>
              </a:pathLst>
            </a:custGeom>
            <a:solidFill>
              <a:srgbClr val="CF82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8396585" y="2805043"/>
              <a:ext cx="35913" cy="22768"/>
            </a:xfrm>
            <a:custGeom>
              <a:rect b="b" l="l" r="r" t="t"/>
              <a:pathLst>
                <a:path extrusionOk="0" h="750" w="1183">
                  <a:moveTo>
                    <a:pt x="1182" y="0"/>
                  </a:moveTo>
                  <a:lnTo>
                    <a:pt x="1" y="750"/>
                  </a:lnTo>
                  <a:cubicBezTo>
                    <a:pt x="343" y="534"/>
                    <a:pt x="750" y="280"/>
                    <a:pt x="1182" y="0"/>
                  </a:cubicBezTo>
                  <a:close/>
                </a:path>
              </a:pathLst>
            </a:custGeom>
            <a:solidFill>
              <a:srgbClr val="0093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8437871" y="2800399"/>
              <a:ext cx="1973" cy="1184"/>
            </a:xfrm>
            <a:custGeom>
              <a:rect b="b" l="l" r="r" t="t"/>
              <a:pathLst>
                <a:path extrusionOk="0" h="39" w="65">
                  <a:moveTo>
                    <a:pt x="64" y="1"/>
                  </a:moveTo>
                  <a:lnTo>
                    <a:pt x="0" y="38"/>
                  </a:lnTo>
                  <a:lnTo>
                    <a:pt x="39" y="38"/>
                  </a:lnTo>
                  <a:cubicBezTo>
                    <a:pt x="39" y="26"/>
                    <a:pt x="51" y="13"/>
                    <a:pt x="64" y="1"/>
                  </a:cubicBezTo>
                  <a:close/>
                </a:path>
              </a:pathLst>
            </a:custGeom>
            <a:solidFill>
              <a:srgbClr val="CF82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8623113" y="2877962"/>
              <a:ext cx="11263" cy="8166"/>
            </a:xfrm>
            <a:custGeom>
              <a:rect b="b" l="l" r="r" t="t"/>
              <a:pathLst>
                <a:path extrusionOk="0" h="269" w="371">
                  <a:moveTo>
                    <a:pt x="357" y="1"/>
                  </a:moveTo>
                  <a:cubicBezTo>
                    <a:pt x="243" y="90"/>
                    <a:pt x="116" y="179"/>
                    <a:pt x="1" y="268"/>
                  </a:cubicBezTo>
                  <a:cubicBezTo>
                    <a:pt x="116" y="179"/>
                    <a:pt x="243" y="90"/>
                    <a:pt x="370" y="1"/>
                  </a:cubicBezTo>
                  <a:close/>
                </a:path>
              </a:pathLst>
            </a:custGeom>
            <a:solidFill>
              <a:srgbClr val="0088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8643604" y="2804649"/>
              <a:ext cx="93015" cy="66392"/>
            </a:xfrm>
            <a:custGeom>
              <a:rect b="b" l="l" r="r" t="t"/>
              <a:pathLst>
                <a:path extrusionOk="0" h="2187" w="3064">
                  <a:moveTo>
                    <a:pt x="3064" y="0"/>
                  </a:moveTo>
                  <a:cubicBezTo>
                    <a:pt x="3063" y="0"/>
                    <a:pt x="2707" y="242"/>
                    <a:pt x="2136" y="610"/>
                  </a:cubicBezTo>
                  <a:cubicBezTo>
                    <a:pt x="1513" y="1081"/>
                    <a:pt x="763" y="1628"/>
                    <a:pt x="0" y="2187"/>
                  </a:cubicBezTo>
                  <a:lnTo>
                    <a:pt x="12" y="2187"/>
                  </a:lnTo>
                  <a:cubicBezTo>
                    <a:pt x="1627" y="1056"/>
                    <a:pt x="3063" y="1"/>
                    <a:pt x="3064" y="0"/>
                  </a:cubicBezTo>
                  <a:close/>
                </a:path>
              </a:pathLst>
            </a:custGeom>
            <a:solidFill>
              <a:srgbClr val="CF82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8633920" y="2871010"/>
              <a:ext cx="10079" cy="6982"/>
            </a:xfrm>
            <a:custGeom>
              <a:rect b="b" l="l" r="r" t="t"/>
              <a:pathLst>
                <a:path extrusionOk="0" h="230" w="332">
                  <a:moveTo>
                    <a:pt x="319" y="1"/>
                  </a:moveTo>
                  <a:cubicBezTo>
                    <a:pt x="218" y="77"/>
                    <a:pt x="103" y="153"/>
                    <a:pt x="1" y="230"/>
                  </a:cubicBezTo>
                  <a:lnTo>
                    <a:pt x="14" y="230"/>
                  </a:lnTo>
                  <a:cubicBezTo>
                    <a:pt x="116" y="153"/>
                    <a:pt x="230" y="77"/>
                    <a:pt x="331" y="1"/>
                  </a:cubicBezTo>
                  <a:close/>
                </a:path>
              </a:pathLst>
            </a:custGeom>
            <a:solidFill>
              <a:srgbClr val="C877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8443670" y="2823167"/>
              <a:ext cx="264808" cy="134727"/>
            </a:xfrm>
            <a:custGeom>
              <a:rect b="b" l="l" r="r" t="t"/>
              <a:pathLst>
                <a:path extrusionOk="0" h="4438" w="8723">
                  <a:moveTo>
                    <a:pt x="8722" y="0"/>
                  </a:moveTo>
                  <a:lnTo>
                    <a:pt x="8722" y="0"/>
                  </a:lnTo>
                  <a:cubicBezTo>
                    <a:pt x="8531" y="115"/>
                    <a:pt x="8328" y="243"/>
                    <a:pt x="8099" y="395"/>
                  </a:cubicBezTo>
                  <a:cubicBezTo>
                    <a:pt x="8086" y="395"/>
                    <a:pt x="8061" y="407"/>
                    <a:pt x="8048" y="421"/>
                  </a:cubicBezTo>
                  <a:cubicBezTo>
                    <a:pt x="7934" y="484"/>
                    <a:pt x="7819" y="560"/>
                    <a:pt x="7692" y="636"/>
                  </a:cubicBezTo>
                  <a:lnTo>
                    <a:pt x="7680" y="649"/>
                  </a:lnTo>
                  <a:cubicBezTo>
                    <a:pt x="7578" y="712"/>
                    <a:pt x="7451" y="789"/>
                    <a:pt x="7336" y="853"/>
                  </a:cubicBezTo>
                  <a:cubicBezTo>
                    <a:pt x="7310" y="878"/>
                    <a:pt x="7285" y="890"/>
                    <a:pt x="7260" y="904"/>
                  </a:cubicBezTo>
                  <a:cubicBezTo>
                    <a:pt x="7005" y="1056"/>
                    <a:pt x="6751" y="1209"/>
                    <a:pt x="6471" y="1374"/>
                  </a:cubicBezTo>
                  <a:cubicBezTo>
                    <a:pt x="6446" y="1399"/>
                    <a:pt x="6408" y="1412"/>
                    <a:pt x="6370" y="1438"/>
                  </a:cubicBezTo>
                  <a:cubicBezTo>
                    <a:pt x="6256" y="1501"/>
                    <a:pt x="6129" y="1577"/>
                    <a:pt x="6014" y="1641"/>
                  </a:cubicBezTo>
                  <a:cubicBezTo>
                    <a:pt x="5988" y="1653"/>
                    <a:pt x="5976" y="1666"/>
                    <a:pt x="5951" y="1679"/>
                  </a:cubicBezTo>
                  <a:cubicBezTo>
                    <a:pt x="5823" y="1755"/>
                    <a:pt x="5683" y="1831"/>
                    <a:pt x="5544" y="1921"/>
                  </a:cubicBezTo>
                  <a:cubicBezTo>
                    <a:pt x="5505" y="1933"/>
                    <a:pt x="5467" y="1958"/>
                    <a:pt x="5429" y="1984"/>
                  </a:cubicBezTo>
                  <a:lnTo>
                    <a:pt x="5086" y="2175"/>
                  </a:lnTo>
                  <a:cubicBezTo>
                    <a:pt x="5047" y="2187"/>
                    <a:pt x="5022" y="2213"/>
                    <a:pt x="4984" y="2226"/>
                  </a:cubicBezTo>
                  <a:lnTo>
                    <a:pt x="4564" y="2455"/>
                  </a:lnTo>
                  <a:cubicBezTo>
                    <a:pt x="4527" y="2480"/>
                    <a:pt x="4501" y="2492"/>
                    <a:pt x="4463" y="2518"/>
                  </a:cubicBezTo>
                  <a:cubicBezTo>
                    <a:pt x="4349" y="2582"/>
                    <a:pt x="4234" y="2645"/>
                    <a:pt x="4120" y="2696"/>
                  </a:cubicBezTo>
                  <a:cubicBezTo>
                    <a:pt x="4081" y="2721"/>
                    <a:pt x="4044" y="2734"/>
                    <a:pt x="4005" y="2760"/>
                  </a:cubicBezTo>
                  <a:cubicBezTo>
                    <a:pt x="3866" y="2836"/>
                    <a:pt x="3725" y="2899"/>
                    <a:pt x="3586" y="2975"/>
                  </a:cubicBezTo>
                  <a:cubicBezTo>
                    <a:pt x="3547" y="2989"/>
                    <a:pt x="3522" y="3001"/>
                    <a:pt x="3496" y="3026"/>
                  </a:cubicBezTo>
                  <a:cubicBezTo>
                    <a:pt x="3369" y="3077"/>
                    <a:pt x="3255" y="3141"/>
                    <a:pt x="3140" y="3192"/>
                  </a:cubicBezTo>
                  <a:cubicBezTo>
                    <a:pt x="3103" y="3218"/>
                    <a:pt x="3064" y="3230"/>
                    <a:pt x="3026" y="3243"/>
                  </a:cubicBezTo>
                  <a:cubicBezTo>
                    <a:pt x="2886" y="3319"/>
                    <a:pt x="2747" y="3382"/>
                    <a:pt x="2620" y="3446"/>
                  </a:cubicBezTo>
                  <a:cubicBezTo>
                    <a:pt x="2594" y="3459"/>
                    <a:pt x="2581" y="3459"/>
                    <a:pt x="2556" y="3472"/>
                  </a:cubicBezTo>
                  <a:cubicBezTo>
                    <a:pt x="2442" y="3523"/>
                    <a:pt x="2327" y="3573"/>
                    <a:pt x="2200" y="3637"/>
                  </a:cubicBezTo>
                  <a:cubicBezTo>
                    <a:pt x="2162" y="3650"/>
                    <a:pt x="2137" y="3662"/>
                    <a:pt x="2098" y="3675"/>
                  </a:cubicBezTo>
                  <a:cubicBezTo>
                    <a:pt x="1908" y="3751"/>
                    <a:pt x="1755" y="3777"/>
                    <a:pt x="1628" y="3777"/>
                  </a:cubicBezTo>
                  <a:cubicBezTo>
                    <a:pt x="1348" y="3777"/>
                    <a:pt x="1221" y="3637"/>
                    <a:pt x="1170" y="3611"/>
                  </a:cubicBezTo>
                  <a:cubicBezTo>
                    <a:pt x="1170" y="3599"/>
                    <a:pt x="1170" y="3599"/>
                    <a:pt x="1157" y="3599"/>
                  </a:cubicBezTo>
                  <a:lnTo>
                    <a:pt x="1081" y="3523"/>
                  </a:lnTo>
                  <a:cubicBezTo>
                    <a:pt x="1069" y="3523"/>
                    <a:pt x="1069" y="3509"/>
                    <a:pt x="1055" y="3509"/>
                  </a:cubicBezTo>
                  <a:lnTo>
                    <a:pt x="979" y="3433"/>
                  </a:lnTo>
                  <a:cubicBezTo>
                    <a:pt x="967" y="3433"/>
                    <a:pt x="967" y="3421"/>
                    <a:pt x="954" y="3421"/>
                  </a:cubicBezTo>
                  <a:cubicBezTo>
                    <a:pt x="928" y="3395"/>
                    <a:pt x="903" y="3357"/>
                    <a:pt x="877" y="3331"/>
                  </a:cubicBezTo>
                  <a:cubicBezTo>
                    <a:pt x="865" y="3331"/>
                    <a:pt x="865" y="3319"/>
                    <a:pt x="865" y="3319"/>
                  </a:cubicBezTo>
                  <a:cubicBezTo>
                    <a:pt x="687" y="3141"/>
                    <a:pt x="509" y="2938"/>
                    <a:pt x="331" y="2709"/>
                  </a:cubicBezTo>
                  <a:cubicBezTo>
                    <a:pt x="293" y="2658"/>
                    <a:pt x="267" y="2619"/>
                    <a:pt x="229" y="2569"/>
                  </a:cubicBezTo>
                  <a:cubicBezTo>
                    <a:pt x="64" y="2899"/>
                    <a:pt x="1" y="3218"/>
                    <a:pt x="38" y="3484"/>
                  </a:cubicBezTo>
                  <a:cubicBezTo>
                    <a:pt x="64" y="3586"/>
                    <a:pt x="89" y="3675"/>
                    <a:pt x="128" y="3764"/>
                  </a:cubicBezTo>
                  <a:lnTo>
                    <a:pt x="140" y="3777"/>
                  </a:lnTo>
                  <a:lnTo>
                    <a:pt x="179" y="3853"/>
                  </a:lnTo>
                  <a:cubicBezTo>
                    <a:pt x="204" y="3891"/>
                    <a:pt x="229" y="3916"/>
                    <a:pt x="255" y="3955"/>
                  </a:cubicBezTo>
                  <a:lnTo>
                    <a:pt x="293" y="3993"/>
                  </a:lnTo>
                  <a:lnTo>
                    <a:pt x="369" y="4069"/>
                  </a:lnTo>
                  <a:cubicBezTo>
                    <a:pt x="382" y="4082"/>
                    <a:pt x="394" y="4107"/>
                    <a:pt x="420" y="4120"/>
                  </a:cubicBezTo>
                  <a:cubicBezTo>
                    <a:pt x="445" y="4133"/>
                    <a:pt x="471" y="4158"/>
                    <a:pt x="496" y="4171"/>
                  </a:cubicBezTo>
                  <a:cubicBezTo>
                    <a:pt x="509" y="4184"/>
                    <a:pt x="535" y="4196"/>
                    <a:pt x="560" y="4209"/>
                  </a:cubicBezTo>
                  <a:cubicBezTo>
                    <a:pt x="598" y="4235"/>
                    <a:pt x="636" y="4260"/>
                    <a:pt x="674" y="4272"/>
                  </a:cubicBezTo>
                  <a:cubicBezTo>
                    <a:pt x="687" y="4272"/>
                    <a:pt x="699" y="4285"/>
                    <a:pt x="699" y="4285"/>
                  </a:cubicBezTo>
                  <a:cubicBezTo>
                    <a:pt x="738" y="4311"/>
                    <a:pt x="789" y="4323"/>
                    <a:pt x="827" y="4336"/>
                  </a:cubicBezTo>
                  <a:cubicBezTo>
                    <a:pt x="840" y="4336"/>
                    <a:pt x="852" y="4349"/>
                    <a:pt x="865" y="4349"/>
                  </a:cubicBezTo>
                  <a:cubicBezTo>
                    <a:pt x="1004" y="4399"/>
                    <a:pt x="1157" y="4425"/>
                    <a:pt x="1310" y="4438"/>
                  </a:cubicBezTo>
                  <a:lnTo>
                    <a:pt x="1526" y="4438"/>
                  </a:lnTo>
                  <a:cubicBezTo>
                    <a:pt x="1577" y="4438"/>
                    <a:pt x="1640" y="4438"/>
                    <a:pt x="1704" y="4425"/>
                  </a:cubicBezTo>
                  <a:lnTo>
                    <a:pt x="1730" y="4425"/>
                  </a:lnTo>
                  <a:cubicBezTo>
                    <a:pt x="1806" y="4425"/>
                    <a:pt x="1882" y="4413"/>
                    <a:pt x="1959" y="4399"/>
                  </a:cubicBezTo>
                  <a:cubicBezTo>
                    <a:pt x="1971" y="4399"/>
                    <a:pt x="1984" y="4387"/>
                    <a:pt x="2009" y="4387"/>
                  </a:cubicBezTo>
                  <a:cubicBezTo>
                    <a:pt x="2060" y="4374"/>
                    <a:pt x="2123" y="4362"/>
                    <a:pt x="2174" y="4349"/>
                  </a:cubicBezTo>
                  <a:lnTo>
                    <a:pt x="2187" y="4349"/>
                  </a:lnTo>
                  <a:cubicBezTo>
                    <a:pt x="2200" y="4349"/>
                    <a:pt x="2225" y="4336"/>
                    <a:pt x="2250" y="4336"/>
                  </a:cubicBezTo>
                  <a:cubicBezTo>
                    <a:pt x="2301" y="4323"/>
                    <a:pt x="2352" y="4298"/>
                    <a:pt x="2416" y="4285"/>
                  </a:cubicBezTo>
                  <a:cubicBezTo>
                    <a:pt x="2428" y="4272"/>
                    <a:pt x="2454" y="4272"/>
                    <a:pt x="2467" y="4260"/>
                  </a:cubicBezTo>
                  <a:cubicBezTo>
                    <a:pt x="2530" y="4247"/>
                    <a:pt x="2594" y="4221"/>
                    <a:pt x="2657" y="4196"/>
                  </a:cubicBezTo>
                  <a:cubicBezTo>
                    <a:pt x="2683" y="4184"/>
                    <a:pt x="2708" y="4171"/>
                    <a:pt x="2734" y="4171"/>
                  </a:cubicBezTo>
                  <a:lnTo>
                    <a:pt x="2962" y="4057"/>
                  </a:lnTo>
                  <a:cubicBezTo>
                    <a:pt x="3001" y="4043"/>
                    <a:pt x="3039" y="4018"/>
                    <a:pt x="3077" y="4006"/>
                  </a:cubicBezTo>
                  <a:cubicBezTo>
                    <a:pt x="3764" y="3573"/>
                    <a:pt x="4832" y="2836"/>
                    <a:pt x="5912" y="2073"/>
                  </a:cubicBezTo>
                  <a:cubicBezTo>
                    <a:pt x="6027" y="1984"/>
                    <a:pt x="6154" y="1895"/>
                    <a:pt x="6268" y="1806"/>
                  </a:cubicBezTo>
                  <a:cubicBezTo>
                    <a:pt x="6370" y="1729"/>
                    <a:pt x="6485" y="1653"/>
                    <a:pt x="6586" y="1577"/>
                  </a:cubicBezTo>
                  <a:cubicBezTo>
                    <a:pt x="7349" y="1018"/>
                    <a:pt x="8099" y="471"/>
                    <a:pt x="8722" y="0"/>
                  </a:cubicBezTo>
                  <a:close/>
                </a:path>
              </a:pathLst>
            </a:custGeom>
            <a:solidFill>
              <a:srgbClr val="CF82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1"/>
          <p:cNvGrpSpPr/>
          <p:nvPr/>
        </p:nvGrpSpPr>
        <p:grpSpPr>
          <a:xfrm>
            <a:off x="5695186" y="2183449"/>
            <a:ext cx="595197" cy="2099005"/>
            <a:chOff x="4672625" y="3736800"/>
            <a:chExt cx="482175" cy="1700425"/>
          </a:xfrm>
        </p:grpSpPr>
        <p:sp>
          <p:nvSpPr>
            <p:cNvPr id="274" name="Google Shape;274;p1"/>
            <p:cNvSpPr/>
            <p:nvPr/>
          </p:nvSpPr>
          <p:spPr>
            <a:xfrm>
              <a:off x="4761925" y="3769675"/>
              <a:ext cx="301350" cy="346750"/>
            </a:xfrm>
            <a:custGeom>
              <a:rect b="b" l="l" r="r" t="t"/>
              <a:pathLst>
                <a:path extrusionOk="0" h="13870" w="12054">
                  <a:moveTo>
                    <a:pt x="8663" y="0"/>
                  </a:moveTo>
                  <a:cubicBezTo>
                    <a:pt x="7781" y="0"/>
                    <a:pt x="7120" y="622"/>
                    <a:pt x="7120" y="622"/>
                  </a:cubicBezTo>
                  <a:lnTo>
                    <a:pt x="8366" y="1970"/>
                  </a:lnTo>
                  <a:cubicBezTo>
                    <a:pt x="8366" y="1970"/>
                    <a:pt x="8786" y="3458"/>
                    <a:pt x="10109" y="4398"/>
                  </a:cubicBezTo>
                  <a:cubicBezTo>
                    <a:pt x="10109" y="4398"/>
                    <a:pt x="10134" y="4487"/>
                    <a:pt x="10146" y="4627"/>
                  </a:cubicBezTo>
                  <a:lnTo>
                    <a:pt x="3764" y="4017"/>
                  </a:lnTo>
                  <a:lnTo>
                    <a:pt x="3764" y="4017"/>
                  </a:lnTo>
                  <a:cubicBezTo>
                    <a:pt x="3764" y="4017"/>
                    <a:pt x="4527" y="5263"/>
                    <a:pt x="2289" y="7716"/>
                  </a:cubicBezTo>
                  <a:cubicBezTo>
                    <a:pt x="1" y="10221"/>
                    <a:pt x="370" y="13336"/>
                    <a:pt x="370" y="13336"/>
                  </a:cubicBezTo>
                  <a:lnTo>
                    <a:pt x="10833" y="13870"/>
                  </a:lnTo>
                  <a:lnTo>
                    <a:pt x="10934" y="6394"/>
                  </a:lnTo>
                  <a:cubicBezTo>
                    <a:pt x="10934" y="6382"/>
                    <a:pt x="10934" y="6382"/>
                    <a:pt x="10948" y="6369"/>
                  </a:cubicBezTo>
                  <a:cubicBezTo>
                    <a:pt x="11494" y="5416"/>
                    <a:pt x="12053" y="3063"/>
                    <a:pt x="10465" y="1029"/>
                  </a:cubicBezTo>
                  <a:cubicBezTo>
                    <a:pt x="9849" y="243"/>
                    <a:pt x="9213" y="0"/>
                    <a:pt x="8663" y="0"/>
                  </a:cubicBezTo>
                  <a:close/>
                </a:path>
              </a:pathLst>
            </a:custGeom>
            <a:solidFill>
              <a:srgbClr val="6039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4997475" y="4163525"/>
              <a:ext cx="139225" cy="474700"/>
            </a:xfrm>
            <a:custGeom>
              <a:rect b="b" l="l" r="r" t="t"/>
              <a:pathLst>
                <a:path extrusionOk="0" h="18988" w="5569">
                  <a:moveTo>
                    <a:pt x="2430" y="1"/>
                  </a:moveTo>
                  <a:cubicBezTo>
                    <a:pt x="2000" y="1"/>
                    <a:pt x="1361" y="443"/>
                    <a:pt x="419" y="1867"/>
                  </a:cubicBezTo>
                  <a:cubicBezTo>
                    <a:pt x="127" y="2655"/>
                    <a:pt x="0" y="4028"/>
                    <a:pt x="483" y="5070"/>
                  </a:cubicBezTo>
                  <a:cubicBezTo>
                    <a:pt x="2645" y="9953"/>
                    <a:pt x="3484" y="18763"/>
                    <a:pt x="3484" y="18763"/>
                  </a:cubicBezTo>
                  <a:cubicBezTo>
                    <a:pt x="3860" y="18934"/>
                    <a:pt x="4226" y="18988"/>
                    <a:pt x="4536" y="18988"/>
                  </a:cubicBezTo>
                  <a:cubicBezTo>
                    <a:pt x="5053" y="18988"/>
                    <a:pt x="5416" y="18839"/>
                    <a:pt x="5416" y="18839"/>
                  </a:cubicBezTo>
                  <a:cubicBezTo>
                    <a:pt x="5569" y="9253"/>
                    <a:pt x="3280" y="1180"/>
                    <a:pt x="3280" y="1180"/>
                  </a:cubicBezTo>
                  <a:cubicBezTo>
                    <a:pt x="3280" y="1180"/>
                    <a:pt x="3133" y="1"/>
                    <a:pt x="2430" y="1"/>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5077350" y="4676125"/>
              <a:ext cx="54275" cy="48175"/>
            </a:xfrm>
            <a:custGeom>
              <a:rect b="b" l="l" r="r" t="t"/>
              <a:pathLst>
                <a:path extrusionOk="0" h="1927" w="2171">
                  <a:moveTo>
                    <a:pt x="1547" y="1"/>
                  </a:moveTo>
                  <a:cubicBezTo>
                    <a:pt x="1547" y="1"/>
                    <a:pt x="1001" y="1030"/>
                    <a:pt x="899" y="1132"/>
                  </a:cubicBezTo>
                  <a:cubicBezTo>
                    <a:pt x="797" y="1221"/>
                    <a:pt x="111" y="1488"/>
                    <a:pt x="47" y="1666"/>
                  </a:cubicBezTo>
                  <a:cubicBezTo>
                    <a:pt x="1" y="1786"/>
                    <a:pt x="102" y="1926"/>
                    <a:pt x="359" y="1926"/>
                  </a:cubicBezTo>
                  <a:cubicBezTo>
                    <a:pt x="457" y="1926"/>
                    <a:pt x="577" y="1906"/>
                    <a:pt x="721" y="1857"/>
                  </a:cubicBezTo>
                  <a:cubicBezTo>
                    <a:pt x="1229" y="1679"/>
                    <a:pt x="1369" y="1615"/>
                    <a:pt x="1470" y="1526"/>
                  </a:cubicBezTo>
                  <a:cubicBezTo>
                    <a:pt x="1572" y="1425"/>
                    <a:pt x="2170" y="344"/>
                    <a:pt x="2170" y="344"/>
                  </a:cubicBezTo>
                  <a:lnTo>
                    <a:pt x="1547" y="1"/>
                  </a:ln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5082750" y="4682800"/>
              <a:ext cx="57125" cy="59925"/>
            </a:xfrm>
            <a:custGeom>
              <a:rect b="b" l="l" r="r" t="t"/>
              <a:pathLst>
                <a:path extrusionOk="0" h="2397" w="2285">
                  <a:moveTo>
                    <a:pt x="1509" y="0"/>
                  </a:moveTo>
                  <a:cubicBezTo>
                    <a:pt x="1509" y="0"/>
                    <a:pt x="1039" y="1272"/>
                    <a:pt x="937" y="1399"/>
                  </a:cubicBezTo>
                  <a:cubicBezTo>
                    <a:pt x="835" y="1526"/>
                    <a:pt x="73" y="1921"/>
                    <a:pt x="34" y="2124"/>
                  </a:cubicBezTo>
                  <a:cubicBezTo>
                    <a:pt x="1" y="2258"/>
                    <a:pt x="116" y="2397"/>
                    <a:pt x="361" y="2397"/>
                  </a:cubicBezTo>
                  <a:cubicBezTo>
                    <a:pt x="489" y="2397"/>
                    <a:pt x="652" y="2359"/>
                    <a:pt x="848" y="2263"/>
                  </a:cubicBezTo>
                  <a:cubicBezTo>
                    <a:pt x="1407" y="1984"/>
                    <a:pt x="1560" y="1907"/>
                    <a:pt x="1661" y="1780"/>
                  </a:cubicBezTo>
                  <a:cubicBezTo>
                    <a:pt x="1763" y="1653"/>
                    <a:pt x="2285" y="319"/>
                    <a:pt x="2285" y="319"/>
                  </a:cubicBezTo>
                  <a:lnTo>
                    <a:pt x="1509" y="0"/>
                  </a:ln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5066575" y="4627500"/>
              <a:ext cx="82200" cy="129925"/>
            </a:xfrm>
            <a:custGeom>
              <a:rect b="b" l="l" r="r" t="t"/>
              <a:pathLst>
                <a:path extrusionOk="0" h="5197" w="3288">
                  <a:moveTo>
                    <a:pt x="884" y="0"/>
                  </a:moveTo>
                  <a:cubicBezTo>
                    <a:pt x="249" y="560"/>
                    <a:pt x="135" y="1602"/>
                    <a:pt x="58" y="1907"/>
                  </a:cubicBezTo>
                  <a:cubicBezTo>
                    <a:pt x="1" y="2171"/>
                    <a:pt x="160" y="3485"/>
                    <a:pt x="554" y="3485"/>
                  </a:cubicBezTo>
                  <a:cubicBezTo>
                    <a:pt x="598" y="3485"/>
                    <a:pt x="645" y="3468"/>
                    <a:pt x="694" y="3433"/>
                  </a:cubicBezTo>
                  <a:cubicBezTo>
                    <a:pt x="1190" y="3077"/>
                    <a:pt x="935" y="2353"/>
                    <a:pt x="961" y="2238"/>
                  </a:cubicBezTo>
                  <a:cubicBezTo>
                    <a:pt x="985" y="2139"/>
                    <a:pt x="1367" y="1600"/>
                    <a:pt x="1473" y="1600"/>
                  </a:cubicBezTo>
                  <a:cubicBezTo>
                    <a:pt x="1476" y="1600"/>
                    <a:pt x="1480" y="1601"/>
                    <a:pt x="1482" y="1602"/>
                  </a:cubicBezTo>
                  <a:cubicBezTo>
                    <a:pt x="1571" y="1641"/>
                    <a:pt x="2207" y="2276"/>
                    <a:pt x="2194" y="2390"/>
                  </a:cubicBezTo>
                  <a:cubicBezTo>
                    <a:pt x="2181" y="2492"/>
                    <a:pt x="1813" y="3777"/>
                    <a:pt x="1698" y="4565"/>
                  </a:cubicBezTo>
                  <a:cubicBezTo>
                    <a:pt x="1632" y="4986"/>
                    <a:pt x="1768" y="5197"/>
                    <a:pt x="1930" y="5197"/>
                  </a:cubicBezTo>
                  <a:cubicBezTo>
                    <a:pt x="2047" y="5197"/>
                    <a:pt x="2178" y="5088"/>
                    <a:pt x="2257" y="4870"/>
                  </a:cubicBezTo>
                  <a:cubicBezTo>
                    <a:pt x="2385" y="4361"/>
                    <a:pt x="3288" y="2632"/>
                    <a:pt x="3224" y="2187"/>
                  </a:cubicBezTo>
                  <a:cubicBezTo>
                    <a:pt x="3147" y="1729"/>
                    <a:pt x="2652" y="229"/>
                    <a:pt x="2652" y="229"/>
                  </a:cubicBezTo>
                  <a:lnTo>
                    <a:pt x="2385" y="13"/>
                  </a:lnTo>
                  <a:lnTo>
                    <a:pt x="884" y="0"/>
                  </a:ln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4997475" y="4145650"/>
              <a:ext cx="148775" cy="490975"/>
            </a:xfrm>
            <a:custGeom>
              <a:rect b="b" l="l" r="r" t="t"/>
              <a:pathLst>
                <a:path extrusionOk="0" h="19639" w="5951">
                  <a:moveTo>
                    <a:pt x="2365" y="0"/>
                  </a:moveTo>
                  <a:cubicBezTo>
                    <a:pt x="2365" y="0"/>
                    <a:pt x="1144" y="1488"/>
                    <a:pt x="419" y="2582"/>
                  </a:cubicBezTo>
                  <a:cubicBezTo>
                    <a:pt x="127" y="3370"/>
                    <a:pt x="0" y="4743"/>
                    <a:pt x="483" y="5785"/>
                  </a:cubicBezTo>
                  <a:cubicBezTo>
                    <a:pt x="2645" y="10668"/>
                    <a:pt x="3484" y="19478"/>
                    <a:pt x="3484" y="19478"/>
                  </a:cubicBezTo>
                  <a:cubicBezTo>
                    <a:pt x="3742" y="19595"/>
                    <a:pt x="4030" y="19639"/>
                    <a:pt x="4316" y="19639"/>
                  </a:cubicBezTo>
                  <a:cubicBezTo>
                    <a:pt x="5143" y="19639"/>
                    <a:pt x="5950" y="19274"/>
                    <a:pt x="5950" y="19274"/>
                  </a:cubicBezTo>
                  <a:cubicBezTo>
                    <a:pt x="5797" y="3675"/>
                    <a:pt x="2365" y="0"/>
                    <a:pt x="236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5132875" y="4631000"/>
              <a:ext cx="4125" cy="1600"/>
            </a:xfrm>
            <a:custGeom>
              <a:rect b="b" l="l" r="r" t="t"/>
              <a:pathLst>
                <a:path extrusionOk="0" h="64" w="165">
                  <a:moveTo>
                    <a:pt x="165" y="0"/>
                  </a:moveTo>
                  <a:cubicBezTo>
                    <a:pt x="165" y="1"/>
                    <a:pt x="138" y="11"/>
                    <a:pt x="91" y="29"/>
                  </a:cubicBezTo>
                  <a:lnTo>
                    <a:pt x="91" y="29"/>
                  </a:lnTo>
                  <a:cubicBezTo>
                    <a:pt x="117" y="22"/>
                    <a:pt x="141" y="13"/>
                    <a:pt x="165" y="0"/>
                  </a:cubicBezTo>
                  <a:close/>
                  <a:moveTo>
                    <a:pt x="91" y="29"/>
                  </a:moveTo>
                  <a:cubicBezTo>
                    <a:pt x="63" y="38"/>
                    <a:pt x="33" y="44"/>
                    <a:pt x="0" y="51"/>
                  </a:cubicBezTo>
                  <a:lnTo>
                    <a:pt x="0" y="64"/>
                  </a:lnTo>
                  <a:cubicBezTo>
                    <a:pt x="35" y="50"/>
                    <a:pt x="66" y="39"/>
                    <a:pt x="91" y="29"/>
                  </a:cubicBezTo>
                  <a:close/>
                </a:path>
              </a:pathLst>
            </a:custGeom>
            <a:solidFill>
              <a:srgbClr val="EC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5131900" y="4632275"/>
              <a:ext cx="1000" cy="650"/>
            </a:xfrm>
            <a:custGeom>
              <a:rect b="b" l="l" r="r" t="t"/>
              <a:pathLst>
                <a:path extrusionOk="0" h="26" w="40">
                  <a:moveTo>
                    <a:pt x="39" y="0"/>
                  </a:moveTo>
                  <a:cubicBezTo>
                    <a:pt x="26" y="13"/>
                    <a:pt x="14" y="13"/>
                    <a:pt x="0" y="13"/>
                  </a:cubicBezTo>
                  <a:lnTo>
                    <a:pt x="26" y="26"/>
                  </a:lnTo>
                  <a:cubicBezTo>
                    <a:pt x="26" y="26"/>
                    <a:pt x="39" y="26"/>
                    <a:pt x="39" y="13"/>
                  </a:cubicBezTo>
                  <a:lnTo>
                    <a:pt x="39" y="0"/>
                  </a:lnTo>
                  <a:close/>
                </a:path>
              </a:pathLst>
            </a:custGeom>
            <a:solidFill>
              <a:srgbClr val="E2AA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5114100" y="4632575"/>
              <a:ext cx="18450" cy="4475"/>
            </a:xfrm>
            <a:custGeom>
              <a:rect b="b" l="l" r="r" t="t"/>
              <a:pathLst>
                <a:path extrusionOk="0" h="179" w="738">
                  <a:moveTo>
                    <a:pt x="712" y="1"/>
                  </a:moveTo>
                  <a:cubicBezTo>
                    <a:pt x="509" y="65"/>
                    <a:pt x="255" y="115"/>
                    <a:pt x="0" y="141"/>
                  </a:cubicBezTo>
                  <a:lnTo>
                    <a:pt x="0" y="179"/>
                  </a:lnTo>
                  <a:cubicBezTo>
                    <a:pt x="306" y="153"/>
                    <a:pt x="573" y="77"/>
                    <a:pt x="738" y="14"/>
                  </a:cubicBezTo>
                  <a:lnTo>
                    <a:pt x="712" y="1"/>
                  </a:lnTo>
                  <a:close/>
                </a:path>
              </a:pathLst>
            </a:custGeom>
            <a:solidFill>
              <a:srgbClr val="E2AA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5066750" y="4257525"/>
              <a:ext cx="70250" cy="378575"/>
            </a:xfrm>
            <a:custGeom>
              <a:rect b="b" l="l" r="r" t="t"/>
              <a:pathLst>
                <a:path extrusionOk="0" h="15143" w="2810">
                  <a:moveTo>
                    <a:pt x="1310" y="0"/>
                  </a:moveTo>
                  <a:cubicBezTo>
                    <a:pt x="1055" y="1310"/>
                    <a:pt x="369" y="2416"/>
                    <a:pt x="165" y="3472"/>
                  </a:cubicBezTo>
                  <a:cubicBezTo>
                    <a:pt x="1" y="4323"/>
                    <a:pt x="191" y="6218"/>
                    <a:pt x="280" y="8061"/>
                  </a:cubicBezTo>
                  <a:cubicBezTo>
                    <a:pt x="331" y="9002"/>
                    <a:pt x="369" y="9930"/>
                    <a:pt x="318" y="10719"/>
                  </a:cubicBezTo>
                  <a:lnTo>
                    <a:pt x="1666" y="11239"/>
                  </a:lnTo>
                  <a:lnTo>
                    <a:pt x="1894" y="15143"/>
                  </a:lnTo>
                  <a:cubicBezTo>
                    <a:pt x="2149" y="15117"/>
                    <a:pt x="2403" y="15067"/>
                    <a:pt x="2606" y="15003"/>
                  </a:cubicBezTo>
                  <a:cubicBezTo>
                    <a:pt x="2620" y="15003"/>
                    <a:pt x="2632" y="15003"/>
                    <a:pt x="2645" y="14990"/>
                  </a:cubicBezTo>
                  <a:cubicBezTo>
                    <a:pt x="2708" y="14977"/>
                    <a:pt x="2759" y="14965"/>
                    <a:pt x="2810" y="14939"/>
                  </a:cubicBezTo>
                  <a:cubicBezTo>
                    <a:pt x="2594" y="13985"/>
                    <a:pt x="1526" y="5379"/>
                    <a:pt x="1399" y="1348"/>
                  </a:cubicBezTo>
                  <a:cubicBezTo>
                    <a:pt x="1386" y="865"/>
                    <a:pt x="1348" y="421"/>
                    <a:pt x="1310" y="0"/>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4755900" y="4050925"/>
              <a:ext cx="335975" cy="504275"/>
            </a:xfrm>
            <a:custGeom>
              <a:rect b="b" l="l" r="r" t="t"/>
              <a:pathLst>
                <a:path extrusionOk="0" h="20171" w="13439">
                  <a:moveTo>
                    <a:pt x="6065" y="1"/>
                  </a:moveTo>
                  <a:cubicBezTo>
                    <a:pt x="1971" y="1158"/>
                    <a:pt x="1" y="2670"/>
                    <a:pt x="1" y="2670"/>
                  </a:cubicBezTo>
                  <a:lnTo>
                    <a:pt x="3764" y="10044"/>
                  </a:lnTo>
                  <a:cubicBezTo>
                    <a:pt x="3764" y="10044"/>
                    <a:pt x="4386" y="12982"/>
                    <a:pt x="3611" y="14406"/>
                  </a:cubicBezTo>
                  <a:cubicBezTo>
                    <a:pt x="865" y="16796"/>
                    <a:pt x="1450" y="19402"/>
                    <a:pt x="1450" y="19402"/>
                  </a:cubicBezTo>
                  <a:cubicBezTo>
                    <a:pt x="2355" y="20011"/>
                    <a:pt x="4111" y="20171"/>
                    <a:pt x="5708" y="20171"/>
                  </a:cubicBezTo>
                  <a:cubicBezTo>
                    <a:pt x="7479" y="20171"/>
                    <a:pt x="9053" y="19974"/>
                    <a:pt x="9053" y="19974"/>
                  </a:cubicBezTo>
                  <a:cubicBezTo>
                    <a:pt x="9053" y="19974"/>
                    <a:pt x="11023" y="19389"/>
                    <a:pt x="12421" y="17571"/>
                  </a:cubicBezTo>
                  <a:cubicBezTo>
                    <a:pt x="12421" y="17571"/>
                    <a:pt x="11811" y="13884"/>
                    <a:pt x="12257" y="11838"/>
                  </a:cubicBezTo>
                  <a:cubicBezTo>
                    <a:pt x="13172" y="8939"/>
                    <a:pt x="13439" y="6891"/>
                    <a:pt x="12727" y="4794"/>
                  </a:cubicBezTo>
                  <a:cubicBezTo>
                    <a:pt x="11938" y="3382"/>
                    <a:pt x="9828" y="51"/>
                    <a:pt x="6065" y="1"/>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4964400" y="4455850"/>
              <a:ext cx="162125" cy="965800"/>
            </a:xfrm>
            <a:custGeom>
              <a:rect b="b" l="l" r="r" t="t"/>
              <a:pathLst>
                <a:path extrusionOk="0" h="38632" w="6485">
                  <a:moveTo>
                    <a:pt x="4743" y="1"/>
                  </a:moveTo>
                  <a:lnTo>
                    <a:pt x="2976" y="90"/>
                  </a:lnTo>
                  <a:lnTo>
                    <a:pt x="2200" y="141"/>
                  </a:lnTo>
                  <a:lnTo>
                    <a:pt x="1" y="306"/>
                  </a:lnTo>
                  <a:lnTo>
                    <a:pt x="77" y="1654"/>
                  </a:lnTo>
                  <a:lnTo>
                    <a:pt x="115" y="2150"/>
                  </a:lnTo>
                  <a:lnTo>
                    <a:pt x="140" y="2633"/>
                  </a:lnTo>
                  <a:lnTo>
                    <a:pt x="1196" y="19275"/>
                  </a:lnTo>
                  <a:lnTo>
                    <a:pt x="2149" y="31887"/>
                  </a:lnTo>
                  <a:lnTo>
                    <a:pt x="2225" y="32841"/>
                  </a:lnTo>
                  <a:cubicBezTo>
                    <a:pt x="2225" y="32841"/>
                    <a:pt x="2137" y="34607"/>
                    <a:pt x="2047" y="34887"/>
                  </a:cubicBezTo>
                  <a:cubicBezTo>
                    <a:pt x="1590" y="35675"/>
                    <a:pt x="2213" y="37099"/>
                    <a:pt x="2264" y="37748"/>
                  </a:cubicBezTo>
                  <a:cubicBezTo>
                    <a:pt x="2295" y="38180"/>
                    <a:pt x="3856" y="38631"/>
                    <a:pt x="5071" y="38631"/>
                  </a:cubicBezTo>
                  <a:cubicBezTo>
                    <a:pt x="5822" y="38631"/>
                    <a:pt x="6441" y="38459"/>
                    <a:pt x="6485" y="38002"/>
                  </a:cubicBezTo>
                  <a:cubicBezTo>
                    <a:pt x="6231" y="37138"/>
                    <a:pt x="4629" y="34760"/>
                    <a:pt x="4552" y="34353"/>
                  </a:cubicBezTo>
                  <a:cubicBezTo>
                    <a:pt x="4476" y="33946"/>
                    <a:pt x="4451" y="32612"/>
                    <a:pt x="4451" y="32612"/>
                  </a:cubicBezTo>
                  <a:lnTo>
                    <a:pt x="4807" y="21995"/>
                  </a:lnTo>
                  <a:lnTo>
                    <a:pt x="4908" y="19249"/>
                  </a:lnTo>
                  <a:lnTo>
                    <a:pt x="5697" y="2798"/>
                  </a:lnTo>
                  <a:lnTo>
                    <a:pt x="5697" y="2747"/>
                  </a:lnTo>
                  <a:lnTo>
                    <a:pt x="4743" y="1"/>
                  </a:ln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5004450" y="5301950"/>
              <a:ext cx="140525" cy="125900"/>
            </a:xfrm>
            <a:custGeom>
              <a:rect b="b" l="l" r="r" t="t"/>
              <a:pathLst>
                <a:path extrusionOk="0" h="5036" w="5621">
                  <a:moveTo>
                    <a:pt x="445" y="0"/>
                  </a:moveTo>
                  <a:cubicBezTo>
                    <a:pt x="445" y="0"/>
                    <a:pt x="1" y="1424"/>
                    <a:pt x="179" y="2073"/>
                  </a:cubicBezTo>
                  <a:cubicBezTo>
                    <a:pt x="179" y="2073"/>
                    <a:pt x="509" y="3751"/>
                    <a:pt x="776" y="4196"/>
                  </a:cubicBezTo>
                  <a:cubicBezTo>
                    <a:pt x="1030" y="4641"/>
                    <a:pt x="2378" y="5035"/>
                    <a:pt x="3637" y="5035"/>
                  </a:cubicBezTo>
                  <a:cubicBezTo>
                    <a:pt x="4883" y="5035"/>
                    <a:pt x="5620" y="4196"/>
                    <a:pt x="4208" y="2582"/>
                  </a:cubicBezTo>
                  <a:lnTo>
                    <a:pt x="4208" y="2582"/>
                  </a:lnTo>
                  <a:cubicBezTo>
                    <a:pt x="4208" y="2582"/>
                    <a:pt x="4124" y="3434"/>
                    <a:pt x="2916" y="3434"/>
                  </a:cubicBezTo>
                  <a:cubicBezTo>
                    <a:pt x="2889" y="3434"/>
                    <a:pt x="2863" y="3434"/>
                    <a:pt x="2835" y="3433"/>
                  </a:cubicBezTo>
                  <a:cubicBezTo>
                    <a:pt x="1539" y="3408"/>
                    <a:pt x="776" y="2391"/>
                    <a:pt x="776" y="2391"/>
                  </a:cubicBezTo>
                  <a:cubicBezTo>
                    <a:pt x="776" y="2391"/>
                    <a:pt x="560" y="1310"/>
                    <a:pt x="509" y="1234"/>
                  </a:cubicBezTo>
                  <a:cubicBezTo>
                    <a:pt x="471" y="1145"/>
                    <a:pt x="445" y="0"/>
                    <a:pt x="4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4755900" y="4405000"/>
              <a:ext cx="243175" cy="1020475"/>
            </a:xfrm>
            <a:custGeom>
              <a:rect b="b" l="l" r="r" t="t"/>
              <a:pathLst>
                <a:path extrusionOk="0" h="40819" w="9727">
                  <a:moveTo>
                    <a:pt x="4488" y="1"/>
                  </a:moveTo>
                  <a:cubicBezTo>
                    <a:pt x="4488" y="1"/>
                    <a:pt x="3001" y="1336"/>
                    <a:pt x="2861" y="3065"/>
                  </a:cubicBezTo>
                  <a:cubicBezTo>
                    <a:pt x="2479" y="7985"/>
                    <a:pt x="2657" y="21004"/>
                    <a:pt x="2657" y="21004"/>
                  </a:cubicBezTo>
                  <a:lnTo>
                    <a:pt x="1259" y="33578"/>
                  </a:lnTo>
                  <a:lnTo>
                    <a:pt x="1157" y="34531"/>
                  </a:lnTo>
                  <a:cubicBezTo>
                    <a:pt x="1157" y="34531"/>
                    <a:pt x="738" y="36260"/>
                    <a:pt x="598" y="36514"/>
                  </a:cubicBezTo>
                  <a:cubicBezTo>
                    <a:pt x="1" y="37201"/>
                    <a:pt x="343" y="38701"/>
                    <a:pt x="280" y="39362"/>
                  </a:cubicBezTo>
                  <a:cubicBezTo>
                    <a:pt x="224" y="39877"/>
                    <a:pt x="2290" y="40819"/>
                    <a:pt x="3516" y="40819"/>
                  </a:cubicBezTo>
                  <a:cubicBezTo>
                    <a:pt x="3955" y="40819"/>
                    <a:pt x="4287" y="40698"/>
                    <a:pt x="4374" y="40392"/>
                  </a:cubicBezTo>
                  <a:cubicBezTo>
                    <a:pt x="4298" y="39489"/>
                    <a:pt x="3154" y="36870"/>
                    <a:pt x="3154" y="36451"/>
                  </a:cubicBezTo>
                  <a:cubicBezTo>
                    <a:pt x="3166" y="36044"/>
                    <a:pt x="3446" y="34747"/>
                    <a:pt x="3383" y="34722"/>
                  </a:cubicBezTo>
                  <a:lnTo>
                    <a:pt x="6307" y="21665"/>
                  </a:lnTo>
                  <a:lnTo>
                    <a:pt x="8709" y="8493"/>
                  </a:lnTo>
                  <a:lnTo>
                    <a:pt x="9726" y="2735"/>
                  </a:lnTo>
                  <a:lnTo>
                    <a:pt x="4488" y="1"/>
                  </a:ln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4821050" y="4846500"/>
              <a:ext cx="106525" cy="393500"/>
            </a:xfrm>
            <a:custGeom>
              <a:rect b="b" l="l" r="r" t="t"/>
              <a:pathLst>
                <a:path extrusionOk="0" h="15740" w="4261">
                  <a:moveTo>
                    <a:pt x="1" y="0"/>
                  </a:moveTo>
                  <a:lnTo>
                    <a:pt x="3243" y="1424"/>
                  </a:lnTo>
                  <a:lnTo>
                    <a:pt x="1082" y="15740"/>
                  </a:lnTo>
                  <a:cubicBezTo>
                    <a:pt x="1082" y="15740"/>
                    <a:pt x="2772" y="8290"/>
                    <a:pt x="3294" y="5798"/>
                  </a:cubicBezTo>
                  <a:cubicBezTo>
                    <a:pt x="3637" y="4284"/>
                    <a:pt x="4260" y="725"/>
                    <a:pt x="4260" y="725"/>
                  </a:cubicBezTo>
                  <a:lnTo>
                    <a:pt x="1" y="0"/>
                  </a:lnTo>
                  <a:close/>
                </a:path>
              </a:pathLst>
            </a:custGeom>
            <a:solidFill>
              <a:srgbClr val="414042">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4990475" y="4859850"/>
              <a:ext cx="100125" cy="416400"/>
            </a:xfrm>
            <a:custGeom>
              <a:rect b="b" l="l" r="r" t="t"/>
              <a:pathLst>
                <a:path extrusionOk="0" h="16656" w="4005">
                  <a:moveTo>
                    <a:pt x="4005" y="0"/>
                  </a:moveTo>
                  <a:cubicBezTo>
                    <a:pt x="3967" y="51"/>
                    <a:pt x="1894" y="368"/>
                    <a:pt x="0" y="382"/>
                  </a:cubicBezTo>
                  <a:lnTo>
                    <a:pt x="3128" y="865"/>
                  </a:lnTo>
                  <a:lnTo>
                    <a:pt x="3408" y="16655"/>
                  </a:lnTo>
                  <a:lnTo>
                    <a:pt x="3560" y="12192"/>
                  </a:lnTo>
                  <a:lnTo>
                    <a:pt x="4005" y="0"/>
                  </a:lnTo>
                  <a:close/>
                </a:path>
              </a:pathLst>
            </a:custGeom>
            <a:solidFill>
              <a:srgbClr val="414042">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4759075" y="5295925"/>
              <a:ext cx="118725" cy="141300"/>
            </a:xfrm>
            <a:custGeom>
              <a:rect b="b" l="l" r="r" t="t"/>
              <a:pathLst>
                <a:path extrusionOk="0" h="5652" w="4749">
                  <a:moveTo>
                    <a:pt x="750" y="0"/>
                  </a:moveTo>
                  <a:cubicBezTo>
                    <a:pt x="750" y="1"/>
                    <a:pt x="1" y="1297"/>
                    <a:pt x="39" y="1970"/>
                  </a:cubicBezTo>
                  <a:cubicBezTo>
                    <a:pt x="39" y="1970"/>
                    <a:pt x="1" y="3674"/>
                    <a:pt x="166" y="4170"/>
                  </a:cubicBezTo>
                  <a:cubicBezTo>
                    <a:pt x="318" y="4666"/>
                    <a:pt x="1552" y="5340"/>
                    <a:pt x="2772" y="5594"/>
                  </a:cubicBezTo>
                  <a:cubicBezTo>
                    <a:pt x="2948" y="5632"/>
                    <a:pt x="3116" y="5652"/>
                    <a:pt x="3273" y="5652"/>
                  </a:cubicBezTo>
                  <a:cubicBezTo>
                    <a:pt x="4219" y="5652"/>
                    <a:pt x="4749" y="4945"/>
                    <a:pt x="3866" y="3331"/>
                  </a:cubicBezTo>
                  <a:lnTo>
                    <a:pt x="3866" y="3331"/>
                  </a:lnTo>
                  <a:cubicBezTo>
                    <a:pt x="3866" y="3331"/>
                    <a:pt x="3667" y="3936"/>
                    <a:pt x="2859" y="3936"/>
                  </a:cubicBezTo>
                  <a:cubicBezTo>
                    <a:pt x="2708" y="3936"/>
                    <a:pt x="2536" y="3915"/>
                    <a:pt x="2340" y="3865"/>
                  </a:cubicBezTo>
                  <a:cubicBezTo>
                    <a:pt x="1081" y="3560"/>
                    <a:pt x="560" y="2403"/>
                    <a:pt x="560" y="2403"/>
                  </a:cubicBezTo>
                  <a:cubicBezTo>
                    <a:pt x="560" y="2403"/>
                    <a:pt x="572" y="1309"/>
                    <a:pt x="547" y="1221"/>
                  </a:cubicBezTo>
                  <a:cubicBezTo>
                    <a:pt x="509" y="1131"/>
                    <a:pt x="750" y="1"/>
                    <a:pt x="75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4771150" y="4437425"/>
              <a:ext cx="360475" cy="516125"/>
            </a:xfrm>
            <a:custGeom>
              <a:rect b="b" l="l" r="r" t="t"/>
              <a:pathLst>
                <a:path extrusionOk="0" h="20645" w="14419">
                  <a:moveTo>
                    <a:pt x="3064" y="0"/>
                  </a:moveTo>
                  <a:cubicBezTo>
                    <a:pt x="3064" y="0"/>
                    <a:pt x="1221" y="3026"/>
                    <a:pt x="878" y="6879"/>
                  </a:cubicBezTo>
                  <a:cubicBezTo>
                    <a:pt x="547" y="10731"/>
                    <a:pt x="1" y="19808"/>
                    <a:pt x="1" y="19808"/>
                  </a:cubicBezTo>
                  <a:cubicBezTo>
                    <a:pt x="1" y="19808"/>
                    <a:pt x="4283" y="20644"/>
                    <a:pt x="8850" y="20644"/>
                  </a:cubicBezTo>
                  <a:cubicBezTo>
                    <a:pt x="10753" y="20644"/>
                    <a:pt x="12706" y="20499"/>
                    <a:pt x="14418" y="20088"/>
                  </a:cubicBezTo>
                  <a:lnTo>
                    <a:pt x="13490" y="4043"/>
                  </a:lnTo>
                  <a:lnTo>
                    <a:pt x="30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4856025" y="3972750"/>
              <a:ext cx="111250" cy="109050"/>
            </a:xfrm>
            <a:custGeom>
              <a:rect b="b" l="l" r="r" t="t"/>
              <a:pathLst>
                <a:path extrusionOk="0" h="4362" w="4450">
                  <a:moveTo>
                    <a:pt x="3192" y="0"/>
                  </a:moveTo>
                  <a:lnTo>
                    <a:pt x="1017" y="254"/>
                  </a:lnTo>
                  <a:lnTo>
                    <a:pt x="0" y="4234"/>
                  </a:lnTo>
                  <a:lnTo>
                    <a:pt x="4438" y="4361"/>
                  </a:lnTo>
                  <a:lnTo>
                    <a:pt x="4450" y="1717"/>
                  </a:lnTo>
                  <a:lnTo>
                    <a:pt x="3192" y="0"/>
                  </a:ln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4966950" y="4015650"/>
              <a:ext cx="325" cy="35625"/>
            </a:xfrm>
            <a:custGeom>
              <a:rect b="b" l="l" r="r" t="t"/>
              <a:pathLst>
                <a:path extrusionOk="0" h="1425" w="13">
                  <a:moveTo>
                    <a:pt x="13" y="1"/>
                  </a:moveTo>
                  <a:lnTo>
                    <a:pt x="1" y="1425"/>
                  </a:lnTo>
                  <a:lnTo>
                    <a:pt x="1" y="1425"/>
                  </a:lnTo>
                  <a:close/>
                </a:path>
              </a:pathLst>
            </a:custGeom>
            <a:solidFill>
              <a:srgbClr val="A05C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4886525" y="3997850"/>
              <a:ext cx="80750" cy="53425"/>
            </a:xfrm>
            <a:custGeom>
              <a:rect b="b" l="l" r="r" t="t"/>
              <a:pathLst>
                <a:path extrusionOk="0" h="2137" w="3230">
                  <a:moveTo>
                    <a:pt x="1" y="1"/>
                  </a:moveTo>
                  <a:lnTo>
                    <a:pt x="1" y="1"/>
                  </a:lnTo>
                  <a:cubicBezTo>
                    <a:pt x="26" y="77"/>
                    <a:pt x="192" y="1476"/>
                    <a:pt x="1692" y="1920"/>
                  </a:cubicBezTo>
                  <a:cubicBezTo>
                    <a:pt x="2187" y="2073"/>
                    <a:pt x="2696" y="2137"/>
                    <a:pt x="3065" y="2137"/>
                  </a:cubicBezTo>
                  <a:lnTo>
                    <a:pt x="3218" y="2137"/>
                  </a:lnTo>
                  <a:lnTo>
                    <a:pt x="3230" y="713"/>
                  </a:lnTo>
                  <a:lnTo>
                    <a:pt x="3230" y="713"/>
                  </a:lnTo>
                  <a:cubicBezTo>
                    <a:pt x="3230" y="713"/>
                    <a:pt x="3026" y="751"/>
                    <a:pt x="2696" y="751"/>
                  </a:cubicBezTo>
                  <a:cubicBezTo>
                    <a:pt x="2086" y="751"/>
                    <a:pt x="1031" y="637"/>
                    <a:pt x="1" y="1"/>
                  </a:cubicBezTo>
                  <a:close/>
                </a:path>
              </a:pathLst>
            </a:custGeom>
            <a:solidFill>
              <a:srgbClr val="EA9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4736200" y="4066525"/>
              <a:ext cx="373800" cy="501300"/>
            </a:xfrm>
            <a:custGeom>
              <a:rect b="b" l="l" r="r" t="t"/>
              <a:pathLst>
                <a:path extrusionOk="0" h="20052" w="14952">
                  <a:moveTo>
                    <a:pt x="4781" y="0"/>
                  </a:moveTo>
                  <a:cubicBezTo>
                    <a:pt x="4781" y="0"/>
                    <a:pt x="1182" y="1348"/>
                    <a:pt x="712" y="1868"/>
                  </a:cubicBezTo>
                  <a:cubicBezTo>
                    <a:pt x="0" y="2416"/>
                    <a:pt x="2569" y="5708"/>
                    <a:pt x="2569" y="5708"/>
                  </a:cubicBezTo>
                  <a:cubicBezTo>
                    <a:pt x="2569" y="5708"/>
                    <a:pt x="2848" y="6217"/>
                    <a:pt x="3547" y="7552"/>
                  </a:cubicBezTo>
                  <a:cubicBezTo>
                    <a:pt x="4399" y="9166"/>
                    <a:pt x="5200" y="12319"/>
                    <a:pt x="4171" y="13578"/>
                  </a:cubicBezTo>
                  <a:cubicBezTo>
                    <a:pt x="3128" y="14836"/>
                    <a:pt x="1704" y="17761"/>
                    <a:pt x="1704" y="17761"/>
                  </a:cubicBezTo>
                  <a:cubicBezTo>
                    <a:pt x="1704" y="17761"/>
                    <a:pt x="3064" y="18587"/>
                    <a:pt x="5289" y="19261"/>
                  </a:cubicBezTo>
                  <a:cubicBezTo>
                    <a:pt x="5950" y="19464"/>
                    <a:pt x="6688" y="19642"/>
                    <a:pt x="7488" y="19783"/>
                  </a:cubicBezTo>
                  <a:cubicBezTo>
                    <a:pt x="7641" y="19808"/>
                    <a:pt x="7781" y="19833"/>
                    <a:pt x="7934" y="19859"/>
                  </a:cubicBezTo>
                  <a:cubicBezTo>
                    <a:pt x="8699" y="19998"/>
                    <a:pt x="9407" y="20051"/>
                    <a:pt x="10041" y="20051"/>
                  </a:cubicBezTo>
                  <a:cubicBezTo>
                    <a:pt x="11544" y="20051"/>
                    <a:pt x="12634" y="19752"/>
                    <a:pt x="13108" y="19591"/>
                  </a:cubicBezTo>
                  <a:cubicBezTo>
                    <a:pt x="13286" y="19528"/>
                    <a:pt x="13375" y="19490"/>
                    <a:pt x="13375" y="19490"/>
                  </a:cubicBezTo>
                  <a:cubicBezTo>
                    <a:pt x="13616" y="18587"/>
                    <a:pt x="13591" y="17150"/>
                    <a:pt x="13502" y="15701"/>
                  </a:cubicBezTo>
                  <a:cubicBezTo>
                    <a:pt x="13413" y="13858"/>
                    <a:pt x="13223" y="11963"/>
                    <a:pt x="13387" y="11112"/>
                  </a:cubicBezTo>
                  <a:cubicBezTo>
                    <a:pt x="13680" y="9598"/>
                    <a:pt x="14952" y="7984"/>
                    <a:pt x="14545" y="5861"/>
                  </a:cubicBezTo>
                  <a:cubicBezTo>
                    <a:pt x="14265" y="4323"/>
                    <a:pt x="12434" y="1589"/>
                    <a:pt x="12434" y="1589"/>
                  </a:cubicBezTo>
                  <a:cubicBezTo>
                    <a:pt x="11430" y="801"/>
                    <a:pt x="9904" y="229"/>
                    <a:pt x="9904" y="229"/>
                  </a:cubicBezTo>
                  <a:lnTo>
                    <a:pt x="9904" y="229"/>
                  </a:lnTo>
                  <a:cubicBezTo>
                    <a:pt x="9904" y="229"/>
                    <a:pt x="9943" y="1640"/>
                    <a:pt x="10121" y="2504"/>
                  </a:cubicBezTo>
                  <a:cubicBezTo>
                    <a:pt x="10224" y="3015"/>
                    <a:pt x="9638" y="3324"/>
                    <a:pt x="8922" y="3324"/>
                  </a:cubicBezTo>
                  <a:cubicBezTo>
                    <a:pt x="8408" y="3324"/>
                    <a:pt x="7827" y="3165"/>
                    <a:pt x="7387" y="2809"/>
                  </a:cubicBezTo>
                  <a:cubicBezTo>
                    <a:pt x="6052" y="1704"/>
                    <a:pt x="4781" y="0"/>
                    <a:pt x="47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4967900" y="4061100"/>
              <a:ext cx="186900" cy="821650"/>
            </a:xfrm>
            <a:custGeom>
              <a:rect b="b" l="l" r="r" t="t"/>
              <a:pathLst>
                <a:path extrusionOk="0" h="32866" w="7476">
                  <a:moveTo>
                    <a:pt x="0" y="0"/>
                  </a:moveTo>
                  <a:lnTo>
                    <a:pt x="0" y="0"/>
                  </a:lnTo>
                  <a:cubicBezTo>
                    <a:pt x="64" y="166"/>
                    <a:pt x="2009" y="5150"/>
                    <a:pt x="2404" y="7693"/>
                  </a:cubicBezTo>
                  <a:cubicBezTo>
                    <a:pt x="2492" y="8328"/>
                    <a:pt x="2505" y="9473"/>
                    <a:pt x="2480" y="10846"/>
                  </a:cubicBezTo>
                  <a:cubicBezTo>
                    <a:pt x="2365" y="15053"/>
                    <a:pt x="3751" y="32866"/>
                    <a:pt x="3751" y="32866"/>
                  </a:cubicBezTo>
                  <a:lnTo>
                    <a:pt x="7476" y="31785"/>
                  </a:lnTo>
                  <a:cubicBezTo>
                    <a:pt x="7476" y="31785"/>
                    <a:pt x="4348" y="10185"/>
                    <a:pt x="4679" y="9993"/>
                  </a:cubicBezTo>
                  <a:cubicBezTo>
                    <a:pt x="5023" y="9803"/>
                    <a:pt x="5772" y="7146"/>
                    <a:pt x="5607" y="6218"/>
                  </a:cubicBezTo>
                  <a:cubicBezTo>
                    <a:pt x="5442" y="5289"/>
                    <a:pt x="3395" y="1921"/>
                    <a:pt x="3001" y="1552"/>
                  </a:cubicBezTo>
                  <a:cubicBezTo>
                    <a:pt x="2607" y="1196"/>
                    <a:pt x="0" y="1"/>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4967900" y="4061100"/>
              <a:ext cx="80750" cy="276550"/>
            </a:xfrm>
            <a:custGeom>
              <a:rect b="b" l="l" r="r" t="t"/>
              <a:pathLst>
                <a:path extrusionOk="0" h="11062" w="3230">
                  <a:moveTo>
                    <a:pt x="0" y="0"/>
                  </a:moveTo>
                  <a:cubicBezTo>
                    <a:pt x="64" y="166"/>
                    <a:pt x="2009" y="5150"/>
                    <a:pt x="2404" y="7693"/>
                  </a:cubicBezTo>
                  <a:cubicBezTo>
                    <a:pt x="2492" y="8328"/>
                    <a:pt x="2505" y="9473"/>
                    <a:pt x="2480" y="10846"/>
                  </a:cubicBezTo>
                  <a:lnTo>
                    <a:pt x="2543" y="11061"/>
                  </a:lnTo>
                  <a:lnTo>
                    <a:pt x="3229" y="3433"/>
                  </a:lnTo>
                  <a:lnTo>
                    <a:pt x="1704" y="2797"/>
                  </a:lnTo>
                  <a:lnTo>
                    <a:pt x="2353" y="2035"/>
                  </a:lnTo>
                  <a:lnTo>
                    <a:pt x="0" y="0"/>
                  </a:ln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4716800" y="4053175"/>
              <a:ext cx="274325" cy="829575"/>
            </a:xfrm>
            <a:custGeom>
              <a:rect b="b" l="l" r="r" t="t"/>
              <a:pathLst>
                <a:path extrusionOk="0" h="33183" w="10973">
                  <a:moveTo>
                    <a:pt x="5823" y="0"/>
                  </a:moveTo>
                  <a:cubicBezTo>
                    <a:pt x="5823" y="0"/>
                    <a:pt x="1361" y="1348"/>
                    <a:pt x="827" y="3292"/>
                  </a:cubicBezTo>
                  <a:cubicBezTo>
                    <a:pt x="0" y="4716"/>
                    <a:pt x="1005" y="9281"/>
                    <a:pt x="1704" y="12231"/>
                  </a:cubicBezTo>
                  <a:cubicBezTo>
                    <a:pt x="1958" y="13285"/>
                    <a:pt x="2175" y="14138"/>
                    <a:pt x="2251" y="14545"/>
                  </a:cubicBezTo>
                  <a:cubicBezTo>
                    <a:pt x="2531" y="16108"/>
                    <a:pt x="1056" y="32267"/>
                    <a:pt x="1056" y="32267"/>
                  </a:cubicBezTo>
                  <a:lnTo>
                    <a:pt x="9625" y="33183"/>
                  </a:lnTo>
                  <a:cubicBezTo>
                    <a:pt x="9625" y="33183"/>
                    <a:pt x="10973" y="16096"/>
                    <a:pt x="10298" y="11951"/>
                  </a:cubicBezTo>
                  <a:cubicBezTo>
                    <a:pt x="10019" y="10247"/>
                    <a:pt x="9778" y="8773"/>
                    <a:pt x="9637" y="8022"/>
                  </a:cubicBezTo>
                  <a:cubicBezTo>
                    <a:pt x="9154" y="5454"/>
                    <a:pt x="5823" y="0"/>
                    <a:pt x="58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4743200" y="4859850"/>
              <a:ext cx="32425" cy="3500"/>
            </a:xfrm>
            <a:custGeom>
              <a:rect b="b" l="l" r="r" t="t"/>
              <a:pathLst>
                <a:path extrusionOk="0" h="140" w="1297">
                  <a:moveTo>
                    <a:pt x="0" y="0"/>
                  </a:moveTo>
                  <a:lnTo>
                    <a:pt x="1297" y="140"/>
                  </a:lnTo>
                  <a:lnTo>
                    <a:pt x="1297" y="140"/>
                  </a:lnTo>
                  <a:close/>
                </a:path>
              </a:pathLst>
            </a:custGeom>
            <a:solidFill>
              <a:srgbClr val="EC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4775600" y="4863325"/>
              <a:ext cx="144650" cy="15275"/>
            </a:xfrm>
            <a:custGeom>
              <a:rect b="b" l="l" r="r" t="t"/>
              <a:pathLst>
                <a:path extrusionOk="0" h="611" w="5786">
                  <a:moveTo>
                    <a:pt x="1" y="1"/>
                  </a:moveTo>
                  <a:lnTo>
                    <a:pt x="1" y="1"/>
                  </a:lnTo>
                  <a:lnTo>
                    <a:pt x="5785" y="611"/>
                  </a:lnTo>
                  <a:lnTo>
                    <a:pt x="5785" y="611"/>
                  </a:lnTo>
                  <a:close/>
                </a:path>
              </a:pathLst>
            </a:custGeom>
            <a:solidFill>
              <a:srgbClr val="0252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4743200" y="4312825"/>
              <a:ext cx="177050" cy="565775"/>
            </a:xfrm>
            <a:custGeom>
              <a:rect b="b" l="l" r="r" t="t"/>
              <a:pathLst>
                <a:path extrusionOk="0" h="22631" w="7082">
                  <a:moveTo>
                    <a:pt x="2721" y="1"/>
                  </a:moveTo>
                  <a:lnTo>
                    <a:pt x="2721" y="14"/>
                  </a:lnTo>
                  <a:cubicBezTo>
                    <a:pt x="2199" y="2913"/>
                    <a:pt x="2072" y="6294"/>
                    <a:pt x="2072" y="8875"/>
                  </a:cubicBezTo>
                  <a:lnTo>
                    <a:pt x="2072" y="9168"/>
                  </a:lnTo>
                  <a:lnTo>
                    <a:pt x="2950" y="9205"/>
                  </a:lnTo>
                  <a:cubicBezTo>
                    <a:pt x="3051" y="4323"/>
                    <a:pt x="2721" y="1"/>
                    <a:pt x="2721" y="1"/>
                  </a:cubicBezTo>
                  <a:close/>
                  <a:moveTo>
                    <a:pt x="419" y="16974"/>
                  </a:moveTo>
                  <a:cubicBezTo>
                    <a:pt x="204" y="19529"/>
                    <a:pt x="26" y="21538"/>
                    <a:pt x="0" y="21843"/>
                  </a:cubicBezTo>
                  <a:lnTo>
                    <a:pt x="0" y="21881"/>
                  </a:lnTo>
                  <a:lnTo>
                    <a:pt x="1297" y="22021"/>
                  </a:lnTo>
                  <a:lnTo>
                    <a:pt x="7081" y="22631"/>
                  </a:lnTo>
                  <a:cubicBezTo>
                    <a:pt x="5072" y="21538"/>
                    <a:pt x="3445" y="21220"/>
                    <a:pt x="2924" y="17698"/>
                  </a:cubicBezTo>
                  <a:cubicBezTo>
                    <a:pt x="2733" y="17660"/>
                    <a:pt x="2543" y="17520"/>
                    <a:pt x="2441" y="17291"/>
                  </a:cubicBezTo>
                  <a:lnTo>
                    <a:pt x="2416" y="17291"/>
                  </a:lnTo>
                  <a:cubicBezTo>
                    <a:pt x="2263" y="17291"/>
                    <a:pt x="979" y="17279"/>
                    <a:pt x="546" y="16974"/>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4838225" y="4053175"/>
              <a:ext cx="136050" cy="298775"/>
            </a:xfrm>
            <a:custGeom>
              <a:rect b="b" l="l" r="r" t="t"/>
              <a:pathLst>
                <a:path extrusionOk="0" h="11951" w="5442">
                  <a:moveTo>
                    <a:pt x="966" y="0"/>
                  </a:moveTo>
                  <a:lnTo>
                    <a:pt x="0" y="1983"/>
                  </a:lnTo>
                  <a:lnTo>
                    <a:pt x="1997" y="2873"/>
                  </a:lnTo>
                  <a:lnTo>
                    <a:pt x="712" y="4233"/>
                  </a:lnTo>
                  <a:lnTo>
                    <a:pt x="5441" y="11951"/>
                  </a:lnTo>
                  <a:cubicBezTo>
                    <a:pt x="5162" y="10247"/>
                    <a:pt x="4921" y="8773"/>
                    <a:pt x="4780" y="8022"/>
                  </a:cubicBezTo>
                  <a:cubicBezTo>
                    <a:pt x="4297" y="5454"/>
                    <a:pt x="966" y="0"/>
                    <a:pt x="966" y="0"/>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4672625" y="4541675"/>
              <a:ext cx="254600" cy="202500"/>
            </a:xfrm>
            <a:custGeom>
              <a:rect b="b" l="l" r="r" t="t"/>
              <a:pathLst>
                <a:path extrusionOk="0" h="8100" w="10184">
                  <a:moveTo>
                    <a:pt x="331" y="0"/>
                  </a:moveTo>
                  <a:lnTo>
                    <a:pt x="1" y="7679"/>
                  </a:lnTo>
                  <a:lnTo>
                    <a:pt x="9853" y="8100"/>
                  </a:lnTo>
                  <a:lnTo>
                    <a:pt x="10184" y="421"/>
                  </a:lnTo>
                  <a:lnTo>
                    <a:pt x="33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4850625" y="4606850"/>
              <a:ext cx="55000" cy="55325"/>
            </a:xfrm>
            <a:custGeom>
              <a:rect b="b" l="l" r="r" t="t"/>
              <a:pathLst>
                <a:path extrusionOk="0" h="2213" w="2200">
                  <a:moveTo>
                    <a:pt x="1094" y="0"/>
                  </a:moveTo>
                  <a:cubicBezTo>
                    <a:pt x="484" y="0"/>
                    <a:pt x="0" y="496"/>
                    <a:pt x="0" y="1106"/>
                  </a:cubicBezTo>
                  <a:cubicBezTo>
                    <a:pt x="0" y="1716"/>
                    <a:pt x="484" y="2212"/>
                    <a:pt x="1094" y="2212"/>
                  </a:cubicBezTo>
                  <a:cubicBezTo>
                    <a:pt x="1704" y="2212"/>
                    <a:pt x="2199" y="1716"/>
                    <a:pt x="2199" y="1106"/>
                  </a:cubicBezTo>
                  <a:cubicBezTo>
                    <a:pt x="2199" y="496"/>
                    <a:pt x="1704" y="0"/>
                    <a:pt x="109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4730475" y="4641800"/>
              <a:ext cx="108400" cy="114100"/>
            </a:xfrm>
            <a:custGeom>
              <a:rect b="b" l="l" r="r" t="t"/>
              <a:pathLst>
                <a:path extrusionOk="0" h="4564" w="4336">
                  <a:moveTo>
                    <a:pt x="2072" y="1"/>
                  </a:moveTo>
                  <a:cubicBezTo>
                    <a:pt x="1984" y="52"/>
                    <a:pt x="140" y="293"/>
                    <a:pt x="140" y="293"/>
                  </a:cubicBezTo>
                  <a:cubicBezTo>
                    <a:pt x="1" y="1818"/>
                    <a:pt x="255" y="3064"/>
                    <a:pt x="979" y="3751"/>
                  </a:cubicBezTo>
                  <a:cubicBezTo>
                    <a:pt x="1289" y="4121"/>
                    <a:pt x="2749" y="4132"/>
                    <a:pt x="2932" y="4132"/>
                  </a:cubicBezTo>
                  <a:cubicBezTo>
                    <a:pt x="2944" y="4132"/>
                    <a:pt x="2950" y="4132"/>
                    <a:pt x="2950" y="4132"/>
                  </a:cubicBezTo>
                  <a:cubicBezTo>
                    <a:pt x="3076" y="4422"/>
                    <a:pt x="3354" y="4564"/>
                    <a:pt x="3576" y="4564"/>
                  </a:cubicBezTo>
                  <a:cubicBezTo>
                    <a:pt x="3734" y="4564"/>
                    <a:pt x="3864" y="4492"/>
                    <a:pt x="3891" y="4349"/>
                  </a:cubicBezTo>
                  <a:cubicBezTo>
                    <a:pt x="3954" y="4005"/>
                    <a:pt x="3052" y="1501"/>
                    <a:pt x="3052" y="1501"/>
                  </a:cubicBezTo>
                  <a:lnTo>
                    <a:pt x="3052" y="1501"/>
                  </a:lnTo>
                  <a:cubicBezTo>
                    <a:pt x="3341" y="1615"/>
                    <a:pt x="3687" y="1708"/>
                    <a:pt x="3946" y="1708"/>
                  </a:cubicBezTo>
                  <a:cubicBezTo>
                    <a:pt x="4175" y="1708"/>
                    <a:pt x="4335" y="1635"/>
                    <a:pt x="4323" y="1437"/>
                  </a:cubicBezTo>
                  <a:cubicBezTo>
                    <a:pt x="4285" y="1055"/>
                    <a:pt x="2378" y="115"/>
                    <a:pt x="2072" y="1"/>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4696800" y="4129000"/>
              <a:ext cx="134150" cy="523450"/>
            </a:xfrm>
            <a:custGeom>
              <a:rect b="b" l="l" r="r" t="t"/>
              <a:pathLst>
                <a:path extrusionOk="0" h="20938" w="5366">
                  <a:moveTo>
                    <a:pt x="2288" y="1"/>
                  </a:moveTo>
                  <a:cubicBezTo>
                    <a:pt x="1442" y="1"/>
                    <a:pt x="1436" y="1391"/>
                    <a:pt x="1436" y="1391"/>
                  </a:cubicBezTo>
                  <a:cubicBezTo>
                    <a:pt x="1436" y="1391"/>
                    <a:pt x="0" y="10469"/>
                    <a:pt x="1424" y="20869"/>
                  </a:cubicBezTo>
                  <a:cubicBezTo>
                    <a:pt x="1424" y="20869"/>
                    <a:pt x="1674" y="20937"/>
                    <a:pt x="2049" y="20937"/>
                  </a:cubicBezTo>
                  <a:cubicBezTo>
                    <a:pt x="2449" y="20937"/>
                    <a:pt x="2990" y="20859"/>
                    <a:pt x="3521" y="20538"/>
                  </a:cubicBezTo>
                  <a:cubicBezTo>
                    <a:pt x="3521" y="20538"/>
                    <a:pt x="3280" y="10837"/>
                    <a:pt x="4971" y="5256"/>
                  </a:cubicBezTo>
                  <a:cubicBezTo>
                    <a:pt x="5365" y="4061"/>
                    <a:pt x="5047" y="2587"/>
                    <a:pt x="4628" y="1773"/>
                  </a:cubicBezTo>
                  <a:cubicBezTo>
                    <a:pt x="3491" y="432"/>
                    <a:pt x="2759" y="1"/>
                    <a:pt x="2288" y="1"/>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4680900" y="4114200"/>
              <a:ext cx="148775" cy="538100"/>
            </a:xfrm>
            <a:custGeom>
              <a:rect b="b" l="l" r="r" t="t"/>
              <a:pathLst>
                <a:path extrusionOk="0" h="21524" w="5951">
                  <a:moveTo>
                    <a:pt x="3262" y="0"/>
                  </a:moveTo>
                  <a:cubicBezTo>
                    <a:pt x="2387" y="0"/>
                    <a:pt x="2047" y="1068"/>
                    <a:pt x="2047" y="1068"/>
                  </a:cubicBezTo>
                  <a:cubicBezTo>
                    <a:pt x="2047" y="1068"/>
                    <a:pt x="0" y="11124"/>
                    <a:pt x="1436" y="21524"/>
                  </a:cubicBezTo>
                  <a:cubicBezTo>
                    <a:pt x="1436" y="21524"/>
                    <a:pt x="1448" y="21524"/>
                    <a:pt x="1470" y="21524"/>
                  </a:cubicBezTo>
                  <a:cubicBezTo>
                    <a:pt x="1668" y="21524"/>
                    <a:pt x="2722" y="21513"/>
                    <a:pt x="3662" y="21295"/>
                  </a:cubicBezTo>
                  <a:cubicBezTo>
                    <a:pt x="4043" y="21219"/>
                    <a:pt x="4399" y="21092"/>
                    <a:pt x="4666" y="20927"/>
                  </a:cubicBezTo>
                  <a:cubicBezTo>
                    <a:pt x="4666" y="20927"/>
                    <a:pt x="4055" y="11226"/>
                    <a:pt x="5759" y="5645"/>
                  </a:cubicBezTo>
                  <a:cubicBezTo>
                    <a:pt x="5937" y="5086"/>
                    <a:pt x="5950" y="4297"/>
                    <a:pt x="5861" y="3535"/>
                  </a:cubicBezTo>
                  <a:cubicBezTo>
                    <a:pt x="5759" y="2682"/>
                    <a:pt x="5543" y="1856"/>
                    <a:pt x="5315" y="1436"/>
                  </a:cubicBezTo>
                  <a:cubicBezTo>
                    <a:pt x="4433" y="347"/>
                    <a:pt x="3761" y="0"/>
                    <a:pt x="326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4824875" y="4202550"/>
              <a:ext cx="7325" cy="52775"/>
            </a:xfrm>
            <a:custGeom>
              <a:rect b="b" l="l" r="r" t="t"/>
              <a:pathLst>
                <a:path extrusionOk="0" h="2111" w="293">
                  <a:moveTo>
                    <a:pt x="102" y="1"/>
                  </a:moveTo>
                  <a:lnTo>
                    <a:pt x="102" y="1"/>
                  </a:lnTo>
                  <a:cubicBezTo>
                    <a:pt x="191" y="763"/>
                    <a:pt x="178" y="1552"/>
                    <a:pt x="0" y="2111"/>
                  </a:cubicBezTo>
                  <a:cubicBezTo>
                    <a:pt x="293" y="1196"/>
                    <a:pt x="293" y="598"/>
                    <a:pt x="102" y="1"/>
                  </a:cubicBezTo>
                  <a:close/>
                </a:path>
              </a:pathLst>
            </a:custGeom>
            <a:solidFill>
              <a:srgbClr val="EC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4770825" y="4188575"/>
              <a:ext cx="58850" cy="458000"/>
            </a:xfrm>
            <a:custGeom>
              <a:rect b="b" l="l" r="r" t="t"/>
              <a:pathLst>
                <a:path extrusionOk="0" h="18320" w="2354">
                  <a:moveTo>
                    <a:pt x="2023" y="0"/>
                  </a:moveTo>
                  <a:cubicBezTo>
                    <a:pt x="1946" y="2250"/>
                    <a:pt x="1412" y="2289"/>
                    <a:pt x="1170" y="3547"/>
                  </a:cubicBezTo>
                  <a:cubicBezTo>
                    <a:pt x="433" y="7361"/>
                    <a:pt x="1" y="8480"/>
                    <a:pt x="65" y="18320"/>
                  </a:cubicBezTo>
                  <a:cubicBezTo>
                    <a:pt x="446" y="18244"/>
                    <a:pt x="802" y="18117"/>
                    <a:pt x="1069" y="17952"/>
                  </a:cubicBezTo>
                  <a:cubicBezTo>
                    <a:pt x="1069" y="17952"/>
                    <a:pt x="967" y="16235"/>
                    <a:pt x="967" y="13845"/>
                  </a:cubicBezTo>
                  <a:cubicBezTo>
                    <a:pt x="967" y="10527"/>
                    <a:pt x="1170" y="5899"/>
                    <a:pt x="2162" y="2670"/>
                  </a:cubicBezTo>
                  <a:cubicBezTo>
                    <a:pt x="2340" y="2111"/>
                    <a:pt x="2353" y="1322"/>
                    <a:pt x="2264" y="560"/>
                  </a:cubicBezTo>
                  <a:cubicBezTo>
                    <a:pt x="2201" y="368"/>
                    <a:pt x="2111" y="190"/>
                    <a:pt x="2023" y="0"/>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4863000" y="4619225"/>
              <a:ext cx="30225" cy="30225"/>
            </a:xfrm>
            <a:custGeom>
              <a:rect b="b" l="l" r="r" t="t"/>
              <a:pathLst>
                <a:path extrusionOk="0" h="1209" w="1209">
                  <a:moveTo>
                    <a:pt x="433" y="1"/>
                  </a:moveTo>
                  <a:lnTo>
                    <a:pt x="408" y="407"/>
                  </a:lnTo>
                  <a:lnTo>
                    <a:pt x="14" y="382"/>
                  </a:lnTo>
                  <a:lnTo>
                    <a:pt x="1" y="777"/>
                  </a:lnTo>
                  <a:lnTo>
                    <a:pt x="395" y="802"/>
                  </a:lnTo>
                  <a:lnTo>
                    <a:pt x="382" y="1196"/>
                  </a:lnTo>
                  <a:lnTo>
                    <a:pt x="777" y="1209"/>
                  </a:lnTo>
                  <a:lnTo>
                    <a:pt x="789" y="814"/>
                  </a:lnTo>
                  <a:lnTo>
                    <a:pt x="1184" y="827"/>
                  </a:lnTo>
                  <a:lnTo>
                    <a:pt x="1209" y="433"/>
                  </a:lnTo>
                  <a:lnTo>
                    <a:pt x="814" y="421"/>
                  </a:lnTo>
                  <a:lnTo>
                    <a:pt x="828" y="26"/>
                  </a:lnTo>
                  <a:lnTo>
                    <a:pt x="43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4831225" y="3774425"/>
              <a:ext cx="196150" cy="260950"/>
            </a:xfrm>
            <a:custGeom>
              <a:rect b="b" l="l" r="r" t="t"/>
              <a:pathLst>
                <a:path extrusionOk="0" h="10438" w="7846">
                  <a:moveTo>
                    <a:pt x="3526" y="0"/>
                  </a:moveTo>
                  <a:cubicBezTo>
                    <a:pt x="3411" y="0"/>
                    <a:pt x="3295" y="8"/>
                    <a:pt x="3179" y="25"/>
                  </a:cubicBezTo>
                  <a:cubicBezTo>
                    <a:pt x="1246" y="305"/>
                    <a:pt x="0" y="2848"/>
                    <a:pt x="420" y="5721"/>
                  </a:cubicBezTo>
                  <a:cubicBezTo>
                    <a:pt x="803" y="8422"/>
                    <a:pt x="2511" y="10438"/>
                    <a:pt x="4319" y="10438"/>
                  </a:cubicBezTo>
                  <a:cubicBezTo>
                    <a:pt x="4435" y="10438"/>
                    <a:pt x="4551" y="10430"/>
                    <a:pt x="4667" y="10413"/>
                  </a:cubicBezTo>
                  <a:cubicBezTo>
                    <a:pt x="6611" y="10145"/>
                    <a:pt x="7845" y="7590"/>
                    <a:pt x="7425" y="4717"/>
                  </a:cubicBezTo>
                  <a:cubicBezTo>
                    <a:pt x="7043" y="2016"/>
                    <a:pt x="5335" y="0"/>
                    <a:pt x="3526" y="0"/>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4998725" y="3936250"/>
              <a:ext cx="16575" cy="5950"/>
            </a:xfrm>
            <a:custGeom>
              <a:rect b="b" l="l" r="r" t="t"/>
              <a:pathLst>
                <a:path extrusionOk="0" h="238" w="663">
                  <a:moveTo>
                    <a:pt x="449" y="1"/>
                  </a:moveTo>
                  <a:cubicBezTo>
                    <a:pt x="408" y="1"/>
                    <a:pt x="364" y="4"/>
                    <a:pt x="318" y="11"/>
                  </a:cubicBezTo>
                  <a:cubicBezTo>
                    <a:pt x="140" y="36"/>
                    <a:pt x="1" y="112"/>
                    <a:pt x="13" y="163"/>
                  </a:cubicBezTo>
                  <a:cubicBezTo>
                    <a:pt x="13" y="211"/>
                    <a:pt x="97" y="237"/>
                    <a:pt x="213" y="237"/>
                  </a:cubicBezTo>
                  <a:cubicBezTo>
                    <a:pt x="254" y="237"/>
                    <a:pt x="298" y="234"/>
                    <a:pt x="344" y="227"/>
                  </a:cubicBezTo>
                  <a:cubicBezTo>
                    <a:pt x="522" y="202"/>
                    <a:pt x="662" y="126"/>
                    <a:pt x="649" y="75"/>
                  </a:cubicBezTo>
                  <a:cubicBezTo>
                    <a:pt x="649" y="27"/>
                    <a:pt x="565" y="1"/>
                    <a:pt x="449" y="1"/>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4998100" y="3947400"/>
              <a:ext cx="16550" cy="5900"/>
            </a:xfrm>
            <a:custGeom>
              <a:rect b="b" l="l" r="r" t="t"/>
              <a:pathLst>
                <a:path extrusionOk="0" h="236" w="662">
                  <a:moveTo>
                    <a:pt x="212" y="0"/>
                  </a:moveTo>
                  <a:cubicBezTo>
                    <a:pt x="96" y="0"/>
                    <a:pt x="10" y="27"/>
                    <a:pt x="1" y="73"/>
                  </a:cubicBezTo>
                  <a:cubicBezTo>
                    <a:pt x="1" y="137"/>
                    <a:pt x="140" y="200"/>
                    <a:pt x="318" y="226"/>
                  </a:cubicBezTo>
                  <a:cubicBezTo>
                    <a:pt x="364" y="232"/>
                    <a:pt x="408" y="236"/>
                    <a:pt x="449" y="236"/>
                  </a:cubicBezTo>
                  <a:cubicBezTo>
                    <a:pt x="565" y="236"/>
                    <a:pt x="648" y="210"/>
                    <a:pt x="648" y="163"/>
                  </a:cubicBezTo>
                  <a:cubicBezTo>
                    <a:pt x="662" y="99"/>
                    <a:pt x="521" y="36"/>
                    <a:pt x="343" y="10"/>
                  </a:cubicBezTo>
                  <a:cubicBezTo>
                    <a:pt x="297" y="4"/>
                    <a:pt x="253" y="0"/>
                    <a:pt x="212" y="0"/>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4868100" y="3948350"/>
              <a:ext cx="16875" cy="5925"/>
            </a:xfrm>
            <a:custGeom>
              <a:rect b="b" l="l" r="r" t="t"/>
              <a:pathLst>
                <a:path extrusionOk="0" h="237" w="675">
                  <a:moveTo>
                    <a:pt x="449" y="0"/>
                  </a:moveTo>
                  <a:cubicBezTo>
                    <a:pt x="409" y="0"/>
                    <a:pt x="364" y="3"/>
                    <a:pt x="318" y="10"/>
                  </a:cubicBezTo>
                  <a:cubicBezTo>
                    <a:pt x="140" y="35"/>
                    <a:pt x="0" y="112"/>
                    <a:pt x="13" y="162"/>
                  </a:cubicBezTo>
                  <a:cubicBezTo>
                    <a:pt x="22" y="210"/>
                    <a:pt x="109" y="236"/>
                    <a:pt x="225" y="236"/>
                  </a:cubicBezTo>
                  <a:cubicBezTo>
                    <a:pt x="266" y="236"/>
                    <a:pt x="310" y="233"/>
                    <a:pt x="356" y="226"/>
                  </a:cubicBezTo>
                  <a:cubicBezTo>
                    <a:pt x="534" y="201"/>
                    <a:pt x="674" y="125"/>
                    <a:pt x="661" y="74"/>
                  </a:cubicBezTo>
                  <a:cubicBezTo>
                    <a:pt x="652" y="26"/>
                    <a:pt x="566" y="0"/>
                    <a:pt x="449" y="0"/>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4868725" y="3937225"/>
              <a:ext cx="16875" cy="5900"/>
            </a:xfrm>
            <a:custGeom>
              <a:rect b="b" l="l" r="r" t="t"/>
              <a:pathLst>
                <a:path extrusionOk="0" h="236" w="675">
                  <a:moveTo>
                    <a:pt x="225" y="1"/>
                  </a:moveTo>
                  <a:cubicBezTo>
                    <a:pt x="109" y="1"/>
                    <a:pt x="23" y="27"/>
                    <a:pt x="14" y="73"/>
                  </a:cubicBezTo>
                  <a:cubicBezTo>
                    <a:pt x="1" y="138"/>
                    <a:pt x="141" y="201"/>
                    <a:pt x="319" y="226"/>
                  </a:cubicBezTo>
                  <a:cubicBezTo>
                    <a:pt x="368" y="233"/>
                    <a:pt x="414" y="236"/>
                    <a:pt x="455" y="236"/>
                  </a:cubicBezTo>
                  <a:cubicBezTo>
                    <a:pt x="573" y="236"/>
                    <a:pt x="653" y="210"/>
                    <a:pt x="662" y="163"/>
                  </a:cubicBezTo>
                  <a:cubicBezTo>
                    <a:pt x="675" y="99"/>
                    <a:pt x="535" y="36"/>
                    <a:pt x="357" y="10"/>
                  </a:cubicBezTo>
                  <a:cubicBezTo>
                    <a:pt x="310" y="4"/>
                    <a:pt x="266" y="1"/>
                    <a:pt x="225" y="1"/>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4936450" y="3911275"/>
              <a:ext cx="23525" cy="53275"/>
            </a:xfrm>
            <a:custGeom>
              <a:rect b="b" l="l" r="r" t="t"/>
              <a:pathLst>
                <a:path extrusionOk="0" h="2131" w="941">
                  <a:moveTo>
                    <a:pt x="631" y="1"/>
                  </a:moveTo>
                  <a:cubicBezTo>
                    <a:pt x="624" y="1"/>
                    <a:pt x="617" y="3"/>
                    <a:pt x="610" y="6"/>
                  </a:cubicBezTo>
                  <a:cubicBezTo>
                    <a:pt x="572" y="18"/>
                    <a:pt x="559" y="57"/>
                    <a:pt x="572" y="82"/>
                  </a:cubicBezTo>
                  <a:cubicBezTo>
                    <a:pt x="572" y="94"/>
                    <a:pt x="763" y="577"/>
                    <a:pt x="801" y="1467"/>
                  </a:cubicBezTo>
                  <a:cubicBezTo>
                    <a:pt x="814" y="1837"/>
                    <a:pt x="712" y="1989"/>
                    <a:pt x="623" y="2015"/>
                  </a:cubicBezTo>
                  <a:cubicBezTo>
                    <a:pt x="616" y="2016"/>
                    <a:pt x="608" y="2017"/>
                    <a:pt x="601" y="2017"/>
                  </a:cubicBezTo>
                  <a:cubicBezTo>
                    <a:pt x="460" y="2017"/>
                    <a:pt x="248" y="1791"/>
                    <a:pt x="127" y="1404"/>
                  </a:cubicBezTo>
                  <a:cubicBezTo>
                    <a:pt x="116" y="1383"/>
                    <a:pt x="89" y="1363"/>
                    <a:pt x="65" y="1363"/>
                  </a:cubicBezTo>
                  <a:cubicBezTo>
                    <a:pt x="60" y="1363"/>
                    <a:pt x="55" y="1364"/>
                    <a:pt x="51" y="1366"/>
                  </a:cubicBezTo>
                  <a:cubicBezTo>
                    <a:pt x="12" y="1379"/>
                    <a:pt x="0" y="1417"/>
                    <a:pt x="0" y="1442"/>
                  </a:cubicBezTo>
                  <a:cubicBezTo>
                    <a:pt x="134" y="1856"/>
                    <a:pt x="372" y="2130"/>
                    <a:pt x="593" y="2130"/>
                  </a:cubicBezTo>
                  <a:cubicBezTo>
                    <a:pt x="603" y="2130"/>
                    <a:pt x="613" y="2130"/>
                    <a:pt x="623" y="2129"/>
                  </a:cubicBezTo>
                  <a:lnTo>
                    <a:pt x="648" y="2129"/>
                  </a:lnTo>
                  <a:cubicBezTo>
                    <a:pt x="737" y="2116"/>
                    <a:pt x="941" y="2015"/>
                    <a:pt x="928" y="1467"/>
                  </a:cubicBezTo>
                  <a:cubicBezTo>
                    <a:pt x="877" y="552"/>
                    <a:pt x="699" y="57"/>
                    <a:pt x="687" y="43"/>
                  </a:cubicBezTo>
                  <a:cubicBezTo>
                    <a:pt x="677" y="15"/>
                    <a:pt x="653" y="1"/>
                    <a:pt x="631" y="1"/>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4913225" y="3966900"/>
              <a:ext cx="61375" cy="20300"/>
            </a:xfrm>
            <a:custGeom>
              <a:rect b="b" l="l" r="r" t="t"/>
              <a:pathLst>
                <a:path extrusionOk="0" h="812" w="2455">
                  <a:moveTo>
                    <a:pt x="2402" y="0"/>
                  </a:moveTo>
                  <a:cubicBezTo>
                    <a:pt x="2385" y="0"/>
                    <a:pt x="2362" y="12"/>
                    <a:pt x="2353" y="31"/>
                  </a:cubicBezTo>
                  <a:cubicBezTo>
                    <a:pt x="2353" y="31"/>
                    <a:pt x="1946" y="641"/>
                    <a:pt x="1221" y="705"/>
                  </a:cubicBezTo>
                  <a:cubicBezTo>
                    <a:pt x="1181" y="708"/>
                    <a:pt x="1143" y="710"/>
                    <a:pt x="1105" y="710"/>
                  </a:cubicBezTo>
                  <a:cubicBezTo>
                    <a:pt x="455" y="710"/>
                    <a:pt x="102" y="222"/>
                    <a:pt x="102" y="222"/>
                  </a:cubicBezTo>
                  <a:cubicBezTo>
                    <a:pt x="87" y="207"/>
                    <a:pt x="72" y="201"/>
                    <a:pt x="57" y="201"/>
                  </a:cubicBezTo>
                  <a:cubicBezTo>
                    <a:pt x="47" y="201"/>
                    <a:pt x="36" y="204"/>
                    <a:pt x="26" y="209"/>
                  </a:cubicBezTo>
                  <a:cubicBezTo>
                    <a:pt x="0" y="222"/>
                    <a:pt x="0" y="260"/>
                    <a:pt x="14" y="285"/>
                  </a:cubicBezTo>
                  <a:cubicBezTo>
                    <a:pt x="25" y="309"/>
                    <a:pt x="402" y="812"/>
                    <a:pt x="1100" y="812"/>
                  </a:cubicBezTo>
                  <a:cubicBezTo>
                    <a:pt x="1139" y="812"/>
                    <a:pt x="1180" y="810"/>
                    <a:pt x="1221" y="807"/>
                  </a:cubicBezTo>
                  <a:cubicBezTo>
                    <a:pt x="1997" y="743"/>
                    <a:pt x="2416" y="107"/>
                    <a:pt x="2441" y="82"/>
                  </a:cubicBezTo>
                  <a:cubicBezTo>
                    <a:pt x="2455" y="56"/>
                    <a:pt x="2441" y="31"/>
                    <a:pt x="2416" y="5"/>
                  </a:cubicBezTo>
                  <a:cubicBezTo>
                    <a:pt x="2413" y="2"/>
                    <a:pt x="2408" y="0"/>
                    <a:pt x="2402" y="0"/>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4874450" y="3869500"/>
              <a:ext cx="49925" cy="25725"/>
            </a:xfrm>
            <a:custGeom>
              <a:rect b="b" l="l" r="r" t="t"/>
              <a:pathLst>
                <a:path extrusionOk="0" h="1029" w="1997">
                  <a:moveTo>
                    <a:pt x="1204" y="1"/>
                  </a:moveTo>
                  <a:cubicBezTo>
                    <a:pt x="1036" y="1"/>
                    <a:pt x="876" y="29"/>
                    <a:pt x="726" y="87"/>
                  </a:cubicBezTo>
                  <a:cubicBezTo>
                    <a:pt x="204" y="291"/>
                    <a:pt x="0" y="990"/>
                    <a:pt x="115" y="1028"/>
                  </a:cubicBezTo>
                  <a:cubicBezTo>
                    <a:pt x="116" y="1028"/>
                    <a:pt x="116" y="1028"/>
                    <a:pt x="116" y="1028"/>
                  </a:cubicBezTo>
                  <a:cubicBezTo>
                    <a:pt x="139" y="1028"/>
                    <a:pt x="539" y="568"/>
                    <a:pt x="890" y="431"/>
                  </a:cubicBezTo>
                  <a:cubicBezTo>
                    <a:pt x="990" y="392"/>
                    <a:pt x="1098" y="372"/>
                    <a:pt x="1213" y="372"/>
                  </a:cubicBezTo>
                  <a:cubicBezTo>
                    <a:pt x="1360" y="372"/>
                    <a:pt x="1520" y="404"/>
                    <a:pt x="1692" y="469"/>
                  </a:cubicBezTo>
                  <a:cubicBezTo>
                    <a:pt x="1718" y="478"/>
                    <a:pt x="1746" y="483"/>
                    <a:pt x="1773" y="483"/>
                  </a:cubicBezTo>
                  <a:cubicBezTo>
                    <a:pt x="1853" y="483"/>
                    <a:pt x="1930" y="443"/>
                    <a:pt x="1958" y="367"/>
                  </a:cubicBezTo>
                  <a:cubicBezTo>
                    <a:pt x="1997" y="278"/>
                    <a:pt x="1946" y="163"/>
                    <a:pt x="1844" y="126"/>
                  </a:cubicBezTo>
                  <a:cubicBezTo>
                    <a:pt x="1622" y="42"/>
                    <a:pt x="1407" y="1"/>
                    <a:pt x="1204" y="1"/>
                  </a:cubicBezTo>
                  <a:close/>
                </a:path>
              </a:pathLst>
            </a:custGeom>
            <a:solidFill>
              <a:srgbClr val="6039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4966625" y="3871250"/>
              <a:ext cx="47400" cy="22400"/>
            </a:xfrm>
            <a:custGeom>
              <a:rect b="b" l="l" r="r" t="t"/>
              <a:pathLst>
                <a:path extrusionOk="0" h="896" w="1896">
                  <a:moveTo>
                    <a:pt x="817" y="1"/>
                  </a:moveTo>
                  <a:cubicBezTo>
                    <a:pt x="594" y="1"/>
                    <a:pt x="364" y="69"/>
                    <a:pt x="127" y="208"/>
                  </a:cubicBezTo>
                  <a:cubicBezTo>
                    <a:pt x="39" y="259"/>
                    <a:pt x="0" y="373"/>
                    <a:pt x="51" y="463"/>
                  </a:cubicBezTo>
                  <a:cubicBezTo>
                    <a:pt x="85" y="521"/>
                    <a:pt x="146" y="552"/>
                    <a:pt x="209" y="552"/>
                  </a:cubicBezTo>
                  <a:cubicBezTo>
                    <a:pt x="242" y="552"/>
                    <a:pt x="275" y="543"/>
                    <a:pt x="305" y="526"/>
                  </a:cubicBezTo>
                  <a:cubicBezTo>
                    <a:pt x="487" y="426"/>
                    <a:pt x="662" y="372"/>
                    <a:pt x="826" y="372"/>
                  </a:cubicBezTo>
                  <a:cubicBezTo>
                    <a:pt x="892" y="372"/>
                    <a:pt x="956" y="381"/>
                    <a:pt x="1017" y="399"/>
                  </a:cubicBezTo>
                  <a:cubicBezTo>
                    <a:pt x="1356" y="487"/>
                    <a:pt x="1781" y="895"/>
                    <a:pt x="1805" y="895"/>
                  </a:cubicBezTo>
                  <a:cubicBezTo>
                    <a:pt x="1805" y="895"/>
                    <a:pt x="1806" y="895"/>
                    <a:pt x="1806" y="895"/>
                  </a:cubicBezTo>
                  <a:cubicBezTo>
                    <a:pt x="1895" y="844"/>
                    <a:pt x="1615" y="183"/>
                    <a:pt x="1119" y="43"/>
                  </a:cubicBezTo>
                  <a:cubicBezTo>
                    <a:pt x="1020" y="15"/>
                    <a:pt x="919" y="1"/>
                    <a:pt x="817" y="1"/>
                  </a:cubicBezTo>
                  <a:close/>
                </a:path>
              </a:pathLst>
            </a:custGeom>
            <a:solidFill>
              <a:srgbClr val="6039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4971400" y="3900600"/>
              <a:ext cx="22275" cy="34675"/>
            </a:xfrm>
            <a:custGeom>
              <a:rect b="b" l="l" r="r" t="t"/>
              <a:pathLst>
                <a:path extrusionOk="0" h="1387" w="891">
                  <a:moveTo>
                    <a:pt x="255" y="1"/>
                  </a:moveTo>
                  <a:cubicBezTo>
                    <a:pt x="128" y="13"/>
                    <a:pt x="1" y="306"/>
                    <a:pt x="26" y="699"/>
                  </a:cubicBezTo>
                  <a:cubicBezTo>
                    <a:pt x="51" y="1086"/>
                    <a:pt x="173" y="1386"/>
                    <a:pt x="298" y="1386"/>
                  </a:cubicBezTo>
                  <a:cubicBezTo>
                    <a:pt x="300" y="1386"/>
                    <a:pt x="303" y="1386"/>
                    <a:pt x="306" y="1386"/>
                  </a:cubicBezTo>
                  <a:cubicBezTo>
                    <a:pt x="433" y="1360"/>
                    <a:pt x="521" y="1030"/>
                    <a:pt x="496" y="636"/>
                  </a:cubicBezTo>
                  <a:cubicBezTo>
                    <a:pt x="484" y="433"/>
                    <a:pt x="484" y="306"/>
                    <a:pt x="433" y="179"/>
                  </a:cubicBezTo>
                  <a:cubicBezTo>
                    <a:pt x="776" y="153"/>
                    <a:pt x="891" y="13"/>
                    <a:pt x="891" y="13"/>
                  </a:cubicBezTo>
                  <a:lnTo>
                    <a:pt x="255" y="1"/>
                  </a:ln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4892575" y="3899975"/>
              <a:ext cx="23550" cy="34650"/>
            </a:xfrm>
            <a:custGeom>
              <a:rect b="b" l="l" r="r" t="t"/>
              <a:pathLst>
                <a:path extrusionOk="0" h="1386" w="942">
                  <a:moveTo>
                    <a:pt x="687" y="0"/>
                  </a:moveTo>
                  <a:lnTo>
                    <a:pt x="1" y="63"/>
                  </a:lnTo>
                  <a:cubicBezTo>
                    <a:pt x="1" y="63"/>
                    <a:pt x="102" y="204"/>
                    <a:pt x="509" y="216"/>
                  </a:cubicBezTo>
                  <a:cubicBezTo>
                    <a:pt x="458" y="343"/>
                    <a:pt x="433" y="521"/>
                    <a:pt x="433" y="712"/>
                  </a:cubicBezTo>
                  <a:cubicBezTo>
                    <a:pt x="420" y="1086"/>
                    <a:pt x="530" y="1386"/>
                    <a:pt x="665" y="1386"/>
                  </a:cubicBezTo>
                  <a:cubicBezTo>
                    <a:pt x="668" y="1386"/>
                    <a:pt x="671" y="1386"/>
                    <a:pt x="674" y="1385"/>
                  </a:cubicBezTo>
                  <a:cubicBezTo>
                    <a:pt x="814" y="1385"/>
                    <a:pt x="928" y="1068"/>
                    <a:pt x="941" y="687"/>
                  </a:cubicBezTo>
                  <a:cubicBezTo>
                    <a:pt x="941" y="305"/>
                    <a:pt x="826" y="0"/>
                    <a:pt x="687"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4954875" y="3890275"/>
              <a:ext cx="70575" cy="58675"/>
            </a:xfrm>
            <a:custGeom>
              <a:rect b="b" l="l" r="r" t="t"/>
              <a:pathLst>
                <a:path extrusionOk="0" h="2347" w="2823">
                  <a:moveTo>
                    <a:pt x="1341" y="244"/>
                  </a:moveTo>
                  <a:cubicBezTo>
                    <a:pt x="1927" y="244"/>
                    <a:pt x="2383" y="375"/>
                    <a:pt x="2569" y="439"/>
                  </a:cubicBezTo>
                  <a:cubicBezTo>
                    <a:pt x="2479" y="820"/>
                    <a:pt x="2098" y="2104"/>
                    <a:pt x="1246" y="2104"/>
                  </a:cubicBezTo>
                  <a:cubicBezTo>
                    <a:pt x="407" y="2092"/>
                    <a:pt x="255" y="782"/>
                    <a:pt x="216" y="414"/>
                  </a:cubicBezTo>
                  <a:cubicBezTo>
                    <a:pt x="617" y="288"/>
                    <a:pt x="1001" y="244"/>
                    <a:pt x="1341" y="244"/>
                  </a:cubicBezTo>
                  <a:close/>
                  <a:moveTo>
                    <a:pt x="1338" y="0"/>
                  </a:moveTo>
                  <a:cubicBezTo>
                    <a:pt x="963" y="0"/>
                    <a:pt x="537" y="50"/>
                    <a:pt x="89" y="197"/>
                  </a:cubicBezTo>
                  <a:lnTo>
                    <a:pt x="0" y="236"/>
                  </a:lnTo>
                  <a:lnTo>
                    <a:pt x="13" y="324"/>
                  </a:lnTo>
                  <a:cubicBezTo>
                    <a:pt x="26" y="1024"/>
                    <a:pt x="318" y="2333"/>
                    <a:pt x="1246" y="2346"/>
                  </a:cubicBezTo>
                  <a:cubicBezTo>
                    <a:pt x="1323" y="2346"/>
                    <a:pt x="1386" y="2333"/>
                    <a:pt x="1450" y="2321"/>
                  </a:cubicBezTo>
                  <a:cubicBezTo>
                    <a:pt x="2454" y="2129"/>
                    <a:pt x="2784" y="451"/>
                    <a:pt x="2797" y="375"/>
                  </a:cubicBezTo>
                  <a:lnTo>
                    <a:pt x="2823" y="273"/>
                  </a:lnTo>
                  <a:lnTo>
                    <a:pt x="2733" y="236"/>
                  </a:lnTo>
                  <a:cubicBezTo>
                    <a:pt x="2699" y="227"/>
                    <a:pt x="2135" y="0"/>
                    <a:pt x="1338"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4866825" y="3889250"/>
              <a:ext cx="75025" cy="62225"/>
            </a:xfrm>
            <a:custGeom>
              <a:rect b="b" l="l" r="r" t="t"/>
              <a:pathLst>
                <a:path extrusionOk="0" h="2489" w="3001">
                  <a:moveTo>
                    <a:pt x="1473" y="245"/>
                  </a:moveTo>
                  <a:cubicBezTo>
                    <a:pt x="1863" y="245"/>
                    <a:pt x="2313" y="297"/>
                    <a:pt x="2785" y="455"/>
                  </a:cubicBezTo>
                  <a:cubicBezTo>
                    <a:pt x="2747" y="834"/>
                    <a:pt x="2545" y="2247"/>
                    <a:pt x="1653" y="2247"/>
                  </a:cubicBezTo>
                  <a:cubicBezTo>
                    <a:pt x="1649" y="2247"/>
                    <a:pt x="1645" y="2247"/>
                    <a:pt x="1641" y="2247"/>
                  </a:cubicBezTo>
                  <a:cubicBezTo>
                    <a:pt x="725" y="2221"/>
                    <a:pt x="344" y="823"/>
                    <a:pt x="242" y="416"/>
                  </a:cubicBezTo>
                  <a:cubicBezTo>
                    <a:pt x="433" y="363"/>
                    <a:pt x="885" y="245"/>
                    <a:pt x="1473" y="245"/>
                  </a:cubicBezTo>
                  <a:close/>
                  <a:moveTo>
                    <a:pt x="1462" y="0"/>
                  </a:moveTo>
                  <a:cubicBezTo>
                    <a:pt x="675" y="0"/>
                    <a:pt x="123" y="205"/>
                    <a:pt x="90" y="213"/>
                  </a:cubicBezTo>
                  <a:lnTo>
                    <a:pt x="0" y="251"/>
                  </a:lnTo>
                  <a:lnTo>
                    <a:pt x="26" y="353"/>
                  </a:lnTo>
                  <a:cubicBezTo>
                    <a:pt x="39" y="441"/>
                    <a:pt x="407" y="2463"/>
                    <a:pt x="1641" y="2489"/>
                  </a:cubicBezTo>
                  <a:cubicBezTo>
                    <a:pt x="1704" y="2489"/>
                    <a:pt x="1780" y="2476"/>
                    <a:pt x="1844" y="2463"/>
                  </a:cubicBezTo>
                  <a:cubicBezTo>
                    <a:pt x="2683" y="2311"/>
                    <a:pt x="2963" y="1052"/>
                    <a:pt x="2988" y="365"/>
                  </a:cubicBezTo>
                  <a:lnTo>
                    <a:pt x="3001" y="277"/>
                  </a:lnTo>
                  <a:lnTo>
                    <a:pt x="2924" y="251"/>
                  </a:lnTo>
                  <a:cubicBezTo>
                    <a:pt x="2397" y="62"/>
                    <a:pt x="1894" y="0"/>
                    <a:pt x="1462"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4936100" y="3904875"/>
              <a:ext cx="25150" cy="10050"/>
            </a:xfrm>
            <a:custGeom>
              <a:rect b="b" l="l" r="r" t="t"/>
              <a:pathLst>
                <a:path extrusionOk="0" h="402" w="1006">
                  <a:moveTo>
                    <a:pt x="533" y="1"/>
                  </a:moveTo>
                  <a:cubicBezTo>
                    <a:pt x="324" y="1"/>
                    <a:pt x="122" y="105"/>
                    <a:pt x="1" y="198"/>
                  </a:cubicBezTo>
                  <a:lnTo>
                    <a:pt x="116" y="401"/>
                  </a:lnTo>
                  <a:cubicBezTo>
                    <a:pt x="124" y="385"/>
                    <a:pt x="323" y="237"/>
                    <a:pt x="534" y="237"/>
                  </a:cubicBezTo>
                  <a:cubicBezTo>
                    <a:pt x="646" y="237"/>
                    <a:pt x="761" y="278"/>
                    <a:pt x="853" y="401"/>
                  </a:cubicBezTo>
                  <a:lnTo>
                    <a:pt x="1006" y="249"/>
                  </a:lnTo>
                  <a:cubicBezTo>
                    <a:pt x="866" y="65"/>
                    <a:pt x="697" y="1"/>
                    <a:pt x="533" y="1"/>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4845850" y="3895175"/>
              <a:ext cx="23225" cy="7025"/>
            </a:xfrm>
            <a:custGeom>
              <a:rect b="b" l="l" r="r" t="t"/>
              <a:pathLst>
                <a:path extrusionOk="0" h="281" w="929">
                  <a:moveTo>
                    <a:pt x="903" y="1"/>
                  </a:moveTo>
                  <a:lnTo>
                    <a:pt x="0" y="40"/>
                  </a:lnTo>
                  <a:lnTo>
                    <a:pt x="26" y="281"/>
                  </a:lnTo>
                  <a:lnTo>
                    <a:pt x="929" y="243"/>
                  </a:lnTo>
                  <a:lnTo>
                    <a:pt x="903" y="1"/>
                  </a:ln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4839825" y="3736800"/>
              <a:ext cx="207550" cy="136150"/>
            </a:xfrm>
            <a:custGeom>
              <a:rect b="b" l="l" r="r" t="t"/>
              <a:pathLst>
                <a:path extrusionOk="0" h="5446" w="8302">
                  <a:moveTo>
                    <a:pt x="2948" y="1"/>
                  </a:moveTo>
                  <a:cubicBezTo>
                    <a:pt x="1696" y="1"/>
                    <a:pt x="564" y="497"/>
                    <a:pt x="0" y="1620"/>
                  </a:cubicBezTo>
                  <a:cubicBezTo>
                    <a:pt x="1144" y="5243"/>
                    <a:pt x="7755" y="5446"/>
                    <a:pt x="7755" y="5446"/>
                  </a:cubicBezTo>
                  <a:lnTo>
                    <a:pt x="8302" y="4620"/>
                  </a:lnTo>
                  <a:cubicBezTo>
                    <a:pt x="8235" y="1855"/>
                    <a:pt x="5368" y="1"/>
                    <a:pt x="2948" y="1"/>
                  </a:cubicBezTo>
                  <a:close/>
                </a:path>
              </a:pathLst>
            </a:custGeom>
            <a:solidFill>
              <a:srgbClr val="6039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4776550" y="3764150"/>
              <a:ext cx="139675" cy="280150"/>
            </a:xfrm>
            <a:custGeom>
              <a:rect b="b" l="l" r="r" t="t"/>
              <a:pathLst>
                <a:path extrusionOk="0" h="11206" w="5587">
                  <a:moveTo>
                    <a:pt x="3915" y="1"/>
                  </a:moveTo>
                  <a:cubicBezTo>
                    <a:pt x="3545" y="1"/>
                    <a:pt x="3105" y="120"/>
                    <a:pt x="2594" y="399"/>
                  </a:cubicBezTo>
                  <a:cubicBezTo>
                    <a:pt x="662" y="1453"/>
                    <a:pt x="1" y="2394"/>
                    <a:pt x="522" y="5420"/>
                  </a:cubicBezTo>
                  <a:cubicBezTo>
                    <a:pt x="700" y="6476"/>
                    <a:pt x="916" y="7900"/>
                    <a:pt x="687" y="9603"/>
                  </a:cubicBezTo>
                  <a:cubicBezTo>
                    <a:pt x="522" y="10239"/>
                    <a:pt x="407" y="10773"/>
                    <a:pt x="395" y="11205"/>
                  </a:cubicBezTo>
                  <a:cubicBezTo>
                    <a:pt x="967" y="11090"/>
                    <a:pt x="2823" y="10493"/>
                    <a:pt x="3192" y="9259"/>
                  </a:cubicBezTo>
                  <a:cubicBezTo>
                    <a:pt x="3560" y="8027"/>
                    <a:pt x="3269" y="5420"/>
                    <a:pt x="3269" y="5420"/>
                  </a:cubicBezTo>
                  <a:cubicBezTo>
                    <a:pt x="3179" y="3018"/>
                    <a:pt x="5264" y="2394"/>
                    <a:pt x="5264" y="2394"/>
                  </a:cubicBezTo>
                  <a:cubicBezTo>
                    <a:pt x="5586" y="1283"/>
                    <a:pt x="5131" y="1"/>
                    <a:pt x="3915" y="1"/>
                  </a:cubicBezTo>
                  <a:close/>
                </a:path>
              </a:pathLst>
            </a:custGeom>
            <a:solidFill>
              <a:srgbClr val="6039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10"/>
          <p:cNvSpPr txBox="1"/>
          <p:nvPr>
            <p:ph type="title"/>
          </p:nvPr>
        </p:nvSpPr>
        <p:spPr>
          <a:xfrm>
            <a:off x="690477" y="142825"/>
            <a:ext cx="5937900" cy="12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sz="3200">
                <a:solidFill>
                  <a:schemeClr val="accent2"/>
                </a:solidFill>
              </a:rPr>
              <a:t>Các chuyển đạo trước tim</a:t>
            </a:r>
            <a:endParaRPr sz="3200">
              <a:solidFill>
                <a:schemeClr val="accent2"/>
              </a:solidFill>
            </a:endParaRPr>
          </a:p>
        </p:txBody>
      </p:sp>
      <p:pic>
        <p:nvPicPr>
          <p:cNvPr id="558" name="Google Shape;558;p10"/>
          <p:cNvPicPr preferRelativeResize="0"/>
          <p:nvPr/>
        </p:nvPicPr>
        <p:blipFill rotWithShape="1">
          <a:blip r:embed="rId3">
            <a:alphaModFix/>
          </a:blip>
          <a:srcRect b="0" l="0" r="0" t="0"/>
          <a:stretch/>
        </p:blipFill>
        <p:spPr>
          <a:xfrm>
            <a:off x="2647550" y="912200"/>
            <a:ext cx="3848900" cy="3699925"/>
          </a:xfrm>
          <a:prstGeom prst="rect">
            <a:avLst/>
          </a:prstGeom>
          <a:noFill/>
          <a:ln>
            <a:noFill/>
          </a:ln>
        </p:spPr>
      </p:pic>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1"/>
          <p:cNvSpPr txBox="1"/>
          <p:nvPr>
            <p:ph type="title"/>
          </p:nvPr>
        </p:nvSpPr>
        <p:spPr>
          <a:xfrm>
            <a:off x="690465" y="142822"/>
            <a:ext cx="4861670" cy="12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sz="3200">
                <a:solidFill>
                  <a:schemeClr val="accent2"/>
                </a:solidFill>
              </a:rPr>
              <a:t>Chu kì điện học của tim </a:t>
            </a:r>
            <a:endParaRPr sz="3200">
              <a:solidFill>
                <a:schemeClr val="accent2"/>
              </a:solidFill>
            </a:endParaRPr>
          </a:p>
        </p:txBody>
      </p:sp>
      <p:pic>
        <p:nvPicPr>
          <p:cNvPr descr="Diagram&#10;&#10;Description automatically generated" id="564" name="Google Shape;564;p11"/>
          <p:cNvPicPr preferRelativeResize="0"/>
          <p:nvPr/>
        </p:nvPicPr>
        <p:blipFill rotWithShape="1">
          <a:blip r:embed="rId3">
            <a:alphaModFix/>
          </a:blip>
          <a:srcRect b="0" l="0" r="0" t="0"/>
          <a:stretch/>
        </p:blipFill>
        <p:spPr>
          <a:xfrm>
            <a:off x="1212981" y="783773"/>
            <a:ext cx="6307492" cy="4049354"/>
          </a:xfrm>
          <a:prstGeom prst="rect">
            <a:avLst/>
          </a:prstGeom>
          <a:noFill/>
          <a:ln>
            <a:noFill/>
          </a:ln>
        </p:spPr>
      </p:pic>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2"/>
          <p:cNvSpPr txBox="1"/>
          <p:nvPr>
            <p:ph type="title"/>
          </p:nvPr>
        </p:nvSpPr>
        <p:spPr>
          <a:xfrm>
            <a:off x="4682119" y="170719"/>
            <a:ext cx="3318600" cy="1160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US" sz="2400">
                <a:solidFill>
                  <a:schemeClr val="accent2"/>
                </a:solidFill>
                <a:latin typeface="Times New Roman"/>
                <a:ea typeface="Times New Roman"/>
                <a:cs typeface="Times New Roman"/>
                <a:sym typeface="Times New Roman"/>
              </a:rPr>
              <a:t>Công nghệ ghi tín hiệu</a:t>
            </a:r>
            <a:endParaRPr sz="2400">
              <a:solidFill>
                <a:schemeClr val="accent2"/>
              </a:solidFill>
              <a:latin typeface="Times New Roman"/>
              <a:ea typeface="Times New Roman"/>
              <a:cs typeface="Times New Roman"/>
              <a:sym typeface="Times New Roman"/>
            </a:endParaRPr>
          </a:p>
        </p:txBody>
      </p:sp>
      <p:grpSp>
        <p:nvGrpSpPr>
          <p:cNvPr id="570" name="Google Shape;570;p12"/>
          <p:cNvGrpSpPr/>
          <p:nvPr/>
        </p:nvGrpSpPr>
        <p:grpSpPr>
          <a:xfrm>
            <a:off x="1009965" y="751070"/>
            <a:ext cx="3141735" cy="3934480"/>
            <a:chOff x="1009965" y="751070"/>
            <a:chExt cx="3141735" cy="3934480"/>
          </a:xfrm>
        </p:grpSpPr>
        <p:sp>
          <p:nvSpPr>
            <p:cNvPr id="571" name="Google Shape;571;p12"/>
            <p:cNvSpPr/>
            <p:nvPr/>
          </p:nvSpPr>
          <p:spPr>
            <a:xfrm>
              <a:off x="2286900" y="4368450"/>
              <a:ext cx="1864800" cy="317100"/>
            </a:xfrm>
            <a:prstGeom prst="ellipse">
              <a:avLst/>
            </a:pr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2" name="Google Shape;572;p12"/>
            <p:cNvGrpSpPr/>
            <p:nvPr/>
          </p:nvGrpSpPr>
          <p:grpSpPr>
            <a:xfrm>
              <a:off x="1009965" y="751070"/>
              <a:ext cx="2164285" cy="3250971"/>
              <a:chOff x="5592800" y="751085"/>
              <a:chExt cx="2354019" cy="3535970"/>
            </a:xfrm>
          </p:grpSpPr>
          <p:sp>
            <p:nvSpPr>
              <p:cNvPr id="573" name="Google Shape;573;p12"/>
              <p:cNvSpPr/>
              <p:nvPr/>
            </p:nvSpPr>
            <p:spPr>
              <a:xfrm>
                <a:off x="5592800" y="751085"/>
                <a:ext cx="2354019" cy="3535970"/>
              </a:xfrm>
              <a:custGeom>
                <a:rect b="b" l="l" r="r" t="t"/>
                <a:pathLst>
                  <a:path extrusionOk="0" h="118092" w="78618">
                    <a:moveTo>
                      <a:pt x="14933" y="0"/>
                    </a:moveTo>
                    <a:cubicBezTo>
                      <a:pt x="14933" y="8373"/>
                      <a:pt x="8291" y="15163"/>
                      <a:pt x="0" y="15460"/>
                    </a:cubicBezTo>
                    <a:lnTo>
                      <a:pt x="0" y="72108"/>
                    </a:lnTo>
                    <a:cubicBezTo>
                      <a:pt x="0" y="95347"/>
                      <a:pt x="17042" y="114613"/>
                      <a:pt x="39310" y="118091"/>
                    </a:cubicBezTo>
                    <a:cubicBezTo>
                      <a:pt x="61575" y="114613"/>
                      <a:pt x="78617" y="95347"/>
                      <a:pt x="78617" y="72108"/>
                    </a:cubicBezTo>
                    <a:lnTo>
                      <a:pt x="78617" y="15493"/>
                    </a:lnTo>
                    <a:cubicBezTo>
                      <a:pt x="70064" y="15493"/>
                      <a:pt x="63125" y="8555"/>
                      <a:pt x="631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2"/>
              <p:cNvSpPr/>
              <p:nvPr/>
            </p:nvSpPr>
            <p:spPr>
              <a:xfrm>
                <a:off x="5786253" y="946005"/>
                <a:ext cx="1967102" cy="3146088"/>
              </a:xfrm>
              <a:custGeom>
                <a:rect b="b" l="l" r="r" t="t"/>
                <a:pathLst>
                  <a:path extrusionOk="0" h="105071" w="65696">
                    <a:moveTo>
                      <a:pt x="13976" y="1"/>
                    </a:moveTo>
                    <a:cubicBezTo>
                      <a:pt x="11917" y="6741"/>
                      <a:pt x="6709" y="12098"/>
                      <a:pt x="0" y="14340"/>
                    </a:cubicBezTo>
                    <a:lnTo>
                      <a:pt x="0" y="65647"/>
                    </a:lnTo>
                    <a:cubicBezTo>
                      <a:pt x="0" y="85194"/>
                      <a:pt x="13746" y="101609"/>
                      <a:pt x="32849" y="105071"/>
                    </a:cubicBezTo>
                    <a:cubicBezTo>
                      <a:pt x="51950" y="101609"/>
                      <a:pt x="65696" y="85194"/>
                      <a:pt x="65696" y="65647"/>
                    </a:cubicBezTo>
                    <a:lnTo>
                      <a:pt x="65696" y="14521"/>
                    </a:lnTo>
                    <a:cubicBezTo>
                      <a:pt x="58773" y="12378"/>
                      <a:pt x="53319" y="6906"/>
                      <a:pt x="51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2"/>
              <p:cNvSpPr/>
              <p:nvPr/>
            </p:nvSpPr>
            <p:spPr>
              <a:xfrm>
                <a:off x="6189926" y="1939378"/>
                <a:ext cx="1159254" cy="1159284"/>
              </a:xfrm>
              <a:custGeom>
                <a:rect b="b" l="l" r="r" t="t"/>
                <a:pathLst>
                  <a:path extrusionOk="0" h="38717" w="38716">
                    <a:moveTo>
                      <a:pt x="12493" y="1"/>
                    </a:moveTo>
                    <a:lnTo>
                      <a:pt x="12493" y="12494"/>
                    </a:lnTo>
                    <a:lnTo>
                      <a:pt x="0" y="12494"/>
                    </a:lnTo>
                    <a:lnTo>
                      <a:pt x="0" y="26224"/>
                    </a:lnTo>
                    <a:lnTo>
                      <a:pt x="12493" y="26224"/>
                    </a:lnTo>
                    <a:lnTo>
                      <a:pt x="12493" y="38717"/>
                    </a:lnTo>
                    <a:lnTo>
                      <a:pt x="26223" y="38717"/>
                    </a:lnTo>
                    <a:lnTo>
                      <a:pt x="26223" y="26224"/>
                    </a:lnTo>
                    <a:lnTo>
                      <a:pt x="38716" y="26224"/>
                    </a:lnTo>
                    <a:lnTo>
                      <a:pt x="38716" y="12494"/>
                    </a:lnTo>
                    <a:lnTo>
                      <a:pt x="26223" y="12494"/>
                    </a:lnTo>
                    <a:lnTo>
                      <a:pt x="2622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6" name="Google Shape;576;p12"/>
            <p:cNvSpPr/>
            <p:nvPr/>
          </p:nvSpPr>
          <p:spPr>
            <a:xfrm>
              <a:off x="2883950" y="2206627"/>
              <a:ext cx="266544" cy="860451"/>
            </a:xfrm>
            <a:custGeom>
              <a:rect b="b" l="l" r="r" t="t"/>
              <a:pathLst>
                <a:path extrusionOk="0" h="18675" w="5785">
                  <a:moveTo>
                    <a:pt x="3478" y="0"/>
                  </a:moveTo>
                  <a:cubicBezTo>
                    <a:pt x="2804" y="0"/>
                    <a:pt x="2631" y="1130"/>
                    <a:pt x="2631" y="1130"/>
                  </a:cubicBezTo>
                  <a:cubicBezTo>
                    <a:pt x="2631" y="1130"/>
                    <a:pt x="127" y="9038"/>
                    <a:pt x="0" y="18497"/>
                  </a:cubicBezTo>
                  <a:cubicBezTo>
                    <a:pt x="0" y="18497"/>
                    <a:pt x="399" y="18674"/>
                    <a:pt x="955" y="18674"/>
                  </a:cubicBezTo>
                  <a:cubicBezTo>
                    <a:pt x="1242" y="18674"/>
                    <a:pt x="1570" y="18627"/>
                    <a:pt x="1907" y="18485"/>
                  </a:cubicBezTo>
                  <a:cubicBezTo>
                    <a:pt x="1907" y="18485"/>
                    <a:pt x="3000" y="9814"/>
                    <a:pt x="5264" y="5059"/>
                  </a:cubicBezTo>
                  <a:cubicBezTo>
                    <a:pt x="5784" y="4042"/>
                    <a:pt x="5683" y="2681"/>
                    <a:pt x="5428" y="1906"/>
                  </a:cubicBezTo>
                  <a:cubicBezTo>
                    <a:pt x="4525" y="448"/>
                    <a:pt x="3902" y="0"/>
                    <a:pt x="3478" y="0"/>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2"/>
            <p:cNvSpPr/>
            <p:nvPr/>
          </p:nvSpPr>
          <p:spPr>
            <a:xfrm>
              <a:off x="2883305" y="3135637"/>
              <a:ext cx="97218" cy="89201"/>
            </a:xfrm>
            <a:custGeom>
              <a:rect b="b" l="l" r="r" t="t"/>
              <a:pathLst>
                <a:path extrusionOk="0" h="1936" w="2110">
                  <a:moveTo>
                    <a:pt x="624" y="0"/>
                  </a:moveTo>
                  <a:lnTo>
                    <a:pt x="1" y="331"/>
                  </a:lnTo>
                  <a:cubicBezTo>
                    <a:pt x="1" y="331"/>
                    <a:pt x="573" y="1411"/>
                    <a:pt x="662" y="1500"/>
                  </a:cubicBezTo>
                  <a:cubicBezTo>
                    <a:pt x="764" y="1602"/>
                    <a:pt x="904" y="1665"/>
                    <a:pt x="1399" y="1856"/>
                  </a:cubicBezTo>
                  <a:cubicBezTo>
                    <a:pt x="1546" y="1912"/>
                    <a:pt x="1669" y="1935"/>
                    <a:pt x="1768" y="1935"/>
                  </a:cubicBezTo>
                  <a:cubicBezTo>
                    <a:pt x="2006" y="1935"/>
                    <a:pt x="2110" y="1804"/>
                    <a:pt x="2074" y="1678"/>
                  </a:cubicBezTo>
                  <a:cubicBezTo>
                    <a:pt x="2010" y="1513"/>
                    <a:pt x="1336" y="1233"/>
                    <a:pt x="1235" y="1131"/>
                  </a:cubicBezTo>
                  <a:cubicBezTo>
                    <a:pt x="1145" y="1029"/>
                    <a:pt x="624" y="0"/>
                    <a:pt x="624" y="0"/>
                  </a:cubicBezTo>
                  <a:close/>
                </a:path>
              </a:pathLst>
            </a:custGeom>
            <a:solidFill>
              <a:srgbClr val="B97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2"/>
            <p:cNvSpPr/>
            <p:nvPr/>
          </p:nvSpPr>
          <p:spPr>
            <a:xfrm>
              <a:off x="2868100" y="3147340"/>
              <a:ext cx="101319" cy="111041"/>
            </a:xfrm>
            <a:custGeom>
              <a:rect b="b" l="l" r="r" t="t"/>
              <a:pathLst>
                <a:path extrusionOk="0" h="2410" w="2199">
                  <a:moveTo>
                    <a:pt x="776" y="0"/>
                  </a:moveTo>
                  <a:lnTo>
                    <a:pt x="0" y="306"/>
                  </a:lnTo>
                  <a:cubicBezTo>
                    <a:pt x="0" y="306"/>
                    <a:pt x="483" y="1628"/>
                    <a:pt x="573" y="1755"/>
                  </a:cubicBezTo>
                  <a:cubicBezTo>
                    <a:pt x="661" y="1882"/>
                    <a:pt x="814" y="1971"/>
                    <a:pt x="1373" y="2263"/>
                  </a:cubicBezTo>
                  <a:cubicBezTo>
                    <a:pt x="1570" y="2368"/>
                    <a:pt x="1734" y="2409"/>
                    <a:pt x="1861" y="2409"/>
                  </a:cubicBezTo>
                  <a:cubicBezTo>
                    <a:pt x="2088" y="2409"/>
                    <a:pt x="2199" y="2279"/>
                    <a:pt x="2175" y="2149"/>
                  </a:cubicBezTo>
                  <a:cubicBezTo>
                    <a:pt x="2136" y="1945"/>
                    <a:pt x="1399" y="1526"/>
                    <a:pt x="1297" y="1399"/>
                  </a:cubicBezTo>
                  <a:cubicBezTo>
                    <a:pt x="1209" y="1272"/>
                    <a:pt x="776" y="0"/>
                    <a:pt x="776" y="0"/>
                  </a:cubicBezTo>
                  <a:close/>
                </a:path>
              </a:pathLst>
            </a:custGeom>
            <a:solidFill>
              <a:srgbClr val="C880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2"/>
            <p:cNvSpPr/>
            <p:nvPr/>
          </p:nvSpPr>
          <p:spPr>
            <a:xfrm>
              <a:off x="2851698" y="3047127"/>
              <a:ext cx="150389" cy="236687"/>
            </a:xfrm>
            <a:custGeom>
              <a:rect b="b" l="l" r="r" t="t"/>
              <a:pathLst>
                <a:path extrusionOk="0" h="5137" w="3264">
                  <a:moveTo>
                    <a:pt x="980" y="1"/>
                  </a:moveTo>
                  <a:lnTo>
                    <a:pt x="700" y="218"/>
                  </a:lnTo>
                  <a:cubicBezTo>
                    <a:pt x="700" y="218"/>
                    <a:pt x="166" y="1679"/>
                    <a:pt x="90" y="2125"/>
                  </a:cubicBezTo>
                  <a:cubicBezTo>
                    <a:pt x="0" y="2569"/>
                    <a:pt x="839" y="4286"/>
                    <a:pt x="954" y="4794"/>
                  </a:cubicBezTo>
                  <a:cubicBezTo>
                    <a:pt x="1030" y="5022"/>
                    <a:pt x="1159" y="5137"/>
                    <a:pt x="1275" y="5137"/>
                  </a:cubicBezTo>
                  <a:cubicBezTo>
                    <a:pt x="1432" y="5137"/>
                    <a:pt x="1564" y="4930"/>
                    <a:pt x="1514" y="4515"/>
                  </a:cubicBezTo>
                  <a:cubicBezTo>
                    <a:pt x="1424" y="3739"/>
                    <a:pt x="1094" y="2455"/>
                    <a:pt x="1094" y="2353"/>
                  </a:cubicBezTo>
                  <a:cubicBezTo>
                    <a:pt x="1081" y="2239"/>
                    <a:pt x="1729" y="1641"/>
                    <a:pt x="1806" y="1603"/>
                  </a:cubicBezTo>
                  <a:cubicBezTo>
                    <a:pt x="1809" y="1602"/>
                    <a:pt x="1812" y="1601"/>
                    <a:pt x="1815" y="1601"/>
                  </a:cubicBezTo>
                  <a:cubicBezTo>
                    <a:pt x="1920" y="1601"/>
                    <a:pt x="2290" y="2140"/>
                    <a:pt x="2314" y="2239"/>
                  </a:cubicBezTo>
                  <a:cubicBezTo>
                    <a:pt x="2340" y="2353"/>
                    <a:pt x="2060" y="3065"/>
                    <a:pt x="2531" y="3434"/>
                  </a:cubicBezTo>
                  <a:cubicBezTo>
                    <a:pt x="2580" y="3470"/>
                    <a:pt x="2627" y="3486"/>
                    <a:pt x="2671" y="3486"/>
                  </a:cubicBezTo>
                  <a:cubicBezTo>
                    <a:pt x="3063" y="3486"/>
                    <a:pt x="3263" y="2209"/>
                    <a:pt x="3217" y="1947"/>
                  </a:cubicBezTo>
                  <a:cubicBezTo>
                    <a:pt x="3153" y="1641"/>
                    <a:pt x="3065" y="611"/>
                    <a:pt x="2455" y="40"/>
                  </a:cubicBezTo>
                  <a:lnTo>
                    <a:pt x="980" y="1"/>
                  </a:ln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2"/>
            <p:cNvSpPr/>
            <p:nvPr/>
          </p:nvSpPr>
          <p:spPr>
            <a:xfrm>
              <a:off x="2908554" y="2080612"/>
              <a:ext cx="206785" cy="445868"/>
            </a:xfrm>
            <a:custGeom>
              <a:rect b="b" l="l" r="r" t="t"/>
              <a:pathLst>
                <a:path extrusionOk="0" h="9677" w="4488">
                  <a:moveTo>
                    <a:pt x="4030" y="0"/>
                  </a:moveTo>
                  <a:cubicBezTo>
                    <a:pt x="4030" y="0"/>
                    <a:pt x="3165" y="534"/>
                    <a:pt x="2987" y="840"/>
                  </a:cubicBezTo>
                  <a:cubicBezTo>
                    <a:pt x="1945" y="2150"/>
                    <a:pt x="0" y="8354"/>
                    <a:pt x="0" y="8354"/>
                  </a:cubicBezTo>
                  <a:lnTo>
                    <a:pt x="3331" y="9676"/>
                  </a:lnTo>
                  <a:lnTo>
                    <a:pt x="4487" y="4832"/>
                  </a:lnTo>
                  <a:lnTo>
                    <a:pt x="403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2"/>
            <p:cNvSpPr/>
            <p:nvPr/>
          </p:nvSpPr>
          <p:spPr>
            <a:xfrm>
              <a:off x="2967115" y="2488929"/>
              <a:ext cx="19950" cy="7648"/>
            </a:xfrm>
            <a:custGeom>
              <a:rect b="b" l="l" r="r" t="t"/>
              <a:pathLst>
                <a:path extrusionOk="0" h="166" w="433">
                  <a:moveTo>
                    <a:pt x="0" y="0"/>
                  </a:moveTo>
                  <a:lnTo>
                    <a:pt x="0" y="0"/>
                  </a:lnTo>
                  <a:lnTo>
                    <a:pt x="433" y="165"/>
                  </a:lnTo>
                  <a:lnTo>
                    <a:pt x="433" y="165"/>
                  </a:lnTo>
                  <a:close/>
                </a:path>
              </a:pathLst>
            </a:custGeom>
            <a:solidFill>
              <a:srgbClr val="C685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2"/>
            <p:cNvSpPr/>
            <p:nvPr/>
          </p:nvSpPr>
          <p:spPr>
            <a:xfrm>
              <a:off x="2943663" y="2138021"/>
              <a:ext cx="118966" cy="358556"/>
            </a:xfrm>
            <a:custGeom>
              <a:rect b="b" l="l" r="r" t="t"/>
              <a:pathLst>
                <a:path extrusionOk="0" h="7782" w="2582">
                  <a:moveTo>
                    <a:pt x="2581" y="0"/>
                  </a:moveTo>
                  <a:lnTo>
                    <a:pt x="2581" y="0"/>
                  </a:lnTo>
                  <a:cubicBezTo>
                    <a:pt x="2581" y="1"/>
                    <a:pt x="814" y="2569"/>
                    <a:pt x="216" y="4908"/>
                  </a:cubicBezTo>
                  <a:cubicBezTo>
                    <a:pt x="1" y="5709"/>
                    <a:pt x="496" y="7603"/>
                    <a:pt x="509" y="7616"/>
                  </a:cubicBezTo>
                  <a:lnTo>
                    <a:pt x="942" y="7781"/>
                  </a:lnTo>
                  <a:cubicBezTo>
                    <a:pt x="942" y="7781"/>
                    <a:pt x="471" y="5849"/>
                    <a:pt x="687" y="4565"/>
                  </a:cubicBezTo>
                  <a:cubicBezTo>
                    <a:pt x="687" y="3814"/>
                    <a:pt x="1691" y="1743"/>
                    <a:pt x="2442" y="293"/>
                  </a:cubicBezTo>
                  <a:cubicBezTo>
                    <a:pt x="2530" y="115"/>
                    <a:pt x="2581" y="1"/>
                    <a:pt x="2581" y="0"/>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2"/>
            <p:cNvSpPr/>
            <p:nvPr/>
          </p:nvSpPr>
          <p:spPr>
            <a:xfrm>
              <a:off x="2977068" y="2010302"/>
              <a:ext cx="579946" cy="981812"/>
            </a:xfrm>
            <a:custGeom>
              <a:rect b="b" l="l" r="r" t="t"/>
              <a:pathLst>
                <a:path extrusionOk="0" h="21309" w="12587">
                  <a:moveTo>
                    <a:pt x="7006" y="1"/>
                  </a:moveTo>
                  <a:cubicBezTo>
                    <a:pt x="3192" y="128"/>
                    <a:pt x="1463" y="3891"/>
                    <a:pt x="687" y="5354"/>
                  </a:cubicBezTo>
                  <a:cubicBezTo>
                    <a:pt x="0" y="7490"/>
                    <a:pt x="178" y="9956"/>
                    <a:pt x="1157" y="12867"/>
                  </a:cubicBezTo>
                  <a:cubicBezTo>
                    <a:pt x="1653" y="14940"/>
                    <a:pt x="878" y="17940"/>
                    <a:pt x="878" y="17940"/>
                  </a:cubicBezTo>
                  <a:cubicBezTo>
                    <a:pt x="2327" y="19758"/>
                    <a:pt x="4336" y="20305"/>
                    <a:pt x="4336" y="20305"/>
                  </a:cubicBezTo>
                  <a:cubicBezTo>
                    <a:pt x="4336" y="20305"/>
                    <a:pt x="6578" y="21309"/>
                    <a:pt x="8517" y="21309"/>
                  </a:cubicBezTo>
                  <a:cubicBezTo>
                    <a:pt x="9215" y="21309"/>
                    <a:pt x="9873" y="21179"/>
                    <a:pt x="10374" y="20826"/>
                  </a:cubicBezTo>
                  <a:cubicBezTo>
                    <a:pt x="10374" y="20826"/>
                    <a:pt x="12587" y="16923"/>
                    <a:pt x="9752" y="14558"/>
                  </a:cubicBezTo>
                  <a:cubicBezTo>
                    <a:pt x="8938" y="13134"/>
                    <a:pt x="9510" y="10146"/>
                    <a:pt x="9510" y="10146"/>
                  </a:cubicBezTo>
                  <a:lnTo>
                    <a:pt x="12307" y="2404"/>
                  </a:lnTo>
                  <a:cubicBezTo>
                    <a:pt x="12307" y="2404"/>
                    <a:pt x="11163" y="1107"/>
                    <a:pt x="7006" y="1"/>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2"/>
            <p:cNvSpPr/>
            <p:nvPr/>
          </p:nvSpPr>
          <p:spPr>
            <a:xfrm>
              <a:off x="3189704" y="1865672"/>
              <a:ext cx="206232" cy="205034"/>
            </a:xfrm>
            <a:custGeom>
              <a:rect b="b" l="l" r="r" t="t"/>
              <a:pathLst>
                <a:path extrusionOk="0" h="4450" w="4476">
                  <a:moveTo>
                    <a:pt x="1170" y="0"/>
                  </a:moveTo>
                  <a:lnTo>
                    <a:pt x="179" y="1589"/>
                  </a:lnTo>
                  <a:lnTo>
                    <a:pt x="153" y="1653"/>
                  </a:lnTo>
                  <a:lnTo>
                    <a:pt x="77" y="2911"/>
                  </a:lnTo>
                  <a:lnTo>
                    <a:pt x="1" y="4450"/>
                  </a:lnTo>
                  <a:lnTo>
                    <a:pt x="4476" y="4094"/>
                  </a:lnTo>
                  <a:lnTo>
                    <a:pt x="4196" y="305"/>
                  </a:lnTo>
                  <a:lnTo>
                    <a:pt x="1170" y="0"/>
                  </a:ln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2"/>
            <p:cNvSpPr/>
            <p:nvPr/>
          </p:nvSpPr>
          <p:spPr>
            <a:xfrm>
              <a:off x="3406441" y="1733898"/>
              <a:ext cx="112469" cy="115326"/>
            </a:xfrm>
            <a:custGeom>
              <a:rect b="b" l="l" r="r" t="t"/>
              <a:pathLst>
                <a:path extrusionOk="0" h="2503" w="2441">
                  <a:moveTo>
                    <a:pt x="1276" y="0"/>
                  </a:moveTo>
                  <a:cubicBezTo>
                    <a:pt x="445" y="0"/>
                    <a:pt x="1" y="1270"/>
                    <a:pt x="1" y="1270"/>
                  </a:cubicBezTo>
                  <a:lnTo>
                    <a:pt x="77" y="2453"/>
                  </a:lnTo>
                  <a:cubicBezTo>
                    <a:pt x="195" y="2487"/>
                    <a:pt x="310" y="2502"/>
                    <a:pt x="421" y="2502"/>
                  </a:cubicBezTo>
                  <a:cubicBezTo>
                    <a:pt x="1733" y="2502"/>
                    <a:pt x="2441" y="307"/>
                    <a:pt x="1526" y="38"/>
                  </a:cubicBezTo>
                  <a:cubicBezTo>
                    <a:pt x="1439" y="12"/>
                    <a:pt x="1356" y="0"/>
                    <a:pt x="1276" y="0"/>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2"/>
            <p:cNvSpPr/>
            <p:nvPr/>
          </p:nvSpPr>
          <p:spPr>
            <a:xfrm>
              <a:off x="3415195" y="1768270"/>
              <a:ext cx="52802" cy="44094"/>
            </a:xfrm>
            <a:custGeom>
              <a:rect b="b" l="l" r="r" t="t"/>
              <a:pathLst>
                <a:path extrusionOk="0" h="957" w="1146">
                  <a:moveTo>
                    <a:pt x="1097" y="0"/>
                  </a:moveTo>
                  <a:cubicBezTo>
                    <a:pt x="1092" y="0"/>
                    <a:pt x="1087" y="1"/>
                    <a:pt x="1082" y="4"/>
                  </a:cubicBezTo>
                  <a:cubicBezTo>
                    <a:pt x="382" y="29"/>
                    <a:pt x="26" y="690"/>
                    <a:pt x="14" y="716"/>
                  </a:cubicBezTo>
                  <a:cubicBezTo>
                    <a:pt x="1" y="741"/>
                    <a:pt x="14" y="779"/>
                    <a:pt x="39" y="792"/>
                  </a:cubicBezTo>
                  <a:cubicBezTo>
                    <a:pt x="48" y="792"/>
                    <a:pt x="56" y="797"/>
                    <a:pt x="61" y="797"/>
                  </a:cubicBezTo>
                  <a:cubicBezTo>
                    <a:pt x="63" y="797"/>
                    <a:pt x="65" y="796"/>
                    <a:pt x="65" y="792"/>
                  </a:cubicBezTo>
                  <a:cubicBezTo>
                    <a:pt x="90" y="792"/>
                    <a:pt x="103" y="792"/>
                    <a:pt x="116" y="766"/>
                  </a:cubicBezTo>
                  <a:cubicBezTo>
                    <a:pt x="116" y="766"/>
                    <a:pt x="255" y="524"/>
                    <a:pt x="509" y="334"/>
                  </a:cubicBezTo>
                  <a:cubicBezTo>
                    <a:pt x="751" y="473"/>
                    <a:pt x="662" y="880"/>
                    <a:pt x="662" y="894"/>
                  </a:cubicBezTo>
                  <a:cubicBezTo>
                    <a:pt x="650" y="919"/>
                    <a:pt x="675" y="957"/>
                    <a:pt x="701" y="957"/>
                  </a:cubicBezTo>
                  <a:lnTo>
                    <a:pt x="713" y="957"/>
                  </a:lnTo>
                  <a:cubicBezTo>
                    <a:pt x="738" y="957"/>
                    <a:pt x="764" y="944"/>
                    <a:pt x="764" y="919"/>
                  </a:cubicBezTo>
                  <a:cubicBezTo>
                    <a:pt x="777" y="894"/>
                    <a:pt x="879" y="461"/>
                    <a:pt x="611" y="258"/>
                  </a:cubicBezTo>
                  <a:cubicBezTo>
                    <a:pt x="738" y="182"/>
                    <a:pt x="891" y="131"/>
                    <a:pt x="1069" y="118"/>
                  </a:cubicBezTo>
                  <a:lnTo>
                    <a:pt x="1082" y="118"/>
                  </a:lnTo>
                  <a:cubicBezTo>
                    <a:pt x="1120" y="118"/>
                    <a:pt x="1145" y="80"/>
                    <a:pt x="1145" y="54"/>
                  </a:cubicBezTo>
                  <a:cubicBezTo>
                    <a:pt x="1145" y="23"/>
                    <a:pt x="1120" y="0"/>
                    <a:pt x="1097" y="0"/>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2"/>
            <p:cNvSpPr/>
            <p:nvPr/>
          </p:nvSpPr>
          <p:spPr>
            <a:xfrm>
              <a:off x="3387688" y="1942986"/>
              <a:ext cx="1797" cy="2949"/>
            </a:xfrm>
            <a:custGeom>
              <a:rect b="b" l="l" r="r" t="t"/>
              <a:pathLst>
                <a:path extrusionOk="0" h="64" w="39">
                  <a:moveTo>
                    <a:pt x="38" y="0"/>
                  </a:moveTo>
                  <a:cubicBezTo>
                    <a:pt x="26" y="0"/>
                    <a:pt x="13" y="12"/>
                    <a:pt x="1" y="12"/>
                  </a:cubicBezTo>
                  <a:lnTo>
                    <a:pt x="13" y="63"/>
                  </a:lnTo>
                  <a:cubicBezTo>
                    <a:pt x="26" y="26"/>
                    <a:pt x="38" y="0"/>
                    <a:pt x="38" y="0"/>
                  </a:cubicBezTo>
                  <a:close/>
                </a:path>
              </a:pathLst>
            </a:custGeom>
            <a:solidFill>
              <a:srgbClr val="F3DD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2"/>
            <p:cNvSpPr/>
            <p:nvPr/>
          </p:nvSpPr>
          <p:spPr>
            <a:xfrm>
              <a:off x="3192606" y="1943539"/>
              <a:ext cx="195681" cy="107263"/>
            </a:xfrm>
            <a:custGeom>
              <a:rect b="b" l="l" r="r" t="t"/>
              <a:pathLst>
                <a:path extrusionOk="0" h="2328" w="4247">
                  <a:moveTo>
                    <a:pt x="4235" y="0"/>
                  </a:moveTo>
                  <a:cubicBezTo>
                    <a:pt x="3433" y="395"/>
                    <a:pt x="2620" y="509"/>
                    <a:pt x="1921" y="509"/>
                  </a:cubicBezTo>
                  <a:cubicBezTo>
                    <a:pt x="878" y="509"/>
                    <a:pt x="116" y="243"/>
                    <a:pt x="116" y="243"/>
                  </a:cubicBezTo>
                  <a:lnTo>
                    <a:pt x="77" y="153"/>
                  </a:lnTo>
                  <a:lnTo>
                    <a:pt x="1" y="1717"/>
                  </a:lnTo>
                  <a:cubicBezTo>
                    <a:pt x="560" y="2150"/>
                    <a:pt x="1069" y="2328"/>
                    <a:pt x="1539" y="2328"/>
                  </a:cubicBezTo>
                  <a:cubicBezTo>
                    <a:pt x="3065" y="2328"/>
                    <a:pt x="4057" y="433"/>
                    <a:pt x="4247" y="51"/>
                  </a:cubicBezTo>
                  <a:lnTo>
                    <a:pt x="4235" y="0"/>
                  </a:lnTo>
                  <a:close/>
                </a:path>
              </a:pathLst>
            </a:custGeom>
            <a:solidFill>
              <a:srgbClr val="CC7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2"/>
            <p:cNvSpPr/>
            <p:nvPr/>
          </p:nvSpPr>
          <p:spPr>
            <a:xfrm>
              <a:off x="3106538" y="1541442"/>
              <a:ext cx="323953" cy="455544"/>
            </a:xfrm>
            <a:custGeom>
              <a:rect b="b" l="l" r="r" t="t"/>
              <a:pathLst>
                <a:path extrusionOk="0" h="9887" w="7031">
                  <a:moveTo>
                    <a:pt x="3337" y="0"/>
                  </a:moveTo>
                  <a:cubicBezTo>
                    <a:pt x="3284" y="0"/>
                    <a:pt x="3232" y="2"/>
                    <a:pt x="3179" y="6"/>
                  </a:cubicBezTo>
                  <a:cubicBezTo>
                    <a:pt x="1348" y="121"/>
                    <a:pt x="0" y="2435"/>
                    <a:pt x="178" y="5168"/>
                  </a:cubicBezTo>
                  <a:cubicBezTo>
                    <a:pt x="353" y="7840"/>
                    <a:pt x="2318" y="9887"/>
                    <a:pt x="3762" y="9887"/>
                  </a:cubicBezTo>
                  <a:cubicBezTo>
                    <a:pt x="3788" y="9887"/>
                    <a:pt x="3814" y="9886"/>
                    <a:pt x="3840" y="9885"/>
                  </a:cubicBezTo>
                  <a:cubicBezTo>
                    <a:pt x="5315" y="9745"/>
                    <a:pt x="7030" y="7456"/>
                    <a:pt x="6840" y="4723"/>
                  </a:cubicBezTo>
                  <a:cubicBezTo>
                    <a:pt x="6667" y="2068"/>
                    <a:pt x="5115" y="0"/>
                    <a:pt x="3337" y="0"/>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2"/>
            <p:cNvSpPr/>
            <p:nvPr/>
          </p:nvSpPr>
          <p:spPr>
            <a:xfrm>
              <a:off x="3143398" y="1825679"/>
              <a:ext cx="28797" cy="9123"/>
            </a:xfrm>
            <a:custGeom>
              <a:rect b="b" l="l" r="r" t="t"/>
              <a:pathLst>
                <a:path extrusionOk="0" h="198" w="625">
                  <a:moveTo>
                    <a:pt x="232" y="0"/>
                  </a:moveTo>
                  <a:cubicBezTo>
                    <a:pt x="97" y="0"/>
                    <a:pt x="1" y="27"/>
                    <a:pt x="1" y="80"/>
                  </a:cubicBezTo>
                  <a:cubicBezTo>
                    <a:pt x="1" y="131"/>
                    <a:pt x="128" y="182"/>
                    <a:pt x="294" y="194"/>
                  </a:cubicBezTo>
                  <a:cubicBezTo>
                    <a:pt x="324" y="196"/>
                    <a:pt x="353" y="197"/>
                    <a:pt x="381" y="197"/>
                  </a:cubicBezTo>
                  <a:cubicBezTo>
                    <a:pt x="515" y="197"/>
                    <a:pt x="611" y="171"/>
                    <a:pt x="611" y="117"/>
                  </a:cubicBezTo>
                  <a:cubicBezTo>
                    <a:pt x="624" y="67"/>
                    <a:pt x="484" y="16"/>
                    <a:pt x="319" y="4"/>
                  </a:cubicBezTo>
                  <a:cubicBezTo>
                    <a:pt x="289" y="1"/>
                    <a:pt x="259" y="0"/>
                    <a:pt x="232" y="0"/>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2"/>
            <p:cNvSpPr/>
            <p:nvPr/>
          </p:nvSpPr>
          <p:spPr>
            <a:xfrm>
              <a:off x="3145748" y="1844109"/>
              <a:ext cx="28797" cy="10828"/>
            </a:xfrm>
            <a:custGeom>
              <a:rect b="b" l="l" r="r" t="t"/>
              <a:pathLst>
                <a:path extrusionOk="0" h="235" w="625">
                  <a:moveTo>
                    <a:pt x="471" y="1"/>
                  </a:moveTo>
                  <a:cubicBezTo>
                    <a:pt x="420" y="1"/>
                    <a:pt x="359" y="8"/>
                    <a:pt x="293" y="23"/>
                  </a:cubicBezTo>
                  <a:cubicBezTo>
                    <a:pt x="128" y="48"/>
                    <a:pt x="1" y="124"/>
                    <a:pt x="14" y="175"/>
                  </a:cubicBezTo>
                  <a:cubicBezTo>
                    <a:pt x="21" y="215"/>
                    <a:pt x="79" y="235"/>
                    <a:pt x="162" y="235"/>
                  </a:cubicBezTo>
                  <a:cubicBezTo>
                    <a:pt x="211" y="235"/>
                    <a:pt x="269" y="228"/>
                    <a:pt x="331" y="214"/>
                  </a:cubicBezTo>
                  <a:cubicBezTo>
                    <a:pt x="497" y="175"/>
                    <a:pt x="624" y="112"/>
                    <a:pt x="611" y="48"/>
                  </a:cubicBezTo>
                  <a:cubicBezTo>
                    <a:pt x="603" y="17"/>
                    <a:pt x="549" y="1"/>
                    <a:pt x="471" y="1"/>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2"/>
            <p:cNvSpPr/>
            <p:nvPr/>
          </p:nvSpPr>
          <p:spPr>
            <a:xfrm>
              <a:off x="3370686" y="1829780"/>
              <a:ext cx="28797" cy="9676"/>
            </a:xfrm>
            <a:custGeom>
              <a:rect b="b" l="l" r="r" t="t"/>
              <a:pathLst>
                <a:path extrusionOk="0" h="210" w="625">
                  <a:moveTo>
                    <a:pt x="257" y="1"/>
                  </a:moveTo>
                  <a:cubicBezTo>
                    <a:pt x="120" y="1"/>
                    <a:pt x="14" y="35"/>
                    <a:pt x="14" y="79"/>
                  </a:cubicBezTo>
                  <a:cubicBezTo>
                    <a:pt x="1" y="130"/>
                    <a:pt x="141" y="194"/>
                    <a:pt x="306" y="206"/>
                  </a:cubicBezTo>
                  <a:cubicBezTo>
                    <a:pt x="330" y="208"/>
                    <a:pt x="353" y="209"/>
                    <a:pt x="375" y="209"/>
                  </a:cubicBezTo>
                  <a:cubicBezTo>
                    <a:pt x="519" y="209"/>
                    <a:pt x="624" y="174"/>
                    <a:pt x="624" y="130"/>
                  </a:cubicBezTo>
                  <a:cubicBezTo>
                    <a:pt x="624" y="67"/>
                    <a:pt x="497" y="16"/>
                    <a:pt x="319" y="3"/>
                  </a:cubicBezTo>
                  <a:cubicBezTo>
                    <a:pt x="298" y="1"/>
                    <a:pt x="277" y="1"/>
                    <a:pt x="257" y="1"/>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2"/>
            <p:cNvSpPr/>
            <p:nvPr/>
          </p:nvSpPr>
          <p:spPr>
            <a:xfrm>
              <a:off x="3368336" y="1809737"/>
              <a:ext cx="28797" cy="11104"/>
            </a:xfrm>
            <a:custGeom>
              <a:rect b="b" l="l" r="r" t="t"/>
              <a:pathLst>
                <a:path extrusionOk="0" h="241" w="625">
                  <a:moveTo>
                    <a:pt x="447" y="0"/>
                  </a:moveTo>
                  <a:cubicBezTo>
                    <a:pt x="401" y="0"/>
                    <a:pt x="349" y="6"/>
                    <a:pt x="294" y="19"/>
                  </a:cubicBezTo>
                  <a:cubicBezTo>
                    <a:pt x="128" y="57"/>
                    <a:pt x="1" y="133"/>
                    <a:pt x="14" y="184"/>
                  </a:cubicBezTo>
                  <a:cubicBezTo>
                    <a:pt x="22" y="218"/>
                    <a:pt x="88" y="240"/>
                    <a:pt x="179" y="240"/>
                  </a:cubicBezTo>
                  <a:cubicBezTo>
                    <a:pt x="225" y="240"/>
                    <a:pt x="277" y="235"/>
                    <a:pt x="331" y="222"/>
                  </a:cubicBezTo>
                  <a:cubicBezTo>
                    <a:pt x="497" y="184"/>
                    <a:pt x="624" y="107"/>
                    <a:pt x="611" y="57"/>
                  </a:cubicBezTo>
                  <a:cubicBezTo>
                    <a:pt x="603" y="23"/>
                    <a:pt x="538" y="0"/>
                    <a:pt x="447" y="0"/>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2"/>
            <p:cNvSpPr/>
            <p:nvPr/>
          </p:nvSpPr>
          <p:spPr>
            <a:xfrm>
              <a:off x="3169799" y="1760206"/>
              <a:ext cx="39256" cy="73858"/>
            </a:xfrm>
            <a:custGeom>
              <a:rect b="b" l="l" r="r" t="t"/>
              <a:pathLst>
                <a:path extrusionOk="0" h="1603" w="852">
                  <a:moveTo>
                    <a:pt x="566" y="0"/>
                  </a:moveTo>
                  <a:cubicBezTo>
                    <a:pt x="564" y="0"/>
                    <a:pt x="562" y="0"/>
                    <a:pt x="560" y="1"/>
                  </a:cubicBezTo>
                  <a:lnTo>
                    <a:pt x="0" y="51"/>
                  </a:lnTo>
                  <a:cubicBezTo>
                    <a:pt x="0" y="51"/>
                    <a:pt x="102" y="216"/>
                    <a:pt x="433" y="229"/>
                  </a:cubicBezTo>
                  <a:cubicBezTo>
                    <a:pt x="407" y="382"/>
                    <a:pt x="394" y="585"/>
                    <a:pt x="407" y="814"/>
                  </a:cubicBezTo>
                  <a:cubicBezTo>
                    <a:pt x="445" y="1259"/>
                    <a:pt x="560" y="1603"/>
                    <a:pt x="674" y="1603"/>
                  </a:cubicBezTo>
                  <a:cubicBezTo>
                    <a:pt x="789" y="1589"/>
                    <a:pt x="852" y="1221"/>
                    <a:pt x="826" y="789"/>
                  </a:cubicBezTo>
                  <a:cubicBezTo>
                    <a:pt x="801" y="351"/>
                    <a:pt x="678" y="0"/>
                    <a:pt x="566"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2"/>
            <p:cNvSpPr/>
            <p:nvPr/>
          </p:nvSpPr>
          <p:spPr>
            <a:xfrm>
              <a:off x="3312724" y="1748503"/>
              <a:ext cx="34602" cy="75010"/>
            </a:xfrm>
            <a:custGeom>
              <a:rect b="b" l="l" r="r" t="t"/>
              <a:pathLst>
                <a:path extrusionOk="0" h="1628" w="751">
                  <a:moveTo>
                    <a:pt x="750" y="0"/>
                  </a:moveTo>
                  <a:lnTo>
                    <a:pt x="178" y="26"/>
                  </a:lnTo>
                  <a:cubicBezTo>
                    <a:pt x="64" y="26"/>
                    <a:pt x="0" y="394"/>
                    <a:pt x="26" y="839"/>
                  </a:cubicBezTo>
                  <a:cubicBezTo>
                    <a:pt x="51" y="1284"/>
                    <a:pt x="165" y="1628"/>
                    <a:pt x="280" y="1628"/>
                  </a:cubicBezTo>
                  <a:cubicBezTo>
                    <a:pt x="407" y="1614"/>
                    <a:pt x="470" y="1246"/>
                    <a:pt x="445" y="814"/>
                  </a:cubicBezTo>
                  <a:cubicBezTo>
                    <a:pt x="419" y="585"/>
                    <a:pt x="394" y="382"/>
                    <a:pt x="343" y="241"/>
                  </a:cubicBezTo>
                  <a:cubicBezTo>
                    <a:pt x="674" y="178"/>
                    <a:pt x="750" y="0"/>
                    <a:pt x="750"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2"/>
            <p:cNvSpPr/>
            <p:nvPr/>
          </p:nvSpPr>
          <p:spPr>
            <a:xfrm>
              <a:off x="3248864" y="1775457"/>
              <a:ext cx="44002" cy="91413"/>
            </a:xfrm>
            <a:custGeom>
              <a:rect b="b" l="l" r="r" t="t"/>
              <a:pathLst>
                <a:path extrusionOk="0" h="1984" w="955">
                  <a:moveTo>
                    <a:pt x="191" y="0"/>
                  </a:moveTo>
                  <a:cubicBezTo>
                    <a:pt x="153" y="0"/>
                    <a:pt x="127" y="12"/>
                    <a:pt x="115" y="51"/>
                  </a:cubicBezTo>
                  <a:cubicBezTo>
                    <a:pt x="115" y="63"/>
                    <a:pt x="0" y="546"/>
                    <a:pt x="102" y="1399"/>
                  </a:cubicBezTo>
                  <a:cubicBezTo>
                    <a:pt x="153" y="1933"/>
                    <a:pt x="369" y="1983"/>
                    <a:pt x="458" y="1983"/>
                  </a:cubicBezTo>
                  <a:lnTo>
                    <a:pt x="471" y="1983"/>
                  </a:lnTo>
                  <a:cubicBezTo>
                    <a:pt x="687" y="1970"/>
                    <a:pt x="890" y="1678"/>
                    <a:pt x="954" y="1258"/>
                  </a:cubicBezTo>
                  <a:cubicBezTo>
                    <a:pt x="954" y="1233"/>
                    <a:pt x="929" y="1195"/>
                    <a:pt x="903" y="1195"/>
                  </a:cubicBezTo>
                  <a:cubicBezTo>
                    <a:pt x="865" y="1195"/>
                    <a:pt x="839" y="1207"/>
                    <a:pt x="839" y="1246"/>
                  </a:cubicBezTo>
                  <a:cubicBezTo>
                    <a:pt x="778" y="1629"/>
                    <a:pt x="595" y="1869"/>
                    <a:pt x="468" y="1869"/>
                  </a:cubicBezTo>
                  <a:cubicBezTo>
                    <a:pt x="465" y="1869"/>
                    <a:pt x="461" y="1869"/>
                    <a:pt x="458" y="1869"/>
                  </a:cubicBezTo>
                  <a:cubicBezTo>
                    <a:pt x="369" y="1869"/>
                    <a:pt x="254" y="1741"/>
                    <a:pt x="217" y="1385"/>
                  </a:cubicBezTo>
                  <a:cubicBezTo>
                    <a:pt x="127" y="560"/>
                    <a:pt x="229" y="76"/>
                    <a:pt x="229" y="76"/>
                  </a:cubicBezTo>
                  <a:cubicBezTo>
                    <a:pt x="242" y="38"/>
                    <a:pt x="217" y="12"/>
                    <a:pt x="191" y="0"/>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2"/>
            <p:cNvSpPr/>
            <p:nvPr/>
          </p:nvSpPr>
          <p:spPr>
            <a:xfrm>
              <a:off x="3217809" y="1872445"/>
              <a:ext cx="107862" cy="34418"/>
            </a:xfrm>
            <a:custGeom>
              <a:rect b="b" l="l" r="r" t="t"/>
              <a:pathLst>
                <a:path extrusionOk="0" h="747" w="2341">
                  <a:moveTo>
                    <a:pt x="2294" y="0"/>
                  </a:moveTo>
                  <a:cubicBezTo>
                    <a:pt x="2276" y="0"/>
                    <a:pt x="2260" y="12"/>
                    <a:pt x="2251" y="31"/>
                  </a:cubicBezTo>
                  <a:cubicBezTo>
                    <a:pt x="2238" y="31"/>
                    <a:pt x="1946" y="603"/>
                    <a:pt x="1259" y="641"/>
                  </a:cubicBezTo>
                  <a:cubicBezTo>
                    <a:pt x="1227" y="644"/>
                    <a:pt x="1196" y="645"/>
                    <a:pt x="1165" y="645"/>
                  </a:cubicBezTo>
                  <a:cubicBezTo>
                    <a:pt x="530" y="645"/>
                    <a:pt x="102" y="170"/>
                    <a:pt x="89" y="158"/>
                  </a:cubicBezTo>
                  <a:cubicBezTo>
                    <a:pt x="83" y="152"/>
                    <a:pt x="74" y="148"/>
                    <a:pt x="63" y="148"/>
                  </a:cubicBezTo>
                  <a:cubicBezTo>
                    <a:pt x="52" y="148"/>
                    <a:pt x="39" y="152"/>
                    <a:pt x="26" y="158"/>
                  </a:cubicBezTo>
                  <a:cubicBezTo>
                    <a:pt x="1" y="184"/>
                    <a:pt x="1" y="209"/>
                    <a:pt x="26" y="234"/>
                  </a:cubicBezTo>
                  <a:cubicBezTo>
                    <a:pt x="38" y="246"/>
                    <a:pt x="480" y="746"/>
                    <a:pt x="1162" y="746"/>
                  </a:cubicBezTo>
                  <a:cubicBezTo>
                    <a:pt x="1194" y="746"/>
                    <a:pt x="1226" y="745"/>
                    <a:pt x="1259" y="743"/>
                  </a:cubicBezTo>
                  <a:cubicBezTo>
                    <a:pt x="2010" y="692"/>
                    <a:pt x="2315" y="94"/>
                    <a:pt x="2327" y="69"/>
                  </a:cubicBezTo>
                  <a:cubicBezTo>
                    <a:pt x="2340" y="43"/>
                    <a:pt x="2340" y="18"/>
                    <a:pt x="2315" y="6"/>
                  </a:cubicBezTo>
                  <a:cubicBezTo>
                    <a:pt x="2308" y="2"/>
                    <a:pt x="2301" y="0"/>
                    <a:pt x="2294" y="0"/>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2"/>
            <p:cNvSpPr/>
            <p:nvPr/>
          </p:nvSpPr>
          <p:spPr>
            <a:xfrm>
              <a:off x="3297473" y="1700724"/>
              <a:ext cx="79111" cy="44324"/>
            </a:xfrm>
            <a:custGeom>
              <a:rect b="b" l="l" r="r" t="t"/>
              <a:pathLst>
                <a:path extrusionOk="0" h="962" w="1717">
                  <a:moveTo>
                    <a:pt x="680" y="1"/>
                  </a:moveTo>
                  <a:cubicBezTo>
                    <a:pt x="504" y="1"/>
                    <a:pt x="320" y="43"/>
                    <a:pt x="128" y="122"/>
                  </a:cubicBezTo>
                  <a:cubicBezTo>
                    <a:pt x="39" y="160"/>
                    <a:pt x="1" y="261"/>
                    <a:pt x="39" y="351"/>
                  </a:cubicBezTo>
                  <a:cubicBezTo>
                    <a:pt x="68" y="419"/>
                    <a:pt x="136" y="465"/>
                    <a:pt x="206" y="465"/>
                  </a:cubicBezTo>
                  <a:cubicBezTo>
                    <a:pt x="226" y="465"/>
                    <a:pt x="247" y="461"/>
                    <a:pt x="267" y="453"/>
                  </a:cubicBezTo>
                  <a:cubicBezTo>
                    <a:pt x="416" y="386"/>
                    <a:pt x="555" y="353"/>
                    <a:pt x="684" y="353"/>
                  </a:cubicBezTo>
                  <a:cubicBezTo>
                    <a:pt x="776" y="353"/>
                    <a:pt x="862" y="370"/>
                    <a:pt x="942" y="402"/>
                  </a:cubicBezTo>
                  <a:cubicBezTo>
                    <a:pt x="1247" y="529"/>
                    <a:pt x="1603" y="961"/>
                    <a:pt x="1628" y="961"/>
                  </a:cubicBezTo>
                  <a:cubicBezTo>
                    <a:pt x="1717" y="922"/>
                    <a:pt x="1527" y="261"/>
                    <a:pt x="1081" y="83"/>
                  </a:cubicBezTo>
                  <a:cubicBezTo>
                    <a:pt x="952" y="27"/>
                    <a:pt x="819" y="1"/>
                    <a:pt x="680" y="1"/>
                  </a:cubicBezTo>
                  <a:close/>
                </a:path>
              </a:pathLst>
            </a:custGeom>
            <a:solidFill>
              <a:srgbClr val="6138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2"/>
            <p:cNvSpPr/>
            <p:nvPr/>
          </p:nvSpPr>
          <p:spPr>
            <a:xfrm>
              <a:off x="3143398" y="1711044"/>
              <a:ext cx="78005" cy="45706"/>
            </a:xfrm>
            <a:custGeom>
              <a:rect b="b" l="l" r="r" t="t"/>
              <a:pathLst>
                <a:path extrusionOk="0" h="992" w="1693">
                  <a:moveTo>
                    <a:pt x="1025" y="0"/>
                  </a:moveTo>
                  <a:cubicBezTo>
                    <a:pt x="879" y="0"/>
                    <a:pt x="741" y="29"/>
                    <a:pt x="611" y="88"/>
                  </a:cubicBezTo>
                  <a:cubicBezTo>
                    <a:pt x="166" y="292"/>
                    <a:pt x="1" y="953"/>
                    <a:pt x="90" y="991"/>
                  </a:cubicBezTo>
                  <a:cubicBezTo>
                    <a:pt x="102" y="991"/>
                    <a:pt x="446" y="546"/>
                    <a:pt x="751" y="406"/>
                  </a:cubicBezTo>
                  <a:cubicBezTo>
                    <a:pt x="837" y="366"/>
                    <a:pt x="930" y="347"/>
                    <a:pt x="1031" y="347"/>
                  </a:cubicBezTo>
                  <a:cubicBezTo>
                    <a:pt x="1155" y="347"/>
                    <a:pt x="1291" y="376"/>
                    <a:pt x="1438" y="432"/>
                  </a:cubicBezTo>
                  <a:cubicBezTo>
                    <a:pt x="1458" y="440"/>
                    <a:pt x="1479" y="444"/>
                    <a:pt x="1499" y="444"/>
                  </a:cubicBezTo>
                  <a:cubicBezTo>
                    <a:pt x="1569" y="444"/>
                    <a:pt x="1634" y="399"/>
                    <a:pt x="1653" y="330"/>
                  </a:cubicBezTo>
                  <a:cubicBezTo>
                    <a:pt x="1692" y="241"/>
                    <a:pt x="1653" y="139"/>
                    <a:pt x="1565" y="114"/>
                  </a:cubicBezTo>
                  <a:cubicBezTo>
                    <a:pt x="1374" y="39"/>
                    <a:pt x="1194" y="0"/>
                    <a:pt x="1025" y="0"/>
                  </a:cubicBezTo>
                  <a:close/>
                </a:path>
              </a:pathLst>
            </a:custGeom>
            <a:solidFill>
              <a:srgbClr val="6138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2"/>
            <p:cNvSpPr/>
            <p:nvPr/>
          </p:nvSpPr>
          <p:spPr>
            <a:xfrm>
              <a:off x="3090689" y="2906552"/>
              <a:ext cx="187479" cy="1488038"/>
            </a:xfrm>
            <a:custGeom>
              <a:rect b="b" l="l" r="r" t="t"/>
              <a:pathLst>
                <a:path extrusionOk="0" h="32296" w="4069">
                  <a:moveTo>
                    <a:pt x="1997" y="1"/>
                  </a:moveTo>
                  <a:lnTo>
                    <a:pt x="1018" y="2429"/>
                  </a:lnTo>
                  <a:lnTo>
                    <a:pt x="980" y="2925"/>
                  </a:lnTo>
                  <a:lnTo>
                    <a:pt x="0" y="17062"/>
                  </a:lnTo>
                  <a:lnTo>
                    <a:pt x="1412" y="29662"/>
                  </a:lnTo>
                  <a:lnTo>
                    <a:pt x="1704" y="32256"/>
                  </a:lnTo>
                  <a:cubicBezTo>
                    <a:pt x="1987" y="32285"/>
                    <a:pt x="2213" y="32295"/>
                    <a:pt x="2412" y="32295"/>
                  </a:cubicBezTo>
                  <a:cubicBezTo>
                    <a:pt x="2641" y="32295"/>
                    <a:pt x="2835" y="32281"/>
                    <a:pt x="3040" y="32268"/>
                  </a:cubicBezTo>
                  <a:cubicBezTo>
                    <a:pt x="3232" y="32259"/>
                    <a:pt x="3437" y="32245"/>
                    <a:pt x="3691" y="32245"/>
                  </a:cubicBezTo>
                  <a:cubicBezTo>
                    <a:pt x="3806" y="32245"/>
                    <a:pt x="3931" y="32248"/>
                    <a:pt x="4069" y="32256"/>
                  </a:cubicBezTo>
                  <a:lnTo>
                    <a:pt x="4043" y="29662"/>
                  </a:lnTo>
                  <a:lnTo>
                    <a:pt x="4018" y="26662"/>
                  </a:lnTo>
                  <a:lnTo>
                    <a:pt x="3916" y="17355"/>
                  </a:lnTo>
                  <a:cubicBezTo>
                    <a:pt x="3560" y="16935"/>
                    <a:pt x="3294" y="16427"/>
                    <a:pt x="3192" y="15880"/>
                  </a:cubicBezTo>
                  <a:cubicBezTo>
                    <a:pt x="2887" y="14342"/>
                    <a:pt x="2543" y="12753"/>
                    <a:pt x="2645" y="11163"/>
                  </a:cubicBezTo>
                  <a:cubicBezTo>
                    <a:pt x="2709" y="10261"/>
                    <a:pt x="3014" y="9434"/>
                    <a:pt x="3509" y="8773"/>
                  </a:cubicBezTo>
                  <a:cubicBezTo>
                    <a:pt x="3306" y="7781"/>
                    <a:pt x="3090" y="6803"/>
                    <a:pt x="2899" y="5811"/>
                  </a:cubicBezTo>
                  <a:cubicBezTo>
                    <a:pt x="2619" y="4362"/>
                    <a:pt x="2480" y="2887"/>
                    <a:pt x="2099" y="1463"/>
                  </a:cubicBezTo>
                  <a:cubicBezTo>
                    <a:pt x="1972" y="967"/>
                    <a:pt x="1933" y="472"/>
                    <a:pt x="1997" y="1"/>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2"/>
            <p:cNvSpPr/>
            <p:nvPr/>
          </p:nvSpPr>
          <p:spPr>
            <a:xfrm>
              <a:off x="2909706" y="4332942"/>
              <a:ext cx="395416" cy="137119"/>
            </a:xfrm>
            <a:custGeom>
              <a:rect b="b" l="l" r="r" t="t"/>
              <a:pathLst>
                <a:path extrusionOk="0" h="2976" w="8582">
                  <a:moveTo>
                    <a:pt x="5366" y="1"/>
                  </a:moveTo>
                  <a:cubicBezTo>
                    <a:pt x="5366" y="1"/>
                    <a:pt x="3993" y="611"/>
                    <a:pt x="2632" y="1157"/>
                  </a:cubicBezTo>
                  <a:cubicBezTo>
                    <a:pt x="1386" y="1666"/>
                    <a:pt x="0" y="2123"/>
                    <a:pt x="255" y="2976"/>
                  </a:cubicBezTo>
                  <a:lnTo>
                    <a:pt x="8582" y="2976"/>
                  </a:lnTo>
                  <a:lnTo>
                    <a:pt x="8073" y="306"/>
                  </a:lnTo>
                  <a:cubicBezTo>
                    <a:pt x="8073" y="306"/>
                    <a:pt x="7389" y="1046"/>
                    <a:pt x="6745" y="1046"/>
                  </a:cubicBezTo>
                  <a:cubicBezTo>
                    <a:pt x="6639" y="1046"/>
                    <a:pt x="6534" y="1026"/>
                    <a:pt x="6434" y="979"/>
                  </a:cubicBezTo>
                  <a:cubicBezTo>
                    <a:pt x="5734" y="738"/>
                    <a:pt x="5366" y="1"/>
                    <a:pt x="536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2"/>
            <p:cNvSpPr/>
            <p:nvPr/>
          </p:nvSpPr>
          <p:spPr>
            <a:xfrm>
              <a:off x="2909706" y="4386251"/>
              <a:ext cx="159926" cy="83810"/>
            </a:xfrm>
            <a:custGeom>
              <a:rect b="b" l="l" r="r" t="t"/>
              <a:pathLst>
                <a:path extrusionOk="0" h="1819" w="3471">
                  <a:moveTo>
                    <a:pt x="2632" y="0"/>
                  </a:moveTo>
                  <a:cubicBezTo>
                    <a:pt x="1386" y="509"/>
                    <a:pt x="0" y="966"/>
                    <a:pt x="255" y="1819"/>
                  </a:cubicBezTo>
                  <a:lnTo>
                    <a:pt x="3331" y="1819"/>
                  </a:lnTo>
                  <a:lnTo>
                    <a:pt x="3471" y="1717"/>
                  </a:lnTo>
                  <a:cubicBezTo>
                    <a:pt x="3471" y="1717"/>
                    <a:pt x="3293" y="700"/>
                    <a:pt x="26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2"/>
            <p:cNvSpPr/>
            <p:nvPr/>
          </p:nvSpPr>
          <p:spPr>
            <a:xfrm>
              <a:off x="2920257" y="4464717"/>
              <a:ext cx="384864" cy="35201"/>
            </a:xfrm>
            <a:custGeom>
              <a:rect b="b" l="l" r="r" t="t"/>
              <a:pathLst>
                <a:path extrusionOk="0" h="764" w="8353">
                  <a:moveTo>
                    <a:pt x="0" y="1"/>
                  </a:moveTo>
                  <a:lnTo>
                    <a:pt x="0" y="764"/>
                  </a:lnTo>
                  <a:lnTo>
                    <a:pt x="8353" y="764"/>
                  </a:lnTo>
                  <a:lnTo>
                    <a:pt x="83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2"/>
            <p:cNvSpPr/>
            <p:nvPr/>
          </p:nvSpPr>
          <p:spPr>
            <a:xfrm>
              <a:off x="3378888" y="2952259"/>
              <a:ext cx="187479" cy="1487992"/>
            </a:xfrm>
            <a:custGeom>
              <a:rect b="b" l="l" r="r" t="t"/>
              <a:pathLst>
                <a:path extrusionOk="0" h="32295" w="4069">
                  <a:moveTo>
                    <a:pt x="1997" y="0"/>
                  </a:moveTo>
                  <a:lnTo>
                    <a:pt x="1018" y="2429"/>
                  </a:lnTo>
                  <a:lnTo>
                    <a:pt x="992" y="2924"/>
                  </a:lnTo>
                  <a:lnTo>
                    <a:pt x="1" y="17062"/>
                  </a:lnTo>
                  <a:lnTo>
                    <a:pt x="1424" y="29662"/>
                  </a:lnTo>
                  <a:lnTo>
                    <a:pt x="1717" y="32255"/>
                  </a:lnTo>
                  <a:cubicBezTo>
                    <a:pt x="1994" y="32285"/>
                    <a:pt x="2217" y="32295"/>
                    <a:pt x="2414" y="32295"/>
                  </a:cubicBezTo>
                  <a:cubicBezTo>
                    <a:pt x="2642" y="32295"/>
                    <a:pt x="2835" y="32281"/>
                    <a:pt x="3040" y="32267"/>
                  </a:cubicBezTo>
                  <a:cubicBezTo>
                    <a:pt x="3232" y="32259"/>
                    <a:pt x="3437" y="32244"/>
                    <a:pt x="3691" y="32244"/>
                  </a:cubicBezTo>
                  <a:cubicBezTo>
                    <a:pt x="3806" y="32244"/>
                    <a:pt x="3931" y="32247"/>
                    <a:pt x="4069" y="32255"/>
                  </a:cubicBezTo>
                  <a:lnTo>
                    <a:pt x="4043" y="29662"/>
                  </a:lnTo>
                  <a:lnTo>
                    <a:pt x="4018" y="26661"/>
                  </a:lnTo>
                  <a:lnTo>
                    <a:pt x="3930" y="17355"/>
                  </a:lnTo>
                  <a:cubicBezTo>
                    <a:pt x="3560" y="16935"/>
                    <a:pt x="3294" y="16426"/>
                    <a:pt x="3192" y="15880"/>
                  </a:cubicBezTo>
                  <a:cubicBezTo>
                    <a:pt x="2899" y="14341"/>
                    <a:pt x="2543" y="12753"/>
                    <a:pt x="2658" y="11163"/>
                  </a:cubicBezTo>
                  <a:cubicBezTo>
                    <a:pt x="2709" y="10261"/>
                    <a:pt x="3014" y="9434"/>
                    <a:pt x="3510" y="8773"/>
                  </a:cubicBezTo>
                  <a:cubicBezTo>
                    <a:pt x="3306" y="7781"/>
                    <a:pt x="3103" y="6803"/>
                    <a:pt x="2912" y="5811"/>
                  </a:cubicBezTo>
                  <a:cubicBezTo>
                    <a:pt x="2633" y="4362"/>
                    <a:pt x="2480" y="2887"/>
                    <a:pt x="2111" y="1463"/>
                  </a:cubicBezTo>
                  <a:cubicBezTo>
                    <a:pt x="1972" y="967"/>
                    <a:pt x="1946" y="471"/>
                    <a:pt x="1997" y="0"/>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2"/>
            <p:cNvSpPr/>
            <p:nvPr/>
          </p:nvSpPr>
          <p:spPr>
            <a:xfrm>
              <a:off x="3393540" y="4394452"/>
              <a:ext cx="239636" cy="139469"/>
            </a:xfrm>
            <a:custGeom>
              <a:rect b="b" l="l" r="r" t="t"/>
              <a:pathLst>
                <a:path extrusionOk="0" h="3027" w="5201">
                  <a:moveTo>
                    <a:pt x="3776" y="0"/>
                  </a:moveTo>
                  <a:cubicBezTo>
                    <a:pt x="3776" y="0"/>
                    <a:pt x="3319" y="744"/>
                    <a:pt x="2468" y="744"/>
                  </a:cubicBezTo>
                  <a:cubicBezTo>
                    <a:pt x="2422" y="744"/>
                    <a:pt x="2375" y="742"/>
                    <a:pt x="2327" y="738"/>
                  </a:cubicBezTo>
                  <a:cubicBezTo>
                    <a:pt x="2035" y="700"/>
                    <a:pt x="1310" y="77"/>
                    <a:pt x="1310" y="77"/>
                  </a:cubicBezTo>
                  <a:cubicBezTo>
                    <a:pt x="1310" y="77"/>
                    <a:pt x="103" y="2467"/>
                    <a:pt x="1" y="3026"/>
                  </a:cubicBezTo>
                  <a:lnTo>
                    <a:pt x="5200" y="2874"/>
                  </a:lnTo>
                  <a:cubicBezTo>
                    <a:pt x="5086" y="2162"/>
                    <a:pt x="4590" y="853"/>
                    <a:pt x="37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2"/>
            <p:cNvSpPr/>
            <p:nvPr/>
          </p:nvSpPr>
          <p:spPr>
            <a:xfrm>
              <a:off x="3393540" y="4464210"/>
              <a:ext cx="239636" cy="135322"/>
            </a:xfrm>
            <a:custGeom>
              <a:rect b="b" l="l" r="r" t="t"/>
              <a:pathLst>
                <a:path extrusionOk="0" h="2937" w="5201">
                  <a:moveTo>
                    <a:pt x="2814" y="1"/>
                  </a:moveTo>
                  <a:cubicBezTo>
                    <a:pt x="2715" y="1"/>
                    <a:pt x="2612" y="5"/>
                    <a:pt x="2505" y="12"/>
                  </a:cubicBezTo>
                  <a:cubicBezTo>
                    <a:pt x="293" y="178"/>
                    <a:pt x="1" y="1512"/>
                    <a:pt x="1" y="1512"/>
                  </a:cubicBezTo>
                  <a:lnTo>
                    <a:pt x="2747" y="2936"/>
                  </a:lnTo>
                  <a:lnTo>
                    <a:pt x="5200" y="1360"/>
                  </a:lnTo>
                  <a:cubicBezTo>
                    <a:pt x="5200" y="1360"/>
                    <a:pt x="4763" y="1"/>
                    <a:pt x="28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2"/>
            <p:cNvSpPr/>
            <p:nvPr/>
          </p:nvSpPr>
          <p:spPr>
            <a:xfrm>
              <a:off x="3393540" y="4526826"/>
              <a:ext cx="243138" cy="81737"/>
            </a:xfrm>
            <a:custGeom>
              <a:rect b="b" l="l" r="r" t="t"/>
              <a:pathLst>
                <a:path extrusionOk="0" h="1774" w="5277">
                  <a:moveTo>
                    <a:pt x="5200" y="1"/>
                  </a:moveTo>
                  <a:cubicBezTo>
                    <a:pt x="4327" y="547"/>
                    <a:pt x="3416" y="723"/>
                    <a:pt x="2605" y="723"/>
                  </a:cubicBezTo>
                  <a:cubicBezTo>
                    <a:pt x="1207" y="723"/>
                    <a:pt x="105" y="201"/>
                    <a:pt x="1" y="153"/>
                  </a:cubicBezTo>
                  <a:lnTo>
                    <a:pt x="1" y="243"/>
                  </a:lnTo>
                  <a:lnTo>
                    <a:pt x="1" y="1234"/>
                  </a:lnTo>
                  <a:cubicBezTo>
                    <a:pt x="1" y="1234"/>
                    <a:pt x="1349" y="1774"/>
                    <a:pt x="2780" y="1774"/>
                  </a:cubicBezTo>
                  <a:cubicBezTo>
                    <a:pt x="3674" y="1774"/>
                    <a:pt x="4601" y="1563"/>
                    <a:pt x="5251" y="878"/>
                  </a:cubicBezTo>
                  <a:cubicBezTo>
                    <a:pt x="5251" y="878"/>
                    <a:pt x="5277" y="522"/>
                    <a:pt x="520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2"/>
            <p:cNvSpPr/>
            <p:nvPr/>
          </p:nvSpPr>
          <p:spPr>
            <a:xfrm>
              <a:off x="3021023" y="2849143"/>
              <a:ext cx="564096" cy="1494397"/>
            </a:xfrm>
            <a:custGeom>
              <a:rect b="b" l="l" r="r" t="t"/>
              <a:pathLst>
                <a:path extrusionOk="0" h="32434" w="12243">
                  <a:moveTo>
                    <a:pt x="0" y="1"/>
                  </a:moveTo>
                  <a:lnTo>
                    <a:pt x="1716" y="31708"/>
                  </a:lnTo>
                  <a:lnTo>
                    <a:pt x="5899" y="31912"/>
                  </a:lnTo>
                  <a:lnTo>
                    <a:pt x="5518" y="10922"/>
                  </a:lnTo>
                  <a:lnTo>
                    <a:pt x="8442" y="32434"/>
                  </a:lnTo>
                  <a:lnTo>
                    <a:pt x="12243" y="32242"/>
                  </a:lnTo>
                  <a:lnTo>
                    <a:pt x="11480" y="8951"/>
                  </a:lnTo>
                  <a:lnTo>
                    <a:pt x="11251" y="193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2"/>
            <p:cNvSpPr/>
            <p:nvPr/>
          </p:nvSpPr>
          <p:spPr>
            <a:xfrm>
              <a:off x="3055533" y="3322472"/>
              <a:ext cx="529586" cy="1012268"/>
            </a:xfrm>
            <a:custGeom>
              <a:rect b="b" l="l" r="r" t="t"/>
              <a:pathLst>
                <a:path extrusionOk="0" h="21970" w="11494">
                  <a:moveTo>
                    <a:pt x="10782" y="0"/>
                  </a:moveTo>
                  <a:cubicBezTo>
                    <a:pt x="10528" y="39"/>
                    <a:pt x="10286" y="90"/>
                    <a:pt x="10032" y="127"/>
                  </a:cubicBezTo>
                  <a:cubicBezTo>
                    <a:pt x="9986" y="127"/>
                    <a:pt x="9906" y="149"/>
                    <a:pt x="9815" y="163"/>
                  </a:cubicBezTo>
                  <a:lnTo>
                    <a:pt x="9815" y="163"/>
                  </a:lnTo>
                  <a:cubicBezTo>
                    <a:pt x="9819" y="161"/>
                    <a:pt x="9824" y="158"/>
                    <a:pt x="9829" y="153"/>
                  </a:cubicBezTo>
                  <a:lnTo>
                    <a:pt x="9829" y="153"/>
                  </a:lnTo>
                  <a:cubicBezTo>
                    <a:pt x="9282" y="268"/>
                    <a:pt x="8697" y="293"/>
                    <a:pt x="8151" y="344"/>
                  </a:cubicBezTo>
                  <a:lnTo>
                    <a:pt x="8137" y="344"/>
                  </a:lnTo>
                  <a:cubicBezTo>
                    <a:pt x="6905" y="446"/>
                    <a:pt x="5659" y="509"/>
                    <a:pt x="4413" y="509"/>
                  </a:cubicBezTo>
                  <a:cubicBezTo>
                    <a:pt x="3357" y="509"/>
                    <a:pt x="2289" y="471"/>
                    <a:pt x="1221" y="382"/>
                  </a:cubicBezTo>
                  <a:cubicBezTo>
                    <a:pt x="916" y="356"/>
                    <a:pt x="611" y="331"/>
                    <a:pt x="294" y="293"/>
                  </a:cubicBezTo>
                  <a:cubicBezTo>
                    <a:pt x="255" y="293"/>
                    <a:pt x="128" y="268"/>
                    <a:pt x="1" y="255"/>
                  </a:cubicBezTo>
                  <a:lnTo>
                    <a:pt x="1" y="255"/>
                  </a:lnTo>
                  <a:cubicBezTo>
                    <a:pt x="26" y="280"/>
                    <a:pt x="828" y="865"/>
                    <a:pt x="4781" y="1195"/>
                  </a:cubicBezTo>
                  <a:lnTo>
                    <a:pt x="4769" y="649"/>
                  </a:lnTo>
                  <a:lnTo>
                    <a:pt x="4845" y="1195"/>
                  </a:lnTo>
                  <a:cubicBezTo>
                    <a:pt x="5786" y="1285"/>
                    <a:pt x="6879" y="1348"/>
                    <a:pt x="8188" y="1387"/>
                  </a:cubicBezTo>
                  <a:cubicBezTo>
                    <a:pt x="9371" y="1412"/>
                    <a:pt x="10502" y="16160"/>
                    <a:pt x="10502" y="21919"/>
                  </a:cubicBezTo>
                  <a:lnTo>
                    <a:pt x="11494" y="21969"/>
                  </a:lnTo>
                  <a:lnTo>
                    <a:pt x="11494" y="21969"/>
                  </a:lnTo>
                  <a:lnTo>
                    <a:pt x="10782" y="0"/>
                  </a:ln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2"/>
            <p:cNvSpPr/>
            <p:nvPr/>
          </p:nvSpPr>
          <p:spPr>
            <a:xfrm>
              <a:off x="2998124" y="2821176"/>
              <a:ext cx="574740" cy="524886"/>
            </a:xfrm>
            <a:custGeom>
              <a:rect b="b" l="l" r="r" t="t"/>
              <a:pathLst>
                <a:path extrusionOk="0" h="11392" w="12474">
                  <a:moveTo>
                    <a:pt x="11061" y="11043"/>
                  </a:moveTo>
                  <a:cubicBezTo>
                    <a:pt x="11053" y="11044"/>
                    <a:pt x="11044" y="11045"/>
                    <a:pt x="11036" y="11046"/>
                  </a:cubicBezTo>
                  <a:cubicBezTo>
                    <a:pt x="11045" y="11046"/>
                    <a:pt x="11053" y="11046"/>
                    <a:pt x="11061" y="11043"/>
                  </a:cubicBezTo>
                  <a:close/>
                  <a:moveTo>
                    <a:pt x="3946" y="1"/>
                  </a:moveTo>
                  <a:cubicBezTo>
                    <a:pt x="2206" y="1"/>
                    <a:pt x="742" y="193"/>
                    <a:pt x="433" y="799"/>
                  </a:cubicBezTo>
                  <a:cubicBezTo>
                    <a:pt x="421" y="824"/>
                    <a:pt x="408" y="850"/>
                    <a:pt x="408" y="862"/>
                  </a:cubicBezTo>
                  <a:cubicBezTo>
                    <a:pt x="192" y="1460"/>
                    <a:pt x="65" y="6342"/>
                    <a:pt x="1" y="10944"/>
                  </a:cubicBezTo>
                  <a:cubicBezTo>
                    <a:pt x="179" y="10982"/>
                    <a:pt x="370" y="11007"/>
                    <a:pt x="548" y="11033"/>
                  </a:cubicBezTo>
                  <a:cubicBezTo>
                    <a:pt x="624" y="11046"/>
                    <a:pt x="1107" y="11122"/>
                    <a:pt x="1247" y="11135"/>
                  </a:cubicBezTo>
                  <a:cubicBezTo>
                    <a:pt x="1374" y="11148"/>
                    <a:pt x="1501" y="11173"/>
                    <a:pt x="1540" y="11173"/>
                  </a:cubicBezTo>
                  <a:cubicBezTo>
                    <a:pt x="1857" y="11211"/>
                    <a:pt x="2162" y="11236"/>
                    <a:pt x="2467" y="11262"/>
                  </a:cubicBezTo>
                  <a:cubicBezTo>
                    <a:pt x="3526" y="11350"/>
                    <a:pt x="4591" y="11392"/>
                    <a:pt x="5656" y="11392"/>
                  </a:cubicBezTo>
                  <a:cubicBezTo>
                    <a:pt x="6905" y="11392"/>
                    <a:pt x="8154" y="11334"/>
                    <a:pt x="9397" y="11224"/>
                  </a:cubicBezTo>
                  <a:cubicBezTo>
                    <a:pt x="9943" y="11173"/>
                    <a:pt x="10528" y="11148"/>
                    <a:pt x="11075" y="11033"/>
                  </a:cubicBezTo>
                  <a:lnTo>
                    <a:pt x="11075" y="11033"/>
                  </a:lnTo>
                  <a:cubicBezTo>
                    <a:pt x="11070" y="11038"/>
                    <a:pt x="11065" y="11041"/>
                    <a:pt x="11061" y="11043"/>
                  </a:cubicBezTo>
                  <a:lnTo>
                    <a:pt x="11061" y="11043"/>
                  </a:lnTo>
                  <a:cubicBezTo>
                    <a:pt x="11152" y="11029"/>
                    <a:pt x="11232" y="11007"/>
                    <a:pt x="11278" y="11007"/>
                  </a:cubicBezTo>
                  <a:cubicBezTo>
                    <a:pt x="11596" y="10957"/>
                    <a:pt x="11901" y="10906"/>
                    <a:pt x="12194" y="10855"/>
                  </a:cubicBezTo>
                  <a:cubicBezTo>
                    <a:pt x="12295" y="10843"/>
                    <a:pt x="12384" y="10817"/>
                    <a:pt x="12473" y="10804"/>
                  </a:cubicBezTo>
                  <a:cubicBezTo>
                    <a:pt x="12372" y="9151"/>
                    <a:pt x="12295" y="7575"/>
                    <a:pt x="12282" y="6405"/>
                  </a:cubicBezTo>
                  <a:cubicBezTo>
                    <a:pt x="12231" y="2388"/>
                    <a:pt x="10973" y="608"/>
                    <a:pt x="10973" y="608"/>
                  </a:cubicBezTo>
                  <a:cubicBezTo>
                    <a:pt x="10973" y="608"/>
                    <a:pt x="10236" y="494"/>
                    <a:pt x="9168" y="367"/>
                  </a:cubicBezTo>
                  <a:cubicBezTo>
                    <a:pt x="9002" y="341"/>
                    <a:pt x="8824" y="328"/>
                    <a:pt x="8634" y="303"/>
                  </a:cubicBezTo>
                  <a:cubicBezTo>
                    <a:pt x="7263" y="153"/>
                    <a:pt x="5495" y="1"/>
                    <a:pt x="39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2"/>
            <p:cNvSpPr/>
            <p:nvPr/>
          </p:nvSpPr>
          <p:spPr>
            <a:xfrm>
              <a:off x="3267570" y="2953411"/>
              <a:ext cx="198076" cy="227334"/>
            </a:xfrm>
            <a:custGeom>
              <a:rect b="b" l="l" r="r" t="t"/>
              <a:pathLst>
                <a:path extrusionOk="0" h="4934" w="4299">
                  <a:moveTo>
                    <a:pt x="2913" y="1"/>
                  </a:moveTo>
                  <a:lnTo>
                    <a:pt x="2913" y="408"/>
                  </a:lnTo>
                  <a:cubicBezTo>
                    <a:pt x="3549" y="523"/>
                    <a:pt x="4069" y="1158"/>
                    <a:pt x="4286" y="2023"/>
                  </a:cubicBezTo>
                  <a:cubicBezTo>
                    <a:pt x="4261" y="1374"/>
                    <a:pt x="4196" y="701"/>
                    <a:pt x="4108" y="1"/>
                  </a:cubicBezTo>
                  <a:close/>
                  <a:moveTo>
                    <a:pt x="1" y="1"/>
                  </a:moveTo>
                  <a:lnTo>
                    <a:pt x="1" y="4934"/>
                  </a:lnTo>
                  <a:lnTo>
                    <a:pt x="3828" y="4934"/>
                  </a:lnTo>
                  <a:cubicBezTo>
                    <a:pt x="3930" y="4184"/>
                    <a:pt x="4018" y="3383"/>
                    <a:pt x="4069" y="2862"/>
                  </a:cubicBezTo>
                  <a:lnTo>
                    <a:pt x="4006" y="2862"/>
                  </a:lnTo>
                  <a:cubicBezTo>
                    <a:pt x="4006" y="1718"/>
                    <a:pt x="3421" y="764"/>
                    <a:pt x="2722" y="764"/>
                  </a:cubicBezTo>
                  <a:cubicBezTo>
                    <a:pt x="2023" y="764"/>
                    <a:pt x="1438" y="1718"/>
                    <a:pt x="1438" y="2862"/>
                  </a:cubicBezTo>
                  <a:lnTo>
                    <a:pt x="1069" y="2862"/>
                  </a:lnTo>
                  <a:cubicBezTo>
                    <a:pt x="1069" y="1590"/>
                    <a:pt x="1718" y="548"/>
                    <a:pt x="2544" y="408"/>
                  </a:cubicBezTo>
                  <a:lnTo>
                    <a:pt x="2544" y="1"/>
                  </a:lnTo>
                  <a:close/>
                  <a:moveTo>
                    <a:pt x="4247" y="2862"/>
                  </a:moveTo>
                  <a:cubicBezTo>
                    <a:pt x="4196" y="3370"/>
                    <a:pt x="4120" y="4184"/>
                    <a:pt x="4006" y="4934"/>
                  </a:cubicBezTo>
                  <a:lnTo>
                    <a:pt x="4184" y="4934"/>
                  </a:lnTo>
                  <a:cubicBezTo>
                    <a:pt x="4261" y="4273"/>
                    <a:pt x="4298" y="3586"/>
                    <a:pt x="4298" y="286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2"/>
            <p:cNvSpPr/>
            <p:nvPr/>
          </p:nvSpPr>
          <p:spPr>
            <a:xfrm>
              <a:off x="3366632" y="3059475"/>
              <a:ext cx="99015" cy="241940"/>
            </a:xfrm>
            <a:custGeom>
              <a:rect b="b" l="l" r="r" t="t"/>
              <a:pathLst>
                <a:path extrusionOk="0" h="5251" w="2149">
                  <a:moveTo>
                    <a:pt x="1970" y="0"/>
                  </a:moveTo>
                  <a:cubicBezTo>
                    <a:pt x="1970" y="26"/>
                    <a:pt x="1729" y="2874"/>
                    <a:pt x="1411" y="3979"/>
                  </a:cubicBezTo>
                  <a:cubicBezTo>
                    <a:pt x="1106" y="5047"/>
                    <a:pt x="12" y="5073"/>
                    <a:pt x="0" y="5073"/>
                  </a:cubicBezTo>
                  <a:lnTo>
                    <a:pt x="0" y="5251"/>
                  </a:lnTo>
                  <a:cubicBezTo>
                    <a:pt x="12" y="5251"/>
                    <a:pt x="1246" y="5225"/>
                    <a:pt x="1589" y="4030"/>
                  </a:cubicBezTo>
                  <a:cubicBezTo>
                    <a:pt x="1907" y="2899"/>
                    <a:pt x="2136" y="128"/>
                    <a:pt x="2148" y="13"/>
                  </a:cubicBezTo>
                  <a:lnTo>
                    <a:pt x="197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2"/>
            <p:cNvSpPr/>
            <p:nvPr/>
          </p:nvSpPr>
          <p:spPr>
            <a:xfrm>
              <a:off x="3334978" y="3287915"/>
              <a:ext cx="36353" cy="18799"/>
            </a:xfrm>
            <a:custGeom>
              <a:rect b="b" l="l" r="r" t="t"/>
              <a:pathLst>
                <a:path extrusionOk="0" h="408" w="789">
                  <a:moveTo>
                    <a:pt x="394" y="1"/>
                  </a:moveTo>
                  <a:cubicBezTo>
                    <a:pt x="179" y="1"/>
                    <a:pt x="1" y="89"/>
                    <a:pt x="1" y="204"/>
                  </a:cubicBezTo>
                  <a:cubicBezTo>
                    <a:pt x="1" y="318"/>
                    <a:pt x="179" y="408"/>
                    <a:pt x="394" y="408"/>
                  </a:cubicBezTo>
                  <a:cubicBezTo>
                    <a:pt x="611" y="408"/>
                    <a:pt x="789" y="318"/>
                    <a:pt x="789" y="204"/>
                  </a:cubicBezTo>
                  <a:cubicBezTo>
                    <a:pt x="789" y="89"/>
                    <a:pt x="611" y="1"/>
                    <a:pt x="39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2"/>
            <p:cNvSpPr/>
            <p:nvPr/>
          </p:nvSpPr>
          <p:spPr>
            <a:xfrm>
              <a:off x="3320326" y="3059475"/>
              <a:ext cx="99061" cy="241940"/>
            </a:xfrm>
            <a:custGeom>
              <a:rect b="b" l="l" r="r" t="t"/>
              <a:pathLst>
                <a:path extrusionOk="0" h="5251" w="2150">
                  <a:moveTo>
                    <a:pt x="178" y="0"/>
                  </a:moveTo>
                  <a:lnTo>
                    <a:pt x="0" y="13"/>
                  </a:lnTo>
                  <a:cubicBezTo>
                    <a:pt x="13" y="128"/>
                    <a:pt x="242" y="2899"/>
                    <a:pt x="560" y="4030"/>
                  </a:cubicBezTo>
                  <a:cubicBezTo>
                    <a:pt x="903" y="5225"/>
                    <a:pt x="2136" y="5251"/>
                    <a:pt x="2149" y="5251"/>
                  </a:cubicBezTo>
                  <a:lnTo>
                    <a:pt x="2149" y="5073"/>
                  </a:lnTo>
                  <a:cubicBezTo>
                    <a:pt x="2136" y="5073"/>
                    <a:pt x="1043" y="5047"/>
                    <a:pt x="738" y="3979"/>
                  </a:cubicBezTo>
                  <a:cubicBezTo>
                    <a:pt x="420" y="2874"/>
                    <a:pt x="191" y="26"/>
                    <a:pt x="17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2"/>
            <p:cNvSpPr/>
            <p:nvPr/>
          </p:nvSpPr>
          <p:spPr>
            <a:xfrm>
              <a:off x="3414642" y="3287915"/>
              <a:ext cx="36952" cy="18799"/>
            </a:xfrm>
            <a:custGeom>
              <a:rect b="b" l="l" r="r" t="t"/>
              <a:pathLst>
                <a:path extrusionOk="0" h="408" w="802">
                  <a:moveTo>
                    <a:pt x="394" y="1"/>
                  </a:moveTo>
                  <a:cubicBezTo>
                    <a:pt x="179" y="1"/>
                    <a:pt x="1" y="89"/>
                    <a:pt x="1" y="204"/>
                  </a:cubicBezTo>
                  <a:cubicBezTo>
                    <a:pt x="1" y="318"/>
                    <a:pt x="179" y="408"/>
                    <a:pt x="394" y="408"/>
                  </a:cubicBezTo>
                  <a:cubicBezTo>
                    <a:pt x="623" y="408"/>
                    <a:pt x="801" y="318"/>
                    <a:pt x="801" y="204"/>
                  </a:cubicBezTo>
                  <a:cubicBezTo>
                    <a:pt x="801" y="89"/>
                    <a:pt x="623" y="1"/>
                    <a:pt x="3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2"/>
            <p:cNvSpPr/>
            <p:nvPr/>
          </p:nvSpPr>
          <p:spPr>
            <a:xfrm>
              <a:off x="3316779" y="2934658"/>
              <a:ext cx="152370" cy="150619"/>
            </a:xfrm>
            <a:custGeom>
              <a:rect b="b" l="l" r="r" t="t"/>
              <a:pathLst>
                <a:path extrusionOk="0" h="3269" w="3307">
                  <a:moveTo>
                    <a:pt x="1654" y="1"/>
                  </a:moveTo>
                  <a:cubicBezTo>
                    <a:pt x="1501" y="1"/>
                    <a:pt x="1476" y="153"/>
                    <a:pt x="1476" y="153"/>
                  </a:cubicBezTo>
                  <a:lnTo>
                    <a:pt x="1476" y="815"/>
                  </a:lnTo>
                  <a:cubicBezTo>
                    <a:pt x="650" y="955"/>
                    <a:pt x="1" y="1997"/>
                    <a:pt x="1" y="3269"/>
                  </a:cubicBezTo>
                  <a:lnTo>
                    <a:pt x="370" y="3269"/>
                  </a:lnTo>
                  <a:cubicBezTo>
                    <a:pt x="370" y="2125"/>
                    <a:pt x="955" y="1171"/>
                    <a:pt x="1654" y="1171"/>
                  </a:cubicBezTo>
                  <a:cubicBezTo>
                    <a:pt x="2353" y="1171"/>
                    <a:pt x="2938" y="2125"/>
                    <a:pt x="2938" y="3269"/>
                  </a:cubicBezTo>
                  <a:lnTo>
                    <a:pt x="3306" y="3269"/>
                  </a:lnTo>
                  <a:cubicBezTo>
                    <a:pt x="3306" y="1997"/>
                    <a:pt x="2671" y="955"/>
                    <a:pt x="1845" y="815"/>
                  </a:cubicBezTo>
                  <a:lnTo>
                    <a:pt x="1845" y="153"/>
                  </a:lnTo>
                  <a:cubicBezTo>
                    <a:pt x="1845" y="153"/>
                    <a:pt x="1806" y="1"/>
                    <a:pt x="16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2"/>
            <p:cNvSpPr/>
            <p:nvPr/>
          </p:nvSpPr>
          <p:spPr>
            <a:xfrm>
              <a:off x="2971815" y="2037854"/>
              <a:ext cx="619156" cy="895698"/>
            </a:xfrm>
            <a:custGeom>
              <a:rect b="b" l="l" r="r" t="t"/>
              <a:pathLst>
                <a:path extrusionOk="0" h="19440" w="13438">
                  <a:moveTo>
                    <a:pt x="9217" y="1"/>
                  </a:moveTo>
                  <a:cubicBezTo>
                    <a:pt x="9217" y="1"/>
                    <a:pt x="5371" y="3005"/>
                    <a:pt x="4281" y="3005"/>
                  </a:cubicBezTo>
                  <a:cubicBezTo>
                    <a:pt x="4235" y="3005"/>
                    <a:pt x="4193" y="3000"/>
                    <a:pt x="4157" y="2988"/>
                  </a:cubicBezTo>
                  <a:cubicBezTo>
                    <a:pt x="3814" y="2861"/>
                    <a:pt x="4259" y="204"/>
                    <a:pt x="4310" y="179"/>
                  </a:cubicBezTo>
                  <a:lnTo>
                    <a:pt x="4310" y="179"/>
                  </a:lnTo>
                  <a:cubicBezTo>
                    <a:pt x="4284" y="179"/>
                    <a:pt x="3992" y="293"/>
                    <a:pt x="3611" y="471"/>
                  </a:cubicBezTo>
                  <a:cubicBezTo>
                    <a:pt x="3318" y="611"/>
                    <a:pt x="2987" y="764"/>
                    <a:pt x="2670" y="928"/>
                  </a:cubicBezTo>
                  <a:lnTo>
                    <a:pt x="2670" y="942"/>
                  </a:lnTo>
                  <a:cubicBezTo>
                    <a:pt x="2606" y="1018"/>
                    <a:pt x="76" y="5544"/>
                    <a:pt x="76" y="6751"/>
                  </a:cubicBezTo>
                  <a:cubicBezTo>
                    <a:pt x="0" y="8570"/>
                    <a:pt x="419" y="10070"/>
                    <a:pt x="699" y="11430"/>
                  </a:cubicBezTo>
                  <a:cubicBezTo>
                    <a:pt x="877" y="12257"/>
                    <a:pt x="1055" y="15842"/>
                    <a:pt x="1004" y="17800"/>
                  </a:cubicBezTo>
                  <a:lnTo>
                    <a:pt x="1004" y="18041"/>
                  </a:lnTo>
                  <a:cubicBezTo>
                    <a:pt x="979" y="18651"/>
                    <a:pt x="5416" y="19058"/>
                    <a:pt x="8595" y="19275"/>
                  </a:cubicBezTo>
                  <a:cubicBezTo>
                    <a:pt x="9293" y="19312"/>
                    <a:pt x="9942" y="19351"/>
                    <a:pt x="10463" y="19376"/>
                  </a:cubicBezTo>
                  <a:cubicBezTo>
                    <a:pt x="11239" y="19427"/>
                    <a:pt x="11722" y="19439"/>
                    <a:pt x="11722" y="19439"/>
                  </a:cubicBezTo>
                  <a:cubicBezTo>
                    <a:pt x="11722" y="19439"/>
                    <a:pt x="11646" y="18753"/>
                    <a:pt x="11544" y="17609"/>
                  </a:cubicBezTo>
                  <a:cubicBezTo>
                    <a:pt x="11392" y="16109"/>
                    <a:pt x="11200" y="13845"/>
                    <a:pt x="11036" y="11277"/>
                  </a:cubicBezTo>
                  <a:cubicBezTo>
                    <a:pt x="11036" y="10642"/>
                    <a:pt x="11022" y="10045"/>
                    <a:pt x="11048" y="9485"/>
                  </a:cubicBezTo>
                  <a:lnTo>
                    <a:pt x="11048" y="9472"/>
                  </a:lnTo>
                  <a:cubicBezTo>
                    <a:pt x="11061" y="9002"/>
                    <a:pt x="11099" y="8570"/>
                    <a:pt x="11149" y="8138"/>
                  </a:cubicBezTo>
                  <a:cubicBezTo>
                    <a:pt x="11214" y="7553"/>
                    <a:pt x="11327" y="6993"/>
                    <a:pt x="11505" y="6446"/>
                  </a:cubicBezTo>
                  <a:cubicBezTo>
                    <a:pt x="12141" y="4425"/>
                    <a:pt x="13438" y="3039"/>
                    <a:pt x="13044" y="2378"/>
                  </a:cubicBezTo>
                  <a:cubicBezTo>
                    <a:pt x="12968" y="2086"/>
                    <a:pt x="12751" y="1818"/>
                    <a:pt x="12446" y="1564"/>
                  </a:cubicBezTo>
                  <a:cubicBezTo>
                    <a:pt x="11887" y="1081"/>
                    <a:pt x="11048" y="674"/>
                    <a:pt x="10361" y="408"/>
                  </a:cubicBezTo>
                  <a:cubicBezTo>
                    <a:pt x="9713" y="140"/>
                    <a:pt x="9217" y="1"/>
                    <a:pt x="92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2"/>
            <p:cNvSpPr/>
            <p:nvPr/>
          </p:nvSpPr>
          <p:spPr>
            <a:xfrm>
              <a:off x="3480806" y="2420369"/>
              <a:ext cx="3594" cy="54553"/>
            </a:xfrm>
            <a:custGeom>
              <a:rect b="b" l="l" r="r" t="t"/>
              <a:pathLst>
                <a:path extrusionOk="0" h="1184" w="78">
                  <a:moveTo>
                    <a:pt x="77" y="0"/>
                  </a:moveTo>
                  <a:cubicBezTo>
                    <a:pt x="39" y="382"/>
                    <a:pt x="14" y="763"/>
                    <a:pt x="1" y="1170"/>
                  </a:cubicBezTo>
                  <a:lnTo>
                    <a:pt x="1" y="1183"/>
                  </a:lnTo>
                  <a:lnTo>
                    <a:pt x="1" y="1170"/>
                  </a:lnTo>
                  <a:cubicBezTo>
                    <a:pt x="14" y="763"/>
                    <a:pt x="39" y="382"/>
                    <a:pt x="77" y="0"/>
                  </a:cubicBezTo>
                  <a:close/>
                </a:path>
              </a:pathLst>
            </a:custGeom>
            <a:solidFill>
              <a:srgbClr val="EC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2"/>
            <p:cNvSpPr/>
            <p:nvPr/>
          </p:nvSpPr>
          <p:spPr>
            <a:xfrm>
              <a:off x="3430446" y="3338321"/>
              <a:ext cx="645" cy="46"/>
            </a:xfrm>
            <a:custGeom>
              <a:rect b="b" l="l" r="r" t="t"/>
              <a:pathLst>
                <a:path extrusionOk="0" h="1" w="14">
                  <a:moveTo>
                    <a:pt x="14" y="0"/>
                  </a:moveTo>
                  <a:lnTo>
                    <a:pt x="0" y="0"/>
                  </a:lnTo>
                  <a:close/>
                </a:path>
              </a:pathLst>
            </a:custGeom>
            <a:solidFill>
              <a:srgbClr val="008D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2"/>
            <p:cNvSpPr/>
            <p:nvPr/>
          </p:nvSpPr>
          <p:spPr>
            <a:xfrm>
              <a:off x="3424041" y="2849143"/>
              <a:ext cx="148822" cy="489777"/>
            </a:xfrm>
            <a:custGeom>
              <a:rect b="b" l="l" r="r" t="t"/>
              <a:pathLst>
                <a:path extrusionOk="0" h="10630" w="3230">
                  <a:moveTo>
                    <a:pt x="1817" y="10436"/>
                  </a:moveTo>
                  <a:cubicBezTo>
                    <a:pt x="1809" y="10437"/>
                    <a:pt x="1800" y="10438"/>
                    <a:pt x="1792" y="10439"/>
                  </a:cubicBezTo>
                  <a:cubicBezTo>
                    <a:pt x="1801" y="10439"/>
                    <a:pt x="1809" y="10439"/>
                    <a:pt x="1817" y="10436"/>
                  </a:cubicBezTo>
                  <a:close/>
                  <a:moveTo>
                    <a:pt x="1729" y="1"/>
                  </a:moveTo>
                  <a:lnTo>
                    <a:pt x="1729" y="1"/>
                  </a:lnTo>
                  <a:cubicBezTo>
                    <a:pt x="1831" y="1145"/>
                    <a:pt x="1907" y="1831"/>
                    <a:pt x="1907" y="1831"/>
                  </a:cubicBezTo>
                  <a:cubicBezTo>
                    <a:pt x="1907" y="1831"/>
                    <a:pt x="1424" y="1819"/>
                    <a:pt x="648" y="1768"/>
                  </a:cubicBezTo>
                  <a:lnTo>
                    <a:pt x="648" y="1768"/>
                  </a:lnTo>
                  <a:cubicBezTo>
                    <a:pt x="648" y="1806"/>
                    <a:pt x="661" y="1819"/>
                    <a:pt x="661" y="1845"/>
                  </a:cubicBezTo>
                  <a:cubicBezTo>
                    <a:pt x="673" y="1984"/>
                    <a:pt x="699" y="2124"/>
                    <a:pt x="712" y="2264"/>
                  </a:cubicBezTo>
                  <a:lnTo>
                    <a:pt x="1348" y="2264"/>
                  </a:lnTo>
                  <a:lnTo>
                    <a:pt x="1348" y="7197"/>
                  </a:lnTo>
                  <a:lnTo>
                    <a:pt x="788" y="7197"/>
                  </a:lnTo>
                  <a:cubicBezTo>
                    <a:pt x="699" y="8036"/>
                    <a:pt x="546" y="8812"/>
                    <a:pt x="343" y="9536"/>
                  </a:cubicBezTo>
                  <a:cubicBezTo>
                    <a:pt x="495" y="9575"/>
                    <a:pt x="597" y="9651"/>
                    <a:pt x="597" y="9727"/>
                  </a:cubicBezTo>
                  <a:cubicBezTo>
                    <a:pt x="597" y="9829"/>
                    <a:pt x="432" y="9917"/>
                    <a:pt x="241" y="9931"/>
                  </a:cubicBezTo>
                  <a:cubicBezTo>
                    <a:pt x="165" y="10172"/>
                    <a:pt x="89" y="10400"/>
                    <a:pt x="0" y="10629"/>
                  </a:cubicBezTo>
                  <a:cubicBezTo>
                    <a:pt x="51" y="10617"/>
                    <a:pt x="102" y="10617"/>
                    <a:pt x="139" y="10617"/>
                  </a:cubicBezTo>
                  <a:lnTo>
                    <a:pt x="153" y="10617"/>
                  </a:lnTo>
                  <a:cubicBezTo>
                    <a:pt x="699" y="10566"/>
                    <a:pt x="1284" y="10541"/>
                    <a:pt x="1831" y="10426"/>
                  </a:cubicBezTo>
                  <a:lnTo>
                    <a:pt x="1831" y="10426"/>
                  </a:lnTo>
                  <a:cubicBezTo>
                    <a:pt x="1826" y="10431"/>
                    <a:pt x="1821" y="10434"/>
                    <a:pt x="1817" y="10436"/>
                  </a:cubicBezTo>
                  <a:lnTo>
                    <a:pt x="1817" y="10436"/>
                  </a:lnTo>
                  <a:cubicBezTo>
                    <a:pt x="1908" y="10422"/>
                    <a:pt x="1988" y="10400"/>
                    <a:pt x="2034" y="10400"/>
                  </a:cubicBezTo>
                  <a:cubicBezTo>
                    <a:pt x="2352" y="10350"/>
                    <a:pt x="2657" y="10299"/>
                    <a:pt x="2950" y="10248"/>
                  </a:cubicBezTo>
                  <a:cubicBezTo>
                    <a:pt x="3051" y="10236"/>
                    <a:pt x="3140" y="10210"/>
                    <a:pt x="3229" y="10197"/>
                  </a:cubicBezTo>
                  <a:cubicBezTo>
                    <a:pt x="3128" y="8544"/>
                    <a:pt x="3051" y="6968"/>
                    <a:pt x="3038" y="5798"/>
                  </a:cubicBezTo>
                  <a:cubicBezTo>
                    <a:pt x="2987" y="1781"/>
                    <a:pt x="1729" y="1"/>
                    <a:pt x="1729" y="1"/>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2"/>
            <p:cNvSpPr/>
            <p:nvPr/>
          </p:nvSpPr>
          <p:spPr>
            <a:xfrm>
              <a:off x="3456800" y="2953411"/>
              <a:ext cx="29350" cy="227334"/>
            </a:xfrm>
            <a:custGeom>
              <a:rect b="b" l="l" r="r" t="t"/>
              <a:pathLst>
                <a:path extrusionOk="0" h="4934" w="637">
                  <a:moveTo>
                    <a:pt x="1" y="1"/>
                  </a:moveTo>
                  <a:cubicBezTo>
                    <a:pt x="89" y="701"/>
                    <a:pt x="154" y="1374"/>
                    <a:pt x="179" y="2023"/>
                  </a:cubicBezTo>
                  <a:cubicBezTo>
                    <a:pt x="242" y="2289"/>
                    <a:pt x="267" y="2569"/>
                    <a:pt x="267" y="2862"/>
                  </a:cubicBezTo>
                  <a:lnTo>
                    <a:pt x="191" y="2862"/>
                  </a:lnTo>
                  <a:cubicBezTo>
                    <a:pt x="191" y="3586"/>
                    <a:pt x="154" y="4273"/>
                    <a:pt x="77" y="4934"/>
                  </a:cubicBezTo>
                  <a:lnTo>
                    <a:pt x="637" y="4934"/>
                  </a:lnTo>
                  <a:lnTo>
                    <a:pt x="637" y="1"/>
                  </a:lnTo>
                  <a:close/>
                </a:path>
              </a:pathLst>
            </a:custGeom>
            <a:solidFill>
              <a:srgbClr val="008A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2"/>
            <p:cNvSpPr/>
            <p:nvPr/>
          </p:nvSpPr>
          <p:spPr>
            <a:xfrm>
              <a:off x="3435145" y="3288468"/>
              <a:ext cx="16449" cy="18246"/>
            </a:xfrm>
            <a:custGeom>
              <a:rect b="b" l="l" r="r" t="t"/>
              <a:pathLst>
                <a:path extrusionOk="0" h="396" w="357">
                  <a:moveTo>
                    <a:pt x="102" y="1"/>
                  </a:moveTo>
                  <a:cubicBezTo>
                    <a:pt x="76" y="141"/>
                    <a:pt x="39" y="268"/>
                    <a:pt x="0" y="396"/>
                  </a:cubicBezTo>
                  <a:cubicBezTo>
                    <a:pt x="191" y="382"/>
                    <a:pt x="356" y="294"/>
                    <a:pt x="356" y="192"/>
                  </a:cubicBezTo>
                  <a:cubicBezTo>
                    <a:pt x="356" y="116"/>
                    <a:pt x="254" y="40"/>
                    <a:pt x="1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2"/>
            <p:cNvSpPr/>
            <p:nvPr/>
          </p:nvSpPr>
          <p:spPr>
            <a:xfrm>
              <a:off x="3465002" y="3046574"/>
              <a:ext cx="4147" cy="38703"/>
            </a:xfrm>
            <a:custGeom>
              <a:rect b="b" l="l" r="r" t="t"/>
              <a:pathLst>
                <a:path extrusionOk="0" h="840" w="90">
                  <a:moveTo>
                    <a:pt x="1" y="1"/>
                  </a:moveTo>
                  <a:lnTo>
                    <a:pt x="1" y="1"/>
                  </a:lnTo>
                  <a:cubicBezTo>
                    <a:pt x="13" y="293"/>
                    <a:pt x="13" y="560"/>
                    <a:pt x="13" y="840"/>
                  </a:cubicBezTo>
                  <a:lnTo>
                    <a:pt x="89" y="840"/>
                  </a:lnTo>
                  <a:cubicBezTo>
                    <a:pt x="89" y="547"/>
                    <a:pt x="64" y="267"/>
                    <a:pt x="1" y="1"/>
                  </a:cubicBezTo>
                  <a:close/>
                </a:path>
              </a:pathLst>
            </a:custGeom>
            <a:solidFill>
              <a:srgbClr val="3C3B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2"/>
            <p:cNvSpPr/>
            <p:nvPr/>
          </p:nvSpPr>
          <p:spPr>
            <a:xfrm>
              <a:off x="3378888" y="2245791"/>
              <a:ext cx="133065" cy="687762"/>
            </a:xfrm>
            <a:custGeom>
              <a:rect b="b" l="l" r="r" t="t"/>
              <a:pathLst>
                <a:path extrusionOk="0" h="14927" w="2888">
                  <a:moveTo>
                    <a:pt x="1" y="1"/>
                  </a:moveTo>
                  <a:cubicBezTo>
                    <a:pt x="1" y="2"/>
                    <a:pt x="2213" y="7134"/>
                    <a:pt x="840" y="12129"/>
                  </a:cubicBezTo>
                  <a:cubicBezTo>
                    <a:pt x="789" y="12321"/>
                    <a:pt x="814" y="12575"/>
                    <a:pt x="904" y="12855"/>
                  </a:cubicBezTo>
                  <a:cubicBezTo>
                    <a:pt x="1094" y="13528"/>
                    <a:pt x="1526" y="14367"/>
                    <a:pt x="1628" y="14863"/>
                  </a:cubicBezTo>
                  <a:cubicBezTo>
                    <a:pt x="2404" y="14914"/>
                    <a:pt x="2887" y="14926"/>
                    <a:pt x="2887" y="14926"/>
                  </a:cubicBezTo>
                  <a:cubicBezTo>
                    <a:pt x="2887" y="14926"/>
                    <a:pt x="2811" y="14240"/>
                    <a:pt x="2709" y="13096"/>
                  </a:cubicBezTo>
                  <a:cubicBezTo>
                    <a:pt x="2557" y="11596"/>
                    <a:pt x="2365" y="9332"/>
                    <a:pt x="2201" y="6764"/>
                  </a:cubicBezTo>
                  <a:lnTo>
                    <a:pt x="2201" y="5938"/>
                  </a:lnTo>
                  <a:cubicBezTo>
                    <a:pt x="2201" y="5608"/>
                    <a:pt x="2201" y="5290"/>
                    <a:pt x="2213" y="4972"/>
                  </a:cubicBezTo>
                  <a:lnTo>
                    <a:pt x="2213" y="4959"/>
                  </a:lnTo>
                  <a:cubicBezTo>
                    <a:pt x="2226" y="4552"/>
                    <a:pt x="2251" y="4171"/>
                    <a:pt x="2289" y="3789"/>
                  </a:cubicBezTo>
                  <a:cubicBezTo>
                    <a:pt x="2302" y="3738"/>
                    <a:pt x="2302" y="3675"/>
                    <a:pt x="2314" y="3625"/>
                  </a:cubicBezTo>
                  <a:lnTo>
                    <a:pt x="1" y="1"/>
                  </a:ln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2"/>
            <p:cNvSpPr/>
            <p:nvPr/>
          </p:nvSpPr>
          <p:spPr>
            <a:xfrm>
              <a:off x="3358983" y="2148573"/>
              <a:ext cx="404216" cy="554190"/>
            </a:xfrm>
            <a:custGeom>
              <a:rect b="b" l="l" r="r" t="t"/>
              <a:pathLst>
                <a:path extrusionOk="0" h="12028" w="8773">
                  <a:moveTo>
                    <a:pt x="4845" y="0"/>
                  </a:moveTo>
                  <a:cubicBezTo>
                    <a:pt x="4845" y="0"/>
                    <a:pt x="0" y="1500"/>
                    <a:pt x="3294" y="6840"/>
                  </a:cubicBezTo>
                  <a:cubicBezTo>
                    <a:pt x="4221" y="8328"/>
                    <a:pt x="5009" y="10159"/>
                    <a:pt x="5696" y="12027"/>
                  </a:cubicBezTo>
                  <a:cubicBezTo>
                    <a:pt x="5887" y="11888"/>
                    <a:pt x="6141" y="11798"/>
                    <a:pt x="6459" y="11761"/>
                  </a:cubicBezTo>
                  <a:cubicBezTo>
                    <a:pt x="7247" y="11697"/>
                    <a:pt x="8023" y="11634"/>
                    <a:pt x="8773" y="11354"/>
                  </a:cubicBezTo>
                  <a:cubicBezTo>
                    <a:pt x="7120" y="4552"/>
                    <a:pt x="4845" y="0"/>
                    <a:pt x="4845" y="0"/>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2"/>
            <p:cNvSpPr/>
            <p:nvPr/>
          </p:nvSpPr>
          <p:spPr>
            <a:xfrm>
              <a:off x="2972368" y="2446125"/>
              <a:ext cx="561839" cy="566538"/>
            </a:xfrm>
            <a:custGeom>
              <a:rect b="b" l="l" r="r" t="t"/>
              <a:pathLst>
                <a:path extrusionOk="0" h="12296" w="12194">
                  <a:moveTo>
                    <a:pt x="5557" y="1"/>
                  </a:moveTo>
                  <a:lnTo>
                    <a:pt x="0" y="5176"/>
                  </a:lnTo>
                  <a:lnTo>
                    <a:pt x="6637" y="12295"/>
                  </a:lnTo>
                  <a:lnTo>
                    <a:pt x="12193" y="7120"/>
                  </a:lnTo>
                  <a:lnTo>
                    <a:pt x="555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2"/>
            <p:cNvSpPr/>
            <p:nvPr/>
          </p:nvSpPr>
          <p:spPr>
            <a:xfrm>
              <a:off x="3001073" y="2476028"/>
              <a:ext cx="456972" cy="492127"/>
            </a:xfrm>
            <a:custGeom>
              <a:rect b="b" l="l" r="r" t="t"/>
              <a:pathLst>
                <a:path extrusionOk="0" h="10681" w="9918">
                  <a:moveTo>
                    <a:pt x="4793" y="1"/>
                  </a:moveTo>
                  <a:lnTo>
                    <a:pt x="1" y="4501"/>
                  </a:lnTo>
                  <a:lnTo>
                    <a:pt x="5988" y="10680"/>
                  </a:lnTo>
                  <a:lnTo>
                    <a:pt x="9904" y="7005"/>
                  </a:lnTo>
                  <a:lnTo>
                    <a:pt x="9192" y="6141"/>
                  </a:lnTo>
                  <a:lnTo>
                    <a:pt x="9917" y="5645"/>
                  </a:lnTo>
                  <a:lnTo>
                    <a:pt x="479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2"/>
            <p:cNvSpPr/>
            <p:nvPr/>
          </p:nvSpPr>
          <p:spPr>
            <a:xfrm>
              <a:off x="3122941" y="2541638"/>
              <a:ext cx="130070" cy="122467"/>
            </a:xfrm>
            <a:custGeom>
              <a:rect b="b" l="l" r="r" t="t"/>
              <a:pathLst>
                <a:path extrusionOk="0" h="2658" w="2823">
                  <a:moveTo>
                    <a:pt x="2746" y="1"/>
                  </a:moveTo>
                  <a:lnTo>
                    <a:pt x="0" y="2581"/>
                  </a:lnTo>
                  <a:lnTo>
                    <a:pt x="63" y="2657"/>
                  </a:lnTo>
                  <a:lnTo>
                    <a:pt x="77" y="2657"/>
                  </a:lnTo>
                  <a:lnTo>
                    <a:pt x="2823" y="77"/>
                  </a:lnTo>
                  <a:lnTo>
                    <a:pt x="274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2"/>
            <p:cNvSpPr/>
            <p:nvPr/>
          </p:nvSpPr>
          <p:spPr>
            <a:xfrm>
              <a:off x="3134045" y="2553480"/>
              <a:ext cx="128365" cy="120855"/>
            </a:xfrm>
            <a:custGeom>
              <a:rect b="b" l="l" r="r" t="t"/>
              <a:pathLst>
                <a:path extrusionOk="0" h="2623" w="2786">
                  <a:moveTo>
                    <a:pt x="2728" y="1"/>
                  </a:moveTo>
                  <a:cubicBezTo>
                    <a:pt x="2715" y="1"/>
                    <a:pt x="2702" y="4"/>
                    <a:pt x="2696" y="10"/>
                  </a:cubicBezTo>
                  <a:lnTo>
                    <a:pt x="14" y="2527"/>
                  </a:lnTo>
                  <a:cubicBezTo>
                    <a:pt x="0" y="2553"/>
                    <a:pt x="0" y="2578"/>
                    <a:pt x="14" y="2591"/>
                  </a:cubicBezTo>
                  <a:lnTo>
                    <a:pt x="26" y="2604"/>
                  </a:lnTo>
                  <a:cubicBezTo>
                    <a:pt x="32" y="2616"/>
                    <a:pt x="42" y="2623"/>
                    <a:pt x="53" y="2623"/>
                  </a:cubicBezTo>
                  <a:cubicBezTo>
                    <a:pt x="64" y="2623"/>
                    <a:pt x="77" y="2616"/>
                    <a:pt x="90" y="2604"/>
                  </a:cubicBezTo>
                  <a:lnTo>
                    <a:pt x="2772" y="86"/>
                  </a:lnTo>
                  <a:cubicBezTo>
                    <a:pt x="2785" y="74"/>
                    <a:pt x="2785" y="49"/>
                    <a:pt x="2772" y="23"/>
                  </a:cubicBezTo>
                  <a:lnTo>
                    <a:pt x="2760" y="10"/>
                  </a:lnTo>
                  <a:cubicBezTo>
                    <a:pt x="2753" y="4"/>
                    <a:pt x="2740" y="1"/>
                    <a:pt x="272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2"/>
            <p:cNvSpPr/>
            <p:nvPr/>
          </p:nvSpPr>
          <p:spPr>
            <a:xfrm>
              <a:off x="3143398" y="2563294"/>
              <a:ext cx="130116" cy="122513"/>
            </a:xfrm>
            <a:custGeom>
              <a:rect b="b" l="l" r="r" t="t"/>
              <a:pathLst>
                <a:path extrusionOk="0" h="2659" w="2824">
                  <a:moveTo>
                    <a:pt x="2747" y="0"/>
                  </a:moveTo>
                  <a:lnTo>
                    <a:pt x="1" y="2582"/>
                  </a:lnTo>
                  <a:lnTo>
                    <a:pt x="1" y="2594"/>
                  </a:lnTo>
                  <a:lnTo>
                    <a:pt x="77" y="2658"/>
                  </a:lnTo>
                  <a:lnTo>
                    <a:pt x="2823" y="90"/>
                  </a:lnTo>
                  <a:lnTo>
                    <a:pt x="2823" y="77"/>
                  </a:lnTo>
                  <a:lnTo>
                    <a:pt x="274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2"/>
            <p:cNvSpPr/>
            <p:nvPr/>
          </p:nvSpPr>
          <p:spPr>
            <a:xfrm>
              <a:off x="3153950" y="2633604"/>
              <a:ext cx="66809" cy="63307"/>
            </a:xfrm>
            <a:custGeom>
              <a:rect b="b" l="l" r="r" t="t"/>
              <a:pathLst>
                <a:path extrusionOk="0" h="1374" w="1450">
                  <a:moveTo>
                    <a:pt x="1374" y="0"/>
                  </a:moveTo>
                  <a:lnTo>
                    <a:pt x="1" y="1297"/>
                  </a:lnTo>
                  <a:lnTo>
                    <a:pt x="65" y="1373"/>
                  </a:lnTo>
                  <a:lnTo>
                    <a:pt x="1450" y="76"/>
                  </a:lnTo>
                  <a:lnTo>
                    <a:pt x="1450" y="64"/>
                  </a:lnTo>
                  <a:lnTo>
                    <a:pt x="138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2"/>
            <p:cNvSpPr/>
            <p:nvPr/>
          </p:nvSpPr>
          <p:spPr>
            <a:xfrm>
              <a:off x="3067236" y="2674334"/>
              <a:ext cx="75056" cy="75010"/>
            </a:xfrm>
            <a:custGeom>
              <a:rect b="b" l="l" r="r" t="t"/>
              <a:pathLst>
                <a:path extrusionOk="0" h="1628" w="1629">
                  <a:moveTo>
                    <a:pt x="821" y="0"/>
                  </a:moveTo>
                  <a:cubicBezTo>
                    <a:pt x="805" y="0"/>
                    <a:pt x="790" y="7"/>
                    <a:pt x="777" y="19"/>
                  </a:cubicBezTo>
                  <a:lnTo>
                    <a:pt x="26" y="731"/>
                  </a:lnTo>
                  <a:cubicBezTo>
                    <a:pt x="1" y="757"/>
                    <a:pt x="1" y="794"/>
                    <a:pt x="26" y="820"/>
                  </a:cubicBezTo>
                  <a:lnTo>
                    <a:pt x="764" y="1608"/>
                  </a:lnTo>
                  <a:cubicBezTo>
                    <a:pt x="776" y="1621"/>
                    <a:pt x="792" y="1627"/>
                    <a:pt x="809" y="1627"/>
                  </a:cubicBezTo>
                  <a:cubicBezTo>
                    <a:pt x="825" y="1627"/>
                    <a:pt x="841" y="1621"/>
                    <a:pt x="853" y="1608"/>
                  </a:cubicBezTo>
                  <a:lnTo>
                    <a:pt x="1603" y="896"/>
                  </a:lnTo>
                  <a:cubicBezTo>
                    <a:pt x="1628" y="871"/>
                    <a:pt x="1628" y="833"/>
                    <a:pt x="1603" y="808"/>
                  </a:cubicBezTo>
                  <a:lnTo>
                    <a:pt x="1272" y="452"/>
                  </a:lnTo>
                  <a:cubicBezTo>
                    <a:pt x="1260" y="439"/>
                    <a:pt x="1244" y="432"/>
                    <a:pt x="1228" y="432"/>
                  </a:cubicBezTo>
                  <a:cubicBezTo>
                    <a:pt x="1212" y="432"/>
                    <a:pt x="1197" y="439"/>
                    <a:pt x="1184" y="452"/>
                  </a:cubicBezTo>
                  <a:cubicBezTo>
                    <a:pt x="1158" y="477"/>
                    <a:pt x="1158" y="515"/>
                    <a:pt x="1184" y="540"/>
                  </a:cubicBezTo>
                  <a:lnTo>
                    <a:pt x="1476" y="858"/>
                  </a:lnTo>
                  <a:lnTo>
                    <a:pt x="815" y="1469"/>
                  </a:lnTo>
                  <a:lnTo>
                    <a:pt x="153" y="769"/>
                  </a:lnTo>
                  <a:lnTo>
                    <a:pt x="815" y="159"/>
                  </a:lnTo>
                  <a:lnTo>
                    <a:pt x="891" y="235"/>
                  </a:lnTo>
                  <a:cubicBezTo>
                    <a:pt x="904" y="248"/>
                    <a:pt x="920" y="254"/>
                    <a:pt x="936" y="254"/>
                  </a:cubicBezTo>
                  <a:cubicBezTo>
                    <a:pt x="952" y="254"/>
                    <a:pt x="968" y="248"/>
                    <a:pt x="980" y="235"/>
                  </a:cubicBezTo>
                  <a:cubicBezTo>
                    <a:pt x="1006" y="209"/>
                    <a:pt x="1006" y="172"/>
                    <a:pt x="980" y="146"/>
                  </a:cubicBezTo>
                  <a:lnTo>
                    <a:pt x="865" y="19"/>
                  </a:lnTo>
                  <a:cubicBezTo>
                    <a:pt x="853" y="7"/>
                    <a:pt x="837"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2"/>
            <p:cNvSpPr/>
            <p:nvPr/>
          </p:nvSpPr>
          <p:spPr>
            <a:xfrm>
              <a:off x="3090689" y="2676362"/>
              <a:ext cx="30502" cy="49807"/>
            </a:xfrm>
            <a:custGeom>
              <a:rect b="b" l="l" r="r" t="t"/>
              <a:pathLst>
                <a:path extrusionOk="0" h="1081" w="662">
                  <a:moveTo>
                    <a:pt x="611" y="1"/>
                  </a:moveTo>
                  <a:cubicBezTo>
                    <a:pt x="573" y="1"/>
                    <a:pt x="534" y="26"/>
                    <a:pt x="534" y="64"/>
                  </a:cubicBezTo>
                  <a:lnTo>
                    <a:pt x="446" y="942"/>
                  </a:lnTo>
                  <a:lnTo>
                    <a:pt x="14" y="942"/>
                  </a:lnTo>
                  <a:cubicBezTo>
                    <a:pt x="0" y="967"/>
                    <a:pt x="26" y="1005"/>
                    <a:pt x="65" y="1005"/>
                  </a:cubicBezTo>
                  <a:lnTo>
                    <a:pt x="497" y="1081"/>
                  </a:lnTo>
                  <a:cubicBezTo>
                    <a:pt x="509" y="1081"/>
                    <a:pt x="522" y="1081"/>
                    <a:pt x="548" y="1069"/>
                  </a:cubicBezTo>
                  <a:cubicBezTo>
                    <a:pt x="560" y="1055"/>
                    <a:pt x="560" y="1043"/>
                    <a:pt x="560" y="1018"/>
                  </a:cubicBezTo>
                  <a:lnTo>
                    <a:pt x="662" y="77"/>
                  </a:lnTo>
                  <a:cubicBezTo>
                    <a:pt x="662" y="38"/>
                    <a:pt x="636" y="1"/>
                    <a:pt x="6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2"/>
            <p:cNvSpPr/>
            <p:nvPr/>
          </p:nvSpPr>
          <p:spPr>
            <a:xfrm>
              <a:off x="3175052" y="2597251"/>
              <a:ext cx="130070" cy="122513"/>
            </a:xfrm>
            <a:custGeom>
              <a:rect b="b" l="l" r="r" t="t"/>
              <a:pathLst>
                <a:path extrusionOk="0" h="2659" w="2823">
                  <a:moveTo>
                    <a:pt x="2746" y="1"/>
                  </a:moveTo>
                  <a:lnTo>
                    <a:pt x="0" y="2582"/>
                  </a:lnTo>
                  <a:lnTo>
                    <a:pt x="77" y="2659"/>
                  </a:lnTo>
                  <a:lnTo>
                    <a:pt x="2823" y="77"/>
                  </a:lnTo>
                  <a:lnTo>
                    <a:pt x="274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2"/>
            <p:cNvSpPr/>
            <p:nvPr/>
          </p:nvSpPr>
          <p:spPr>
            <a:xfrm>
              <a:off x="3185603" y="2608401"/>
              <a:ext cx="129517" cy="122467"/>
            </a:xfrm>
            <a:custGeom>
              <a:rect b="b" l="l" r="r" t="t"/>
              <a:pathLst>
                <a:path extrusionOk="0" h="2658" w="2811">
                  <a:moveTo>
                    <a:pt x="2746" y="1"/>
                  </a:moveTo>
                  <a:lnTo>
                    <a:pt x="0" y="2569"/>
                  </a:lnTo>
                  <a:lnTo>
                    <a:pt x="0" y="2581"/>
                  </a:lnTo>
                  <a:lnTo>
                    <a:pt x="64" y="2658"/>
                  </a:lnTo>
                  <a:lnTo>
                    <a:pt x="76" y="2658"/>
                  </a:lnTo>
                  <a:lnTo>
                    <a:pt x="2810" y="77"/>
                  </a:lnTo>
                  <a:lnTo>
                    <a:pt x="2810" y="64"/>
                  </a:lnTo>
                  <a:lnTo>
                    <a:pt x="274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2"/>
            <p:cNvSpPr/>
            <p:nvPr/>
          </p:nvSpPr>
          <p:spPr>
            <a:xfrm>
              <a:off x="3195555" y="2618952"/>
              <a:ext cx="130116" cy="122467"/>
            </a:xfrm>
            <a:custGeom>
              <a:rect b="b" l="l" r="r" t="t"/>
              <a:pathLst>
                <a:path extrusionOk="0" h="2658" w="2824">
                  <a:moveTo>
                    <a:pt x="2747" y="1"/>
                  </a:moveTo>
                  <a:lnTo>
                    <a:pt x="1" y="2581"/>
                  </a:lnTo>
                  <a:lnTo>
                    <a:pt x="77" y="2657"/>
                  </a:lnTo>
                  <a:lnTo>
                    <a:pt x="2823" y="77"/>
                  </a:lnTo>
                  <a:lnTo>
                    <a:pt x="274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2"/>
            <p:cNvSpPr/>
            <p:nvPr/>
          </p:nvSpPr>
          <p:spPr>
            <a:xfrm>
              <a:off x="3206106" y="2688802"/>
              <a:ext cx="66809" cy="63768"/>
            </a:xfrm>
            <a:custGeom>
              <a:rect b="b" l="l" r="r" t="t"/>
              <a:pathLst>
                <a:path extrusionOk="0" h="1384" w="1450">
                  <a:moveTo>
                    <a:pt x="1380" y="0"/>
                  </a:moveTo>
                  <a:cubicBezTo>
                    <a:pt x="1377" y="0"/>
                    <a:pt x="1374" y="4"/>
                    <a:pt x="1374" y="10"/>
                  </a:cubicBezTo>
                  <a:lnTo>
                    <a:pt x="1" y="1307"/>
                  </a:lnTo>
                  <a:lnTo>
                    <a:pt x="64" y="1383"/>
                  </a:lnTo>
                  <a:lnTo>
                    <a:pt x="77" y="1383"/>
                  </a:lnTo>
                  <a:lnTo>
                    <a:pt x="1450" y="87"/>
                  </a:lnTo>
                  <a:lnTo>
                    <a:pt x="1450" y="73"/>
                  </a:lnTo>
                  <a:lnTo>
                    <a:pt x="1386" y="10"/>
                  </a:lnTo>
                  <a:cubicBezTo>
                    <a:pt x="1386" y="4"/>
                    <a:pt x="1383" y="0"/>
                    <a:pt x="138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2"/>
            <p:cNvSpPr/>
            <p:nvPr/>
          </p:nvSpPr>
          <p:spPr>
            <a:xfrm>
              <a:off x="3119393" y="2729947"/>
              <a:ext cx="75056" cy="74780"/>
            </a:xfrm>
            <a:custGeom>
              <a:rect b="b" l="l" r="r" t="t"/>
              <a:pathLst>
                <a:path extrusionOk="0" h="1623" w="1629">
                  <a:moveTo>
                    <a:pt x="821" y="0"/>
                  </a:moveTo>
                  <a:cubicBezTo>
                    <a:pt x="805" y="0"/>
                    <a:pt x="789" y="7"/>
                    <a:pt x="776" y="20"/>
                  </a:cubicBezTo>
                  <a:lnTo>
                    <a:pt x="26" y="719"/>
                  </a:lnTo>
                  <a:cubicBezTo>
                    <a:pt x="1" y="745"/>
                    <a:pt x="1" y="782"/>
                    <a:pt x="26" y="808"/>
                  </a:cubicBezTo>
                  <a:lnTo>
                    <a:pt x="764" y="1596"/>
                  </a:lnTo>
                  <a:cubicBezTo>
                    <a:pt x="780" y="1612"/>
                    <a:pt x="800" y="1623"/>
                    <a:pt x="820" y="1623"/>
                  </a:cubicBezTo>
                  <a:cubicBezTo>
                    <a:pt x="831" y="1623"/>
                    <a:pt x="843" y="1619"/>
                    <a:pt x="852" y="1609"/>
                  </a:cubicBezTo>
                  <a:lnTo>
                    <a:pt x="1603" y="897"/>
                  </a:lnTo>
                  <a:cubicBezTo>
                    <a:pt x="1628" y="872"/>
                    <a:pt x="1628" y="833"/>
                    <a:pt x="1603" y="808"/>
                  </a:cubicBezTo>
                  <a:lnTo>
                    <a:pt x="1272" y="452"/>
                  </a:lnTo>
                  <a:cubicBezTo>
                    <a:pt x="1260" y="439"/>
                    <a:pt x="1244" y="433"/>
                    <a:pt x="1228" y="433"/>
                  </a:cubicBezTo>
                  <a:cubicBezTo>
                    <a:pt x="1212" y="433"/>
                    <a:pt x="1196" y="439"/>
                    <a:pt x="1183" y="452"/>
                  </a:cubicBezTo>
                  <a:cubicBezTo>
                    <a:pt x="1157" y="477"/>
                    <a:pt x="1157" y="516"/>
                    <a:pt x="1183" y="541"/>
                  </a:cubicBezTo>
                  <a:lnTo>
                    <a:pt x="1476" y="846"/>
                  </a:lnTo>
                  <a:lnTo>
                    <a:pt x="815" y="1469"/>
                  </a:lnTo>
                  <a:lnTo>
                    <a:pt x="166" y="770"/>
                  </a:lnTo>
                  <a:lnTo>
                    <a:pt x="815" y="160"/>
                  </a:lnTo>
                  <a:lnTo>
                    <a:pt x="891" y="223"/>
                  </a:lnTo>
                  <a:cubicBezTo>
                    <a:pt x="906" y="238"/>
                    <a:pt x="925" y="244"/>
                    <a:pt x="944" y="244"/>
                  </a:cubicBezTo>
                  <a:cubicBezTo>
                    <a:pt x="957" y="244"/>
                    <a:pt x="969" y="241"/>
                    <a:pt x="979" y="236"/>
                  </a:cubicBezTo>
                  <a:cubicBezTo>
                    <a:pt x="1005" y="211"/>
                    <a:pt x="1005" y="172"/>
                    <a:pt x="979" y="147"/>
                  </a:cubicBezTo>
                  <a:lnTo>
                    <a:pt x="865" y="20"/>
                  </a:lnTo>
                  <a:cubicBezTo>
                    <a:pt x="853" y="7"/>
                    <a:pt x="837" y="0"/>
                    <a:pt x="821"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2"/>
            <p:cNvSpPr/>
            <p:nvPr/>
          </p:nvSpPr>
          <p:spPr>
            <a:xfrm>
              <a:off x="3142845" y="2731974"/>
              <a:ext cx="30502" cy="49899"/>
            </a:xfrm>
            <a:custGeom>
              <a:rect b="b" l="l" r="r" t="t"/>
              <a:pathLst>
                <a:path extrusionOk="0" h="1083" w="662">
                  <a:moveTo>
                    <a:pt x="611" y="1"/>
                  </a:moveTo>
                  <a:cubicBezTo>
                    <a:pt x="572" y="1"/>
                    <a:pt x="534" y="26"/>
                    <a:pt x="534" y="52"/>
                  </a:cubicBezTo>
                  <a:lnTo>
                    <a:pt x="445" y="942"/>
                  </a:lnTo>
                  <a:lnTo>
                    <a:pt x="77" y="879"/>
                  </a:lnTo>
                  <a:cubicBezTo>
                    <a:pt x="51" y="879"/>
                    <a:pt x="13" y="904"/>
                    <a:pt x="13" y="930"/>
                  </a:cubicBezTo>
                  <a:cubicBezTo>
                    <a:pt x="0" y="967"/>
                    <a:pt x="26" y="1006"/>
                    <a:pt x="64" y="1006"/>
                  </a:cubicBezTo>
                  <a:lnTo>
                    <a:pt x="496" y="1082"/>
                  </a:lnTo>
                  <a:cubicBezTo>
                    <a:pt x="509" y="1082"/>
                    <a:pt x="534" y="1082"/>
                    <a:pt x="547" y="1069"/>
                  </a:cubicBezTo>
                  <a:lnTo>
                    <a:pt x="547" y="1057"/>
                  </a:lnTo>
                  <a:cubicBezTo>
                    <a:pt x="560" y="1057"/>
                    <a:pt x="560" y="1031"/>
                    <a:pt x="572" y="1018"/>
                  </a:cubicBezTo>
                  <a:lnTo>
                    <a:pt x="662" y="65"/>
                  </a:lnTo>
                  <a:cubicBezTo>
                    <a:pt x="662" y="40"/>
                    <a:pt x="636" y="1"/>
                    <a:pt x="611" y="1"/>
                  </a:cubicBezTo>
                  <a:close/>
                </a:path>
              </a:pathLst>
            </a:custGeom>
            <a:solidFill>
              <a:srgbClr val="2DB4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2"/>
            <p:cNvSpPr/>
            <p:nvPr/>
          </p:nvSpPr>
          <p:spPr>
            <a:xfrm>
              <a:off x="3227209" y="2652956"/>
              <a:ext cx="130070" cy="122421"/>
            </a:xfrm>
            <a:custGeom>
              <a:rect b="b" l="l" r="r" t="t"/>
              <a:pathLst>
                <a:path extrusionOk="0" h="2657" w="2823">
                  <a:moveTo>
                    <a:pt x="2746" y="0"/>
                  </a:moveTo>
                  <a:lnTo>
                    <a:pt x="0" y="2581"/>
                  </a:lnTo>
                  <a:lnTo>
                    <a:pt x="77" y="2657"/>
                  </a:lnTo>
                  <a:lnTo>
                    <a:pt x="2823" y="76"/>
                  </a:lnTo>
                  <a:lnTo>
                    <a:pt x="275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2"/>
            <p:cNvSpPr/>
            <p:nvPr/>
          </p:nvSpPr>
          <p:spPr>
            <a:xfrm>
              <a:off x="3237760" y="2663507"/>
              <a:ext cx="130070" cy="122421"/>
            </a:xfrm>
            <a:custGeom>
              <a:rect b="b" l="l" r="r" t="t"/>
              <a:pathLst>
                <a:path extrusionOk="0" h="2657" w="2823">
                  <a:moveTo>
                    <a:pt x="2746" y="0"/>
                  </a:moveTo>
                  <a:lnTo>
                    <a:pt x="0" y="2580"/>
                  </a:lnTo>
                  <a:lnTo>
                    <a:pt x="0" y="2594"/>
                  </a:lnTo>
                  <a:lnTo>
                    <a:pt x="63" y="2657"/>
                  </a:lnTo>
                  <a:lnTo>
                    <a:pt x="76" y="2657"/>
                  </a:lnTo>
                  <a:lnTo>
                    <a:pt x="2809" y="88"/>
                  </a:lnTo>
                  <a:cubicBezTo>
                    <a:pt x="2823" y="76"/>
                    <a:pt x="2823" y="76"/>
                    <a:pt x="2809" y="76"/>
                  </a:cubicBezTo>
                  <a:lnTo>
                    <a:pt x="274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2"/>
            <p:cNvSpPr/>
            <p:nvPr/>
          </p:nvSpPr>
          <p:spPr>
            <a:xfrm>
              <a:off x="3247666" y="2674611"/>
              <a:ext cx="130116" cy="122467"/>
            </a:xfrm>
            <a:custGeom>
              <a:rect b="b" l="l" r="r" t="t"/>
              <a:pathLst>
                <a:path extrusionOk="0" h="2658" w="2824">
                  <a:moveTo>
                    <a:pt x="2747" y="0"/>
                  </a:moveTo>
                  <a:lnTo>
                    <a:pt x="1" y="2581"/>
                  </a:lnTo>
                  <a:lnTo>
                    <a:pt x="77" y="2658"/>
                  </a:lnTo>
                  <a:lnTo>
                    <a:pt x="2823" y="76"/>
                  </a:lnTo>
                  <a:lnTo>
                    <a:pt x="276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2"/>
            <p:cNvSpPr/>
            <p:nvPr/>
          </p:nvSpPr>
          <p:spPr>
            <a:xfrm>
              <a:off x="3258217" y="2744322"/>
              <a:ext cx="66809" cy="63860"/>
            </a:xfrm>
            <a:custGeom>
              <a:rect b="b" l="l" r="r" t="t"/>
              <a:pathLst>
                <a:path extrusionOk="0" h="1386" w="1450">
                  <a:moveTo>
                    <a:pt x="1374" y="0"/>
                  </a:moveTo>
                  <a:lnTo>
                    <a:pt x="1" y="1297"/>
                  </a:lnTo>
                  <a:lnTo>
                    <a:pt x="1" y="1309"/>
                  </a:lnTo>
                  <a:lnTo>
                    <a:pt x="65" y="1386"/>
                  </a:lnTo>
                  <a:lnTo>
                    <a:pt x="77" y="1386"/>
                  </a:lnTo>
                  <a:lnTo>
                    <a:pt x="1450" y="77"/>
                  </a:lnTo>
                  <a:lnTo>
                    <a:pt x="1387" y="0"/>
                  </a:lnTo>
                  <a:close/>
                </a:path>
              </a:pathLst>
            </a:custGeom>
            <a:solidFill>
              <a:srgbClr val="CED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2"/>
            <p:cNvSpPr/>
            <p:nvPr/>
          </p:nvSpPr>
          <p:spPr>
            <a:xfrm>
              <a:off x="3171504" y="2785606"/>
              <a:ext cx="75056" cy="74549"/>
            </a:xfrm>
            <a:custGeom>
              <a:rect b="b" l="l" r="r" t="t"/>
              <a:pathLst>
                <a:path extrusionOk="0" h="1618" w="1629">
                  <a:moveTo>
                    <a:pt x="821" y="1"/>
                  </a:moveTo>
                  <a:cubicBezTo>
                    <a:pt x="805" y="1"/>
                    <a:pt x="790" y="7"/>
                    <a:pt x="777" y="20"/>
                  </a:cubicBezTo>
                  <a:lnTo>
                    <a:pt x="26" y="719"/>
                  </a:lnTo>
                  <a:cubicBezTo>
                    <a:pt x="1" y="744"/>
                    <a:pt x="1" y="783"/>
                    <a:pt x="26" y="808"/>
                  </a:cubicBezTo>
                  <a:lnTo>
                    <a:pt x="764" y="1596"/>
                  </a:lnTo>
                  <a:cubicBezTo>
                    <a:pt x="779" y="1611"/>
                    <a:pt x="798" y="1617"/>
                    <a:pt x="816" y="1617"/>
                  </a:cubicBezTo>
                  <a:cubicBezTo>
                    <a:pt x="830" y="1617"/>
                    <a:pt x="843" y="1614"/>
                    <a:pt x="853" y="1609"/>
                  </a:cubicBezTo>
                  <a:lnTo>
                    <a:pt x="1603" y="897"/>
                  </a:lnTo>
                  <a:cubicBezTo>
                    <a:pt x="1628" y="871"/>
                    <a:pt x="1628" y="834"/>
                    <a:pt x="1616" y="808"/>
                  </a:cubicBezTo>
                  <a:lnTo>
                    <a:pt x="1272" y="452"/>
                  </a:lnTo>
                  <a:cubicBezTo>
                    <a:pt x="1260" y="439"/>
                    <a:pt x="1244" y="433"/>
                    <a:pt x="1228" y="433"/>
                  </a:cubicBezTo>
                  <a:cubicBezTo>
                    <a:pt x="1212" y="433"/>
                    <a:pt x="1197" y="439"/>
                    <a:pt x="1184" y="452"/>
                  </a:cubicBezTo>
                  <a:cubicBezTo>
                    <a:pt x="1158" y="478"/>
                    <a:pt x="1158" y="515"/>
                    <a:pt x="1184" y="541"/>
                  </a:cubicBezTo>
                  <a:lnTo>
                    <a:pt x="1476" y="846"/>
                  </a:lnTo>
                  <a:lnTo>
                    <a:pt x="815" y="1469"/>
                  </a:lnTo>
                  <a:lnTo>
                    <a:pt x="167" y="769"/>
                  </a:lnTo>
                  <a:lnTo>
                    <a:pt x="815" y="147"/>
                  </a:lnTo>
                  <a:lnTo>
                    <a:pt x="891" y="223"/>
                  </a:lnTo>
                  <a:cubicBezTo>
                    <a:pt x="904" y="236"/>
                    <a:pt x="920" y="242"/>
                    <a:pt x="936" y="242"/>
                  </a:cubicBezTo>
                  <a:cubicBezTo>
                    <a:pt x="952" y="242"/>
                    <a:pt x="968" y="236"/>
                    <a:pt x="980" y="223"/>
                  </a:cubicBezTo>
                  <a:cubicBezTo>
                    <a:pt x="1006" y="210"/>
                    <a:pt x="1006" y="159"/>
                    <a:pt x="980" y="134"/>
                  </a:cubicBezTo>
                  <a:lnTo>
                    <a:pt x="865" y="20"/>
                  </a:lnTo>
                  <a:cubicBezTo>
                    <a:pt x="853" y="7"/>
                    <a:pt x="837" y="1"/>
                    <a:pt x="821" y="1"/>
                  </a:cubicBezTo>
                  <a:close/>
                </a:path>
              </a:pathLst>
            </a:custGeom>
            <a:solidFill>
              <a:srgbClr val="CED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2"/>
            <p:cNvSpPr/>
            <p:nvPr/>
          </p:nvSpPr>
          <p:spPr>
            <a:xfrm>
              <a:off x="3194956" y="2787495"/>
              <a:ext cx="30502" cy="49669"/>
            </a:xfrm>
            <a:custGeom>
              <a:rect b="b" l="l" r="r" t="t"/>
              <a:pathLst>
                <a:path extrusionOk="0" h="1078" w="662">
                  <a:moveTo>
                    <a:pt x="591" y="1"/>
                  </a:moveTo>
                  <a:cubicBezTo>
                    <a:pt x="564" y="1"/>
                    <a:pt x="545" y="24"/>
                    <a:pt x="534" y="55"/>
                  </a:cubicBezTo>
                  <a:lnTo>
                    <a:pt x="446" y="945"/>
                  </a:lnTo>
                  <a:lnTo>
                    <a:pt x="77" y="881"/>
                  </a:lnTo>
                  <a:cubicBezTo>
                    <a:pt x="51" y="881"/>
                    <a:pt x="14" y="906"/>
                    <a:pt x="14" y="932"/>
                  </a:cubicBezTo>
                  <a:cubicBezTo>
                    <a:pt x="0" y="971"/>
                    <a:pt x="26" y="1008"/>
                    <a:pt x="65" y="1008"/>
                  </a:cubicBezTo>
                  <a:lnTo>
                    <a:pt x="497" y="1072"/>
                  </a:lnTo>
                  <a:cubicBezTo>
                    <a:pt x="501" y="1076"/>
                    <a:pt x="506" y="1078"/>
                    <a:pt x="513" y="1078"/>
                  </a:cubicBezTo>
                  <a:cubicBezTo>
                    <a:pt x="525" y="1078"/>
                    <a:pt x="539" y="1072"/>
                    <a:pt x="548" y="1072"/>
                  </a:cubicBezTo>
                  <a:lnTo>
                    <a:pt x="548" y="1059"/>
                  </a:lnTo>
                  <a:cubicBezTo>
                    <a:pt x="560" y="1047"/>
                    <a:pt x="573" y="1034"/>
                    <a:pt x="573" y="1021"/>
                  </a:cubicBezTo>
                  <a:lnTo>
                    <a:pt x="662" y="67"/>
                  </a:lnTo>
                  <a:cubicBezTo>
                    <a:pt x="662" y="30"/>
                    <a:pt x="636" y="4"/>
                    <a:pt x="611" y="4"/>
                  </a:cubicBezTo>
                  <a:cubicBezTo>
                    <a:pt x="604" y="2"/>
                    <a:pt x="597" y="1"/>
                    <a:pt x="591" y="1"/>
                  </a:cubicBezTo>
                  <a:close/>
                </a:path>
              </a:pathLst>
            </a:custGeom>
            <a:solidFill>
              <a:srgbClr val="2DB4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2"/>
            <p:cNvSpPr/>
            <p:nvPr/>
          </p:nvSpPr>
          <p:spPr>
            <a:xfrm>
              <a:off x="3279919" y="2709305"/>
              <a:ext cx="128918" cy="120855"/>
            </a:xfrm>
            <a:custGeom>
              <a:rect b="b" l="l" r="r" t="t"/>
              <a:pathLst>
                <a:path extrusionOk="0" h="2623" w="2798">
                  <a:moveTo>
                    <a:pt x="2740" y="1"/>
                  </a:moveTo>
                  <a:cubicBezTo>
                    <a:pt x="2727" y="1"/>
                    <a:pt x="2715" y="4"/>
                    <a:pt x="2708" y="10"/>
                  </a:cubicBezTo>
                  <a:lnTo>
                    <a:pt x="26" y="2527"/>
                  </a:lnTo>
                  <a:cubicBezTo>
                    <a:pt x="0" y="2540"/>
                    <a:pt x="0" y="2578"/>
                    <a:pt x="26" y="2591"/>
                  </a:cubicBezTo>
                  <a:lnTo>
                    <a:pt x="26" y="2603"/>
                  </a:lnTo>
                  <a:cubicBezTo>
                    <a:pt x="39" y="2616"/>
                    <a:pt x="51" y="2623"/>
                    <a:pt x="64" y="2623"/>
                  </a:cubicBezTo>
                  <a:cubicBezTo>
                    <a:pt x="77" y="2623"/>
                    <a:pt x="89" y="2616"/>
                    <a:pt x="102" y="2603"/>
                  </a:cubicBezTo>
                  <a:lnTo>
                    <a:pt x="2784" y="86"/>
                  </a:lnTo>
                  <a:cubicBezTo>
                    <a:pt x="2797" y="74"/>
                    <a:pt x="2797" y="35"/>
                    <a:pt x="2784" y="23"/>
                  </a:cubicBezTo>
                  <a:lnTo>
                    <a:pt x="2772" y="10"/>
                  </a:lnTo>
                  <a:cubicBezTo>
                    <a:pt x="2765" y="4"/>
                    <a:pt x="2753" y="1"/>
                    <a:pt x="2740" y="1"/>
                  </a:cubicBezTo>
                  <a:close/>
                </a:path>
              </a:pathLst>
            </a:custGeom>
            <a:solidFill>
              <a:srgbClr val="CED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2"/>
            <p:cNvSpPr/>
            <p:nvPr/>
          </p:nvSpPr>
          <p:spPr>
            <a:xfrm>
              <a:off x="3289871" y="2719119"/>
              <a:ext cx="130070" cy="122467"/>
            </a:xfrm>
            <a:custGeom>
              <a:rect b="b" l="l" r="r" t="t"/>
              <a:pathLst>
                <a:path extrusionOk="0" h="2658" w="2823">
                  <a:moveTo>
                    <a:pt x="2746" y="0"/>
                  </a:moveTo>
                  <a:lnTo>
                    <a:pt x="0" y="2582"/>
                  </a:lnTo>
                  <a:lnTo>
                    <a:pt x="64" y="2658"/>
                  </a:lnTo>
                  <a:lnTo>
                    <a:pt x="76" y="2658"/>
                  </a:lnTo>
                  <a:lnTo>
                    <a:pt x="2823" y="77"/>
                  </a:lnTo>
                  <a:lnTo>
                    <a:pt x="2746" y="0"/>
                  </a:lnTo>
                  <a:close/>
                </a:path>
              </a:pathLst>
            </a:custGeom>
            <a:solidFill>
              <a:srgbClr val="CED1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2"/>
            <p:cNvSpPr/>
            <p:nvPr/>
          </p:nvSpPr>
          <p:spPr>
            <a:xfrm>
              <a:off x="3299823" y="2730270"/>
              <a:ext cx="130116" cy="122421"/>
            </a:xfrm>
            <a:custGeom>
              <a:rect b="b" l="l" r="r" t="t"/>
              <a:pathLst>
                <a:path extrusionOk="0" h="2657" w="2824">
                  <a:moveTo>
                    <a:pt x="2747" y="0"/>
                  </a:moveTo>
                  <a:lnTo>
                    <a:pt x="1" y="2581"/>
                  </a:lnTo>
                  <a:lnTo>
                    <a:pt x="77" y="2657"/>
                  </a:lnTo>
                  <a:lnTo>
                    <a:pt x="2823" y="77"/>
                  </a:lnTo>
                  <a:lnTo>
                    <a:pt x="275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2"/>
            <p:cNvSpPr/>
            <p:nvPr/>
          </p:nvSpPr>
          <p:spPr>
            <a:xfrm>
              <a:off x="3310374" y="2799935"/>
              <a:ext cx="66809" cy="63768"/>
            </a:xfrm>
            <a:custGeom>
              <a:rect b="b" l="l" r="r" t="t"/>
              <a:pathLst>
                <a:path extrusionOk="0" h="1384" w="1450">
                  <a:moveTo>
                    <a:pt x="1386" y="1"/>
                  </a:moveTo>
                  <a:lnTo>
                    <a:pt x="1" y="1298"/>
                  </a:lnTo>
                  <a:lnTo>
                    <a:pt x="1" y="1311"/>
                  </a:lnTo>
                  <a:lnTo>
                    <a:pt x="64" y="1374"/>
                  </a:lnTo>
                  <a:cubicBezTo>
                    <a:pt x="64" y="1380"/>
                    <a:pt x="67" y="1384"/>
                    <a:pt x="70" y="1384"/>
                  </a:cubicBezTo>
                  <a:cubicBezTo>
                    <a:pt x="74" y="1384"/>
                    <a:pt x="77" y="1380"/>
                    <a:pt x="77" y="1374"/>
                  </a:cubicBezTo>
                  <a:lnTo>
                    <a:pt x="1450" y="77"/>
                  </a:lnTo>
                  <a:lnTo>
                    <a:pt x="138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2"/>
            <p:cNvSpPr/>
            <p:nvPr/>
          </p:nvSpPr>
          <p:spPr>
            <a:xfrm>
              <a:off x="3223661" y="2841264"/>
              <a:ext cx="75609" cy="74411"/>
            </a:xfrm>
            <a:custGeom>
              <a:rect b="b" l="l" r="r" t="t"/>
              <a:pathLst>
                <a:path extrusionOk="0" h="1615" w="1641">
                  <a:moveTo>
                    <a:pt x="821" y="0"/>
                  </a:moveTo>
                  <a:cubicBezTo>
                    <a:pt x="805" y="0"/>
                    <a:pt x="789" y="6"/>
                    <a:pt x="776" y="19"/>
                  </a:cubicBezTo>
                  <a:lnTo>
                    <a:pt x="26" y="719"/>
                  </a:lnTo>
                  <a:cubicBezTo>
                    <a:pt x="1" y="744"/>
                    <a:pt x="1" y="782"/>
                    <a:pt x="26" y="807"/>
                  </a:cubicBezTo>
                  <a:lnTo>
                    <a:pt x="764" y="1596"/>
                  </a:lnTo>
                  <a:cubicBezTo>
                    <a:pt x="777" y="1608"/>
                    <a:pt x="792" y="1615"/>
                    <a:pt x="808" y="1615"/>
                  </a:cubicBezTo>
                  <a:cubicBezTo>
                    <a:pt x="824" y="1615"/>
                    <a:pt x="840" y="1608"/>
                    <a:pt x="852" y="1596"/>
                  </a:cubicBezTo>
                  <a:lnTo>
                    <a:pt x="1603" y="897"/>
                  </a:lnTo>
                  <a:cubicBezTo>
                    <a:pt x="1628" y="871"/>
                    <a:pt x="1641" y="833"/>
                    <a:pt x="1615" y="807"/>
                  </a:cubicBezTo>
                  <a:lnTo>
                    <a:pt x="1272" y="451"/>
                  </a:lnTo>
                  <a:cubicBezTo>
                    <a:pt x="1260" y="439"/>
                    <a:pt x="1244" y="432"/>
                    <a:pt x="1228" y="432"/>
                  </a:cubicBezTo>
                  <a:cubicBezTo>
                    <a:pt x="1212" y="432"/>
                    <a:pt x="1196" y="439"/>
                    <a:pt x="1183" y="451"/>
                  </a:cubicBezTo>
                  <a:cubicBezTo>
                    <a:pt x="1157" y="465"/>
                    <a:pt x="1157" y="515"/>
                    <a:pt x="1183" y="541"/>
                  </a:cubicBezTo>
                  <a:lnTo>
                    <a:pt x="1476" y="846"/>
                  </a:lnTo>
                  <a:lnTo>
                    <a:pt x="815" y="1469"/>
                  </a:lnTo>
                  <a:lnTo>
                    <a:pt x="166" y="770"/>
                  </a:lnTo>
                  <a:lnTo>
                    <a:pt x="827" y="146"/>
                  </a:lnTo>
                  <a:lnTo>
                    <a:pt x="891" y="223"/>
                  </a:lnTo>
                  <a:cubicBezTo>
                    <a:pt x="904" y="235"/>
                    <a:pt x="919" y="242"/>
                    <a:pt x="935" y="242"/>
                  </a:cubicBezTo>
                  <a:cubicBezTo>
                    <a:pt x="951" y="242"/>
                    <a:pt x="967" y="235"/>
                    <a:pt x="979" y="223"/>
                  </a:cubicBezTo>
                  <a:cubicBezTo>
                    <a:pt x="1005" y="197"/>
                    <a:pt x="1005" y="160"/>
                    <a:pt x="979" y="134"/>
                  </a:cubicBezTo>
                  <a:lnTo>
                    <a:pt x="865" y="19"/>
                  </a:lnTo>
                  <a:cubicBezTo>
                    <a:pt x="853" y="6"/>
                    <a:pt x="837"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2"/>
            <p:cNvSpPr/>
            <p:nvPr/>
          </p:nvSpPr>
          <p:spPr>
            <a:xfrm>
              <a:off x="3247113" y="2843153"/>
              <a:ext cx="30502" cy="49669"/>
            </a:xfrm>
            <a:custGeom>
              <a:rect b="b" l="l" r="r" t="t"/>
              <a:pathLst>
                <a:path extrusionOk="0" h="1078" w="662">
                  <a:moveTo>
                    <a:pt x="592" y="0"/>
                  </a:moveTo>
                  <a:cubicBezTo>
                    <a:pt x="564" y="0"/>
                    <a:pt x="545" y="23"/>
                    <a:pt x="534" y="54"/>
                  </a:cubicBezTo>
                  <a:lnTo>
                    <a:pt x="445" y="944"/>
                  </a:lnTo>
                  <a:lnTo>
                    <a:pt x="89" y="881"/>
                  </a:lnTo>
                  <a:cubicBezTo>
                    <a:pt x="51" y="881"/>
                    <a:pt x="13" y="894"/>
                    <a:pt x="13" y="932"/>
                  </a:cubicBezTo>
                  <a:cubicBezTo>
                    <a:pt x="1" y="970"/>
                    <a:pt x="26" y="995"/>
                    <a:pt x="64" y="1008"/>
                  </a:cubicBezTo>
                  <a:lnTo>
                    <a:pt x="496" y="1072"/>
                  </a:lnTo>
                  <a:cubicBezTo>
                    <a:pt x="500" y="1075"/>
                    <a:pt x="505" y="1077"/>
                    <a:pt x="510" y="1077"/>
                  </a:cubicBezTo>
                  <a:cubicBezTo>
                    <a:pt x="523" y="1077"/>
                    <a:pt x="538" y="1068"/>
                    <a:pt x="547" y="1059"/>
                  </a:cubicBezTo>
                  <a:cubicBezTo>
                    <a:pt x="560" y="1046"/>
                    <a:pt x="572" y="1034"/>
                    <a:pt x="572" y="1021"/>
                  </a:cubicBezTo>
                  <a:lnTo>
                    <a:pt x="662" y="68"/>
                  </a:lnTo>
                  <a:cubicBezTo>
                    <a:pt x="662" y="29"/>
                    <a:pt x="648" y="4"/>
                    <a:pt x="611" y="4"/>
                  </a:cubicBezTo>
                  <a:cubicBezTo>
                    <a:pt x="604" y="1"/>
                    <a:pt x="598" y="0"/>
                    <a:pt x="5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2"/>
            <p:cNvSpPr/>
            <p:nvPr/>
          </p:nvSpPr>
          <p:spPr>
            <a:xfrm>
              <a:off x="3424594" y="2736121"/>
              <a:ext cx="33450" cy="62708"/>
            </a:xfrm>
            <a:custGeom>
              <a:rect b="b" l="l" r="r" t="t"/>
              <a:pathLst>
                <a:path extrusionOk="0" h="1361" w="726">
                  <a:moveTo>
                    <a:pt x="725" y="0"/>
                  </a:moveTo>
                  <a:lnTo>
                    <a:pt x="0" y="496"/>
                  </a:lnTo>
                  <a:lnTo>
                    <a:pt x="712" y="1360"/>
                  </a:lnTo>
                  <a:lnTo>
                    <a:pt x="725" y="0"/>
                  </a:lnTo>
                  <a:close/>
                </a:path>
              </a:pathLst>
            </a:custGeom>
            <a:solidFill>
              <a:srgbClr val="BABC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2"/>
            <p:cNvSpPr/>
            <p:nvPr/>
          </p:nvSpPr>
          <p:spPr>
            <a:xfrm>
              <a:off x="3042079" y="2511321"/>
              <a:ext cx="128918" cy="122329"/>
            </a:xfrm>
            <a:custGeom>
              <a:rect b="b" l="l" r="r" t="t"/>
              <a:pathLst>
                <a:path extrusionOk="0" h="2655" w="2798">
                  <a:moveTo>
                    <a:pt x="2046" y="0"/>
                  </a:moveTo>
                  <a:cubicBezTo>
                    <a:pt x="1956" y="0"/>
                    <a:pt x="1866" y="32"/>
                    <a:pt x="1793" y="99"/>
                  </a:cubicBezTo>
                  <a:lnTo>
                    <a:pt x="1081" y="772"/>
                  </a:lnTo>
                  <a:cubicBezTo>
                    <a:pt x="1094" y="823"/>
                    <a:pt x="1081" y="887"/>
                    <a:pt x="1030" y="925"/>
                  </a:cubicBezTo>
                  <a:cubicBezTo>
                    <a:pt x="1006" y="950"/>
                    <a:pt x="971" y="964"/>
                    <a:pt x="935" y="964"/>
                  </a:cubicBezTo>
                  <a:cubicBezTo>
                    <a:pt x="915" y="964"/>
                    <a:pt x="896" y="960"/>
                    <a:pt x="877" y="950"/>
                  </a:cubicBezTo>
                  <a:lnTo>
                    <a:pt x="153" y="1625"/>
                  </a:lnTo>
                  <a:cubicBezTo>
                    <a:pt x="13" y="1764"/>
                    <a:pt x="1" y="1993"/>
                    <a:pt x="140" y="2133"/>
                  </a:cubicBezTo>
                  <a:lnTo>
                    <a:pt x="623" y="2654"/>
                  </a:lnTo>
                  <a:lnTo>
                    <a:pt x="2798" y="633"/>
                  </a:lnTo>
                  <a:lnTo>
                    <a:pt x="2315" y="111"/>
                  </a:lnTo>
                  <a:cubicBezTo>
                    <a:pt x="2241" y="39"/>
                    <a:pt x="2144" y="0"/>
                    <a:pt x="204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2"/>
            <p:cNvSpPr/>
            <p:nvPr/>
          </p:nvSpPr>
          <p:spPr>
            <a:xfrm>
              <a:off x="3067881" y="2533437"/>
              <a:ext cx="49254" cy="47273"/>
            </a:xfrm>
            <a:custGeom>
              <a:rect b="b" l="l" r="r" t="t"/>
              <a:pathLst>
                <a:path extrusionOk="0" h="1026" w="1069">
                  <a:moveTo>
                    <a:pt x="368" y="180"/>
                  </a:moveTo>
                  <a:cubicBezTo>
                    <a:pt x="409" y="180"/>
                    <a:pt x="449" y="196"/>
                    <a:pt x="483" y="229"/>
                  </a:cubicBezTo>
                  <a:cubicBezTo>
                    <a:pt x="495" y="242"/>
                    <a:pt x="509" y="267"/>
                    <a:pt x="521" y="292"/>
                  </a:cubicBezTo>
                  <a:cubicBezTo>
                    <a:pt x="534" y="343"/>
                    <a:pt x="521" y="407"/>
                    <a:pt x="470" y="445"/>
                  </a:cubicBezTo>
                  <a:cubicBezTo>
                    <a:pt x="446" y="470"/>
                    <a:pt x="411" y="484"/>
                    <a:pt x="375" y="484"/>
                  </a:cubicBezTo>
                  <a:cubicBezTo>
                    <a:pt x="355" y="484"/>
                    <a:pt x="336" y="480"/>
                    <a:pt x="317" y="470"/>
                  </a:cubicBezTo>
                  <a:cubicBezTo>
                    <a:pt x="292" y="470"/>
                    <a:pt x="280" y="458"/>
                    <a:pt x="254" y="433"/>
                  </a:cubicBezTo>
                  <a:cubicBezTo>
                    <a:pt x="204" y="382"/>
                    <a:pt x="204" y="280"/>
                    <a:pt x="267" y="216"/>
                  </a:cubicBezTo>
                  <a:cubicBezTo>
                    <a:pt x="297" y="192"/>
                    <a:pt x="332" y="180"/>
                    <a:pt x="368" y="180"/>
                  </a:cubicBezTo>
                  <a:close/>
                  <a:moveTo>
                    <a:pt x="355" y="0"/>
                  </a:moveTo>
                  <a:cubicBezTo>
                    <a:pt x="277" y="0"/>
                    <a:pt x="200" y="29"/>
                    <a:pt x="139" y="89"/>
                  </a:cubicBezTo>
                  <a:cubicBezTo>
                    <a:pt x="12" y="204"/>
                    <a:pt x="0" y="407"/>
                    <a:pt x="127" y="547"/>
                  </a:cubicBezTo>
                  <a:lnTo>
                    <a:pt x="483" y="928"/>
                  </a:lnTo>
                  <a:cubicBezTo>
                    <a:pt x="542" y="993"/>
                    <a:pt x="624" y="1025"/>
                    <a:pt x="709" y="1025"/>
                  </a:cubicBezTo>
                  <a:cubicBezTo>
                    <a:pt x="790" y="1025"/>
                    <a:pt x="873" y="997"/>
                    <a:pt x="941" y="941"/>
                  </a:cubicBezTo>
                  <a:cubicBezTo>
                    <a:pt x="1068" y="814"/>
                    <a:pt x="1068" y="611"/>
                    <a:pt x="953" y="484"/>
                  </a:cubicBezTo>
                  <a:lnTo>
                    <a:pt x="597" y="102"/>
                  </a:lnTo>
                  <a:cubicBezTo>
                    <a:pt x="530" y="35"/>
                    <a:pt x="442" y="0"/>
                    <a:pt x="355"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2"/>
            <p:cNvSpPr/>
            <p:nvPr/>
          </p:nvSpPr>
          <p:spPr>
            <a:xfrm>
              <a:off x="3232461" y="2609783"/>
              <a:ext cx="548938" cy="237056"/>
            </a:xfrm>
            <a:custGeom>
              <a:rect b="b" l="l" r="r" t="t"/>
              <a:pathLst>
                <a:path extrusionOk="0" h="5145" w="11914">
                  <a:moveTo>
                    <a:pt x="9944" y="0"/>
                  </a:moveTo>
                  <a:cubicBezTo>
                    <a:pt x="9480" y="0"/>
                    <a:pt x="8975" y="105"/>
                    <a:pt x="8569" y="276"/>
                  </a:cubicBezTo>
                  <a:cubicBezTo>
                    <a:pt x="8417" y="339"/>
                    <a:pt x="8252" y="403"/>
                    <a:pt x="8099" y="466"/>
                  </a:cubicBezTo>
                  <a:cubicBezTo>
                    <a:pt x="6955" y="949"/>
                    <a:pt x="5811" y="1395"/>
                    <a:pt x="4768" y="1776"/>
                  </a:cubicBezTo>
                  <a:cubicBezTo>
                    <a:pt x="2238" y="2729"/>
                    <a:pt x="280" y="3378"/>
                    <a:pt x="280" y="3378"/>
                  </a:cubicBezTo>
                  <a:cubicBezTo>
                    <a:pt x="0" y="4472"/>
                    <a:pt x="395" y="5145"/>
                    <a:pt x="395" y="5145"/>
                  </a:cubicBezTo>
                  <a:cubicBezTo>
                    <a:pt x="4514" y="4535"/>
                    <a:pt x="10451" y="3899"/>
                    <a:pt x="11303" y="2615"/>
                  </a:cubicBezTo>
                  <a:cubicBezTo>
                    <a:pt x="11913" y="1610"/>
                    <a:pt x="11329" y="822"/>
                    <a:pt x="11201" y="543"/>
                  </a:cubicBezTo>
                  <a:cubicBezTo>
                    <a:pt x="11019" y="158"/>
                    <a:pt x="10513" y="0"/>
                    <a:pt x="9944" y="0"/>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2"/>
            <p:cNvSpPr/>
            <p:nvPr/>
          </p:nvSpPr>
          <p:spPr>
            <a:xfrm>
              <a:off x="3032910" y="2702625"/>
              <a:ext cx="228855" cy="181029"/>
            </a:xfrm>
            <a:custGeom>
              <a:rect b="b" l="l" r="r" t="t"/>
              <a:pathLst>
                <a:path extrusionOk="0" h="3929" w="4967">
                  <a:moveTo>
                    <a:pt x="2205" y="1"/>
                  </a:moveTo>
                  <a:cubicBezTo>
                    <a:pt x="2156" y="1"/>
                    <a:pt x="2118" y="9"/>
                    <a:pt x="2094" y="28"/>
                  </a:cubicBezTo>
                  <a:cubicBezTo>
                    <a:pt x="1763" y="270"/>
                    <a:pt x="2348" y="740"/>
                    <a:pt x="2856" y="1019"/>
                  </a:cubicBezTo>
                  <a:cubicBezTo>
                    <a:pt x="2856" y="1019"/>
                    <a:pt x="403" y="1948"/>
                    <a:pt x="187" y="2214"/>
                  </a:cubicBezTo>
                  <a:cubicBezTo>
                    <a:pt x="1" y="2445"/>
                    <a:pt x="316" y="2818"/>
                    <a:pt x="740" y="2818"/>
                  </a:cubicBezTo>
                  <a:cubicBezTo>
                    <a:pt x="807" y="2818"/>
                    <a:pt x="878" y="2808"/>
                    <a:pt x="949" y="2787"/>
                  </a:cubicBezTo>
                  <a:cubicBezTo>
                    <a:pt x="949" y="2787"/>
                    <a:pt x="1943" y="3906"/>
                    <a:pt x="2455" y="3906"/>
                  </a:cubicBezTo>
                  <a:cubicBezTo>
                    <a:pt x="2457" y="3906"/>
                    <a:pt x="2460" y="3906"/>
                    <a:pt x="2463" y="3906"/>
                  </a:cubicBezTo>
                  <a:cubicBezTo>
                    <a:pt x="2592" y="3921"/>
                    <a:pt x="2713" y="3929"/>
                    <a:pt x="2826" y="3929"/>
                  </a:cubicBezTo>
                  <a:cubicBezTo>
                    <a:pt x="3570" y="3929"/>
                    <a:pt x="4025" y="3606"/>
                    <a:pt x="4929" y="2977"/>
                  </a:cubicBezTo>
                  <a:cubicBezTo>
                    <a:pt x="4929" y="2977"/>
                    <a:pt x="4891" y="2011"/>
                    <a:pt x="4904" y="1528"/>
                  </a:cubicBezTo>
                  <a:cubicBezTo>
                    <a:pt x="4878" y="1426"/>
                    <a:pt x="4967" y="1350"/>
                    <a:pt x="4941" y="1261"/>
                  </a:cubicBezTo>
                  <a:cubicBezTo>
                    <a:pt x="4684" y="1098"/>
                    <a:pt x="2754" y="1"/>
                    <a:pt x="2205" y="1"/>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2"/>
            <p:cNvSpPr/>
            <p:nvPr/>
          </p:nvSpPr>
          <p:spPr>
            <a:xfrm>
              <a:off x="3392941" y="2106368"/>
              <a:ext cx="342153" cy="484525"/>
            </a:xfrm>
            <a:custGeom>
              <a:rect b="b" l="l" r="r" t="t"/>
              <a:pathLst>
                <a:path extrusionOk="0" h="10516" w="7426">
                  <a:moveTo>
                    <a:pt x="3218" y="1"/>
                  </a:moveTo>
                  <a:lnTo>
                    <a:pt x="2289" y="916"/>
                  </a:lnTo>
                  <a:cubicBezTo>
                    <a:pt x="1" y="3320"/>
                    <a:pt x="1221" y="6688"/>
                    <a:pt x="1221" y="6688"/>
                  </a:cubicBezTo>
                  <a:lnTo>
                    <a:pt x="3255" y="10516"/>
                  </a:lnTo>
                  <a:lnTo>
                    <a:pt x="7425" y="8570"/>
                  </a:lnTo>
                  <a:cubicBezTo>
                    <a:pt x="6320" y="5201"/>
                    <a:pt x="4222" y="751"/>
                    <a:pt x="4222" y="751"/>
                  </a:cubicBezTo>
                  <a:lnTo>
                    <a:pt x="321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2"/>
            <p:cNvSpPr/>
            <p:nvPr/>
          </p:nvSpPr>
          <p:spPr>
            <a:xfrm>
              <a:off x="3021576" y="1777162"/>
              <a:ext cx="183425" cy="173518"/>
            </a:xfrm>
            <a:custGeom>
              <a:rect b="b" l="l" r="r" t="t"/>
              <a:pathLst>
                <a:path extrusionOk="0" h="3766" w="3981">
                  <a:moveTo>
                    <a:pt x="967" y="1"/>
                  </a:moveTo>
                  <a:lnTo>
                    <a:pt x="585" y="1031"/>
                  </a:lnTo>
                  <a:cubicBezTo>
                    <a:pt x="585" y="1031"/>
                    <a:pt x="0" y="1908"/>
                    <a:pt x="255" y="2379"/>
                  </a:cubicBezTo>
                  <a:cubicBezTo>
                    <a:pt x="509" y="2862"/>
                    <a:pt x="700" y="2531"/>
                    <a:pt x="700" y="3179"/>
                  </a:cubicBezTo>
                  <a:cubicBezTo>
                    <a:pt x="693" y="3504"/>
                    <a:pt x="849" y="3612"/>
                    <a:pt x="1024" y="3612"/>
                  </a:cubicBezTo>
                  <a:cubicBezTo>
                    <a:pt x="1199" y="3612"/>
                    <a:pt x="1393" y="3504"/>
                    <a:pt x="1463" y="3396"/>
                  </a:cubicBezTo>
                  <a:cubicBezTo>
                    <a:pt x="1556" y="3320"/>
                    <a:pt x="1637" y="3290"/>
                    <a:pt x="1711" y="3290"/>
                  </a:cubicBezTo>
                  <a:cubicBezTo>
                    <a:pt x="2006" y="3290"/>
                    <a:pt x="2196" y="3765"/>
                    <a:pt x="2659" y="3765"/>
                  </a:cubicBezTo>
                  <a:cubicBezTo>
                    <a:pt x="2808" y="3765"/>
                    <a:pt x="2986" y="3716"/>
                    <a:pt x="3204" y="3586"/>
                  </a:cubicBezTo>
                  <a:cubicBezTo>
                    <a:pt x="3980" y="3230"/>
                    <a:pt x="2353" y="217"/>
                    <a:pt x="2353" y="217"/>
                  </a:cubicBezTo>
                  <a:lnTo>
                    <a:pt x="967" y="1"/>
                  </a:lnTo>
                  <a:close/>
                </a:path>
              </a:pathLst>
            </a:custGeom>
            <a:solidFill>
              <a:srgbClr val="38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2"/>
            <p:cNvSpPr/>
            <p:nvPr/>
          </p:nvSpPr>
          <p:spPr>
            <a:xfrm>
              <a:off x="3353731" y="1737307"/>
              <a:ext cx="185728" cy="204158"/>
            </a:xfrm>
            <a:custGeom>
              <a:rect b="b" l="l" r="r" t="t"/>
              <a:pathLst>
                <a:path extrusionOk="0" h="4431" w="4031">
                  <a:moveTo>
                    <a:pt x="2257" y="0"/>
                  </a:moveTo>
                  <a:cubicBezTo>
                    <a:pt x="2254" y="0"/>
                    <a:pt x="2251" y="0"/>
                    <a:pt x="2250" y="1"/>
                  </a:cubicBezTo>
                  <a:cubicBezTo>
                    <a:pt x="2199" y="27"/>
                    <a:pt x="763" y="1603"/>
                    <a:pt x="382" y="2544"/>
                  </a:cubicBezTo>
                  <a:cubicBezTo>
                    <a:pt x="0" y="3473"/>
                    <a:pt x="153" y="4388"/>
                    <a:pt x="992" y="4426"/>
                  </a:cubicBezTo>
                  <a:cubicBezTo>
                    <a:pt x="1019" y="4429"/>
                    <a:pt x="1046" y="4431"/>
                    <a:pt x="1071" y="4431"/>
                  </a:cubicBezTo>
                  <a:cubicBezTo>
                    <a:pt x="1517" y="4431"/>
                    <a:pt x="1659" y="3925"/>
                    <a:pt x="1755" y="3841"/>
                  </a:cubicBezTo>
                  <a:cubicBezTo>
                    <a:pt x="1809" y="3804"/>
                    <a:pt x="1854" y="3790"/>
                    <a:pt x="1893" y="3790"/>
                  </a:cubicBezTo>
                  <a:cubicBezTo>
                    <a:pt x="2038" y="3790"/>
                    <a:pt x="2119" y="3981"/>
                    <a:pt x="2363" y="3981"/>
                  </a:cubicBezTo>
                  <a:cubicBezTo>
                    <a:pt x="2398" y="3981"/>
                    <a:pt x="2437" y="3977"/>
                    <a:pt x="2479" y="3968"/>
                  </a:cubicBezTo>
                  <a:cubicBezTo>
                    <a:pt x="2899" y="3879"/>
                    <a:pt x="2899" y="3320"/>
                    <a:pt x="2975" y="3193"/>
                  </a:cubicBezTo>
                  <a:cubicBezTo>
                    <a:pt x="2988" y="3170"/>
                    <a:pt x="3012" y="3162"/>
                    <a:pt x="3044" y="3162"/>
                  </a:cubicBezTo>
                  <a:cubicBezTo>
                    <a:pt x="3114" y="3162"/>
                    <a:pt x="3224" y="3199"/>
                    <a:pt x="3343" y="3199"/>
                  </a:cubicBezTo>
                  <a:cubicBezTo>
                    <a:pt x="3501" y="3199"/>
                    <a:pt x="3674" y="3133"/>
                    <a:pt x="3789" y="2824"/>
                  </a:cubicBezTo>
                  <a:cubicBezTo>
                    <a:pt x="4030" y="2176"/>
                    <a:pt x="3700" y="1515"/>
                    <a:pt x="3700" y="1515"/>
                  </a:cubicBezTo>
                  <a:lnTo>
                    <a:pt x="3611" y="370"/>
                  </a:lnTo>
                  <a:cubicBezTo>
                    <a:pt x="3611" y="370"/>
                    <a:pt x="2370" y="0"/>
                    <a:pt x="2257" y="0"/>
                  </a:cubicBezTo>
                  <a:close/>
                </a:path>
              </a:pathLst>
            </a:custGeom>
            <a:solidFill>
              <a:srgbClr val="38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2"/>
            <p:cNvSpPr/>
            <p:nvPr/>
          </p:nvSpPr>
          <p:spPr>
            <a:xfrm>
              <a:off x="3123494" y="1576275"/>
              <a:ext cx="302897" cy="448771"/>
            </a:xfrm>
            <a:custGeom>
              <a:rect b="b" l="l" r="r" t="t"/>
              <a:pathLst>
                <a:path extrusionOk="0" h="9740" w="6574">
                  <a:moveTo>
                    <a:pt x="3294" y="1"/>
                  </a:moveTo>
                  <a:cubicBezTo>
                    <a:pt x="1475" y="1"/>
                    <a:pt x="0" y="2174"/>
                    <a:pt x="0" y="4869"/>
                  </a:cubicBezTo>
                  <a:cubicBezTo>
                    <a:pt x="0" y="7552"/>
                    <a:pt x="1921" y="9739"/>
                    <a:pt x="3294" y="9739"/>
                  </a:cubicBezTo>
                  <a:cubicBezTo>
                    <a:pt x="4603" y="9739"/>
                    <a:pt x="6574" y="7552"/>
                    <a:pt x="6574" y="4869"/>
                  </a:cubicBezTo>
                  <a:cubicBezTo>
                    <a:pt x="6574" y="2174"/>
                    <a:pt x="5099" y="1"/>
                    <a:pt x="3294" y="1"/>
                  </a:cubicBezTo>
                  <a:close/>
                </a:path>
              </a:pathLst>
            </a:custGeom>
            <a:solidFill>
              <a:srgbClr val="D68F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2"/>
            <p:cNvSpPr/>
            <p:nvPr/>
          </p:nvSpPr>
          <p:spPr>
            <a:xfrm>
              <a:off x="3313876" y="1750439"/>
              <a:ext cx="75609" cy="45522"/>
            </a:xfrm>
            <a:custGeom>
              <a:rect b="b" l="l" r="r" t="t"/>
              <a:pathLst>
                <a:path extrusionOk="0" h="988" w="1641">
                  <a:moveTo>
                    <a:pt x="615" y="1"/>
                  </a:moveTo>
                  <a:cubicBezTo>
                    <a:pt x="463" y="1"/>
                    <a:pt x="302" y="29"/>
                    <a:pt x="128" y="85"/>
                  </a:cubicBezTo>
                  <a:cubicBezTo>
                    <a:pt x="39" y="123"/>
                    <a:pt x="1" y="225"/>
                    <a:pt x="26" y="314"/>
                  </a:cubicBezTo>
                  <a:cubicBezTo>
                    <a:pt x="56" y="385"/>
                    <a:pt x="127" y="424"/>
                    <a:pt x="200" y="424"/>
                  </a:cubicBezTo>
                  <a:cubicBezTo>
                    <a:pt x="218" y="424"/>
                    <a:pt x="237" y="421"/>
                    <a:pt x="255" y="416"/>
                  </a:cubicBezTo>
                  <a:cubicBezTo>
                    <a:pt x="387" y="363"/>
                    <a:pt x="508" y="338"/>
                    <a:pt x="621" y="338"/>
                  </a:cubicBezTo>
                  <a:cubicBezTo>
                    <a:pt x="726" y="338"/>
                    <a:pt x="824" y="360"/>
                    <a:pt x="916" y="403"/>
                  </a:cubicBezTo>
                  <a:cubicBezTo>
                    <a:pt x="1204" y="541"/>
                    <a:pt x="1529" y="988"/>
                    <a:pt x="1551" y="988"/>
                  </a:cubicBezTo>
                  <a:cubicBezTo>
                    <a:pt x="1551" y="988"/>
                    <a:pt x="1552" y="988"/>
                    <a:pt x="1552" y="988"/>
                  </a:cubicBezTo>
                  <a:cubicBezTo>
                    <a:pt x="1640" y="962"/>
                    <a:pt x="1501" y="301"/>
                    <a:pt x="1069" y="98"/>
                  </a:cubicBezTo>
                  <a:cubicBezTo>
                    <a:pt x="925" y="32"/>
                    <a:pt x="775" y="1"/>
                    <a:pt x="615" y="1"/>
                  </a:cubicBezTo>
                  <a:close/>
                </a:path>
              </a:pathLst>
            </a:custGeom>
            <a:solidFill>
              <a:srgbClr val="38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2"/>
            <p:cNvSpPr/>
            <p:nvPr/>
          </p:nvSpPr>
          <p:spPr>
            <a:xfrm>
              <a:off x="3153950" y="1751406"/>
              <a:ext cx="69758" cy="46904"/>
            </a:xfrm>
            <a:custGeom>
              <a:rect b="b" l="l" r="r" t="t"/>
              <a:pathLst>
                <a:path extrusionOk="0" h="1018" w="1514">
                  <a:moveTo>
                    <a:pt x="904" y="0"/>
                  </a:moveTo>
                  <a:cubicBezTo>
                    <a:pt x="740" y="0"/>
                    <a:pt x="586" y="35"/>
                    <a:pt x="446" y="102"/>
                  </a:cubicBezTo>
                  <a:cubicBezTo>
                    <a:pt x="14" y="319"/>
                    <a:pt x="1" y="1017"/>
                    <a:pt x="14" y="1017"/>
                  </a:cubicBezTo>
                  <a:cubicBezTo>
                    <a:pt x="90" y="1017"/>
                    <a:pt x="293" y="560"/>
                    <a:pt x="599" y="420"/>
                  </a:cubicBezTo>
                  <a:cubicBezTo>
                    <a:pt x="691" y="368"/>
                    <a:pt x="796" y="342"/>
                    <a:pt x="912" y="342"/>
                  </a:cubicBezTo>
                  <a:cubicBezTo>
                    <a:pt x="1020" y="342"/>
                    <a:pt x="1137" y="365"/>
                    <a:pt x="1260" y="407"/>
                  </a:cubicBezTo>
                  <a:cubicBezTo>
                    <a:pt x="1280" y="416"/>
                    <a:pt x="1301" y="420"/>
                    <a:pt x="1322" y="420"/>
                  </a:cubicBezTo>
                  <a:cubicBezTo>
                    <a:pt x="1391" y="420"/>
                    <a:pt x="1456" y="374"/>
                    <a:pt x="1475" y="306"/>
                  </a:cubicBezTo>
                  <a:cubicBezTo>
                    <a:pt x="1514" y="217"/>
                    <a:pt x="1463" y="115"/>
                    <a:pt x="1374" y="90"/>
                  </a:cubicBezTo>
                  <a:cubicBezTo>
                    <a:pt x="1210" y="29"/>
                    <a:pt x="1053" y="0"/>
                    <a:pt x="904" y="0"/>
                  </a:cubicBezTo>
                  <a:close/>
                </a:path>
              </a:pathLst>
            </a:custGeom>
            <a:solidFill>
              <a:srgbClr val="38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2"/>
            <p:cNvSpPr/>
            <p:nvPr/>
          </p:nvSpPr>
          <p:spPr>
            <a:xfrm>
              <a:off x="3149250" y="1848486"/>
              <a:ext cx="28198" cy="10044"/>
            </a:xfrm>
            <a:custGeom>
              <a:rect b="b" l="l" r="r" t="t"/>
              <a:pathLst>
                <a:path extrusionOk="0" h="218" w="612">
                  <a:moveTo>
                    <a:pt x="239" y="1"/>
                  </a:moveTo>
                  <a:cubicBezTo>
                    <a:pt x="111" y="1"/>
                    <a:pt x="14" y="26"/>
                    <a:pt x="14" y="68"/>
                  </a:cubicBezTo>
                  <a:cubicBezTo>
                    <a:pt x="1" y="119"/>
                    <a:pt x="128" y="182"/>
                    <a:pt x="294" y="207"/>
                  </a:cubicBezTo>
                  <a:cubicBezTo>
                    <a:pt x="338" y="214"/>
                    <a:pt x="380" y="217"/>
                    <a:pt x="419" y="217"/>
                  </a:cubicBezTo>
                  <a:cubicBezTo>
                    <a:pt x="525" y="217"/>
                    <a:pt x="602" y="194"/>
                    <a:pt x="611" y="156"/>
                  </a:cubicBezTo>
                  <a:cubicBezTo>
                    <a:pt x="611" y="93"/>
                    <a:pt x="484" y="29"/>
                    <a:pt x="319" y="4"/>
                  </a:cubicBezTo>
                  <a:cubicBezTo>
                    <a:pt x="292" y="2"/>
                    <a:pt x="265" y="1"/>
                    <a:pt x="239" y="1"/>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2"/>
            <p:cNvSpPr/>
            <p:nvPr/>
          </p:nvSpPr>
          <p:spPr>
            <a:xfrm>
              <a:off x="3150448" y="1867515"/>
              <a:ext cx="28751" cy="10044"/>
            </a:xfrm>
            <a:custGeom>
              <a:rect b="b" l="l" r="r" t="t"/>
              <a:pathLst>
                <a:path extrusionOk="0" h="218" w="624">
                  <a:moveTo>
                    <a:pt x="418" y="1"/>
                  </a:moveTo>
                  <a:cubicBezTo>
                    <a:pt x="380" y="1"/>
                    <a:pt x="337" y="4"/>
                    <a:pt x="293" y="11"/>
                  </a:cubicBezTo>
                  <a:cubicBezTo>
                    <a:pt x="127" y="36"/>
                    <a:pt x="0" y="99"/>
                    <a:pt x="13" y="150"/>
                  </a:cubicBezTo>
                  <a:cubicBezTo>
                    <a:pt x="13" y="193"/>
                    <a:pt x="119" y="217"/>
                    <a:pt x="250" y="217"/>
                  </a:cubicBezTo>
                  <a:cubicBezTo>
                    <a:pt x="276" y="217"/>
                    <a:pt x="303" y="216"/>
                    <a:pt x="331" y="214"/>
                  </a:cubicBezTo>
                  <a:cubicBezTo>
                    <a:pt x="497" y="189"/>
                    <a:pt x="624" y="125"/>
                    <a:pt x="611" y="62"/>
                  </a:cubicBezTo>
                  <a:cubicBezTo>
                    <a:pt x="602" y="25"/>
                    <a:pt x="524" y="1"/>
                    <a:pt x="418" y="1"/>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2"/>
            <p:cNvSpPr/>
            <p:nvPr/>
          </p:nvSpPr>
          <p:spPr>
            <a:xfrm>
              <a:off x="3372483" y="1867515"/>
              <a:ext cx="28152" cy="10044"/>
            </a:xfrm>
            <a:custGeom>
              <a:rect b="b" l="l" r="r" t="t"/>
              <a:pathLst>
                <a:path extrusionOk="0" h="218" w="611">
                  <a:moveTo>
                    <a:pt x="193" y="1"/>
                  </a:moveTo>
                  <a:cubicBezTo>
                    <a:pt x="88" y="1"/>
                    <a:pt x="12" y="25"/>
                    <a:pt x="12" y="62"/>
                  </a:cubicBezTo>
                  <a:cubicBezTo>
                    <a:pt x="0" y="125"/>
                    <a:pt x="127" y="189"/>
                    <a:pt x="292" y="214"/>
                  </a:cubicBezTo>
                  <a:cubicBezTo>
                    <a:pt x="320" y="216"/>
                    <a:pt x="347" y="217"/>
                    <a:pt x="372" y="217"/>
                  </a:cubicBezTo>
                  <a:cubicBezTo>
                    <a:pt x="501" y="217"/>
                    <a:pt x="599" y="193"/>
                    <a:pt x="610" y="150"/>
                  </a:cubicBezTo>
                  <a:cubicBezTo>
                    <a:pt x="610" y="99"/>
                    <a:pt x="483" y="36"/>
                    <a:pt x="318" y="11"/>
                  </a:cubicBezTo>
                  <a:cubicBezTo>
                    <a:pt x="273" y="4"/>
                    <a:pt x="231" y="1"/>
                    <a:pt x="193" y="1"/>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2"/>
            <p:cNvSpPr/>
            <p:nvPr/>
          </p:nvSpPr>
          <p:spPr>
            <a:xfrm>
              <a:off x="3371285" y="1848486"/>
              <a:ext cx="28198" cy="10044"/>
            </a:xfrm>
            <a:custGeom>
              <a:rect b="b" l="l" r="r" t="t"/>
              <a:pathLst>
                <a:path extrusionOk="0" h="218" w="612">
                  <a:moveTo>
                    <a:pt x="373" y="1"/>
                  </a:moveTo>
                  <a:cubicBezTo>
                    <a:pt x="347" y="1"/>
                    <a:pt x="320" y="2"/>
                    <a:pt x="293" y="4"/>
                  </a:cubicBezTo>
                  <a:cubicBezTo>
                    <a:pt x="128" y="29"/>
                    <a:pt x="1" y="93"/>
                    <a:pt x="1" y="156"/>
                  </a:cubicBezTo>
                  <a:cubicBezTo>
                    <a:pt x="10" y="194"/>
                    <a:pt x="87" y="217"/>
                    <a:pt x="193" y="217"/>
                  </a:cubicBezTo>
                  <a:cubicBezTo>
                    <a:pt x="232" y="217"/>
                    <a:pt x="274" y="214"/>
                    <a:pt x="318" y="207"/>
                  </a:cubicBezTo>
                  <a:cubicBezTo>
                    <a:pt x="484" y="182"/>
                    <a:pt x="611" y="119"/>
                    <a:pt x="611" y="68"/>
                  </a:cubicBezTo>
                  <a:cubicBezTo>
                    <a:pt x="600" y="26"/>
                    <a:pt x="501" y="1"/>
                    <a:pt x="373" y="1"/>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2"/>
            <p:cNvSpPr/>
            <p:nvPr/>
          </p:nvSpPr>
          <p:spPr>
            <a:xfrm>
              <a:off x="3259369" y="1799877"/>
              <a:ext cx="41053" cy="90998"/>
            </a:xfrm>
            <a:custGeom>
              <a:rect b="b" l="l" r="r" t="t"/>
              <a:pathLst>
                <a:path extrusionOk="0" h="1975" w="891">
                  <a:moveTo>
                    <a:pt x="202" y="1"/>
                  </a:moveTo>
                  <a:cubicBezTo>
                    <a:pt x="179" y="1"/>
                    <a:pt x="154" y="21"/>
                    <a:pt x="154" y="42"/>
                  </a:cubicBezTo>
                  <a:cubicBezTo>
                    <a:pt x="141" y="55"/>
                    <a:pt x="1" y="525"/>
                    <a:pt x="40" y="1377"/>
                  </a:cubicBezTo>
                  <a:cubicBezTo>
                    <a:pt x="65" y="1886"/>
                    <a:pt x="268" y="1962"/>
                    <a:pt x="345" y="1974"/>
                  </a:cubicBezTo>
                  <a:lnTo>
                    <a:pt x="370" y="1974"/>
                  </a:lnTo>
                  <a:cubicBezTo>
                    <a:pt x="586" y="1974"/>
                    <a:pt x="802" y="1682"/>
                    <a:pt x="891" y="1288"/>
                  </a:cubicBezTo>
                  <a:cubicBezTo>
                    <a:pt x="891" y="1250"/>
                    <a:pt x="879" y="1225"/>
                    <a:pt x="840" y="1225"/>
                  </a:cubicBezTo>
                  <a:cubicBezTo>
                    <a:pt x="835" y="1222"/>
                    <a:pt x="830" y="1221"/>
                    <a:pt x="825" y="1221"/>
                  </a:cubicBezTo>
                  <a:cubicBezTo>
                    <a:pt x="802" y="1221"/>
                    <a:pt x="777" y="1242"/>
                    <a:pt x="777" y="1262"/>
                  </a:cubicBezTo>
                  <a:cubicBezTo>
                    <a:pt x="690" y="1634"/>
                    <a:pt x="507" y="1861"/>
                    <a:pt x="368" y="1861"/>
                  </a:cubicBezTo>
                  <a:cubicBezTo>
                    <a:pt x="364" y="1861"/>
                    <a:pt x="361" y="1861"/>
                    <a:pt x="357" y="1860"/>
                  </a:cubicBezTo>
                  <a:cubicBezTo>
                    <a:pt x="268" y="1847"/>
                    <a:pt x="167" y="1720"/>
                    <a:pt x="154" y="1364"/>
                  </a:cubicBezTo>
                  <a:cubicBezTo>
                    <a:pt x="116" y="538"/>
                    <a:pt x="255" y="80"/>
                    <a:pt x="255" y="67"/>
                  </a:cubicBezTo>
                  <a:cubicBezTo>
                    <a:pt x="268" y="42"/>
                    <a:pt x="255" y="16"/>
                    <a:pt x="218" y="4"/>
                  </a:cubicBezTo>
                  <a:cubicBezTo>
                    <a:pt x="213" y="2"/>
                    <a:pt x="208" y="1"/>
                    <a:pt x="202" y="1"/>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2"/>
            <p:cNvSpPr/>
            <p:nvPr/>
          </p:nvSpPr>
          <p:spPr>
            <a:xfrm>
              <a:off x="2965917" y="1455420"/>
              <a:ext cx="588193" cy="418591"/>
            </a:xfrm>
            <a:custGeom>
              <a:rect b="b" l="l" r="r" t="t"/>
              <a:pathLst>
                <a:path extrusionOk="0" h="9085" w="12766">
                  <a:moveTo>
                    <a:pt x="7250" y="0"/>
                  </a:moveTo>
                  <a:cubicBezTo>
                    <a:pt x="6444" y="0"/>
                    <a:pt x="6183" y="972"/>
                    <a:pt x="6090" y="983"/>
                  </a:cubicBezTo>
                  <a:cubicBezTo>
                    <a:pt x="6088" y="983"/>
                    <a:pt x="6086" y="983"/>
                    <a:pt x="6084" y="983"/>
                  </a:cubicBezTo>
                  <a:cubicBezTo>
                    <a:pt x="5993" y="983"/>
                    <a:pt x="5826" y="739"/>
                    <a:pt x="5549" y="739"/>
                  </a:cubicBezTo>
                  <a:cubicBezTo>
                    <a:pt x="5511" y="739"/>
                    <a:pt x="5471" y="744"/>
                    <a:pt x="5429" y="754"/>
                  </a:cubicBezTo>
                  <a:cubicBezTo>
                    <a:pt x="5091" y="854"/>
                    <a:pt x="5235" y="1251"/>
                    <a:pt x="4996" y="1251"/>
                  </a:cubicBezTo>
                  <a:cubicBezTo>
                    <a:pt x="4992" y="1251"/>
                    <a:pt x="4988" y="1251"/>
                    <a:pt x="4985" y="1250"/>
                  </a:cubicBezTo>
                  <a:cubicBezTo>
                    <a:pt x="4823" y="1234"/>
                    <a:pt x="4510" y="1177"/>
                    <a:pt x="4210" y="1177"/>
                  </a:cubicBezTo>
                  <a:cubicBezTo>
                    <a:pt x="4039" y="1177"/>
                    <a:pt x="3872" y="1195"/>
                    <a:pt x="3739" y="1250"/>
                  </a:cubicBezTo>
                  <a:cubicBezTo>
                    <a:pt x="3370" y="1390"/>
                    <a:pt x="3256" y="2127"/>
                    <a:pt x="3256" y="2127"/>
                  </a:cubicBezTo>
                  <a:cubicBezTo>
                    <a:pt x="3256" y="2127"/>
                    <a:pt x="2990" y="2020"/>
                    <a:pt x="2707" y="2020"/>
                  </a:cubicBezTo>
                  <a:cubicBezTo>
                    <a:pt x="2566" y="2020"/>
                    <a:pt x="2420" y="2047"/>
                    <a:pt x="2302" y="2127"/>
                  </a:cubicBezTo>
                  <a:cubicBezTo>
                    <a:pt x="1959" y="2369"/>
                    <a:pt x="2061" y="2839"/>
                    <a:pt x="1959" y="3195"/>
                  </a:cubicBezTo>
                  <a:cubicBezTo>
                    <a:pt x="1857" y="3551"/>
                    <a:pt x="1386" y="3437"/>
                    <a:pt x="840" y="4022"/>
                  </a:cubicBezTo>
                  <a:cubicBezTo>
                    <a:pt x="306" y="4607"/>
                    <a:pt x="764" y="5763"/>
                    <a:pt x="522" y="5890"/>
                  </a:cubicBezTo>
                  <a:cubicBezTo>
                    <a:pt x="293" y="6031"/>
                    <a:pt x="1" y="6424"/>
                    <a:pt x="77" y="6958"/>
                  </a:cubicBezTo>
                  <a:cubicBezTo>
                    <a:pt x="140" y="7506"/>
                    <a:pt x="1030" y="7543"/>
                    <a:pt x="1018" y="8052"/>
                  </a:cubicBezTo>
                  <a:cubicBezTo>
                    <a:pt x="993" y="8560"/>
                    <a:pt x="623" y="8879"/>
                    <a:pt x="1272" y="9069"/>
                  </a:cubicBezTo>
                  <a:cubicBezTo>
                    <a:pt x="1311" y="9080"/>
                    <a:pt x="1350" y="9085"/>
                    <a:pt x="1387" y="9085"/>
                  </a:cubicBezTo>
                  <a:cubicBezTo>
                    <a:pt x="1955" y="9085"/>
                    <a:pt x="2302" y="7887"/>
                    <a:pt x="2302" y="7887"/>
                  </a:cubicBezTo>
                  <a:cubicBezTo>
                    <a:pt x="2403" y="7961"/>
                    <a:pt x="2549" y="7999"/>
                    <a:pt x="2718" y="7999"/>
                  </a:cubicBezTo>
                  <a:cubicBezTo>
                    <a:pt x="3016" y="7999"/>
                    <a:pt x="3384" y="7879"/>
                    <a:pt x="3700" y="7619"/>
                  </a:cubicBezTo>
                  <a:cubicBezTo>
                    <a:pt x="4209" y="7213"/>
                    <a:pt x="3840" y="6348"/>
                    <a:pt x="3790" y="6043"/>
                  </a:cubicBezTo>
                  <a:cubicBezTo>
                    <a:pt x="3739" y="5751"/>
                    <a:pt x="3968" y="5789"/>
                    <a:pt x="4476" y="5636"/>
                  </a:cubicBezTo>
                  <a:cubicBezTo>
                    <a:pt x="4971" y="5484"/>
                    <a:pt x="5112" y="4695"/>
                    <a:pt x="5112" y="4695"/>
                  </a:cubicBezTo>
                  <a:cubicBezTo>
                    <a:pt x="5212" y="4741"/>
                    <a:pt x="5299" y="4759"/>
                    <a:pt x="5377" y="4759"/>
                  </a:cubicBezTo>
                  <a:cubicBezTo>
                    <a:pt x="5680" y="4759"/>
                    <a:pt x="5838" y="4484"/>
                    <a:pt x="6036" y="4484"/>
                  </a:cubicBezTo>
                  <a:cubicBezTo>
                    <a:pt x="6085" y="4484"/>
                    <a:pt x="6136" y="4501"/>
                    <a:pt x="6192" y="4543"/>
                  </a:cubicBezTo>
                  <a:cubicBezTo>
                    <a:pt x="5811" y="4887"/>
                    <a:pt x="5951" y="5433"/>
                    <a:pt x="5989" y="5814"/>
                  </a:cubicBezTo>
                  <a:cubicBezTo>
                    <a:pt x="6002" y="5840"/>
                    <a:pt x="6002" y="5865"/>
                    <a:pt x="6002" y="5878"/>
                  </a:cubicBezTo>
                  <a:cubicBezTo>
                    <a:pt x="5989" y="5890"/>
                    <a:pt x="5989" y="5916"/>
                    <a:pt x="5976" y="5941"/>
                  </a:cubicBezTo>
                  <a:cubicBezTo>
                    <a:pt x="5937" y="6175"/>
                    <a:pt x="5682" y="6312"/>
                    <a:pt x="5502" y="6312"/>
                  </a:cubicBezTo>
                  <a:cubicBezTo>
                    <a:pt x="5447" y="6312"/>
                    <a:pt x="5399" y="6299"/>
                    <a:pt x="5366" y="6272"/>
                  </a:cubicBezTo>
                  <a:cubicBezTo>
                    <a:pt x="5239" y="6158"/>
                    <a:pt x="5353" y="5941"/>
                    <a:pt x="5353" y="5941"/>
                  </a:cubicBezTo>
                  <a:lnTo>
                    <a:pt x="5353" y="5941"/>
                  </a:lnTo>
                  <a:cubicBezTo>
                    <a:pt x="5127" y="6005"/>
                    <a:pt x="5074" y="6514"/>
                    <a:pt x="5528" y="6514"/>
                  </a:cubicBezTo>
                  <a:cubicBezTo>
                    <a:pt x="5533" y="6514"/>
                    <a:pt x="5539" y="6514"/>
                    <a:pt x="5544" y="6514"/>
                  </a:cubicBezTo>
                  <a:lnTo>
                    <a:pt x="5620" y="6514"/>
                  </a:lnTo>
                  <a:cubicBezTo>
                    <a:pt x="5642" y="6517"/>
                    <a:pt x="5664" y="6518"/>
                    <a:pt x="5684" y="6518"/>
                  </a:cubicBezTo>
                  <a:cubicBezTo>
                    <a:pt x="6139" y="6518"/>
                    <a:pt x="6247" y="5868"/>
                    <a:pt x="6345" y="5382"/>
                  </a:cubicBezTo>
                  <a:cubicBezTo>
                    <a:pt x="6395" y="5102"/>
                    <a:pt x="6675" y="4899"/>
                    <a:pt x="6917" y="4772"/>
                  </a:cubicBezTo>
                  <a:cubicBezTo>
                    <a:pt x="7044" y="4746"/>
                    <a:pt x="7171" y="4695"/>
                    <a:pt x="7285" y="4632"/>
                  </a:cubicBezTo>
                  <a:cubicBezTo>
                    <a:pt x="7590" y="4467"/>
                    <a:pt x="7832" y="4251"/>
                    <a:pt x="7833" y="4251"/>
                  </a:cubicBezTo>
                  <a:lnTo>
                    <a:pt x="7833" y="4251"/>
                  </a:lnTo>
                  <a:cubicBezTo>
                    <a:pt x="7833" y="4251"/>
                    <a:pt x="7528" y="5166"/>
                    <a:pt x="8252" y="5712"/>
                  </a:cubicBezTo>
                  <a:cubicBezTo>
                    <a:pt x="8989" y="6246"/>
                    <a:pt x="8786" y="6831"/>
                    <a:pt x="8646" y="6946"/>
                  </a:cubicBezTo>
                  <a:cubicBezTo>
                    <a:pt x="8570" y="7015"/>
                    <a:pt x="8451" y="7028"/>
                    <a:pt x="8370" y="7028"/>
                  </a:cubicBezTo>
                  <a:cubicBezTo>
                    <a:pt x="8315" y="7028"/>
                    <a:pt x="8277" y="7022"/>
                    <a:pt x="8277" y="7022"/>
                  </a:cubicBezTo>
                  <a:lnTo>
                    <a:pt x="8277" y="7022"/>
                  </a:lnTo>
                  <a:cubicBezTo>
                    <a:pt x="8277" y="7022"/>
                    <a:pt x="8408" y="7099"/>
                    <a:pt x="8582" y="7099"/>
                  </a:cubicBezTo>
                  <a:cubicBezTo>
                    <a:pt x="8699" y="7099"/>
                    <a:pt x="8835" y="7064"/>
                    <a:pt x="8964" y="6946"/>
                  </a:cubicBezTo>
                  <a:cubicBezTo>
                    <a:pt x="9282" y="6653"/>
                    <a:pt x="9129" y="6068"/>
                    <a:pt x="8964" y="5929"/>
                  </a:cubicBezTo>
                  <a:cubicBezTo>
                    <a:pt x="8862" y="5853"/>
                    <a:pt x="8799" y="5611"/>
                    <a:pt x="8799" y="5407"/>
                  </a:cubicBezTo>
                  <a:lnTo>
                    <a:pt x="8799" y="5407"/>
                  </a:lnTo>
                  <a:cubicBezTo>
                    <a:pt x="8899" y="5448"/>
                    <a:pt x="9003" y="5459"/>
                    <a:pt x="9102" y="5459"/>
                  </a:cubicBezTo>
                  <a:cubicBezTo>
                    <a:pt x="9207" y="5459"/>
                    <a:pt x="9308" y="5447"/>
                    <a:pt x="9391" y="5447"/>
                  </a:cubicBezTo>
                  <a:cubicBezTo>
                    <a:pt x="9569" y="5447"/>
                    <a:pt x="9673" y="5501"/>
                    <a:pt x="9599" y="5840"/>
                  </a:cubicBezTo>
                  <a:cubicBezTo>
                    <a:pt x="9472" y="6501"/>
                    <a:pt x="9701" y="7022"/>
                    <a:pt x="10260" y="7251"/>
                  </a:cubicBezTo>
                  <a:cubicBezTo>
                    <a:pt x="10322" y="7275"/>
                    <a:pt x="10381" y="7286"/>
                    <a:pt x="10437" y="7286"/>
                  </a:cubicBezTo>
                  <a:cubicBezTo>
                    <a:pt x="10846" y="7286"/>
                    <a:pt x="11140" y="6737"/>
                    <a:pt x="11326" y="6737"/>
                  </a:cubicBezTo>
                  <a:cubicBezTo>
                    <a:pt x="11345" y="6737"/>
                    <a:pt x="11362" y="6742"/>
                    <a:pt x="11379" y="6755"/>
                  </a:cubicBezTo>
                  <a:cubicBezTo>
                    <a:pt x="11583" y="6908"/>
                    <a:pt x="11532" y="7251"/>
                    <a:pt x="11850" y="7531"/>
                  </a:cubicBezTo>
                  <a:cubicBezTo>
                    <a:pt x="11946" y="7615"/>
                    <a:pt x="12063" y="7653"/>
                    <a:pt x="12181" y="7653"/>
                  </a:cubicBezTo>
                  <a:cubicBezTo>
                    <a:pt x="12455" y="7653"/>
                    <a:pt x="12731" y="7448"/>
                    <a:pt x="12740" y="7136"/>
                  </a:cubicBezTo>
                  <a:cubicBezTo>
                    <a:pt x="12765" y="6679"/>
                    <a:pt x="12142" y="5878"/>
                    <a:pt x="12167" y="5573"/>
                  </a:cubicBezTo>
                  <a:cubicBezTo>
                    <a:pt x="12206" y="5280"/>
                    <a:pt x="12574" y="4785"/>
                    <a:pt x="12320" y="4289"/>
                  </a:cubicBezTo>
                  <a:cubicBezTo>
                    <a:pt x="12079" y="3780"/>
                    <a:pt x="11596" y="3920"/>
                    <a:pt x="11557" y="3513"/>
                  </a:cubicBezTo>
                  <a:cubicBezTo>
                    <a:pt x="11509" y="3126"/>
                    <a:pt x="11368" y="2517"/>
                    <a:pt x="10771" y="2517"/>
                  </a:cubicBezTo>
                  <a:cubicBezTo>
                    <a:pt x="10742" y="2517"/>
                    <a:pt x="10712" y="2519"/>
                    <a:pt x="10680" y="2522"/>
                  </a:cubicBezTo>
                  <a:cubicBezTo>
                    <a:pt x="10641" y="2525"/>
                    <a:pt x="10606" y="2526"/>
                    <a:pt x="10573" y="2526"/>
                  </a:cubicBezTo>
                  <a:cubicBezTo>
                    <a:pt x="10045" y="2526"/>
                    <a:pt x="10338" y="2143"/>
                    <a:pt x="9955" y="1568"/>
                  </a:cubicBezTo>
                  <a:cubicBezTo>
                    <a:pt x="9805" y="1338"/>
                    <a:pt x="9630" y="1270"/>
                    <a:pt x="9457" y="1270"/>
                  </a:cubicBezTo>
                  <a:cubicBezTo>
                    <a:pt x="9198" y="1270"/>
                    <a:pt x="8947" y="1425"/>
                    <a:pt x="8802" y="1425"/>
                  </a:cubicBezTo>
                  <a:cubicBezTo>
                    <a:pt x="8782" y="1425"/>
                    <a:pt x="8764" y="1422"/>
                    <a:pt x="8748" y="1415"/>
                  </a:cubicBezTo>
                  <a:cubicBezTo>
                    <a:pt x="8545" y="1327"/>
                    <a:pt x="8506" y="246"/>
                    <a:pt x="7502" y="30"/>
                  </a:cubicBezTo>
                  <a:cubicBezTo>
                    <a:pt x="7413" y="10"/>
                    <a:pt x="7329" y="0"/>
                    <a:pt x="7250"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2"/>
            <p:cNvSpPr/>
            <p:nvPr/>
          </p:nvSpPr>
          <p:spPr>
            <a:xfrm>
              <a:off x="3344930" y="1634007"/>
              <a:ext cx="115464" cy="122145"/>
            </a:xfrm>
            <a:custGeom>
              <a:rect b="b" l="l" r="r" t="t"/>
              <a:pathLst>
                <a:path extrusionOk="0" h="2651" w="2506">
                  <a:moveTo>
                    <a:pt x="1343" y="1"/>
                  </a:moveTo>
                  <a:cubicBezTo>
                    <a:pt x="1268" y="1"/>
                    <a:pt x="1194" y="12"/>
                    <a:pt x="1119" y="31"/>
                  </a:cubicBezTo>
                  <a:cubicBezTo>
                    <a:pt x="1068" y="31"/>
                    <a:pt x="1017" y="57"/>
                    <a:pt x="966" y="70"/>
                  </a:cubicBezTo>
                  <a:cubicBezTo>
                    <a:pt x="929" y="82"/>
                    <a:pt x="878" y="95"/>
                    <a:pt x="839" y="107"/>
                  </a:cubicBezTo>
                  <a:cubicBezTo>
                    <a:pt x="751" y="133"/>
                    <a:pt x="661" y="146"/>
                    <a:pt x="560" y="146"/>
                  </a:cubicBezTo>
                  <a:cubicBezTo>
                    <a:pt x="382" y="146"/>
                    <a:pt x="191" y="107"/>
                    <a:pt x="13" y="31"/>
                  </a:cubicBezTo>
                  <a:lnTo>
                    <a:pt x="0" y="44"/>
                  </a:lnTo>
                  <a:cubicBezTo>
                    <a:pt x="153" y="184"/>
                    <a:pt x="356" y="260"/>
                    <a:pt x="560" y="273"/>
                  </a:cubicBezTo>
                  <a:cubicBezTo>
                    <a:pt x="589" y="277"/>
                    <a:pt x="619" y="278"/>
                    <a:pt x="648" y="278"/>
                  </a:cubicBezTo>
                  <a:cubicBezTo>
                    <a:pt x="720" y="278"/>
                    <a:pt x="793" y="269"/>
                    <a:pt x="865" y="260"/>
                  </a:cubicBezTo>
                  <a:cubicBezTo>
                    <a:pt x="916" y="248"/>
                    <a:pt x="966" y="222"/>
                    <a:pt x="1017" y="209"/>
                  </a:cubicBezTo>
                  <a:cubicBezTo>
                    <a:pt x="1068" y="197"/>
                    <a:pt x="1107" y="184"/>
                    <a:pt x="1158" y="158"/>
                  </a:cubicBezTo>
                  <a:cubicBezTo>
                    <a:pt x="1274" y="122"/>
                    <a:pt x="1410" y="86"/>
                    <a:pt x="1542" y="86"/>
                  </a:cubicBezTo>
                  <a:cubicBezTo>
                    <a:pt x="1597" y="86"/>
                    <a:pt x="1652" y="92"/>
                    <a:pt x="1704" y="107"/>
                  </a:cubicBezTo>
                  <a:cubicBezTo>
                    <a:pt x="1793" y="133"/>
                    <a:pt x="1882" y="184"/>
                    <a:pt x="1933" y="260"/>
                  </a:cubicBezTo>
                  <a:cubicBezTo>
                    <a:pt x="1984" y="336"/>
                    <a:pt x="1997" y="438"/>
                    <a:pt x="1984" y="527"/>
                  </a:cubicBezTo>
                  <a:lnTo>
                    <a:pt x="1984" y="604"/>
                  </a:lnTo>
                  <a:cubicBezTo>
                    <a:pt x="1971" y="629"/>
                    <a:pt x="1958" y="641"/>
                    <a:pt x="1958" y="667"/>
                  </a:cubicBezTo>
                  <a:cubicBezTo>
                    <a:pt x="1946" y="705"/>
                    <a:pt x="1920" y="768"/>
                    <a:pt x="1907" y="807"/>
                  </a:cubicBezTo>
                  <a:cubicBezTo>
                    <a:pt x="1882" y="909"/>
                    <a:pt x="1856" y="1011"/>
                    <a:pt x="1844" y="1124"/>
                  </a:cubicBezTo>
                  <a:cubicBezTo>
                    <a:pt x="1806" y="1328"/>
                    <a:pt x="1793" y="1531"/>
                    <a:pt x="1819" y="1748"/>
                  </a:cubicBezTo>
                  <a:cubicBezTo>
                    <a:pt x="1844" y="1951"/>
                    <a:pt x="1882" y="2167"/>
                    <a:pt x="1984" y="2358"/>
                  </a:cubicBezTo>
                  <a:cubicBezTo>
                    <a:pt x="2034" y="2447"/>
                    <a:pt x="2111" y="2536"/>
                    <a:pt x="2200" y="2599"/>
                  </a:cubicBezTo>
                  <a:cubicBezTo>
                    <a:pt x="2268" y="2633"/>
                    <a:pt x="2342" y="2650"/>
                    <a:pt x="2410" y="2650"/>
                  </a:cubicBezTo>
                  <a:cubicBezTo>
                    <a:pt x="2443" y="2650"/>
                    <a:pt x="2476" y="2646"/>
                    <a:pt x="2505" y="2638"/>
                  </a:cubicBezTo>
                  <a:lnTo>
                    <a:pt x="2505" y="2612"/>
                  </a:lnTo>
                  <a:cubicBezTo>
                    <a:pt x="2416" y="2612"/>
                    <a:pt x="2314" y="2587"/>
                    <a:pt x="2251" y="2523"/>
                  </a:cubicBezTo>
                  <a:cubicBezTo>
                    <a:pt x="2187" y="2460"/>
                    <a:pt x="2136" y="2384"/>
                    <a:pt x="2098" y="2294"/>
                  </a:cubicBezTo>
                  <a:cubicBezTo>
                    <a:pt x="2034" y="2116"/>
                    <a:pt x="2009" y="1926"/>
                    <a:pt x="1997" y="1735"/>
                  </a:cubicBezTo>
                  <a:cubicBezTo>
                    <a:pt x="1984" y="1531"/>
                    <a:pt x="1984" y="1341"/>
                    <a:pt x="1997" y="1138"/>
                  </a:cubicBezTo>
                  <a:cubicBezTo>
                    <a:pt x="2009" y="1036"/>
                    <a:pt x="2022" y="946"/>
                    <a:pt x="2034" y="845"/>
                  </a:cubicBezTo>
                  <a:cubicBezTo>
                    <a:pt x="2048" y="794"/>
                    <a:pt x="2060" y="756"/>
                    <a:pt x="2060" y="692"/>
                  </a:cubicBezTo>
                  <a:cubicBezTo>
                    <a:pt x="2073" y="667"/>
                    <a:pt x="2073" y="641"/>
                    <a:pt x="2073" y="616"/>
                  </a:cubicBezTo>
                  <a:lnTo>
                    <a:pt x="2085" y="540"/>
                  </a:lnTo>
                  <a:cubicBezTo>
                    <a:pt x="2085" y="426"/>
                    <a:pt x="2048" y="311"/>
                    <a:pt x="1984" y="235"/>
                  </a:cubicBezTo>
                  <a:cubicBezTo>
                    <a:pt x="1907" y="146"/>
                    <a:pt x="1819" y="95"/>
                    <a:pt x="1717" y="57"/>
                  </a:cubicBezTo>
                  <a:cubicBezTo>
                    <a:pt x="1628" y="19"/>
                    <a:pt x="1526" y="6"/>
                    <a:pt x="1424" y="6"/>
                  </a:cubicBezTo>
                  <a:cubicBezTo>
                    <a:pt x="1397" y="2"/>
                    <a:pt x="1370" y="1"/>
                    <a:pt x="1343" y="1"/>
                  </a:cubicBezTo>
                  <a:close/>
                </a:path>
              </a:pathLst>
            </a:custGeom>
            <a:solidFill>
              <a:srgbClr val="38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2"/>
            <p:cNvSpPr/>
            <p:nvPr/>
          </p:nvSpPr>
          <p:spPr>
            <a:xfrm>
              <a:off x="3364282" y="1590144"/>
              <a:ext cx="154075" cy="171307"/>
            </a:xfrm>
            <a:custGeom>
              <a:rect b="b" l="l" r="r" t="t"/>
              <a:pathLst>
                <a:path extrusionOk="0" h="3718" w="3344">
                  <a:moveTo>
                    <a:pt x="1534" y="0"/>
                  </a:moveTo>
                  <a:cubicBezTo>
                    <a:pt x="1505" y="0"/>
                    <a:pt x="1477" y="2"/>
                    <a:pt x="1450" y="5"/>
                  </a:cubicBezTo>
                  <a:cubicBezTo>
                    <a:pt x="1322" y="5"/>
                    <a:pt x="1195" y="30"/>
                    <a:pt x="1068" y="68"/>
                  </a:cubicBezTo>
                  <a:cubicBezTo>
                    <a:pt x="941" y="93"/>
                    <a:pt x="814" y="144"/>
                    <a:pt x="712" y="169"/>
                  </a:cubicBezTo>
                  <a:cubicBezTo>
                    <a:pt x="640" y="181"/>
                    <a:pt x="567" y="188"/>
                    <a:pt x="494" y="188"/>
                  </a:cubicBezTo>
                  <a:cubicBezTo>
                    <a:pt x="323" y="188"/>
                    <a:pt x="155" y="149"/>
                    <a:pt x="12" y="42"/>
                  </a:cubicBezTo>
                  <a:lnTo>
                    <a:pt x="0" y="42"/>
                  </a:lnTo>
                  <a:cubicBezTo>
                    <a:pt x="89" y="157"/>
                    <a:pt x="204" y="220"/>
                    <a:pt x="331" y="271"/>
                  </a:cubicBezTo>
                  <a:cubicBezTo>
                    <a:pt x="411" y="296"/>
                    <a:pt x="496" y="305"/>
                    <a:pt x="580" y="305"/>
                  </a:cubicBezTo>
                  <a:cubicBezTo>
                    <a:pt x="629" y="305"/>
                    <a:pt x="677" y="301"/>
                    <a:pt x="724" y="297"/>
                  </a:cubicBezTo>
                  <a:cubicBezTo>
                    <a:pt x="865" y="271"/>
                    <a:pt x="979" y="246"/>
                    <a:pt x="1106" y="220"/>
                  </a:cubicBezTo>
                  <a:cubicBezTo>
                    <a:pt x="1221" y="183"/>
                    <a:pt x="1348" y="157"/>
                    <a:pt x="1462" y="144"/>
                  </a:cubicBezTo>
                  <a:cubicBezTo>
                    <a:pt x="1513" y="139"/>
                    <a:pt x="1567" y="133"/>
                    <a:pt x="1621" y="133"/>
                  </a:cubicBezTo>
                  <a:cubicBezTo>
                    <a:pt x="1686" y="133"/>
                    <a:pt x="1750" y="141"/>
                    <a:pt x="1806" y="169"/>
                  </a:cubicBezTo>
                  <a:cubicBezTo>
                    <a:pt x="1907" y="208"/>
                    <a:pt x="1970" y="322"/>
                    <a:pt x="1996" y="449"/>
                  </a:cubicBezTo>
                  <a:lnTo>
                    <a:pt x="2034" y="831"/>
                  </a:lnTo>
                  <a:cubicBezTo>
                    <a:pt x="2047" y="971"/>
                    <a:pt x="2060" y="1098"/>
                    <a:pt x="2111" y="1225"/>
                  </a:cubicBezTo>
                  <a:cubicBezTo>
                    <a:pt x="2136" y="1288"/>
                    <a:pt x="2174" y="1352"/>
                    <a:pt x="2225" y="1415"/>
                  </a:cubicBezTo>
                  <a:cubicBezTo>
                    <a:pt x="2275" y="1466"/>
                    <a:pt x="2340" y="1505"/>
                    <a:pt x="2403" y="1530"/>
                  </a:cubicBezTo>
                  <a:cubicBezTo>
                    <a:pt x="2428" y="1556"/>
                    <a:pt x="2467" y="1556"/>
                    <a:pt x="2492" y="1568"/>
                  </a:cubicBezTo>
                  <a:lnTo>
                    <a:pt x="2568" y="1607"/>
                  </a:lnTo>
                  <a:cubicBezTo>
                    <a:pt x="2606" y="1644"/>
                    <a:pt x="2657" y="1670"/>
                    <a:pt x="2682" y="1720"/>
                  </a:cubicBezTo>
                  <a:cubicBezTo>
                    <a:pt x="2746" y="1797"/>
                    <a:pt x="2759" y="1924"/>
                    <a:pt x="2759" y="2039"/>
                  </a:cubicBezTo>
                  <a:cubicBezTo>
                    <a:pt x="2746" y="2153"/>
                    <a:pt x="2733" y="2280"/>
                    <a:pt x="2696" y="2395"/>
                  </a:cubicBezTo>
                  <a:cubicBezTo>
                    <a:pt x="2670" y="2446"/>
                    <a:pt x="2645" y="2509"/>
                    <a:pt x="2619" y="2560"/>
                  </a:cubicBezTo>
                  <a:cubicBezTo>
                    <a:pt x="2606" y="2585"/>
                    <a:pt x="2581" y="2636"/>
                    <a:pt x="2581" y="2687"/>
                  </a:cubicBezTo>
                  <a:cubicBezTo>
                    <a:pt x="2581" y="2725"/>
                    <a:pt x="2581" y="2776"/>
                    <a:pt x="2606" y="2814"/>
                  </a:cubicBezTo>
                  <a:cubicBezTo>
                    <a:pt x="2670" y="2966"/>
                    <a:pt x="2772" y="3043"/>
                    <a:pt x="2874" y="3132"/>
                  </a:cubicBezTo>
                  <a:cubicBezTo>
                    <a:pt x="2962" y="3221"/>
                    <a:pt x="3064" y="3297"/>
                    <a:pt x="3140" y="3399"/>
                  </a:cubicBezTo>
                  <a:cubicBezTo>
                    <a:pt x="3229" y="3488"/>
                    <a:pt x="3306" y="3590"/>
                    <a:pt x="3331" y="3717"/>
                  </a:cubicBezTo>
                  <a:lnTo>
                    <a:pt x="3343" y="3717"/>
                  </a:lnTo>
                  <a:cubicBezTo>
                    <a:pt x="3343" y="3577"/>
                    <a:pt x="3280" y="3450"/>
                    <a:pt x="3216" y="3336"/>
                  </a:cubicBezTo>
                  <a:cubicBezTo>
                    <a:pt x="3128" y="3234"/>
                    <a:pt x="3052" y="3132"/>
                    <a:pt x="2962" y="3043"/>
                  </a:cubicBezTo>
                  <a:cubicBezTo>
                    <a:pt x="2911" y="2992"/>
                    <a:pt x="2874" y="2941"/>
                    <a:pt x="2835" y="2903"/>
                  </a:cubicBezTo>
                  <a:cubicBezTo>
                    <a:pt x="2797" y="2853"/>
                    <a:pt x="2772" y="2802"/>
                    <a:pt x="2759" y="2763"/>
                  </a:cubicBezTo>
                  <a:cubicBezTo>
                    <a:pt x="2746" y="2712"/>
                    <a:pt x="2746" y="2687"/>
                    <a:pt x="2772" y="2649"/>
                  </a:cubicBezTo>
                  <a:cubicBezTo>
                    <a:pt x="2809" y="2585"/>
                    <a:pt x="2835" y="2522"/>
                    <a:pt x="2860" y="2458"/>
                  </a:cubicBezTo>
                  <a:cubicBezTo>
                    <a:pt x="2899" y="2319"/>
                    <a:pt x="2937" y="2178"/>
                    <a:pt x="2924" y="2039"/>
                  </a:cubicBezTo>
                  <a:cubicBezTo>
                    <a:pt x="2924" y="1898"/>
                    <a:pt x="2899" y="1746"/>
                    <a:pt x="2809" y="1619"/>
                  </a:cubicBezTo>
                  <a:cubicBezTo>
                    <a:pt x="2759" y="1556"/>
                    <a:pt x="2696" y="1505"/>
                    <a:pt x="2631" y="1479"/>
                  </a:cubicBezTo>
                  <a:cubicBezTo>
                    <a:pt x="2606" y="1454"/>
                    <a:pt x="2568" y="1441"/>
                    <a:pt x="2530" y="1441"/>
                  </a:cubicBezTo>
                  <a:lnTo>
                    <a:pt x="2453" y="1403"/>
                  </a:lnTo>
                  <a:cubicBezTo>
                    <a:pt x="2403" y="1390"/>
                    <a:pt x="2352" y="1352"/>
                    <a:pt x="2301" y="1327"/>
                  </a:cubicBezTo>
                  <a:cubicBezTo>
                    <a:pt x="2263" y="1288"/>
                    <a:pt x="2225" y="1237"/>
                    <a:pt x="2199" y="1187"/>
                  </a:cubicBezTo>
                  <a:cubicBezTo>
                    <a:pt x="2136" y="1085"/>
                    <a:pt x="2111" y="958"/>
                    <a:pt x="2097" y="831"/>
                  </a:cubicBezTo>
                  <a:cubicBezTo>
                    <a:pt x="2072" y="703"/>
                    <a:pt x="2060" y="576"/>
                    <a:pt x="2047" y="437"/>
                  </a:cubicBezTo>
                  <a:cubicBezTo>
                    <a:pt x="2034" y="411"/>
                    <a:pt x="2034" y="373"/>
                    <a:pt x="2021" y="335"/>
                  </a:cubicBezTo>
                  <a:lnTo>
                    <a:pt x="2009" y="284"/>
                  </a:lnTo>
                  <a:cubicBezTo>
                    <a:pt x="2009" y="271"/>
                    <a:pt x="1996" y="259"/>
                    <a:pt x="1984" y="246"/>
                  </a:cubicBezTo>
                  <a:cubicBezTo>
                    <a:pt x="1958" y="183"/>
                    <a:pt x="1907" y="119"/>
                    <a:pt x="1843" y="81"/>
                  </a:cubicBezTo>
                  <a:cubicBezTo>
                    <a:pt x="1744" y="21"/>
                    <a:pt x="1637" y="0"/>
                    <a:pt x="1534" y="0"/>
                  </a:cubicBezTo>
                  <a:close/>
                </a:path>
              </a:pathLst>
            </a:custGeom>
            <a:solidFill>
              <a:srgbClr val="38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2"/>
            <p:cNvSpPr/>
            <p:nvPr/>
          </p:nvSpPr>
          <p:spPr>
            <a:xfrm>
              <a:off x="3090136" y="1587011"/>
              <a:ext cx="239037" cy="191995"/>
            </a:xfrm>
            <a:custGeom>
              <a:rect b="b" l="l" r="r" t="t"/>
              <a:pathLst>
                <a:path extrusionOk="0" h="4167" w="5188">
                  <a:moveTo>
                    <a:pt x="4360" y="1"/>
                  </a:moveTo>
                  <a:cubicBezTo>
                    <a:pt x="4322" y="1"/>
                    <a:pt x="4284" y="3"/>
                    <a:pt x="4247" y="9"/>
                  </a:cubicBezTo>
                  <a:cubicBezTo>
                    <a:pt x="4157" y="22"/>
                    <a:pt x="4069" y="59"/>
                    <a:pt x="3979" y="98"/>
                  </a:cubicBezTo>
                  <a:cubicBezTo>
                    <a:pt x="3916" y="149"/>
                    <a:pt x="3840" y="187"/>
                    <a:pt x="3776" y="237"/>
                  </a:cubicBezTo>
                  <a:cubicBezTo>
                    <a:pt x="3636" y="327"/>
                    <a:pt x="3496" y="429"/>
                    <a:pt x="3357" y="517"/>
                  </a:cubicBezTo>
                  <a:cubicBezTo>
                    <a:pt x="3230" y="619"/>
                    <a:pt x="3089" y="695"/>
                    <a:pt x="2937" y="721"/>
                  </a:cubicBezTo>
                  <a:cubicBezTo>
                    <a:pt x="2899" y="734"/>
                    <a:pt x="2860" y="734"/>
                    <a:pt x="2809" y="746"/>
                  </a:cubicBezTo>
                  <a:cubicBezTo>
                    <a:pt x="2791" y="740"/>
                    <a:pt x="2772" y="740"/>
                    <a:pt x="2753" y="740"/>
                  </a:cubicBezTo>
                  <a:cubicBezTo>
                    <a:pt x="2733" y="740"/>
                    <a:pt x="2714" y="740"/>
                    <a:pt x="2696" y="734"/>
                  </a:cubicBezTo>
                  <a:cubicBezTo>
                    <a:pt x="2657" y="734"/>
                    <a:pt x="2619" y="721"/>
                    <a:pt x="2581" y="708"/>
                  </a:cubicBezTo>
                  <a:cubicBezTo>
                    <a:pt x="2543" y="695"/>
                    <a:pt x="2504" y="683"/>
                    <a:pt x="2467" y="657"/>
                  </a:cubicBezTo>
                  <a:cubicBezTo>
                    <a:pt x="2314" y="607"/>
                    <a:pt x="2136" y="568"/>
                    <a:pt x="1970" y="568"/>
                  </a:cubicBezTo>
                  <a:cubicBezTo>
                    <a:pt x="1944" y="566"/>
                    <a:pt x="1918" y="565"/>
                    <a:pt x="1892" y="565"/>
                  </a:cubicBezTo>
                  <a:cubicBezTo>
                    <a:pt x="1750" y="565"/>
                    <a:pt x="1604" y="593"/>
                    <a:pt x="1475" y="657"/>
                  </a:cubicBezTo>
                  <a:cubicBezTo>
                    <a:pt x="1309" y="734"/>
                    <a:pt x="1170" y="886"/>
                    <a:pt x="1119" y="1077"/>
                  </a:cubicBezTo>
                  <a:cubicBezTo>
                    <a:pt x="1106" y="1115"/>
                    <a:pt x="1106" y="1166"/>
                    <a:pt x="1094" y="1204"/>
                  </a:cubicBezTo>
                  <a:lnTo>
                    <a:pt x="1080" y="1331"/>
                  </a:lnTo>
                  <a:cubicBezTo>
                    <a:pt x="1055" y="1407"/>
                    <a:pt x="1043" y="1497"/>
                    <a:pt x="1017" y="1560"/>
                  </a:cubicBezTo>
                  <a:cubicBezTo>
                    <a:pt x="902" y="1865"/>
                    <a:pt x="597" y="2005"/>
                    <a:pt x="318" y="2195"/>
                  </a:cubicBezTo>
                  <a:lnTo>
                    <a:pt x="216" y="2272"/>
                  </a:lnTo>
                  <a:cubicBezTo>
                    <a:pt x="178" y="2297"/>
                    <a:pt x="140" y="2336"/>
                    <a:pt x="102" y="2373"/>
                  </a:cubicBezTo>
                  <a:cubicBezTo>
                    <a:pt x="38" y="2450"/>
                    <a:pt x="12" y="2565"/>
                    <a:pt x="0" y="2653"/>
                  </a:cubicBezTo>
                  <a:cubicBezTo>
                    <a:pt x="0" y="2856"/>
                    <a:pt x="51" y="3022"/>
                    <a:pt x="102" y="3187"/>
                  </a:cubicBezTo>
                  <a:cubicBezTo>
                    <a:pt x="165" y="3353"/>
                    <a:pt x="229" y="3505"/>
                    <a:pt x="267" y="3670"/>
                  </a:cubicBezTo>
                  <a:cubicBezTo>
                    <a:pt x="292" y="3760"/>
                    <a:pt x="305" y="3836"/>
                    <a:pt x="318" y="3912"/>
                  </a:cubicBezTo>
                  <a:cubicBezTo>
                    <a:pt x="318" y="4001"/>
                    <a:pt x="292" y="4077"/>
                    <a:pt x="255" y="4153"/>
                  </a:cubicBezTo>
                  <a:lnTo>
                    <a:pt x="267" y="4166"/>
                  </a:lnTo>
                  <a:cubicBezTo>
                    <a:pt x="318" y="4102"/>
                    <a:pt x="356" y="4014"/>
                    <a:pt x="368" y="3924"/>
                  </a:cubicBezTo>
                  <a:cubicBezTo>
                    <a:pt x="368" y="3836"/>
                    <a:pt x="368" y="3746"/>
                    <a:pt x="356" y="3658"/>
                  </a:cubicBezTo>
                  <a:cubicBezTo>
                    <a:pt x="318" y="3480"/>
                    <a:pt x="280" y="3314"/>
                    <a:pt x="229" y="3149"/>
                  </a:cubicBezTo>
                  <a:cubicBezTo>
                    <a:pt x="190" y="2984"/>
                    <a:pt x="153" y="2819"/>
                    <a:pt x="165" y="2678"/>
                  </a:cubicBezTo>
                  <a:cubicBezTo>
                    <a:pt x="178" y="2602"/>
                    <a:pt x="190" y="2539"/>
                    <a:pt x="241" y="2488"/>
                  </a:cubicBezTo>
                  <a:cubicBezTo>
                    <a:pt x="255" y="2463"/>
                    <a:pt x="280" y="2450"/>
                    <a:pt x="318" y="2424"/>
                  </a:cubicBezTo>
                  <a:lnTo>
                    <a:pt x="419" y="2361"/>
                  </a:lnTo>
                  <a:cubicBezTo>
                    <a:pt x="560" y="2259"/>
                    <a:pt x="699" y="2183"/>
                    <a:pt x="839" y="2068"/>
                  </a:cubicBezTo>
                  <a:cubicBezTo>
                    <a:pt x="979" y="1954"/>
                    <a:pt x="1106" y="1802"/>
                    <a:pt x="1157" y="1624"/>
                  </a:cubicBezTo>
                  <a:cubicBezTo>
                    <a:pt x="1195" y="1534"/>
                    <a:pt x="1208" y="1446"/>
                    <a:pt x="1221" y="1356"/>
                  </a:cubicBezTo>
                  <a:cubicBezTo>
                    <a:pt x="1221" y="1305"/>
                    <a:pt x="1233" y="1268"/>
                    <a:pt x="1233" y="1229"/>
                  </a:cubicBezTo>
                  <a:cubicBezTo>
                    <a:pt x="1233" y="1191"/>
                    <a:pt x="1233" y="1141"/>
                    <a:pt x="1246" y="1115"/>
                  </a:cubicBezTo>
                  <a:cubicBezTo>
                    <a:pt x="1284" y="963"/>
                    <a:pt x="1373" y="822"/>
                    <a:pt x="1513" y="746"/>
                  </a:cubicBezTo>
                  <a:cubicBezTo>
                    <a:pt x="1653" y="670"/>
                    <a:pt x="1806" y="619"/>
                    <a:pt x="1970" y="619"/>
                  </a:cubicBezTo>
                  <a:cubicBezTo>
                    <a:pt x="2136" y="619"/>
                    <a:pt x="2301" y="657"/>
                    <a:pt x="2441" y="708"/>
                  </a:cubicBezTo>
                  <a:cubicBezTo>
                    <a:pt x="2570" y="773"/>
                    <a:pt x="2718" y="828"/>
                    <a:pt x="2868" y="828"/>
                  </a:cubicBezTo>
                  <a:cubicBezTo>
                    <a:pt x="2895" y="828"/>
                    <a:pt x="2922" y="826"/>
                    <a:pt x="2950" y="822"/>
                  </a:cubicBezTo>
                  <a:cubicBezTo>
                    <a:pt x="3115" y="797"/>
                    <a:pt x="3280" y="734"/>
                    <a:pt x="3433" y="644"/>
                  </a:cubicBezTo>
                  <a:cubicBezTo>
                    <a:pt x="3586" y="556"/>
                    <a:pt x="3725" y="466"/>
                    <a:pt x="3852" y="365"/>
                  </a:cubicBezTo>
                  <a:cubicBezTo>
                    <a:pt x="3916" y="314"/>
                    <a:pt x="3992" y="263"/>
                    <a:pt x="4055" y="225"/>
                  </a:cubicBezTo>
                  <a:cubicBezTo>
                    <a:pt x="4119" y="187"/>
                    <a:pt x="4183" y="149"/>
                    <a:pt x="4259" y="136"/>
                  </a:cubicBezTo>
                  <a:cubicBezTo>
                    <a:pt x="4297" y="130"/>
                    <a:pt x="4335" y="127"/>
                    <a:pt x="4373" y="127"/>
                  </a:cubicBezTo>
                  <a:cubicBezTo>
                    <a:pt x="4411" y="127"/>
                    <a:pt x="4450" y="130"/>
                    <a:pt x="4488" y="136"/>
                  </a:cubicBezTo>
                  <a:cubicBezTo>
                    <a:pt x="4577" y="136"/>
                    <a:pt x="4653" y="149"/>
                    <a:pt x="4730" y="174"/>
                  </a:cubicBezTo>
                  <a:cubicBezTo>
                    <a:pt x="4882" y="225"/>
                    <a:pt x="5035" y="288"/>
                    <a:pt x="5174" y="378"/>
                  </a:cubicBezTo>
                  <a:lnTo>
                    <a:pt x="5187" y="365"/>
                  </a:lnTo>
                  <a:cubicBezTo>
                    <a:pt x="5123" y="301"/>
                    <a:pt x="5060" y="251"/>
                    <a:pt x="4984" y="212"/>
                  </a:cubicBezTo>
                  <a:cubicBezTo>
                    <a:pt x="4908" y="161"/>
                    <a:pt x="4831" y="124"/>
                    <a:pt x="4755" y="85"/>
                  </a:cubicBezTo>
                  <a:cubicBezTo>
                    <a:pt x="4635" y="35"/>
                    <a:pt x="4499" y="1"/>
                    <a:pt x="4360" y="1"/>
                  </a:cubicBezTo>
                  <a:close/>
                </a:path>
              </a:pathLst>
            </a:custGeom>
            <a:solidFill>
              <a:srgbClr val="38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2"/>
            <p:cNvSpPr/>
            <p:nvPr/>
          </p:nvSpPr>
          <p:spPr>
            <a:xfrm>
              <a:off x="3025677" y="1526053"/>
              <a:ext cx="314600" cy="291609"/>
            </a:xfrm>
            <a:custGeom>
              <a:rect b="b" l="l" r="r" t="t"/>
              <a:pathLst>
                <a:path extrusionOk="0" h="6329" w="6828">
                  <a:moveTo>
                    <a:pt x="5575" y="0"/>
                  </a:moveTo>
                  <a:cubicBezTo>
                    <a:pt x="5544" y="0"/>
                    <a:pt x="5512" y="3"/>
                    <a:pt x="5480" y="9"/>
                  </a:cubicBezTo>
                  <a:cubicBezTo>
                    <a:pt x="5417" y="9"/>
                    <a:pt x="5353" y="35"/>
                    <a:pt x="5290" y="60"/>
                  </a:cubicBezTo>
                  <a:cubicBezTo>
                    <a:pt x="5175" y="111"/>
                    <a:pt x="5061" y="175"/>
                    <a:pt x="4971" y="264"/>
                  </a:cubicBezTo>
                  <a:cubicBezTo>
                    <a:pt x="4883" y="353"/>
                    <a:pt x="4807" y="467"/>
                    <a:pt x="4742" y="557"/>
                  </a:cubicBezTo>
                  <a:cubicBezTo>
                    <a:pt x="4666" y="645"/>
                    <a:pt x="4590" y="709"/>
                    <a:pt x="4488" y="735"/>
                  </a:cubicBezTo>
                  <a:cubicBezTo>
                    <a:pt x="4429" y="749"/>
                    <a:pt x="4366" y="756"/>
                    <a:pt x="4301" y="756"/>
                  </a:cubicBezTo>
                  <a:cubicBezTo>
                    <a:pt x="4254" y="756"/>
                    <a:pt x="4206" y="752"/>
                    <a:pt x="4158" y="747"/>
                  </a:cubicBezTo>
                  <a:cubicBezTo>
                    <a:pt x="4044" y="747"/>
                    <a:pt x="3929" y="721"/>
                    <a:pt x="3802" y="709"/>
                  </a:cubicBezTo>
                  <a:lnTo>
                    <a:pt x="3459" y="658"/>
                  </a:lnTo>
                  <a:cubicBezTo>
                    <a:pt x="3366" y="640"/>
                    <a:pt x="3280" y="628"/>
                    <a:pt x="3190" y="628"/>
                  </a:cubicBezTo>
                  <a:cubicBezTo>
                    <a:pt x="3157" y="628"/>
                    <a:pt x="3124" y="629"/>
                    <a:pt x="3090" y="633"/>
                  </a:cubicBezTo>
                  <a:cubicBezTo>
                    <a:pt x="2976" y="633"/>
                    <a:pt x="2849" y="645"/>
                    <a:pt x="2747" y="709"/>
                  </a:cubicBezTo>
                  <a:cubicBezTo>
                    <a:pt x="2632" y="772"/>
                    <a:pt x="2543" y="862"/>
                    <a:pt x="2467" y="963"/>
                  </a:cubicBezTo>
                  <a:cubicBezTo>
                    <a:pt x="2403" y="1065"/>
                    <a:pt x="2340" y="1179"/>
                    <a:pt x="2289" y="1281"/>
                  </a:cubicBezTo>
                  <a:cubicBezTo>
                    <a:pt x="2238" y="1396"/>
                    <a:pt x="2188" y="1510"/>
                    <a:pt x="2123" y="1611"/>
                  </a:cubicBezTo>
                  <a:cubicBezTo>
                    <a:pt x="2073" y="1713"/>
                    <a:pt x="1996" y="1802"/>
                    <a:pt x="1908" y="1853"/>
                  </a:cubicBezTo>
                  <a:cubicBezTo>
                    <a:pt x="1882" y="1853"/>
                    <a:pt x="1857" y="1866"/>
                    <a:pt x="1832" y="1879"/>
                  </a:cubicBezTo>
                  <a:cubicBezTo>
                    <a:pt x="1806" y="1879"/>
                    <a:pt x="1781" y="1891"/>
                    <a:pt x="1755" y="1891"/>
                  </a:cubicBezTo>
                  <a:lnTo>
                    <a:pt x="1577" y="1904"/>
                  </a:lnTo>
                  <a:cubicBezTo>
                    <a:pt x="1323" y="1942"/>
                    <a:pt x="1094" y="2069"/>
                    <a:pt x="916" y="2247"/>
                  </a:cubicBezTo>
                  <a:cubicBezTo>
                    <a:pt x="827" y="2349"/>
                    <a:pt x="738" y="2450"/>
                    <a:pt x="687" y="2565"/>
                  </a:cubicBezTo>
                  <a:cubicBezTo>
                    <a:pt x="623" y="2679"/>
                    <a:pt x="586" y="2820"/>
                    <a:pt x="586" y="2959"/>
                  </a:cubicBezTo>
                  <a:lnTo>
                    <a:pt x="586" y="3061"/>
                  </a:lnTo>
                  <a:lnTo>
                    <a:pt x="623" y="3176"/>
                  </a:lnTo>
                  <a:lnTo>
                    <a:pt x="636" y="3239"/>
                  </a:lnTo>
                  <a:cubicBezTo>
                    <a:pt x="636" y="3264"/>
                    <a:pt x="649" y="3289"/>
                    <a:pt x="636" y="3315"/>
                  </a:cubicBezTo>
                  <a:cubicBezTo>
                    <a:pt x="636" y="3354"/>
                    <a:pt x="623" y="3391"/>
                    <a:pt x="598" y="3430"/>
                  </a:cubicBezTo>
                  <a:cubicBezTo>
                    <a:pt x="572" y="3467"/>
                    <a:pt x="535" y="3506"/>
                    <a:pt x="484" y="3544"/>
                  </a:cubicBezTo>
                  <a:cubicBezTo>
                    <a:pt x="394" y="3620"/>
                    <a:pt x="306" y="3696"/>
                    <a:pt x="216" y="3798"/>
                  </a:cubicBezTo>
                  <a:cubicBezTo>
                    <a:pt x="128" y="3900"/>
                    <a:pt x="64" y="4027"/>
                    <a:pt x="38" y="4167"/>
                  </a:cubicBezTo>
                  <a:cubicBezTo>
                    <a:pt x="1" y="4294"/>
                    <a:pt x="1" y="4434"/>
                    <a:pt x="13" y="4561"/>
                  </a:cubicBezTo>
                  <a:cubicBezTo>
                    <a:pt x="38" y="4676"/>
                    <a:pt x="52" y="4803"/>
                    <a:pt x="89" y="4930"/>
                  </a:cubicBezTo>
                  <a:cubicBezTo>
                    <a:pt x="140" y="5171"/>
                    <a:pt x="204" y="5400"/>
                    <a:pt x="242" y="5642"/>
                  </a:cubicBezTo>
                  <a:cubicBezTo>
                    <a:pt x="255" y="5756"/>
                    <a:pt x="267" y="5883"/>
                    <a:pt x="267" y="5998"/>
                  </a:cubicBezTo>
                  <a:cubicBezTo>
                    <a:pt x="255" y="6112"/>
                    <a:pt x="216" y="6239"/>
                    <a:pt x="128" y="6315"/>
                  </a:cubicBezTo>
                  <a:lnTo>
                    <a:pt x="140" y="6329"/>
                  </a:lnTo>
                  <a:cubicBezTo>
                    <a:pt x="242" y="6252"/>
                    <a:pt x="293" y="6125"/>
                    <a:pt x="318" y="6010"/>
                  </a:cubicBezTo>
                  <a:cubicBezTo>
                    <a:pt x="344" y="5883"/>
                    <a:pt x="331" y="5756"/>
                    <a:pt x="331" y="5629"/>
                  </a:cubicBezTo>
                  <a:cubicBezTo>
                    <a:pt x="306" y="5375"/>
                    <a:pt x="255" y="5133"/>
                    <a:pt x="216" y="4891"/>
                  </a:cubicBezTo>
                  <a:cubicBezTo>
                    <a:pt x="191" y="4777"/>
                    <a:pt x="179" y="4663"/>
                    <a:pt x="166" y="4535"/>
                  </a:cubicBezTo>
                  <a:cubicBezTo>
                    <a:pt x="153" y="4421"/>
                    <a:pt x="153" y="4307"/>
                    <a:pt x="191" y="4205"/>
                  </a:cubicBezTo>
                  <a:cubicBezTo>
                    <a:pt x="216" y="4091"/>
                    <a:pt x="267" y="4001"/>
                    <a:pt x="344" y="3925"/>
                  </a:cubicBezTo>
                  <a:cubicBezTo>
                    <a:pt x="420" y="3837"/>
                    <a:pt x="509" y="3773"/>
                    <a:pt x="598" y="3684"/>
                  </a:cubicBezTo>
                  <a:cubicBezTo>
                    <a:pt x="649" y="3645"/>
                    <a:pt x="700" y="3595"/>
                    <a:pt x="738" y="3544"/>
                  </a:cubicBezTo>
                  <a:cubicBezTo>
                    <a:pt x="776" y="3481"/>
                    <a:pt x="814" y="3404"/>
                    <a:pt x="814" y="3328"/>
                  </a:cubicBezTo>
                  <a:cubicBezTo>
                    <a:pt x="827" y="3289"/>
                    <a:pt x="814" y="3252"/>
                    <a:pt x="814" y="3213"/>
                  </a:cubicBezTo>
                  <a:cubicBezTo>
                    <a:pt x="801" y="3176"/>
                    <a:pt x="789" y="3137"/>
                    <a:pt x="789" y="3099"/>
                  </a:cubicBezTo>
                  <a:cubicBezTo>
                    <a:pt x="776" y="3074"/>
                    <a:pt x="776" y="3061"/>
                    <a:pt x="764" y="3035"/>
                  </a:cubicBezTo>
                  <a:cubicBezTo>
                    <a:pt x="764" y="3010"/>
                    <a:pt x="764" y="2984"/>
                    <a:pt x="750" y="2959"/>
                  </a:cubicBezTo>
                  <a:cubicBezTo>
                    <a:pt x="750" y="2743"/>
                    <a:pt x="865" y="2527"/>
                    <a:pt x="1018" y="2374"/>
                  </a:cubicBezTo>
                  <a:cubicBezTo>
                    <a:pt x="1183" y="2209"/>
                    <a:pt x="1386" y="2082"/>
                    <a:pt x="1589" y="2031"/>
                  </a:cubicBezTo>
                  <a:lnTo>
                    <a:pt x="1767" y="2018"/>
                  </a:lnTo>
                  <a:cubicBezTo>
                    <a:pt x="1806" y="2018"/>
                    <a:pt x="1832" y="2006"/>
                    <a:pt x="1869" y="1993"/>
                  </a:cubicBezTo>
                  <a:cubicBezTo>
                    <a:pt x="1895" y="1980"/>
                    <a:pt x="1933" y="1967"/>
                    <a:pt x="1959" y="1955"/>
                  </a:cubicBezTo>
                  <a:cubicBezTo>
                    <a:pt x="2073" y="1879"/>
                    <a:pt x="2149" y="1764"/>
                    <a:pt x="2200" y="1650"/>
                  </a:cubicBezTo>
                  <a:cubicBezTo>
                    <a:pt x="2315" y="1433"/>
                    <a:pt x="2378" y="1192"/>
                    <a:pt x="2518" y="1001"/>
                  </a:cubicBezTo>
                  <a:cubicBezTo>
                    <a:pt x="2581" y="899"/>
                    <a:pt x="2657" y="811"/>
                    <a:pt x="2759" y="760"/>
                  </a:cubicBezTo>
                  <a:cubicBezTo>
                    <a:pt x="2861" y="696"/>
                    <a:pt x="2976" y="684"/>
                    <a:pt x="3090" y="684"/>
                  </a:cubicBezTo>
                  <a:cubicBezTo>
                    <a:pt x="3332" y="684"/>
                    <a:pt x="3561" y="760"/>
                    <a:pt x="3789" y="811"/>
                  </a:cubicBezTo>
                  <a:cubicBezTo>
                    <a:pt x="3903" y="836"/>
                    <a:pt x="4030" y="848"/>
                    <a:pt x="4145" y="874"/>
                  </a:cubicBezTo>
                  <a:cubicBezTo>
                    <a:pt x="4211" y="881"/>
                    <a:pt x="4280" y="889"/>
                    <a:pt x="4352" y="889"/>
                  </a:cubicBezTo>
                  <a:cubicBezTo>
                    <a:pt x="4405" y="889"/>
                    <a:pt x="4459" y="885"/>
                    <a:pt x="4514" y="874"/>
                  </a:cubicBezTo>
                  <a:cubicBezTo>
                    <a:pt x="4654" y="848"/>
                    <a:pt x="4781" y="760"/>
                    <a:pt x="4857" y="658"/>
                  </a:cubicBezTo>
                  <a:cubicBezTo>
                    <a:pt x="4934" y="557"/>
                    <a:pt x="4997" y="455"/>
                    <a:pt x="5073" y="379"/>
                  </a:cubicBezTo>
                  <a:cubicBezTo>
                    <a:pt x="5149" y="302"/>
                    <a:pt x="5251" y="238"/>
                    <a:pt x="5353" y="201"/>
                  </a:cubicBezTo>
                  <a:cubicBezTo>
                    <a:pt x="5404" y="175"/>
                    <a:pt x="5442" y="150"/>
                    <a:pt x="5505" y="150"/>
                  </a:cubicBezTo>
                  <a:cubicBezTo>
                    <a:pt x="5531" y="143"/>
                    <a:pt x="5556" y="140"/>
                    <a:pt x="5582" y="140"/>
                  </a:cubicBezTo>
                  <a:cubicBezTo>
                    <a:pt x="5607" y="140"/>
                    <a:pt x="5632" y="143"/>
                    <a:pt x="5658" y="150"/>
                  </a:cubicBezTo>
                  <a:cubicBezTo>
                    <a:pt x="5874" y="175"/>
                    <a:pt x="6090" y="289"/>
                    <a:pt x="6281" y="429"/>
                  </a:cubicBezTo>
                  <a:cubicBezTo>
                    <a:pt x="6471" y="557"/>
                    <a:pt x="6649" y="721"/>
                    <a:pt x="6815" y="899"/>
                  </a:cubicBezTo>
                  <a:lnTo>
                    <a:pt x="6827" y="887"/>
                  </a:lnTo>
                  <a:cubicBezTo>
                    <a:pt x="6751" y="785"/>
                    <a:pt x="6675" y="696"/>
                    <a:pt x="6599" y="607"/>
                  </a:cubicBezTo>
                  <a:cubicBezTo>
                    <a:pt x="6510" y="518"/>
                    <a:pt x="6421" y="429"/>
                    <a:pt x="6332" y="353"/>
                  </a:cubicBezTo>
                  <a:cubicBezTo>
                    <a:pt x="6243" y="277"/>
                    <a:pt x="6141" y="201"/>
                    <a:pt x="6027" y="136"/>
                  </a:cubicBezTo>
                  <a:cubicBezTo>
                    <a:pt x="5925" y="86"/>
                    <a:pt x="5798" y="35"/>
                    <a:pt x="5671" y="9"/>
                  </a:cubicBezTo>
                  <a:cubicBezTo>
                    <a:pt x="5639" y="3"/>
                    <a:pt x="5607" y="0"/>
                    <a:pt x="5575" y="0"/>
                  </a:cubicBezTo>
                  <a:close/>
                </a:path>
              </a:pathLst>
            </a:custGeom>
            <a:solidFill>
              <a:srgbClr val="38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2"/>
            <p:cNvSpPr/>
            <p:nvPr/>
          </p:nvSpPr>
          <p:spPr>
            <a:xfrm>
              <a:off x="3311572" y="1800246"/>
              <a:ext cx="66809" cy="26171"/>
            </a:xfrm>
            <a:custGeom>
              <a:rect b="b" l="l" r="r" t="t"/>
              <a:pathLst>
                <a:path extrusionOk="0" h="568" w="1450">
                  <a:moveTo>
                    <a:pt x="639" y="0"/>
                  </a:moveTo>
                  <a:cubicBezTo>
                    <a:pt x="609" y="0"/>
                    <a:pt x="577" y="3"/>
                    <a:pt x="546" y="8"/>
                  </a:cubicBezTo>
                  <a:cubicBezTo>
                    <a:pt x="407" y="34"/>
                    <a:pt x="292" y="110"/>
                    <a:pt x="203" y="212"/>
                  </a:cubicBezTo>
                  <a:cubicBezTo>
                    <a:pt x="102" y="313"/>
                    <a:pt x="38" y="428"/>
                    <a:pt x="0" y="568"/>
                  </a:cubicBezTo>
                  <a:cubicBezTo>
                    <a:pt x="102" y="491"/>
                    <a:pt x="203" y="415"/>
                    <a:pt x="292" y="352"/>
                  </a:cubicBezTo>
                  <a:cubicBezTo>
                    <a:pt x="394" y="288"/>
                    <a:pt x="483" y="250"/>
                    <a:pt x="585" y="237"/>
                  </a:cubicBezTo>
                  <a:cubicBezTo>
                    <a:pt x="612" y="230"/>
                    <a:pt x="639" y="226"/>
                    <a:pt x="666" y="226"/>
                  </a:cubicBezTo>
                  <a:cubicBezTo>
                    <a:pt x="820" y="226"/>
                    <a:pt x="980" y="342"/>
                    <a:pt x="1131" y="505"/>
                  </a:cubicBezTo>
                  <a:lnTo>
                    <a:pt x="1449" y="212"/>
                  </a:lnTo>
                  <a:lnTo>
                    <a:pt x="1093" y="352"/>
                  </a:lnTo>
                  <a:cubicBezTo>
                    <a:pt x="1055" y="263"/>
                    <a:pt x="1004" y="186"/>
                    <a:pt x="953" y="135"/>
                  </a:cubicBezTo>
                  <a:cubicBezTo>
                    <a:pt x="902" y="85"/>
                    <a:pt x="826" y="47"/>
                    <a:pt x="763" y="22"/>
                  </a:cubicBezTo>
                  <a:cubicBezTo>
                    <a:pt x="725" y="7"/>
                    <a:pt x="683" y="0"/>
                    <a:pt x="639"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2"/>
            <p:cNvSpPr/>
            <p:nvPr/>
          </p:nvSpPr>
          <p:spPr>
            <a:xfrm>
              <a:off x="3164501" y="1798403"/>
              <a:ext cx="66809" cy="26862"/>
            </a:xfrm>
            <a:custGeom>
              <a:rect b="b" l="l" r="r" t="t"/>
              <a:pathLst>
                <a:path extrusionOk="0" h="583" w="1450">
                  <a:moveTo>
                    <a:pt x="803" y="1"/>
                  </a:moveTo>
                  <a:cubicBezTo>
                    <a:pt x="767" y="1"/>
                    <a:pt x="732" y="4"/>
                    <a:pt x="700" y="11"/>
                  </a:cubicBezTo>
                  <a:cubicBezTo>
                    <a:pt x="624" y="36"/>
                    <a:pt x="560" y="74"/>
                    <a:pt x="509" y="125"/>
                  </a:cubicBezTo>
                  <a:cubicBezTo>
                    <a:pt x="446" y="189"/>
                    <a:pt x="395" y="252"/>
                    <a:pt x="370" y="341"/>
                  </a:cubicBezTo>
                  <a:lnTo>
                    <a:pt x="0" y="201"/>
                  </a:lnTo>
                  <a:lnTo>
                    <a:pt x="319" y="494"/>
                  </a:lnTo>
                  <a:cubicBezTo>
                    <a:pt x="478" y="333"/>
                    <a:pt x="629" y="227"/>
                    <a:pt x="787" y="227"/>
                  </a:cubicBezTo>
                  <a:cubicBezTo>
                    <a:pt x="817" y="227"/>
                    <a:pt x="847" y="231"/>
                    <a:pt x="878" y="240"/>
                  </a:cubicBezTo>
                  <a:cubicBezTo>
                    <a:pt x="967" y="252"/>
                    <a:pt x="1068" y="303"/>
                    <a:pt x="1158" y="367"/>
                  </a:cubicBezTo>
                  <a:cubicBezTo>
                    <a:pt x="1246" y="430"/>
                    <a:pt x="1348" y="506"/>
                    <a:pt x="1450" y="582"/>
                  </a:cubicBezTo>
                  <a:cubicBezTo>
                    <a:pt x="1412" y="443"/>
                    <a:pt x="1348" y="328"/>
                    <a:pt x="1260" y="226"/>
                  </a:cubicBezTo>
                  <a:cubicBezTo>
                    <a:pt x="1170" y="112"/>
                    <a:pt x="1056" y="36"/>
                    <a:pt x="916" y="11"/>
                  </a:cubicBezTo>
                  <a:cubicBezTo>
                    <a:pt x="878" y="4"/>
                    <a:pt x="839" y="1"/>
                    <a:pt x="803" y="1"/>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2"/>
            <p:cNvSpPr/>
            <p:nvPr/>
          </p:nvSpPr>
          <p:spPr>
            <a:xfrm>
              <a:off x="3220712" y="1904652"/>
              <a:ext cx="110211" cy="39026"/>
            </a:xfrm>
            <a:custGeom>
              <a:rect b="b" l="l" r="r" t="t"/>
              <a:pathLst>
                <a:path extrusionOk="0" h="847" w="2392">
                  <a:moveTo>
                    <a:pt x="2333" y="1"/>
                  </a:moveTo>
                  <a:cubicBezTo>
                    <a:pt x="2315" y="1"/>
                    <a:pt x="2299" y="12"/>
                    <a:pt x="2289" y="31"/>
                  </a:cubicBezTo>
                  <a:cubicBezTo>
                    <a:pt x="2289" y="31"/>
                    <a:pt x="1984" y="692"/>
                    <a:pt x="1272" y="731"/>
                  </a:cubicBezTo>
                  <a:cubicBezTo>
                    <a:pt x="1252" y="732"/>
                    <a:pt x="1231" y="732"/>
                    <a:pt x="1211" y="732"/>
                  </a:cubicBezTo>
                  <a:cubicBezTo>
                    <a:pt x="546" y="732"/>
                    <a:pt x="102" y="145"/>
                    <a:pt x="90" y="132"/>
                  </a:cubicBezTo>
                  <a:cubicBezTo>
                    <a:pt x="84" y="120"/>
                    <a:pt x="71" y="113"/>
                    <a:pt x="58" y="113"/>
                  </a:cubicBezTo>
                  <a:cubicBezTo>
                    <a:pt x="46" y="113"/>
                    <a:pt x="33" y="120"/>
                    <a:pt x="26" y="132"/>
                  </a:cubicBezTo>
                  <a:cubicBezTo>
                    <a:pt x="1" y="146"/>
                    <a:pt x="1" y="183"/>
                    <a:pt x="14" y="209"/>
                  </a:cubicBezTo>
                  <a:cubicBezTo>
                    <a:pt x="39" y="233"/>
                    <a:pt x="495" y="846"/>
                    <a:pt x="1220" y="846"/>
                  </a:cubicBezTo>
                  <a:cubicBezTo>
                    <a:pt x="1242" y="846"/>
                    <a:pt x="1263" y="846"/>
                    <a:pt x="1285" y="844"/>
                  </a:cubicBezTo>
                  <a:cubicBezTo>
                    <a:pt x="2048" y="807"/>
                    <a:pt x="2366" y="107"/>
                    <a:pt x="2379" y="82"/>
                  </a:cubicBezTo>
                  <a:cubicBezTo>
                    <a:pt x="2391" y="56"/>
                    <a:pt x="2379" y="19"/>
                    <a:pt x="2353" y="5"/>
                  </a:cubicBezTo>
                  <a:cubicBezTo>
                    <a:pt x="2347" y="2"/>
                    <a:pt x="2340" y="1"/>
                    <a:pt x="2333" y="1"/>
                  </a:cubicBezTo>
                  <a:close/>
                </a:path>
              </a:pathLst>
            </a:custGeom>
            <a:solidFill>
              <a:srgbClr val="CA7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6" name="Google Shape;676;p12"/>
          <p:cNvSpPr/>
          <p:nvPr/>
        </p:nvSpPr>
        <p:spPr>
          <a:xfrm>
            <a:off x="3813218" y="282122"/>
            <a:ext cx="868901" cy="937895"/>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2"/>
          <p:cNvSpPr txBox="1"/>
          <p:nvPr/>
        </p:nvSpPr>
        <p:spPr>
          <a:xfrm>
            <a:off x="3933948" y="529919"/>
            <a:ext cx="596400" cy="54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Kanit"/>
                <a:ea typeface="Kanit"/>
                <a:cs typeface="Kanit"/>
                <a:sym typeface="Kanit"/>
              </a:rPr>
              <a:t>03</a:t>
            </a:r>
            <a:endParaRPr b="1" i="0" sz="2400" u="none" cap="none" strike="noStrike">
              <a:solidFill>
                <a:schemeClr val="dk2"/>
              </a:solidFill>
              <a:latin typeface="Kanit"/>
              <a:ea typeface="Kanit"/>
              <a:cs typeface="Kanit"/>
              <a:sym typeface="Kanit"/>
            </a:endParaRPr>
          </a:p>
        </p:txBody>
      </p:sp>
      <p:sp>
        <p:nvSpPr>
          <p:cNvPr id="678" name="Google Shape;678;p12"/>
          <p:cNvSpPr txBox="1"/>
          <p:nvPr/>
        </p:nvSpPr>
        <p:spPr>
          <a:xfrm>
            <a:off x="3886494" y="1412169"/>
            <a:ext cx="4629150" cy="31598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1400"/>
              <a:buFont typeface="Montserrat"/>
              <a:buNone/>
            </a:pPr>
            <a:r>
              <a:rPr b="0" i="0" lang="en-US" sz="1400" u="none" cap="none" strike="noStrike">
                <a:solidFill>
                  <a:srgbClr val="0258A1"/>
                </a:solidFill>
                <a:latin typeface="Montserrat"/>
                <a:ea typeface="Montserrat"/>
                <a:cs typeface="Montserrat"/>
                <a:sym typeface="Montserrat"/>
              </a:rPr>
              <a:t>- Kỹ thuật ghi tín hiệu ECG là quá trình ghi lại hoạt động điện của tim.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accent1"/>
              </a:buClr>
              <a:buSzPts val="1400"/>
              <a:buFont typeface="Montserrat"/>
              <a:buNone/>
            </a:pPr>
            <a:r>
              <a:rPr b="0" i="0" lang="en-US" sz="1400" u="none" cap="none" strike="noStrike">
                <a:solidFill>
                  <a:srgbClr val="0258A1"/>
                </a:solidFill>
                <a:latin typeface="Montserrat"/>
                <a:ea typeface="Montserrat"/>
                <a:cs typeface="Montserrat"/>
                <a:sym typeface="Montserrat"/>
              </a:rPr>
              <a:t>- Có hai phương pháp chính để ghi lại tín hiệu ECG: tiếp điểm và dẫn truyền.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accent1"/>
              </a:buClr>
              <a:buSzPts val="1400"/>
              <a:buFont typeface="Montserrat"/>
              <a:buNone/>
            </a:pPr>
            <a:r>
              <a:rPr b="0" i="0" lang="en-US" sz="1400" u="none" cap="none" strike="noStrike">
                <a:solidFill>
                  <a:srgbClr val="0258A1"/>
                </a:solidFill>
                <a:latin typeface="Montserrat"/>
                <a:ea typeface="Montserrat"/>
                <a:cs typeface="Montserrat"/>
                <a:sym typeface="Montserrat"/>
              </a:rPr>
              <a:t>- Phương pháp tiếp điểm sử dụng các điện cực được đặt trực tiếp lên bề mặt da, trong khi phương pháp dẫn truyền sử dụng các dây dẫn để kết nối điện cực với máy ghi.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1200"/>
              </a:spcAft>
              <a:buClr>
                <a:schemeClr val="accent1"/>
              </a:buClr>
              <a:buSzPts val="1400"/>
              <a:buFont typeface="Montserrat"/>
              <a:buNone/>
            </a:pPr>
            <a:r>
              <a:t/>
            </a:r>
            <a:endParaRPr b="0" i="0" sz="1400" u="none" cap="none" strike="noStrike">
              <a:solidFill>
                <a:srgbClr val="0258A1"/>
              </a:solidFill>
              <a:latin typeface="Montserrat"/>
              <a:ea typeface="Montserrat"/>
              <a:cs typeface="Montserrat"/>
              <a:sym typeface="Montserrat"/>
            </a:endParaRPr>
          </a:p>
        </p:txBody>
      </p:sp>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3"/>
          <p:cNvSpPr txBox="1"/>
          <p:nvPr>
            <p:ph type="title"/>
          </p:nvPr>
        </p:nvSpPr>
        <p:spPr>
          <a:xfrm>
            <a:off x="690465" y="142822"/>
            <a:ext cx="5784980" cy="12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sz="3200">
                <a:solidFill>
                  <a:schemeClr val="accent2"/>
                </a:solidFill>
              </a:rPr>
              <a:t>Một số loại máy đo điện tim</a:t>
            </a:r>
            <a:endParaRPr sz="3200">
              <a:solidFill>
                <a:schemeClr val="accent2"/>
              </a:solidFill>
            </a:endParaRPr>
          </a:p>
        </p:txBody>
      </p:sp>
      <p:pic>
        <p:nvPicPr>
          <p:cNvPr id="684" name="Google Shape;684;p13"/>
          <p:cNvPicPr preferRelativeResize="0"/>
          <p:nvPr/>
        </p:nvPicPr>
        <p:blipFill rotWithShape="1">
          <a:blip r:embed="rId3">
            <a:alphaModFix/>
          </a:blip>
          <a:srcRect b="0" l="0" r="0" t="0"/>
          <a:stretch/>
        </p:blipFill>
        <p:spPr>
          <a:xfrm>
            <a:off x="2059603" y="905775"/>
            <a:ext cx="5024794" cy="3331949"/>
          </a:xfrm>
          <a:prstGeom prst="rect">
            <a:avLst/>
          </a:prstGeom>
          <a:noFill/>
          <a:ln>
            <a:noFill/>
          </a:ln>
        </p:spPr>
      </p:pic>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grpSp>
        <p:nvGrpSpPr>
          <p:cNvPr id="689" name="Google Shape;689;p14"/>
          <p:cNvGrpSpPr/>
          <p:nvPr/>
        </p:nvGrpSpPr>
        <p:grpSpPr>
          <a:xfrm>
            <a:off x="556830" y="1508494"/>
            <a:ext cx="2510924" cy="2126512"/>
            <a:chOff x="1040350" y="1136425"/>
            <a:chExt cx="3209356" cy="2988683"/>
          </a:xfrm>
        </p:grpSpPr>
        <p:sp>
          <p:nvSpPr>
            <p:cNvPr id="690" name="Google Shape;690;p14"/>
            <p:cNvSpPr/>
            <p:nvPr/>
          </p:nvSpPr>
          <p:spPr>
            <a:xfrm>
              <a:off x="1533792" y="2002387"/>
              <a:ext cx="1126985" cy="1791506"/>
            </a:xfrm>
            <a:custGeom>
              <a:rect b="b" l="l" r="r" t="t"/>
              <a:pathLst>
                <a:path extrusionOk="0" h="39668" w="24954">
                  <a:moveTo>
                    <a:pt x="7343" y="1"/>
                  </a:moveTo>
                  <a:cubicBezTo>
                    <a:pt x="6567" y="1"/>
                    <a:pt x="5778" y="141"/>
                    <a:pt x="5011" y="435"/>
                  </a:cubicBezTo>
                  <a:cubicBezTo>
                    <a:pt x="1666" y="1721"/>
                    <a:pt x="1" y="5463"/>
                    <a:pt x="1286" y="8808"/>
                  </a:cubicBezTo>
                  <a:lnTo>
                    <a:pt x="11571" y="35508"/>
                  </a:lnTo>
                  <a:cubicBezTo>
                    <a:pt x="12562" y="38088"/>
                    <a:pt x="15012" y="39668"/>
                    <a:pt x="17615" y="39668"/>
                  </a:cubicBezTo>
                  <a:cubicBezTo>
                    <a:pt x="18389" y="39668"/>
                    <a:pt x="19177" y="39528"/>
                    <a:pt x="19943" y="39233"/>
                  </a:cubicBezTo>
                  <a:cubicBezTo>
                    <a:pt x="23290" y="37948"/>
                    <a:pt x="24954" y="34190"/>
                    <a:pt x="23668" y="30860"/>
                  </a:cubicBezTo>
                  <a:lnTo>
                    <a:pt x="13401" y="4144"/>
                  </a:lnTo>
                  <a:cubicBezTo>
                    <a:pt x="12410" y="1579"/>
                    <a:pt x="9951" y="1"/>
                    <a:pt x="73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4"/>
            <p:cNvSpPr/>
            <p:nvPr/>
          </p:nvSpPr>
          <p:spPr>
            <a:xfrm>
              <a:off x="1824094" y="2793174"/>
              <a:ext cx="836680" cy="1000711"/>
            </a:xfrm>
            <a:custGeom>
              <a:rect b="b" l="l" r="r" t="t"/>
              <a:pathLst>
                <a:path extrusionOk="0" h="22158" w="18526">
                  <a:moveTo>
                    <a:pt x="12098" y="0"/>
                  </a:moveTo>
                  <a:lnTo>
                    <a:pt x="0" y="4648"/>
                  </a:lnTo>
                  <a:lnTo>
                    <a:pt x="5143" y="17998"/>
                  </a:lnTo>
                  <a:cubicBezTo>
                    <a:pt x="6134" y="20578"/>
                    <a:pt x="8584" y="22158"/>
                    <a:pt x="11187" y="22158"/>
                  </a:cubicBezTo>
                  <a:cubicBezTo>
                    <a:pt x="11961" y="22158"/>
                    <a:pt x="12749" y="22018"/>
                    <a:pt x="13515" y="21723"/>
                  </a:cubicBezTo>
                  <a:cubicBezTo>
                    <a:pt x="16862" y="20438"/>
                    <a:pt x="18526" y="16680"/>
                    <a:pt x="17240" y="13350"/>
                  </a:cubicBezTo>
                  <a:lnTo>
                    <a:pt x="12098" y="0"/>
                  </a:lnTo>
                  <a:close/>
                </a:path>
              </a:pathLst>
            </a:custGeom>
            <a:solidFill>
              <a:srgbClr val="0258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4"/>
            <p:cNvSpPr/>
            <p:nvPr/>
          </p:nvSpPr>
          <p:spPr>
            <a:xfrm>
              <a:off x="1040350" y="2723354"/>
              <a:ext cx="1660625" cy="1401754"/>
            </a:xfrm>
            <a:custGeom>
              <a:rect b="b" l="l" r="r" t="t"/>
              <a:pathLst>
                <a:path extrusionOk="0" h="31038" w="36770">
                  <a:moveTo>
                    <a:pt x="7289" y="1"/>
                  </a:moveTo>
                  <a:cubicBezTo>
                    <a:pt x="5404" y="1"/>
                    <a:pt x="3537" y="819"/>
                    <a:pt x="2257" y="2388"/>
                  </a:cubicBezTo>
                  <a:cubicBezTo>
                    <a:pt x="0" y="5172"/>
                    <a:pt x="411" y="9244"/>
                    <a:pt x="3197" y="11518"/>
                  </a:cubicBezTo>
                  <a:lnTo>
                    <a:pt x="25382" y="29582"/>
                  </a:lnTo>
                  <a:cubicBezTo>
                    <a:pt x="26581" y="30560"/>
                    <a:pt x="28029" y="31037"/>
                    <a:pt x="29467" y="31037"/>
                  </a:cubicBezTo>
                  <a:cubicBezTo>
                    <a:pt x="31349" y="31037"/>
                    <a:pt x="33216" y="30221"/>
                    <a:pt x="34495" y="28642"/>
                  </a:cubicBezTo>
                  <a:cubicBezTo>
                    <a:pt x="36770" y="25873"/>
                    <a:pt x="36341" y="21786"/>
                    <a:pt x="33572" y="19528"/>
                  </a:cubicBezTo>
                  <a:lnTo>
                    <a:pt x="11388" y="1465"/>
                  </a:lnTo>
                  <a:cubicBezTo>
                    <a:pt x="10181" y="479"/>
                    <a:pt x="8730" y="1"/>
                    <a:pt x="72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4"/>
            <p:cNvSpPr/>
            <p:nvPr/>
          </p:nvSpPr>
          <p:spPr>
            <a:xfrm>
              <a:off x="1685627" y="3197375"/>
              <a:ext cx="1015343" cy="927728"/>
            </a:xfrm>
            <a:custGeom>
              <a:rect b="b" l="l" r="r" t="t"/>
              <a:pathLst>
                <a:path extrusionOk="0" h="20542" w="22482">
                  <a:moveTo>
                    <a:pt x="8193" y="1"/>
                  </a:moveTo>
                  <a:lnTo>
                    <a:pt x="1" y="10054"/>
                  </a:lnTo>
                  <a:lnTo>
                    <a:pt x="11094" y="19086"/>
                  </a:lnTo>
                  <a:cubicBezTo>
                    <a:pt x="12293" y="20064"/>
                    <a:pt x="13741" y="20541"/>
                    <a:pt x="15179" y="20541"/>
                  </a:cubicBezTo>
                  <a:cubicBezTo>
                    <a:pt x="17061" y="20541"/>
                    <a:pt x="18928" y="19725"/>
                    <a:pt x="20207" y="18146"/>
                  </a:cubicBezTo>
                  <a:cubicBezTo>
                    <a:pt x="22482" y="15377"/>
                    <a:pt x="22053" y="11290"/>
                    <a:pt x="19284" y="9032"/>
                  </a:cubicBezTo>
                  <a:lnTo>
                    <a:pt x="81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4"/>
            <p:cNvSpPr/>
            <p:nvPr/>
          </p:nvSpPr>
          <p:spPr>
            <a:xfrm>
              <a:off x="2974588" y="1136425"/>
              <a:ext cx="1275118" cy="1121114"/>
            </a:xfrm>
            <a:custGeom>
              <a:rect b="b" l="l" r="r" t="t"/>
              <a:pathLst>
                <a:path extrusionOk="0" h="24824" w="28234">
                  <a:moveTo>
                    <a:pt x="14124" y="0"/>
                  </a:moveTo>
                  <a:cubicBezTo>
                    <a:pt x="10156" y="0"/>
                    <a:pt x="6259" y="1901"/>
                    <a:pt x="3857" y="5432"/>
                  </a:cubicBezTo>
                  <a:cubicBezTo>
                    <a:pt x="0" y="11102"/>
                    <a:pt x="1483" y="18815"/>
                    <a:pt x="7137" y="22672"/>
                  </a:cubicBezTo>
                  <a:cubicBezTo>
                    <a:pt x="9276" y="24127"/>
                    <a:pt x="11708" y="24824"/>
                    <a:pt x="14114" y="24824"/>
                  </a:cubicBezTo>
                  <a:cubicBezTo>
                    <a:pt x="18085" y="24824"/>
                    <a:pt x="21985" y="22923"/>
                    <a:pt x="24377" y="19393"/>
                  </a:cubicBezTo>
                  <a:cubicBezTo>
                    <a:pt x="28234" y="13723"/>
                    <a:pt x="26766" y="6009"/>
                    <a:pt x="21097" y="2153"/>
                  </a:cubicBezTo>
                  <a:cubicBezTo>
                    <a:pt x="18958" y="698"/>
                    <a:pt x="16528" y="0"/>
                    <a:pt x="141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4"/>
            <p:cNvSpPr/>
            <p:nvPr/>
          </p:nvSpPr>
          <p:spPr>
            <a:xfrm>
              <a:off x="3115268" y="1329628"/>
              <a:ext cx="994523" cy="734749"/>
            </a:xfrm>
            <a:custGeom>
              <a:rect b="b" l="l" r="r" t="t"/>
              <a:pathLst>
                <a:path extrusionOk="0" h="16269" w="22021">
                  <a:moveTo>
                    <a:pt x="1649" y="0"/>
                  </a:moveTo>
                  <a:cubicBezTo>
                    <a:pt x="1335" y="363"/>
                    <a:pt x="1023" y="743"/>
                    <a:pt x="742" y="1154"/>
                  </a:cubicBezTo>
                  <a:cubicBezTo>
                    <a:pt x="462" y="1567"/>
                    <a:pt x="214" y="1995"/>
                    <a:pt x="1" y="2424"/>
                  </a:cubicBezTo>
                  <a:lnTo>
                    <a:pt x="20372" y="16268"/>
                  </a:lnTo>
                  <a:cubicBezTo>
                    <a:pt x="20684" y="15906"/>
                    <a:pt x="20981" y="15526"/>
                    <a:pt x="21262" y="15115"/>
                  </a:cubicBezTo>
                  <a:cubicBezTo>
                    <a:pt x="21542" y="14702"/>
                    <a:pt x="21789" y="14273"/>
                    <a:pt x="22020" y="13845"/>
                  </a:cubicBezTo>
                  <a:lnTo>
                    <a:pt x="164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4"/>
            <p:cNvSpPr/>
            <p:nvPr/>
          </p:nvSpPr>
          <p:spPr>
            <a:xfrm>
              <a:off x="2439417" y="1629233"/>
              <a:ext cx="1233388" cy="1121024"/>
            </a:xfrm>
            <a:custGeom>
              <a:rect b="b" l="l" r="r" t="t"/>
              <a:pathLst>
                <a:path extrusionOk="0" h="24822" w="27310">
                  <a:moveTo>
                    <a:pt x="13636" y="0"/>
                  </a:moveTo>
                  <a:cubicBezTo>
                    <a:pt x="8013" y="0"/>
                    <a:pt x="2922" y="3841"/>
                    <a:pt x="1583" y="9551"/>
                  </a:cubicBezTo>
                  <a:cubicBezTo>
                    <a:pt x="1" y="16227"/>
                    <a:pt x="4121" y="22901"/>
                    <a:pt x="10795" y="24484"/>
                  </a:cubicBezTo>
                  <a:cubicBezTo>
                    <a:pt x="11757" y="24712"/>
                    <a:pt x="12720" y="24822"/>
                    <a:pt x="13668" y="24822"/>
                  </a:cubicBezTo>
                  <a:cubicBezTo>
                    <a:pt x="19281" y="24822"/>
                    <a:pt x="24374" y="20981"/>
                    <a:pt x="25728" y="15271"/>
                  </a:cubicBezTo>
                  <a:cubicBezTo>
                    <a:pt x="27310" y="8612"/>
                    <a:pt x="23174" y="1921"/>
                    <a:pt x="16515" y="339"/>
                  </a:cubicBezTo>
                  <a:cubicBezTo>
                    <a:pt x="15550" y="110"/>
                    <a:pt x="14586" y="0"/>
                    <a:pt x="1363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4"/>
            <p:cNvSpPr/>
            <p:nvPr/>
          </p:nvSpPr>
          <p:spPr>
            <a:xfrm>
              <a:off x="2499663" y="1997304"/>
              <a:ext cx="1112894" cy="384875"/>
            </a:xfrm>
            <a:custGeom>
              <a:rect b="b" l="l" r="r" t="t"/>
              <a:pathLst>
                <a:path extrusionOk="0" h="8522" w="24642">
                  <a:moveTo>
                    <a:pt x="677" y="1"/>
                  </a:moveTo>
                  <a:cubicBezTo>
                    <a:pt x="512" y="445"/>
                    <a:pt x="363" y="924"/>
                    <a:pt x="249" y="1401"/>
                  </a:cubicBezTo>
                  <a:cubicBezTo>
                    <a:pt x="133" y="1880"/>
                    <a:pt x="51" y="2374"/>
                    <a:pt x="1" y="2852"/>
                  </a:cubicBezTo>
                  <a:lnTo>
                    <a:pt x="23965" y="8521"/>
                  </a:lnTo>
                  <a:cubicBezTo>
                    <a:pt x="24130" y="8077"/>
                    <a:pt x="24279" y="7598"/>
                    <a:pt x="24394" y="7121"/>
                  </a:cubicBezTo>
                  <a:cubicBezTo>
                    <a:pt x="24510" y="6642"/>
                    <a:pt x="24576" y="6148"/>
                    <a:pt x="24641" y="5671"/>
                  </a:cubicBezTo>
                  <a:lnTo>
                    <a:pt x="6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8" name="Google Shape;698;p14"/>
          <p:cNvSpPr txBox="1"/>
          <p:nvPr/>
        </p:nvSpPr>
        <p:spPr>
          <a:xfrm>
            <a:off x="3504625" y="1145500"/>
            <a:ext cx="4920600" cy="219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1400"/>
              <a:buFont typeface="Montserrat"/>
              <a:buNone/>
            </a:pPr>
            <a:r>
              <a:rPr b="0" i="0" lang="en-US" sz="1600" u="none" cap="none" strike="noStrike">
                <a:solidFill>
                  <a:srgbClr val="0258A1"/>
                </a:solidFill>
                <a:latin typeface="Montserrat"/>
                <a:ea typeface="Montserrat"/>
                <a:cs typeface="Montserrat"/>
                <a:sym typeface="Montserrat"/>
              </a:rPr>
              <a:t>- Thiết bị ghi ECG hiện đại sử dụng công nghệ kỹ thuật số để xử lý tín hiệu và loại bỏ nhiễu.</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accent1"/>
              </a:buClr>
              <a:buSzPts val="1400"/>
              <a:buFont typeface="Montserrat"/>
              <a:buNone/>
            </a:pPr>
            <a:r>
              <a:rPr b="0" i="0" lang="en-US" sz="1600" u="none" cap="none" strike="noStrike">
                <a:solidFill>
                  <a:srgbClr val="0258A1"/>
                </a:solidFill>
                <a:latin typeface="Montserrat"/>
                <a:ea typeface="Montserrat"/>
                <a:cs typeface="Montserrat"/>
                <a:sym typeface="Montserrat"/>
              </a:rPr>
              <a:t>- Có tính năng giám sát và lưu trữ tín hiệu để phân tích và chẩn đoán sau này.</a:t>
            </a:r>
            <a:endParaRPr b="0" i="0" sz="1600" u="none" cap="none" strike="noStrike">
              <a:solidFill>
                <a:srgbClr val="0258A1"/>
              </a:solidFill>
              <a:latin typeface="Montserrat"/>
              <a:ea typeface="Montserrat"/>
              <a:cs typeface="Montserrat"/>
              <a:sym typeface="Montserrat"/>
            </a:endParaRPr>
          </a:p>
          <a:p>
            <a:pPr indent="0" lvl="0" marL="0" marR="0" rtl="0" algn="l">
              <a:lnSpc>
                <a:spcPct val="100000"/>
              </a:lnSpc>
              <a:spcBef>
                <a:spcPts val="1200"/>
              </a:spcBef>
              <a:spcAft>
                <a:spcPts val="0"/>
              </a:spcAft>
              <a:buClr>
                <a:schemeClr val="accent1"/>
              </a:buClr>
              <a:buSzPts val="1400"/>
              <a:buFont typeface="Montserrat"/>
              <a:buNone/>
            </a:pPr>
            <a:r>
              <a:rPr b="0" i="0" lang="en-US" sz="1600" u="none" cap="none" strike="noStrike">
                <a:solidFill>
                  <a:srgbClr val="0258A1"/>
                </a:solidFill>
                <a:latin typeface="Montserrat"/>
                <a:ea typeface="Montserrat"/>
                <a:cs typeface="Montserrat"/>
                <a:sym typeface="Montserrat"/>
              </a:rPr>
              <a:t>- Ngoài ra còn có thể kết nối với các ứng dụng y tế theo dõi sức khỏe trên smartphone.</a:t>
            </a:r>
            <a:endParaRPr b="0" i="0" sz="1600" u="none" cap="none" strike="noStrike">
              <a:solidFill>
                <a:srgbClr val="0258A1"/>
              </a:solidFill>
              <a:latin typeface="Montserrat"/>
              <a:ea typeface="Montserrat"/>
              <a:cs typeface="Montserrat"/>
              <a:sym typeface="Montserrat"/>
            </a:endParaRPr>
          </a:p>
          <a:p>
            <a:pPr indent="0" lvl="0" marL="0" marR="0" rtl="0" algn="l">
              <a:lnSpc>
                <a:spcPct val="100000"/>
              </a:lnSpc>
              <a:spcBef>
                <a:spcPts val="1200"/>
              </a:spcBef>
              <a:spcAft>
                <a:spcPts val="1200"/>
              </a:spcAft>
              <a:buClr>
                <a:schemeClr val="accent1"/>
              </a:buClr>
              <a:buSzPts val="1400"/>
              <a:buFont typeface="Montserrat"/>
              <a:buNone/>
            </a:pPr>
            <a:r>
              <a:t/>
            </a:r>
            <a:endParaRPr b="0" i="0" sz="1600" u="none" cap="none" strike="noStrike">
              <a:solidFill>
                <a:srgbClr val="000000"/>
              </a:solidFill>
              <a:latin typeface="Arial"/>
              <a:ea typeface="Arial"/>
              <a:cs typeface="Arial"/>
              <a:sym typeface="Arial"/>
            </a:endParaRPr>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5"/>
          <p:cNvSpPr txBox="1"/>
          <p:nvPr>
            <p:ph idx="1" type="subTitle"/>
          </p:nvPr>
        </p:nvSpPr>
        <p:spPr>
          <a:xfrm>
            <a:off x="879897" y="1395770"/>
            <a:ext cx="2795100" cy="39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400"/>
              <a:buNone/>
            </a:pPr>
            <a:r>
              <a:rPr lang="en-US">
                <a:solidFill>
                  <a:schemeClr val="accent2"/>
                </a:solidFill>
              </a:rPr>
              <a:t>Tiền xử lý</a:t>
            </a:r>
            <a:endParaRPr>
              <a:solidFill>
                <a:schemeClr val="accent2"/>
              </a:solidFill>
            </a:endParaRPr>
          </a:p>
        </p:txBody>
      </p:sp>
      <p:sp>
        <p:nvSpPr>
          <p:cNvPr id="704" name="Google Shape;704;p15"/>
          <p:cNvSpPr txBox="1"/>
          <p:nvPr>
            <p:ph idx="2" type="subTitle"/>
          </p:nvPr>
        </p:nvSpPr>
        <p:spPr>
          <a:xfrm>
            <a:off x="789542" y="1801713"/>
            <a:ext cx="3446060" cy="88589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solidFill>
                  <a:schemeClr val="accent1"/>
                </a:solidFill>
              </a:rPr>
              <a:t>- </a:t>
            </a:r>
            <a:r>
              <a:rPr lang="en-US"/>
              <a:t>Lọc nhiễu và cân bằng cường độ tín hiệu để đảm bảo chất lượng tín hiệu đầu vào cho các bước xử lý sau.</a:t>
            </a:r>
            <a:endParaRPr>
              <a:solidFill>
                <a:schemeClr val="accent1"/>
              </a:solidFill>
            </a:endParaRPr>
          </a:p>
        </p:txBody>
      </p:sp>
      <p:sp>
        <p:nvSpPr>
          <p:cNvPr id="705" name="Google Shape;705;p15"/>
          <p:cNvSpPr txBox="1"/>
          <p:nvPr>
            <p:ph idx="3" type="subTitle"/>
          </p:nvPr>
        </p:nvSpPr>
        <p:spPr>
          <a:xfrm>
            <a:off x="914582" y="3298822"/>
            <a:ext cx="2803200" cy="39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400"/>
              <a:buNone/>
            </a:pPr>
            <a:r>
              <a:rPr lang="en-US">
                <a:solidFill>
                  <a:schemeClr val="accent2"/>
                </a:solidFill>
              </a:rPr>
              <a:t>Phân đoạn</a:t>
            </a:r>
            <a:endParaRPr>
              <a:solidFill>
                <a:schemeClr val="accent2"/>
              </a:solidFill>
            </a:endParaRPr>
          </a:p>
        </p:txBody>
      </p:sp>
      <p:sp>
        <p:nvSpPr>
          <p:cNvPr id="706" name="Google Shape;706;p15"/>
          <p:cNvSpPr txBox="1"/>
          <p:nvPr>
            <p:ph idx="4" type="subTitle"/>
          </p:nvPr>
        </p:nvSpPr>
        <p:spPr>
          <a:xfrm>
            <a:off x="844407" y="3711431"/>
            <a:ext cx="3391195"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Chia tín hiệu ECG thành các đoạn tương ứng với từng chu kỳ của tim, gồm đoạn P, QRS và T.</a:t>
            </a:r>
            <a:endParaRPr>
              <a:solidFill>
                <a:schemeClr val="accent1"/>
              </a:solidFill>
            </a:endParaRPr>
          </a:p>
        </p:txBody>
      </p:sp>
      <p:sp>
        <p:nvSpPr>
          <p:cNvPr id="707" name="Google Shape;707;p15"/>
          <p:cNvSpPr txBox="1"/>
          <p:nvPr>
            <p:ph idx="5" type="subTitle"/>
          </p:nvPr>
        </p:nvSpPr>
        <p:spPr>
          <a:xfrm>
            <a:off x="5441994" y="481601"/>
            <a:ext cx="2808600" cy="39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400"/>
              <a:buNone/>
            </a:pPr>
            <a:r>
              <a:rPr lang="en-US">
                <a:solidFill>
                  <a:schemeClr val="accent2"/>
                </a:solidFill>
              </a:rPr>
              <a:t>Rút trích đặc trưng</a:t>
            </a:r>
            <a:endParaRPr>
              <a:solidFill>
                <a:schemeClr val="accent2"/>
              </a:solidFill>
            </a:endParaRPr>
          </a:p>
        </p:txBody>
      </p:sp>
      <p:sp>
        <p:nvSpPr>
          <p:cNvPr id="708" name="Google Shape;708;p15"/>
          <p:cNvSpPr txBox="1"/>
          <p:nvPr>
            <p:ph idx="6" type="subTitle"/>
          </p:nvPr>
        </p:nvSpPr>
        <p:spPr>
          <a:xfrm>
            <a:off x="4615483" y="841581"/>
            <a:ext cx="434079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Tìm kiếm các đặc trưng quan trọng của tín hiệu ECG, bao gồm các thông số như độ dốc, độ rộng và độ cao của các sóng và đỉnh.</a:t>
            </a:r>
            <a:endParaRPr>
              <a:solidFill>
                <a:schemeClr val="accent1"/>
              </a:solidFill>
            </a:endParaRPr>
          </a:p>
        </p:txBody>
      </p:sp>
      <p:sp>
        <p:nvSpPr>
          <p:cNvPr id="709" name="Google Shape;709;p15"/>
          <p:cNvSpPr txBox="1"/>
          <p:nvPr>
            <p:ph idx="7" type="subTitle"/>
          </p:nvPr>
        </p:nvSpPr>
        <p:spPr>
          <a:xfrm>
            <a:off x="5441994" y="2117104"/>
            <a:ext cx="2808600" cy="39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400"/>
              <a:buNone/>
            </a:pPr>
            <a:r>
              <a:rPr lang="en-US">
                <a:solidFill>
                  <a:schemeClr val="accent2"/>
                </a:solidFill>
              </a:rPr>
              <a:t>Phân loại</a:t>
            </a:r>
            <a:endParaRPr>
              <a:solidFill>
                <a:schemeClr val="accent2"/>
              </a:solidFill>
            </a:endParaRPr>
          </a:p>
        </p:txBody>
      </p:sp>
      <p:sp>
        <p:nvSpPr>
          <p:cNvPr id="710" name="Google Shape;710;p15"/>
          <p:cNvSpPr txBox="1"/>
          <p:nvPr>
            <p:ph idx="8" type="subTitle"/>
          </p:nvPr>
        </p:nvSpPr>
        <p:spPr>
          <a:xfrm>
            <a:off x="4651132" y="2491969"/>
            <a:ext cx="430514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solidFill>
                  <a:schemeClr val="accent1"/>
                </a:solidFill>
              </a:rPr>
              <a:t>- </a:t>
            </a:r>
            <a:r>
              <a:rPr lang="en-US"/>
              <a:t>Sử dụng các thuật toán máy học để phân loại tín hiệu ECG vào các nhóm tương ứng với các bệnh tim hoặc tình trạng sức khỏe của bệnh nhân.</a:t>
            </a:r>
            <a:endParaRPr>
              <a:solidFill>
                <a:schemeClr val="accent1"/>
              </a:solidFill>
            </a:endParaRPr>
          </a:p>
        </p:txBody>
      </p:sp>
      <p:grpSp>
        <p:nvGrpSpPr>
          <p:cNvPr id="711" name="Google Shape;711;p15"/>
          <p:cNvGrpSpPr/>
          <p:nvPr/>
        </p:nvGrpSpPr>
        <p:grpSpPr>
          <a:xfrm>
            <a:off x="2025176" y="909507"/>
            <a:ext cx="664531" cy="586597"/>
            <a:chOff x="2392050" y="1259510"/>
            <a:chExt cx="998411" cy="742880"/>
          </a:xfrm>
        </p:grpSpPr>
        <p:sp>
          <p:nvSpPr>
            <p:cNvPr id="712" name="Google Shape;712;p15"/>
            <p:cNvSpPr/>
            <p:nvPr/>
          </p:nvSpPr>
          <p:spPr>
            <a:xfrm>
              <a:off x="2392050" y="1259510"/>
              <a:ext cx="998411" cy="742880"/>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3" name="Google Shape;713;p15"/>
            <p:cNvGrpSpPr/>
            <p:nvPr/>
          </p:nvGrpSpPr>
          <p:grpSpPr>
            <a:xfrm>
              <a:off x="2633213" y="1499141"/>
              <a:ext cx="502306" cy="263629"/>
              <a:chOff x="2084325" y="363300"/>
              <a:chExt cx="484150" cy="254100"/>
            </a:xfrm>
          </p:grpSpPr>
          <p:sp>
            <p:nvSpPr>
              <p:cNvPr id="714" name="Google Shape;714;p15"/>
              <p:cNvSpPr/>
              <p:nvPr/>
            </p:nvSpPr>
            <p:spPr>
              <a:xfrm>
                <a:off x="2084325" y="363300"/>
                <a:ext cx="484150" cy="254100"/>
              </a:xfrm>
              <a:custGeom>
                <a:rect b="b" l="l" r="r" t="t"/>
                <a:pathLst>
                  <a:path extrusionOk="0" h="10164" w="19366">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715" name="Google Shape;715;p15"/>
              <p:cNvSpPr/>
              <p:nvPr/>
            </p:nvSpPr>
            <p:spPr>
              <a:xfrm>
                <a:off x="2250600" y="419775"/>
                <a:ext cx="145175" cy="141125"/>
              </a:xfrm>
              <a:custGeom>
                <a:rect b="b" l="l" r="r" t="t"/>
                <a:pathLst>
                  <a:path extrusionOk="0" h="5645" w="5807">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grpSp>
        <p:nvGrpSpPr>
          <p:cNvPr id="716" name="Google Shape;716;p15"/>
          <p:cNvGrpSpPr/>
          <p:nvPr/>
        </p:nvGrpSpPr>
        <p:grpSpPr>
          <a:xfrm>
            <a:off x="6596550" y="76060"/>
            <a:ext cx="499490" cy="460227"/>
            <a:chOff x="5837445" y="1250745"/>
            <a:chExt cx="820781" cy="760402"/>
          </a:xfrm>
        </p:grpSpPr>
        <p:sp>
          <p:nvSpPr>
            <p:cNvPr id="717" name="Google Shape;717;p15"/>
            <p:cNvSpPr/>
            <p:nvPr/>
          </p:nvSpPr>
          <p:spPr>
            <a:xfrm rot="-5400000">
              <a:off x="5867634" y="1220555"/>
              <a:ext cx="760402" cy="820781"/>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8" name="Google Shape;718;p15"/>
            <p:cNvGrpSpPr/>
            <p:nvPr/>
          </p:nvGrpSpPr>
          <p:grpSpPr>
            <a:xfrm>
              <a:off x="6033278" y="1416401"/>
              <a:ext cx="429113" cy="429113"/>
              <a:chOff x="5049725" y="3806450"/>
              <a:chExt cx="481825" cy="481825"/>
            </a:xfrm>
          </p:grpSpPr>
          <p:sp>
            <p:nvSpPr>
              <p:cNvPr id="719" name="Google Shape;719;p15"/>
              <p:cNvSpPr/>
              <p:nvPr/>
            </p:nvSpPr>
            <p:spPr>
              <a:xfrm>
                <a:off x="536115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E3F1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720" name="Google Shape;720;p15"/>
              <p:cNvSpPr/>
              <p:nvPr/>
            </p:nvSpPr>
            <p:spPr>
              <a:xfrm>
                <a:off x="519177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E3F1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721" name="Google Shape;721;p15"/>
              <p:cNvSpPr/>
              <p:nvPr/>
            </p:nvSpPr>
            <p:spPr>
              <a:xfrm>
                <a:off x="504972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grpSp>
        <p:nvGrpSpPr>
          <p:cNvPr id="722" name="Google Shape;722;p15"/>
          <p:cNvGrpSpPr/>
          <p:nvPr/>
        </p:nvGrpSpPr>
        <p:grpSpPr>
          <a:xfrm>
            <a:off x="2094901" y="2765270"/>
            <a:ext cx="525082" cy="581416"/>
            <a:chOff x="2504181" y="2939810"/>
            <a:chExt cx="760402" cy="820781"/>
          </a:xfrm>
        </p:grpSpPr>
        <p:sp>
          <p:nvSpPr>
            <p:cNvPr id="723" name="Google Shape;723;p15"/>
            <p:cNvSpPr/>
            <p:nvPr/>
          </p:nvSpPr>
          <p:spPr>
            <a:xfrm>
              <a:off x="2504181" y="2939810"/>
              <a:ext cx="760402" cy="820781"/>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4" name="Google Shape;724;p15"/>
            <p:cNvGrpSpPr/>
            <p:nvPr/>
          </p:nvGrpSpPr>
          <p:grpSpPr>
            <a:xfrm>
              <a:off x="2695597" y="3138165"/>
              <a:ext cx="377570" cy="424081"/>
              <a:chOff x="6264300" y="3809300"/>
              <a:chExt cx="423950" cy="476175"/>
            </a:xfrm>
          </p:grpSpPr>
          <p:sp>
            <p:nvSpPr>
              <p:cNvPr id="725" name="Google Shape;725;p15"/>
              <p:cNvSpPr/>
              <p:nvPr/>
            </p:nvSpPr>
            <p:spPr>
              <a:xfrm>
                <a:off x="6346200" y="4002825"/>
                <a:ext cx="66950" cy="63225"/>
              </a:xfrm>
              <a:custGeom>
                <a:rect b="b" l="l" r="r" t="t"/>
                <a:pathLst>
                  <a:path extrusionOk="0" h="2529" w="2678">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726" name="Google Shape;726;p15"/>
              <p:cNvSpPr/>
              <p:nvPr/>
            </p:nvSpPr>
            <p:spPr>
              <a:xfrm>
                <a:off x="6539375" y="4002825"/>
                <a:ext cx="66950" cy="63200"/>
              </a:xfrm>
              <a:custGeom>
                <a:rect b="b" l="l" r="r" t="t"/>
                <a:pathLst>
                  <a:path extrusionOk="0" h="2528" w="2678">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727" name="Google Shape;727;p15"/>
              <p:cNvSpPr/>
              <p:nvPr/>
            </p:nvSpPr>
            <p:spPr>
              <a:xfrm>
                <a:off x="6264300" y="3809300"/>
                <a:ext cx="423950" cy="476175"/>
              </a:xfrm>
              <a:custGeom>
                <a:rect b="b" l="l" r="r" t="t"/>
                <a:pathLst>
                  <a:path extrusionOk="0" h="19047" w="16958">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grpSp>
        <p:nvGrpSpPr>
          <p:cNvPr id="728" name="Google Shape;728;p15"/>
          <p:cNvGrpSpPr/>
          <p:nvPr/>
        </p:nvGrpSpPr>
        <p:grpSpPr>
          <a:xfrm>
            <a:off x="6513847" y="1584664"/>
            <a:ext cx="664894" cy="801349"/>
            <a:chOff x="5626772" y="2744252"/>
            <a:chExt cx="1242131" cy="1211892"/>
          </a:xfrm>
        </p:grpSpPr>
        <p:sp>
          <p:nvSpPr>
            <p:cNvPr id="729" name="Google Shape;729;p15"/>
            <p:cNvSpPr/>
            <p:nvPr/>
          </p:nvSpPr>
          <p:spPr>
            <a:xfrm rot="2412014">
              <a:off x="5748611" y="2978743"/>
              <a:ext cx="998452" cy="742911"/>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5"/>
            <p:cNvSpPr/>
            <p:nvPr/>
          </p:nvSpPr>
          <p:spPr>
            <a:xfrm>
              <a:off x="6019783" y="3135732"/>
              <a:ext cx="470882" cy="428935"/>
            </a:xfrm>
            <a:custGeom>
              <a:rect b="b" l="l" r="r" t="t"/>
              <a:pathLst>
                <a:path extrusionOk="0" h="19265" w="21149">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731" name="Google Shape;731;p15"/>
          <p:cNvSpPr/>
          <p:nvPr/>
        </p:nvSpPr>
        <p:spPr>
          <a:xfrm rot="-5400000">
            <a:off x="663480" y="88559"/>
            <a:ext cx="693227" cy="664531"/>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5"/>
          <p:cNvSpPr txBox="1"/>
          <p:nvPr/>
        </p:nvSpPr>
        <p:spPr>
          <a:xfrm>
            <a:off x="-1642729" y="232622"/>
            <a:ext cx="530564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Kanit"/>
                <a:ea typeface="Kanit"/>
                <a:cs typeface="Kanit"/>
                <a:sym typeface="Kanit"/>
              </a:rPr>
              <a:t>04  </a:t>
            </a:r>
            <a:endParaRPr b="0" i="0" sz="1400" u="none" cap="none" strike="noStrike">
              <a:solidFill>
                <a:srgbClr val="000000"/>
              </a:solidFill>
              <a:latin typeface="Arial"/>
              <a:ea typeface="Arial"/>
              <a:cs typeface="Arial"/>
              <a:sym typeface="Arial"/>
            </a:endParaRPr>
          </a:p>
        </p:txBody>
      </p:sp>
      <p:sp>
        <p:nvSpPr>
          <p:cNvPr id="733" name="Google Shape;733;p15"/>
          <p:cNvSpPr txBox="1"/>
          <p:nvPr/>
        </p:nvSpPr>
        <p:spPr>
          <a:xfrm>
            <a:off x="1309712" y="231509"/>
            <a:ext cx="566715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accent2"/>
                </a:solidFill>
                <a:latin typeface="Times New Roman"/>
                <a:ea typeface="Times New Roman"/>
                <a:cs typeface="Times New Roman"/>
                <a:sym typeface="Times New Roman"/>
              </a:rPr>
              <a:t>Phân tích tín hiệu</a:t>
            </a:r>
            <a:endParaRPr b="1" i="0" sz="2400" u="none" cap="none" strike="noStrike">
              <a:solidFill>
                <a:srgbClr val="000000"/>
              </a:solidFill>
              <a:latin typeface="Arial"/>
              <a:ea typeface="Arial"/>
              <a:cs typeface="Arial"/>
              <a:sym typeface="Arial"/>
            </a:endParaRPr>
          </a:p>
        </p:txBody>
      </p:sp>
      <p:grpSp>
        <p:nvGrpSpPr>
          <p:cNvPr id="734" name="Google Shape;734;p15"/>
          <p:cNvGrpSpPr/>
          <p:nvPr/>
        </p:nvGrpSpPr>
        <p:grpSpPr>
          <a:xfrm>
            <a:off x="6603996" y="3447937"/>
            <a:ext cx="484596" cy="581416"/>
            <a:chOff x="1414150" y="1659663"/>
            <a:chExt cx="1305350" cy="1209325"/>
          </a:xfrm>
        </p:grpSpPr>
        <p:sp>
          <p:nvSpPr>
            <p:cNvPr id="735" name="Google Shape;735;p15"/>
            <p:cNvSpPr/>
            <p:nvPr/>
          </p:nvSpPr>
          <p:spPr>
            <a:xfrm rot="-5400000">
              <a:off x="1462162" y="1611650"/>
              <a:ext cx="1209325" cy="1305350"/>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6" name="Google Shape;736;p15"/>
            <p:cNvGrpSpPr/>
            <p:nvPr/>
          </p:nvGrpSpPr>
          <p:grpSpPr>
            <a:xfrm>
              <a:off x="1753527" y="1947519"/>
              <a:ext cx="633663" cy="633609"/>
              <a:chOff x="-25094250" y="3547050"/>
              <a:chExt cx="295400" cy="295375"/>
            </a:xfrm>
          </p:grpSpPr>
          <p:sp>
            <p:nvSpPr>
              <p:cNvPr id="737" name="Google Shape;737;p15"/>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5"/>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5"/>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5"/>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5"/>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42" name="Google Shape;742;p15"/>
          <p:cNvSpPr txBox="1"/>
          <p:nvPr/>
        </p:nvSpPr>
        <p:spPr>
          <a:xfrm>
            <a:off x="5422303" y="3953737"/>
            <a:ext cx="2808600" cy="393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200"/>
              </a:spcAft>
              <a:buClr>
                <a:srgbClr val="0258A1"/>
              </a:buClr>
              <a:buSzPts val="1400"/>
              <a:buFont typeface="Montserrat"/>
              <a:buNone/>
            </a:pPr>
            <a:r>
              <a:rPr b="1" i="0" lang="en-US" sz="1800" u="none" cap="none" strike="noStrike">
                <a:solidFill>
                  <a:schemeClr val="accent2"/>
                </a:solidFill>
                <a:latin typeface="Kanit"/>
                <a:ea typeface="Kanit"/>
                <a:cs typeface="Kanit"/>
                <a:sym typeface="Kanit"/>
              </a:rPr>
              <a:t>Đánh giá và chẩn đoán</a:t>
            </a:r>
            <a:endParaRPr b="1" i="0" sz="1800" u="none" cap="none" strike="noStrike">
              <a:solidFill>
                <a:schemeClr val="accent2"/>
              </a:solidFill>
              <a:latin typeface="Kanit"/>
              <a:ea typeface="Kanit"/>
              <a:cs typeface="Kanit"/>
              <a:sym typeface="Kanit"/>
            </a:endParaRPr>
          </a:p>
        </p:txBody>
      </p:sp>
      <p:sp>
        <p:nvSpPr>
          <p:cNvPr id="743" name="Google Shape;743;p15"/>
          <p:cNvSpPr txBox="1"/>
          <p:nvPr/>
        </p:nvSpPr>
        <p:spPr>
          <a:xfrm>
            <a:off x="4655452" y="4325288"/>
            <a:ext cx="4300824"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258A1"/>
              </a:buClr>
              <a:buSzPts val="1400"/>
              <a:buFont typeface="Montserrat"/>
              <a:buNone/>
            </a:pPr>
            <a:r>
              <a:rPr b="0" i="0" lang="en-US" sz="1400" u="none" cap="none" strike="noStrike">
                <a:solidFill>
                  <a:srgbClr val="0258A1"/>
                </a:solidFill>
                <a:latin typeface="Montserrat"/>
                <a:ea typeface="Montserrat"/>
                <a:cs typeface="Montserrat"/>
                <a:sym typeface="Montserrat"/>
              </a:rPr>
              <a:t>- Đánh giá và chẩn đoán bệnh tim hoặc tình trạng sức khỏe của bệnh nhân dựa trên các kết quả phân tích và phân loại tín hiệu ECG.</a:t>
            </a:r>
            <a:endParaRPr b="0" i="0" sz="1400" u="none" cap="none" strike="noStrike">
              <a:solidFill>
                <a:schemeClr val="accent1"/>
              </a:solidFill>
              <a:latin typeface="Montserrat"/>
              <a:ea typeface="Montserrat"/>
              <a:cs typeface="Montserrat"/>
              <a:sym typeface="Montserrat"/>
            </a:endParaRPr>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6"/>
          <p:cNvSpPr txBox="1"/>
          <p:nvPr>
            <p:ph type="title"/>
          </p:nvPr>
        </p:nvSpPr>
        <p:spPr>
          <a:xfrm>
            <a:off x="1364927" y="464289"/>
            <a:ext cx="7717500" cy="63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a:t>Các bộ dataset</a:t>
            </a:r>
            <a:endParaRPr/>
          </a:p>
        </p:txBody>
      </p:sp>
      <p:sp>
        <p:nvSpPr>
          <p:cNvPr id="749" name="Google Shape;749;p16"/>
          <p:cNvSpPr txBox="1"/>
          <p:nvPr>
            <p:ph idx="2" type="subTitle"/>
          </p:nvPr>
        </p:nvSpPr>
        <p:spPr>
          <a:xfrm>
            <a:off x="2303263" y="4259275"/>
            <a:ext cx="1132200" cy="652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400"/>
              <a:buNone/>
            </a:pPr>
            <a:r>
              <a:rPr lang="en-US" sz="1600">
                <a:latin typeface="Montserrat"/>
                <a:ea typeface="Montserrat"/>
                <a:cs typeface="Montserrat"/>
                <a:sym typeface="Montserrat"/>
              </a:rPr>
              <a:t>PTB-XL </a:t>
            </a:r>
            <a:endParaRPr sz="1600">
              <a:latin typeface="Montserrat"/>
              <a:ea typeface="Montserrat"/>
              <a:cs typeface="Montserrat"/>
              <a:sym typeface="Montserrat"/>
            </a:endParaRPr>
          </a:p>
        </p:txBody>
      </p:sp>
      <p:sp>
        <p:nvSpPr>
          <p:cNvPr id="750" name="Google Shape;750;p16"/>
          <p:cNvSpPr txBox="1"/>
          <p:nvPr>
            <p:ph idx="8" type="subTitle"/>
          </p:nvPr>
        </p:nvSpPr>
        <p:spPr>
          <a:xfrm>
            <a:off x="1055725" y="2282075"/>
            <a:ext cx="3483600" cy="873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400"/>
              <a:buNone/>
            </a:pPr>
            <a:r>
              <a:rPr lang="en-US" sz="1600"/>
              <a:t> MIT-BIH Arrhythmia Database</a:t>
            </a:r>
            <a:endParaRPr sz="1600"/>
          </a:p>
        </p:txBody>
      </p:sp>
      <p:sp>
        <p:nvSpPr>
          <p:cNvPr id="751" name="Google Shape;751;p16"/>
          <p:cNvSpPr txBox="1"/>
          <p:nvPr>
            <p:ph idx="13" type="subTitle"/>
          </p:nvPr>
        </p:nvSpPr>
        <p:spPr>
          <a:xfrm>
            <a:off x="5102555" y="2310238"/>
            <a:ext cx="3364800" cy="652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400"/>
              <a:buNone/>
            </a:pPr>
            <a:r>
              <a:rPr lang="en-US"/>
              <a:t>PTB Diagnostic ECG Database</a:t>
            </a:r>
            <a:endParaRPr/>
          </a:p>
        </p:txBody>
      </p:sp>
      <p:sp>
        <p:nvSpPr>
          <p:cNvPr id="752" name="Google Shape;752;p16"/>
          <p:cNvSpPr txBox="1"/>
          <p:nvPr>
            <p:ph idx="15" type="subTitle"/>
          </p:nvPr>
        </p:nvSpPr>
        <p:spPr>
          <a:xfrm>
            <a:off x="5835723" y="4259275"/>
            <a:ext cx="1248300" cy="65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600"/>
              <a:t>PhysioNet</a:t>
            </a:r>
            <a:endParaRPr sz="1600"/>
          </a:p>
        </p:txBody>
      </p:sp>
      <p:grpSp>
        <p:nvGrpSpPr>
          <p:cNvPr id="753" name="Google Shape;753;p16"/>
          <p:cNvGrpSpPr/>
          <p:nvPr/>
        </p:nvGrpSpPr>
        <p:grpSpPr>
          <a:xfrm>
            <a:off x="2360960" y="1335807"/>
            <a:ext cx="873129" cy="778064"/>
            <a:chOff x="1585088" y="1117273"/>
            <a:chExt cx="910173" cy="677225"/>
          </a:xfrm>
        </p:grpSpPr>
        <p:sp>
          <p:nvSpPr>
            <p:cNvPr id="754" name="Google Shape;754;p16"/>
            <p:cNvSpPr/>
            <p:nvPr/>
          </p:nvSpPr>
          <p:spPr>
            <a:xfrm>
              <a:off x="1585088" y="1117273"/>
              <a:ext cx="910173" cy="677225"/>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5" name="Google Shape;755;p16"/>
            <p:cNvGrpSpPr/>
            <p:nvPr/>
          </p:nvGrpSpPr>
          <p:grpSpPr>
            <a:xfrm>
              <a:off x="1862385" y="1263640"/>
              <a:ext cx="355577" cy="403889"/>
              <a:chOff x="-28069875" y="3175300"/>
              <a:chExt cx="260725" cy="296150"/>
            </a:xfrm>
          </p:grpSpPr>
          <p:sp>
            <p:nvSpPr>
              <p:cNvPr id="756" name="Google Shape;756;p16"/>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6"/>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6"/>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6"/>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6"/>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6"/>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6"/>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6"/>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6"/>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65" name="Google Shape;765;p16"/>
          <p:cNvGrpSpPr/>
          <p:nvPr/>
        </p:nvGrpSpPr>
        <p:grpSpPr>
          <a:xfrm>
            <a:off x="2360956" y="3155387"/>
            <a:ext cx="1016821" cy="1056254"/>
            <a:chOff x="1585107" y="2718837"/>
            <a:chExt cx="1005857" cy="990021"/>
          </a:xfrm>
        </p:grpSpPr>
        <p:sp>
          <p:nvSpPr>
            <p:cNvPr id="766" name="Google Shape;766;p16"/>
            <p:cNvSpPr/>
            <p:nvPr/>
          </p:nvSpPr>
          <p:spPr>
            <a:xfrm rot="-3404262">
              <a:off x="1741436" y="2839727"/>
              <a:ext cx="693199" cy="748242"/>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7" name="Google Shape;767;p16"/>
            <p:cNvGrpSpPr/>
            <p:nvPr/>
          </p:nvGrpSpPr>
          <p:grpSpPr>
            <a:xfrm>
              <a:off x="1874024" y="3012419"/>
              <a:ext cx="342689" cy="402832"/>
              <a:chOff x="-27691025" y="3175300"/>
              <a:chExt cx="251275" cy="295375"/>
            </a:xfrm>
          </p:grpSpPr>
          <p:sp>
            <p:nvSpPr>
              <p:cNvPr id="768" name="Google Shape;768;p16"/>
              <p:cNvSpPr/>
              <p:nvPr/>
            </p:nvSpPr>
            <p:spPr>
              <a:xfrm>
                <a:off x="-27492550" y="3298150"/>
                <a:ext cx="18125" cy="18150"/>
              </a:xfrm>
              <a:custGeom>
                <a:rect b="b" l="l" r="r" t="t"/>
                <a:pathLst>
                  <a:path extrusionOk="0" h="726" w="725">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6"/>
              <p:cNvSpPr/>
              <p:nvPr/>
            </p:nvSpPr>
            <p:spPr>
              <a:xfrm>
                <a:off x="-27613050" y="3175300"/>
                <a:ext cx="60650" cy="105550"/>
              </a:xfrm>
              <a:custGeom>
                <a:rect b="b" l="l" r="r" t="t"/>
                <a:pathLst>
                  <a:path extrusionOk="0" h="4222" w="2426">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6"/>
              <p:cNvSpPr/>
              <p:nvPr/>
            </p:nvSpPr>
            <p:spPr>
              <a:xfrm>
                <a:off x="-27691025" y="3175300"/>
                <a:ext cx="60650" cy="105550"/>
              </a:xfrm>
              <a:custGeom>
                <a:rect b="b" l="l" r="r" t="t"/>
                <a:pathLst>
                  <a:path extrusionOk="0" h="4222" w="2426">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6"/>
              <p:cNvSpPr/>
              <p:nvPr/>
            </p:nvSpPr>
            <p:spPr>
              <a:xfrm>
                <a:off x="-27691025" y="3263500"/>
                <a:ext cx="251275" cy="207175"/>
              </a:xfrm>
              <a:custGeom>
                <a:rect b="b" l="l" r="r" t="t"/>
                <a:pathLst>
                  <a:path extrusionOk="0" h="8287" w="10051">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72" name="Google Shape;772;p16"/>
          <p:cNvGrpSpPr/>
          <p:nvPr/>
        </p:nvGrpSpPr>
        <p:grpSpPr>
          <a:xfrm>
            <a:off x="6232457" y="1335781"/>
            <a:ext cx="699260" cy="652188"/>
            <a:chOff x="4201566" y="1109254"/>
            <a:chExt cx="748272" cy="693227"/>
          </a:xfrm>
        </p:grpSpPr>
        <p:sp>
          <p:nvSpPr>
            <p:cNvPr id="773" name="Google Shape;773;p16"/>
            <p:cNvSpPr/>
            <p:nvPr/>
          </p:nvSpPr>
          <p:spPr>
            <a:xfrm rot="-5400000">
              <a:off x="4229088" y="1081731"/>
              <a:ext cx="693227" cy="748272"/>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4" name="Google Shape;774;p16"/>
            <p:cNvGrpSpPr/>
            <p:nvPr/>
          </p:nvGrpSpPr>
          <p:grpSpPr>
            <a:xfrm>
              <a:off x="4363402" y="1253915"/>
              <a:ext cx="406071" cy="403889"/>
              <a:chOff x="-27351575" y="3175300"/>
              <a:chExt cx="297750" cy="296150"/>
            </a:xfrm>
          </p:grpSpPr>
          <p:sp>
            <p:nvSpPr>
              <p:cNvPr id="775" name="Google Shape;775;p16"/>
              <p:cNvSpPr/>
              <p:nvPr/>
            </p:nvSpPr>
            <p:spPr>
              <a:xfrm>
                <a:off x="-27351575" y="3175300"/>
                <a:ext cx="296975" cy="157550"/>
              </a:xfrm>
              <a:custGeom>
                <a:rect b="b" l="l" r="r" t="t"/>
                <a:pathLst>
                  <a:path extrusionOk="0" h="6302" w="11879">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6"/>
              <p:cNvSpPr/>
              <p:nvPr/>
            </p:nvSpPr>
            <p:spPr>
              <a:xfrm>
                <a:off x="-27123950" y="3332825"/>
                <a:ext cx="17350" cy="52000"/>
              </a:xfrm>
              <a:custGeom>
                <a:rect b="b" l="l" r="r" t="t"/>
                <a:pathLst>
                  <a:path extrusionOk="0" h="2080" w="694">
                    <a:moveTo>
                      <a:pt x="1" y="0"/>
                    </a:moveTo>
                    <a:lnTo>
                      <a:pt x="1" y="1733"/>
                    </a:lnTo>
                    <a:cubicBezTo>
                      <a:pt x="1" y="1922"/>
                      <a:pt x="158" y="2079"/>
                      <a:pt x="347" y="2079"/>
                    </a:cubicBezTo>
                    <a:cubicBezTo>
                      <a:pt x="536" y="2079"/>
                      <a:pt x="694" y="1922"/>
                      <a:pt x="694" y="1733"/>
                    </a:cubicBez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6"/>
              <p:cNvSpPr/>
              <p:nvPr/>
            </p:nvSpPr>
            <p:spPr>
              <a:xfrm>
                <a:off x="-27350775" y="3350150"/>
                <a:ext cx="296950" cy="121300"/>
              </a:xfrm>
              <a:custGeom>
                <a:rect b="b" l="l" r="r" t="t"/>
                <a:pathLst>
                  <a:path extrusionOk="0" h="4852" w="11878">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6"/>
              <p:cNvSpPr/>
              <p:nvPr/>
            </p:nvSpPr>
            <p:spPr>
              <a:xfrm>
                <a:off x="-27299575" y="3332825"/>
                <a:ext cx="18125" cy="52000"/>
              </a:xfrm>
              <a:custGeom>
                <a:rect b="b" l="l" r="r" t="t"/>
                <a:pathLst>
                  <a:path extrusionOk="0" h="2080" w="725">
                    <a:moveTo>
                      <a:pt x="0" y="0"/>
                    </a:moveTo>
                    <a:lnTo>
                      <a:pt x="0" y="1733"/>
                    </a:lnTo>
                    <a:cubicBezTo>
                      <a:pt x="0" y="1922"/>
                      <a:pt x="158" y="2079"/>
                      <a:pt x="378" y="2079"/>
                    </a:cubicBezTo>
                    <a:cubicBezTo>
                      <a:pt x="567" y="2079"/>
                      <a:pt x="725" y="1922"/>
                      <a:pt x="725" y="1733"/>
                    </a:cubicBez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79" name="Google Shape;779;p16"/>
          <p:cNvGrpSpPr/>
          <p:nvPr/>
        </p:nvGrpSpPr>
        <p:grpSpPr>
          <a:xfrm>
            <a:off x="5951453" y="3120144"/>
            <a:ext cx="1016831" cy="1056268"/>
            <a:chOff x="6528062" y="903509"/>
            <a:chExt cx="1132328" cy="1104768"/>
          </a:xfrm>
        </p:grpSpPr>
        <p:sp>
          <p:nvSpPr>
            <p:cNvPr id="780" name="Google Shape;780;p16"/>
            <p:cNvSpPr/>
            <p:nvPr/>
          </p:nvSpPr>
          <p:spPr>
            <a:xfrm rot="2412081">
              <a:off x="6639130" y="1117274"/>
              <a:ext cx="910191" cy="677239"/>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1" name="Google Shape;781;p16"/>
            <p:cNvGrpSpPr/>
            <p:nvPr/>
          </p:nvGrpSpPr>
          <p:grpSpPr>
            <a:xfrm>
              <a:off x="6891740" y="1263777"/>
              <a:ext cx="404980" cy="403617"/>
              <a:chOff x="-26980600" y="3175500"/>
              <a:chExt cx="296950" cy="295950"/>
            </a:xfrm>
          </p:grpSpPr>
          <p:sp>
            <p:nvSpPr>
              <p:cNvPr id="782" name="Google Shape;782;p16"/>
              <p:cNvSpPr/>
              <p:nvPr/>
            </p:nvSpPr>
            <p:spPr>
              <a:xfrm>
                <a:off x="-26798650" y="3175500"/>
                <a:ext cx="115000" cy="114025"/>
              </a:xfrm>
              <a:custGeom>
                <a:rect b="b" l="l" r="r" t="t"/>
                <a:pathLst>
                  <a:path extrusionOk="0" h="4561" w="460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6"/>
              <p:cNvSpPr/>
              <p:nvPr/>
            </p:nvSpPr>
            <p:spPr>
              <a:xfrm>
                <a:off x="-26980600" y="3325725"/>
                <a:ext cx="168575" cy="145725"/>
              </a:xfrm>
              <a:custGeom>
                <a:rect b="b" l="l" r="r" t="t"/>
                <a:pathLst>
                  <a:path extrusionOk="0" h="5829" w="6743">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6"/>
              <p:cNvSpPr/>
              <p:nvPr/>
            </p:nvSpPr>
            <p:spPr>
              <a:xfrm>
                <a:off x="-26893950" y="3226500"/>
                <a:ext cx="159125" cy="137850"/>
              </a:xfrm>
              <a:custGeom>
                <a:rect b="b" l="l" r="r" t="t"/>
                <a:pathLst>
                  <a:path extrusionOk="0" h="5514" w="6365">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85" name="Google Shape;785;p16"/>
          <p:cNvSpPr/>
          <p:nvPr/>
        </p:nvSpPr>
        <p:spPr>
          <a:xfrm rot="2412081">
            <a:off x="479616" y="393377"/>
            <a:ext cx="910191" cy="677239"/>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6"/>
          <p:cNvSpPr txBox="1"/>
          <p:nvPr/>
        </p:nvSpPr>
        <p:spPr>
          <a:xfrm>
            <a:off x="616916" y="522397"/>
            <a:ext cx="630900" cy="420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258A1"/>
              </a:buClr>
              <a:buSzPts val="1400"/>
              <a:buFont typeface="Montserrat"/>
              <a:buNone/>
            </a:pPr>
            <a:r>
              <a:rPr b="1" i="0" lang="en-US" sz="2000" u="none" cap="none" strike="noStrike">
                <a:solidFill>
                  <a:schemeClr val="dk2"/>
                </a:solidFill>
                <a:latin typeface="Kanit"/>
                <a:ea typeface="Kanit"/>
                <a:cs typeface="Kanit"/>
                <a:sym typeface="Kanit"/>
              </a:rPr>
              <a:t>05</a:t>
            </a:r>
            <a:endParaRPr b="0" i="0" sz="2000" u="none" cap="none" strike="noStrike">
              <a:solidFill>
                <a:srgbClr val="0258A1"/>
              </a:solidFill>
              <a:latin typeface="Montserrat"/>
              <a:ea typeface="Montserrat"/>
              <a:cs typeface="Montserrat"/>
              <a:sym typeface="Montserrat"/>
            </a:endParaRP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grpSp>
        <p:nvGrpSpPr>
          <p:cNvPr id="791" name="Google Shape;791;g21b5f0a5a5a_0_0"/>
          <p:cNvGrpSpPr/>
          <p:nvPr/>
        </p:nvGrpSpPr>
        <p:grpSpPr>
          <a:xfrm>
            <a:off x="6403026" y="1226187"/>
            <a:ext cx="2481391" cy="2691126"/>
            <a:chOff x="1460500" y="238125"/>
            <a:chExt cx="4697825" cy="5094900"/>
          </a:xfrm>
        </p:grpSpPr>
        <p:sp>
          <p:nvSpPr>
            <p:cNvPr id="792" name="Google Shape;792;g21b5f0a5a5a_0_0"/>
            <p:cNvSpPr/>
            <p:nvPr/>
          </p:nvSpPr>
          <p:spPr>
            <a:xfrm>
              <a:off x="3209250" y="2942400"/>
              <a:ext cx="332700" cy="333225"/>
            </a:xfrm>
            <a:custGeom>
              <a:rect b="b" l="l" r="r" t="t"/>
              <a:pathLst>
                <a:path extrusionOk="0" h="13329" w="13308">
                  <a:moveTo>
                    <a:pt x="1" y="13328"/>
                  </a:moveTo>
                  <a:lnTo>
                    <a:pt x="13307" y="13328"/>
                  </a:lnTo>
                  <a:lnTo>
                    <a:pt x="13307"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g21b5f0a5a5a_0_0"/>
            <p:cNvSpPr/>
            <p:nvPr/>
          </p:nvSpPr>
          <p:spPr>
            <a:xfrm>
              <a:off x="1460500" y="238125"/>
              <a:ext cx="4095425" cy="5094900"/>
            </a:xfrm>
            <a:custGeom>
              <a:rect b="b" l="l" r="r" t="t"/>
              <a:pathLst>
                <a:path extrusionOk="0" h="203796" w="163817">
                  <a:moveTo>
                    <a:pt x="149650" y="0"/>
                  </a:moveTo>
                  <a:lnTo>
                    <a:pt x="0" y="10989"/>
                  </a:lnTo>
                  <a:lnTo>
                    <a:pt x="14167" y="203796"/>
                  </a:lnTo>
                  <a:lnTo>
                    <a:pt x="163816" y="192807"/>
                  </a:lnTo>
                  <a:lnTo>
                    <a:pt x="1496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21b5f0a5a5a_0_0"/>
            <p:cNvSpPr/>
            <p:nvPr/>
          </p:nvSpPr>
          <p:spPr>
            <a:xfrm>
              <a:off x="2216725" y="296050"/>
              <a:ext cx="3941600" cy="4979050"/>
            </a:xfrm>
            <a:custGeom>
              <a:rect b="b" l="l" r="r" t="t"/>
              <a:pathLst>
                <a:path extrusionOk="0" h="199162" w="157664">
                  <a:moveTo>
                    <a:pt x="7713" y="1"/>
                  </a:moveTo>
                  <a:lnTo>
                    <a:pt x="1" y="193167"/>
                  </a:lnTo>
                  <a:lnTo>
                    <a:pt x="149951" y="199161"/>
                  </a:lnTo>
                  <a:lnTo>
                    <a:pt x="157663" y="5995"/>
                  </a:lnTo>
                  <a:lnTo>
                    <a:pt x="77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21b5f0a5a5a_0_0"/>
            <p:cNvSpPr/>
            <p:nvPr/>
          </p:nvSpPr>
          <p:spPr>
            <a:xfrm>
              <a:off x="3109350" y="2791550"/>
              <a:ext cx="2158850" cy="170375"/>
            </a:xfrm>
            <a:custGeom>
              <a:rect b="b" l="l" r="r" t="t"/>
              <a:pathLst>
                <a:path extrusionOk="0" h="6815" w="86354">
                  <a:moveTo>
                    <a:pt x="140" y="1"/>
                  </a:moveTo>
                  <a:lnTo>
                    <a:pt x="1" y="3357"/>
                  </a:lnTo>
                  <a:lnTo>
                    <a:pt x="86213" y="6815"/>
                  </a:lnTo>
                  <a:lnTo>
                    <a:pt x="86354" y="3458"/>
                  </a:lnTo>
                  <a:lnTo>
                    <a:pt x="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21b5f0a5a5a_0_0"/>
            <p:cNvSpPr/>
            <p:nvPr/>
          </p:nvSpPr>
          <p:spPr>
            <a:xfrm>
              <a:off x="3095375" y="3142725"/>
              <a:ext cx="2158850" cy="169850"/>
            </a:xfrm>
            <a:custGeom>
              <a:rect b="b" l="l" r="r" t="t"/>
              <a:pathLst>
                <a:path extrusionOk="0" h="6794" w="86354">
                  <a:moveTo>
                    <a:pt x="139" y="0"/>
                  </a:moveTo>
                  <a:lnTo>
                    <a:pt x="0" y="3357"/>
                  </a:lnTo>
                  <a:lnTo>
                    <a:pt x="86213" y="6794"/>
                  </a:lnTo>
                  <a:lnTo>
                    <a:pt x="86353" y="3437"/>
                  </a:lnTo>
                  <a:lnTo>
                    <a:pt x="1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21b5f0a5a5a_0_0"/>
            <p:cNvSpPr/>
            <p:nvPr/>
          </p:nvSpPr>
          <p:spPr>
            <a:xfrm>
              <a:off x="3081375" y="3493375"/>
              <a:ext cx="2158850" cy="169850"/>
            </a:xfrm>
            <a:custGeom>
              <a:rect b="b" l="l" r="r" t="t"/>
              <a:pathLst>
                <a:path extrusionOk="0" h="6794" w="86354">
                  <a:moveTo>
                    <a:pt x="140" y="0"/>
                  </a:moveTo>
                  <a:lnTo>
                    <a:pt x="1" y="3357"/>
                  </a:lnTo>
                  <a:lnTo>
                    <a:pt x="86213" y="6794"/>
                  </a:lnTo>
                  <a:lnTo>
                    <a:pt x="86354" y="3437"/>
                  </a:lnTo>
                  <a:lnTo>
                    <a:pt x="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21b5f0a5a5a_0_0"/>
            <p:cNvSpPr/>
            <p:nvPr/>
          </p:nvSpPr>
          <p:spPr>
            <a:xfrm>
              <a:off x="3067400" y="3844025"/>
              <a:ext cx="2158850" cy="169850"/>
            </a:xfrm>
            <a:custGeom>
              <a:rect b="b" l="l" r="r" t="t"/>
              <a:pathLst>
                <a:path extrusionOk="0" h="6794" w="86354">
                  <a:moveTo>
                    <a:pt x="120" y="0"/>
                  </a:moveTo>
                  <a:lnTo>
                    <a:pt x="0" y="3357"/>
                  </a:lnTo>
                  <a:lnTo>
                    <a:pt x="86213" y="6793"/>
                  </a:lnTo>
                  <a:lnTo>
                    <a:pt x="86354" y="3456"/>
                  </a:lnTo>
                  <a:lnTo>
                    <a:pt x="12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21b5f0a5a5a_0_0"/>
            <p:cNvSpPr/>
            <p:nvPr/>
          </p:nvSpPr>
          <p:spPr>
            <a:xfrm>
              <a:off x="3053400" y="4194675"/>
              <a:ext cx="2158350" cy="170325"/>
            </a:xfrm>
            <a:custGeom>
              <a:rect b="b" l="l" r="r" t="t"/>
              <a:pathLst>
                <a:path extrusionOk="0" h="6813" w="86334">
                  <a:moveTo>
                    <a:pt x="121" y="0"/>
                  </a:moveTo>
                  <a:lnTo>
                    <a:pt x="1" y="3357"/>
                  </a:lnTo>
                  <a:lnTo>
                    <a:pt x="86213" y="6813"/>
                  </a:lnTo>
                  <a:lnTo>
                    <a:pt x="86333" y="3456"/>
                  </a:lnTo>
                  <a:lnTo>
                    <a:pt x="1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21b5f0a5a5a_0_0"/>
            <p:cNvSpPr/>
            <p:nvPr/>
          </p:nvSpPr>
          <p:spPr>
            <a:xfrm>
              <a:off x="3039425" y="4545325"/>
              <a:ext cx="2158325" cy="170325"/>
            </a:xfrm>
            <a:custGeom>
              <a:rect b="b" l="l" r="r" t="t"/>
              <a:pathLst>
                <a:path extrusionOk="0" h="6813" w="86333">
                  <a:moveTo>
                    <a:pt x="120" y="0"/>
                  </a:moveTo>
                  <a:lnTo>
                    <a:pt x="0" y="3357"/>
                  </a:lnTo>
                  <a:lnTo>
                    <a:pt x="86213" y="6813"/>
                  </a:lnTo>
                  <a:lnTo>
                    <a:pt x="86333" y="3456"/>
                  </a:lnTo>
                  <a:lnTo>
                    <a:pt x="12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21b5f0a5a5a_0_0"/>
            <p:cNvSpPr/>
            <p:nvPr/>
          </p:nvSpPr>
          <p:spPr>
            <a:xfrm>
              <a:off x="3034432" y="510501"/>
              <a:ext cx="2540475" cy="2437100"/>
            </a:xfrm>
            <a:custGeom>
              <a:rect b="b" l="l" r="r" t="t"/>
              <a:pathLst>
                <a:path extrusionOk="0" h="97484" w="101619">
                  <a:moveTo>
                    <a:pt x="53267" y="0"/>
                  </a:moveTo>
                  <a:lnTo>
                    <a:pt x="53267" y="0"/>
                  </a:lnTo>
                  <a:cubicBezTo>
                    <a:pt x="55545" y="141"/>
                    <a:pt x="57822" y="420"/>
                    <a:pt x="60060" y="860"/>
                  </a:cubicBezTo>
                  <a:cubicBezTo>
                    <a:pt x="64759" y="1787"/>
                    <a:pt x="69323" y="3419"/>
                    <a:pt x="73614" y="5717"/>
                  </a:cubicBezTo>
                  <a:lnTo>
                    <a:pt x="73614" y="5717"/>
                  </a:lnTo>
                  <a:cubicBezTo>
                    <a:pt x="67278" y="2308"/>
                    <a:pt x="60352" y="377"/>
                    <a:pt x="53267" y="0"/>
                  </a:cubicBezTo>
                  <a:close/>
                  <a:moveTo>
                    <a:pt x="73614" y="5717"/>
                  </a:moveTo>
                  <a:cubicBezTo>
                    <a:pt x="74797" y="6353"/>
                    <a:pt x="75958" y="7041"/>
                    <a:pt x="77097" y="7779"/>
                  </a:cubicBezTo>
                  <a:lnTo>
                    <a:pt x="77097" y="7779"/>
                  </a:lnTo>
                  <a:cubicBezTo>
                    <a:pt x="77077" y="7764"/>
                    <a:pt x="77058" y="7748"/>
                    <a:pt x="77043" y="7733"/>
                  </a:cubicBezTo>
                  <a:cubicBezTo>
                    <a:pt x="75922" y="7013"/>
                    <a:pt x="74778" y="6340"/>
                    <a:pt x="73614" y="5717"/>
                  </a:cubicBezTo>
                  <a:close/>
                  <a:moveTo>
                    <a:pt x="77097" y="7779"/>
                  </a:moveTo>
                  <a:lnTo>
                    <a:pt x="77097" y="7779"/>
                  </a:lnTo>
                  <a:cubicBezTo>
                    <a:pt x="77129" y="7804"/>
                    <a:pt x="77166" y="7828"/>
                    <a:pt x="77203" y="7853"/>
                  </a:cubicBezTo>
                  <a:cubicBezTo>
                    <a:pt x="77282" y="7912"/>
                    <a:pt x="77381" y="7972"/>
                    <a:pt x="77481" y="8031"/>
                  </a:cubicBezTo>
                  <a:lnTo>
                    <a:pt x="77481" y="8031"/>
                  </a:lnTo>
                  <a:cubicBezTo>
                    <a:pt x="77353" y="7946"/>
                    <a:pt x="77225" y="7863"/>
                    <a:pt x="77097" y="7779"/>
                  </a:cubicBezTo>
                  <a:close/>
                  <a:moveTo>
                    <a:pt x="77481" y="8031"/>
                  </a:moveTo>
                  <a:cubicBezTo>
                    <a:pt x="77561" y="8084"/>
                    <a:pt x="77642" y="8138"/>
                    <a:pt x="77722" y="8192"/>
                  </a:cubicBezTo>
                  <a:cubicBezTo>
                    <a:pt x="77642" y="8133"/>
                    <a:pt x="77562" y="8072"/>
                    <a:pt x="77483" y="8032"/>
                  </a:cubicBezTo>
                  <a:cubicBezTo>
                    <a:pt x="77482" y="8032"/>
                    <a:pt x="77481" y="8031"/>
                    <a:pt x="77481" y="8031"/>
                  </a:cubicBezTo>
                  <a:close/>
                  <a:moveTo>
                    <a:pt x="9890" y="21879"/>
                  </a:moveTo>
                  <a:lnTo>
                    <a:pt x="9890" y="21879"/>
                  </a:lnTo>
                  <a:cubicBezTo>
                    <a:pt x="8143" y="24530"/>
                    <a:pt x="6671" y="27313"/>
                    <a:pt x="5482" y="30207"/>
                  </a:cubicBezTo>
                  <a:lnTo>
                    <a:pt x="5482" y="30207"/>
                  </a:lnTo>
                  <a:cubicBezTo>
                    <a:pt x="6676" y="27310"/>
                    <a:pt x="8149" y="24531"/>
                    <a:pt x="9890" y="21879"/>
                  </a:cubicBezTo>
                  <a:close/>
                  <a:moveTo>
                    <a:pt x="21358" y="25135"/>
                  </a:moveTo>
                  <a:cubicBezTo>
                    <a:pt x="23916" y="25135"/>
                    <a:pt x="26393" y="25894"/>
                    <a:pt x="28551" y="27353"/>
                  </a:cubicBezTo>
                  <a:cubicBezTo>
                    <a:pt x="32946" y="30310"/>
                    <a:pt x="35085" y="35564"/>
                    <a:pt x="33985" y="40740"/>
                  </a:cubicBezTo>
                  <a:cubicBezTo>
                    <a:pt x="33647" y="42358"/>
                    <a:pt x="33007" y="43897"/>
                    <a:pt x="32067" y="45295"/>
                  </a:cubicBezTo>
                  <a:cubicBezTo>
                    <a:pt x="29571" y="48991"/>
                    <a:pt x="25474" y="51010"/>
                    <a:pt x="21318" y="51010"/>
                  </a:cubicBezTo>
                  <a:cubicBezTo>
                    <a:pt x="18841" y="51010"/>
                    <a:pt x="16323" y="50290"/>
                    <a:pt x="14125" y="48812"/>
                  </a:cubicBezTo>
                  <a:cubicBezTo>
                    <a:pt x="9730" y="45855"/>
                    <a:pt x="7593" y="40580"/>
                    <a:pt x="8672" y="35405"/>
                  </a:cubicBezTo>
                  <a:cubicBezTo>
                    <a:pt x="9011" y="33787"/>
                    <a:pt x="9671" y="32248"/>
                    <a:pt x="10609" y="30849"/>
                  </a:cubicBezTo>
                  <a:cubicBezTo>
                    <a:pt x="12527" y="27993"/>
                    <a:pt x="15465" y="26054"/>
                    <a:pt x="18861" y="25375"/>
                  </a:cubicBezTo>
                  <a:cubicBezTo>
                    <a:pt x="19680" y="25215"/>
                    <a:pt x="20540" y="25135"/>
                    <a:pt x="21358" y="25135"/>
                  </a:cubicBezTo>
                  <a:close/>
                  <a:moveTo>
                    <a:pt x="98321" y="58861"/>
                  </a:moveTo>
                  <a:lnTo>
                    <a:pt x="98321" y="58861"/>
                  </a:lnTo>
                  <a:cubicBezTo>
                    <a:pt x="98235" y="59272"/>
                    <a:pt x="98144" y="59681"/>
                    <a:pt x="98047" y="60088"/>
                  </a:cubicBezTo>
                  <a:lnTo>
                    <a:pt x="98047" y="60088"/>
                  </a:lnTo>
                  <a:cubicBezTo>
                    <a:pt x="98144" y="59681"/>
                    <a:pt x="98235" y="59272"/>
                    <a:pt x="98321" y="58861"/>
                  </a:cubicBezTo>
                  <a:close/>
                  <a:moveTo>
                    <a:pt x="15924" y="57303"/>
                  </a:moveTo>
                  <a:cubicBezTo>
                    <a:pt x="17042" y="57303"/>
                    <a:pt x="18121" y="57643"/>
                    <a:pt x="19061" y="58262"/>
                  </a:cubicBezTo>
                  <a:cubicBezTo>
                    <a:pt x="20959" y="59561"/>
                    <a:pt x="21898" y="61839"/>
                    <a:pt x="21419" y="64096"/>
                  </a:cubicBezTo>
                  <a:cubicBezTo>
                    <a:pt x="21259" y="64796"/>
                    <a:pt x="20979" y="65454"/>
                    <a:pt x="20580" y="66075"/>
                  </a:cubicBezTo>
                  <a:cubicBezTo>
                    <a:pt x="19501" y="67673"/>
                    <a:pt x="17722" y="68552"/>
                    <a:pt x="15904" y="68552"/>
                  </a:cubicBezTo>
                  <a:cubicBezTo>
                    <a:pt x="14825" y="68552"/>
                    <a:pt x="13747" y="68232"/>
                    <a:pt x="12788" y="67593"/>
                  </a:cubicBezTo>
                  <a:cubicBezTo>
                    <a:pt x="10869" y="66314"/>
                    <a:pt x="9950" y="64016"/>
                    <a:pt x="10409" y="61778"/>
                  </a:cubicBezTo>
                  <a:cubicBezTo>
                    <a:pt x="10569" y="61059"/>
                    <a:pt x="10849" y="60400"/>
                    <a:pt x="11248" y="59801"/>
                  </a:cubicBezTo>
                  <a:cubicBezTo>
                    <a:pt x="12087" y="58541"/>
                    <a:pt x="13366" y="57702"/>
                    <a:pt x="14845" y="57422"/>
                  </a:cubicBezTo>
                  <a:cubicBezTo>
                    <a:pt x="15204" y="57343"/>
                    <a:pt x="15564" y="57303"/>
                    <a:pt x="15924" y="57303"/>
                  </a:cubicBezTo>
                  <a:close/>
                  <a:moveTo>
                    <a:pt x="49870" y="2139"/>
                  </a:moveTo>
                  <a:cubicBezTo>
                    <a:pt x="46713" y="2139"/>
                    <a:pt x="43557" y="2438"/>
                    <a:pt x="40400" y="3058"/>
                  </a:cubicBezTo>
                  <a:cubicBezTo>
                    <a:pt x="27613" y="5554"/>
                    <a:pt x="16563" y="12888"/>
                    <a:pt x="9290" y="23696"/>
                  </a:cubicBezTo>
                  <a:cubicBezTo>
                    <a:pt x="7446" y="26455"/>
                    <a:pt x="5915" y="29331"/>
                    <a:pt x="4662" y="32345"/>
                  </a:cubicBezTo>
                  <a:lnTo>
                    <a:pt x="4662" y="32345"/>
                  </a:lnTo>
                  <a:cubicBezTo>
                    <a:pt x="4918" y="31626"/>
                    <a:pt x="5191" y="30913"/>
                    <a:pt x="5482" y="30207"/>
                  </a:cubicBezTo>
                  <a:lnTo>
                    <a:pt x="5482" y="30207"/>
                  </a:lnTo>
                  <a:cubicBezTo>
                    <a:pt x="5182" y="30933"/>
                    <a:pt x="4900" y="31667"/>
                    <a:pt x="4636" y="32408"/>
                  </a:cubicBezTo>
                  <a:cubicBezTo>
                    <a:pt x="4644" y="32387"/>
                    <a:pt x="4653" y="32366"/>
                    <a:pt x="4662" y="32345"/>
                  </a:cubicBezTo>
                  <a:lnTo>
                    <a:pt x="4662" y="32345"/>
                  </a:lnTo>
                  <a:cubicBezTo>
                    <a:pt x="3926" y="34408"/>
                    <a:pt x="3331" y="36523"/>
                    <a:pt x="2877" y="38681"/>
                  </a:cubicBezTo>
                  <a:cubicBezTo>
                    <a:pt x="0" y="52288"/>
                    <a:pt x="3037" y="66035"/>
                    <a:pt x="10750" y="76883"/>
                  </a:cubicBezTo>
                  <a:cubicBezTo>
                    <a:pt x="14106" y="81619"/>
                    <a:pt x="18342" y="85815"/>
                    <a:pt x="23377" y="89191"/>
                  </a:cubicBezTo>
                  <a:cubicBezTo>
                    <a:pt x="25055" y="90330"/>
                    <a:pt x="26773" y="91329"/>
                    <a:pt x="28532" y="92228"/>
                  </a:cubicBezTo>
                  <a:lnTo>
                    <a:pt x="69091" y="93847"/>
                  </a:lnTo>
                  <a:cubicBezTo>
                    <a:pt x="73566" y="92028"/>
                    <a:pt x="77781" y="89531"/>
                    <a:pt x="81598" y="86393"/>
                  </a:cubicBezTo>
                  <a:cubicBezTo>
                    <a:pt x="85174" y="83457"/>
                    <a:pt x="88371" y="79981"/>
                    <a:pt x="91069" y="75964"/>
                  </a:cubicBezTo>
                  <a:cubicBezTo>
                    <a:pt x="94349" y="71063"/>
                    <a:pt x="96707" y="65743"/>
                    <a:pt x="98047" y="60088"/>
                  </a:cubicBezTo>
                  <a:lnTo>
                    <a:pt x="98047" y="60088"/>
                  </a:lnTo>
                  <a:cubicBezTo>
                    <a:pt x="97466" y="62535"/>
                    <a:pt x="96683" y="64923"/>
                    <a:pt x="95723" y="67253"/>
                  </a:cubicBezTo>
                  <a:cubicBezTo>
                    <a:pt x="96463" y="65195"/>
                    <a:pt x="97063" y="63118"/>
                    <a:pt x="97502" y="60979"/>
                  </a:cubicBezTo>
                  <a:cubicBezTo>
                    <a:pt x="101618" y="41439"/>
                    <a:pt x="93566" y="21618"/>
                    <a:pt x="76982" y="10470"/>
                  </a:cubicBezTo>
                  <a:cubicBezTo>
                    <a:pt x="68851" y="4976"/>
                    <a:pt x="59461" y="2139"/>
                    <a:pt x="49870" y="2139"/>
                  </a:cubicBezTo>
                  <a:close/>
                  <a:moveTo>
                    <a:pt x="38522" y="95984"/>
                  </a:moveTo>
                  <a:cubicBezTo>
                    <a:pt x="42478" y="96983"/>
                    <a:pt x="46514" y="97483"/>
                    <a:pt x="50529" y="97483"/>
                  </a:cubicBezTo>
                  <a:cubicBezTo>
                    <a:pt x="53286" y="97483"/>
                    <a:pt x="56043" y="97263"/>
                    <a:pt x="58761" y="96783"/>
                  </a:cubicBezTo>
                  <a:lnTo>
                    <a:pt x="38522" y="95984"/>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21b5f0a5a5a_0_0"/>
            <p:cNvSpPr/>
            <p:nvPr/>
          </p:nvSpPr>
          <p:spPr>
            <a:xfrm>
              <a:off x="3752700" y="2817525"/>
              <a:ext cx="1014000" cy="113925"/>
            </a:xfrm>
            <a:custGeom>
              <a:rect b="b" l="l" r="r" t="t"/>
              <a:pathLst>
                <a:path extrusionOk="0" h="4557" w="40560">
                  <a:moveTo>
                    <a:pt x="1" y="1"/>
                  </a:moveTo>
                  <a:lnTo>
                    <a:pt x="1" y="1"/>
                  </a:lnTo>
                  <a:cubicBezTo>
                    <a:pt x="3237" y="1639"/>
                    <a:pt x="6573" y="2878"/>
                    <a:pt x="9991" y="3757"/>
                  </a:cubicBezTo>
                  <a:lnTo>
                    <a:pt x="30230" y="4556"/>
                  </a:lnTo>
                  <a:cubicBezTo>
                    <a:pt x="31748" y="4297"/>
                    <a:pt x="33266" y="3977"/>
                    <a:pt x="34766" y="3578"/>
                  </a:cubicBezTo>
                  <a:cubicBezTo>
                    <a:pt x="34806" y="3557"/>
                    <a:pt x="34825" y="3557"/>
                    <a:pt x="34865" y="3538"/>
                  </a:cubicBezTo>
                  <a:cubicBezTo>
                    <a:pt x="36804" y="3018"/>
                    <a:pt x="38701" y="2379"/>
                    <a:pt x="40560" y="1620"/>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21b5f0a5a5a_0_0"/>
            <p:cNvSpPr/>
            <p:nvPr/>
          </p:nvSpPr>
          <p:spPr>
            <a:xfrm>
              <a:off x="3209230" y="1135540"/>
              <a:ext cx="704259" cy="662814"/>
            </a:xfrm>
            <a:custGeom>
              <a:rect b="b" l="l" r="r" t="t"/>
              <a:pathLst>
                <a:path extrusionOk="0" h="25876" w="27494">
                  <a:moveTo>
                    <a:pt x="13766" y="1"/>
                  </a:moveTo>
                  <a:cubicBezTo>
                    <a:pt x="12948" y="1"/>
                    <a:pt x="12088" y="81"/>
                    <a:pt x="11269" y="241"/>
                  </a:cubicBezTo>
                  <a:cubicBezTo>
                    <a:pt x="7873" y="920"/>
                    <a:pt x="4935" y="2859"/>
                    <a:pt x="3017" y="5715"/>
                  </a:cubicBezTo>
                  <a:cubicBezTo>
                    <a:pt x="2079" y="7114"/>
                    <a:pt x="1419" y="8653"/>
                    <a:pt x="1080" y="10271"/>
                  </a:cubicBezTo>
                  <a:cubicBezTo>
                    <a:pt x="1" y="15446"/>
                    <a:pt x="2138" y="20721"/>
                    <a:pt x="6533" y="23678"/>
                  </a:cubicBezTo>
                  <a:cubicBezTo>
                    <a:pt x="8731" y="25156"/>
                    <a:pt x="11249" y="25876"/>
                    <a:pt x="13726" y="25876"/>
                  </a:cubicBezTo>
                  <a:cubicBezTo>
                    <a:pt x="17882" y="25876"/>
                    <a:pt x="21979" y="23857"/>
                    <a:pt x="24475" y="20161"/>
                  </a:cubicBezTo>
                  <a:cubicBezTo>
                    <a:pt x="25415" y="18763"/>
                    <a:pt x="26055" y="17224"/>
                    <a:pt x="26393" y="15606"/>
                  </a:cubicBezTo>
                  <a:cubicBezTo>
                    <a:pt x="27493" y="10430"/>
                    <a:pt x="25354" y="5176"/>
                    <a:pt x="20959" y="2219"/>
                  </a:cubicBezTo>
                  <a:cubicBezTo>
                    <a:pt x="18801" y="760"/>
                    <a:pt x="16324" y="1"/>
                    <a:pt x="1376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21b5f0a5a5a_0_0"/>
            <p:cNvSpPr/>
            <p:nvPr/>
          </p:nvSpPr>
          <p:spPr>
            <a:xfrm>
              <a:off x="3275682" y="1934081"/>
              <a:ext cx="309688" cy="291570"/>
            </a:xfrm>
            <a:custGeom>
              <a:rect b="b" l="l" r="r" t="t"/>
              <a:pathLst>
                <a:path extrusionOk="0" h="11251" w="11949">
                  <a:moveTo>
                    <a:pt x="5974" y="1"/>
                  </a:moveTo>
                  <a:cubicBezTo>
                    <a:pt x="5614" y="1"/>
                    <a:pt x="5254" y="41"/>
                    <a:pt x="4895" y="120"/>
                  </a:cubicBezTo>
                  <a:cubicBezTo>
                    <a:pt x="3416" y="400"/>
                    <a:pt x="2137" y="1239"/>
                    <a:pt x="1298" y="2499"/>
                  </a:cubicBezTo>
                  <a:cubicBezTo>
                    <a:pt x="899" y="3098"/>
                    <a:pt x="619" y="3757"/>
                    <a:pt x="459" y="4476"/>
                  </a:cubicBezTo>
                  <a:cubicBezTo>
                    <a:pt x="0" y="6714"/>
                    <a:pt x="919" y="9012"/>
                    <a:pt x="2838" y="10291"/>
                  </a:cubicBezTo>
                  <a:cubicBezTo>
                    <a:pt x="3797" y="10930"/>
                    <a:pt x="4875" y="11250"/>
                    <a:pt x="5954" y="11250"/>
                  </a:cubicBezTo>
                  <a:cubicBezTo>
                    <a:pt x="7772" y="11250"/>
                    <a:pt x="9551" y="10371"/>
                    <a:pt x="10630" y="8773"/>
                  </a:cubicBezTo>
                  <a:cubicBezTo>
                    <a:pt x="11029" y="8152"/>
                    <a:pt x="11309" y="7494"/>
                    <a:pt x="11469" y="6794"/>
                  </a:cubicBezTo>
                  <a:cubicBezTo>
                    <a:pt x="11948" y="4537"/>
                    <a:pt x="11009" y="2259"/>
                    <a:pt x="9111" y="960"/>
                  </a:cubicBezTo>
                  <a:cubicBezTo>
                    <a:pt x="8171" y="341"/>
                    <a:pt x="7092" y="1"/>
                    <a:pt x="59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21b5f0a5a5a_0_0"/>
            <p:cNvSpPr/>
            <p:nvPr/>
          </p:nvSpPr>
          <p:spPr>
            <a:xfrm>
              <a:off x="3286650" y="510350"/>
              <a:ext cx="1020400" cy="548475"/>
            </a:xfrm>
            <a:custGeom>
              <a:rect b="b" l="l" r="r" t="t"/>
              <a:pathLst>
                <a:path extrusionOk="0" h="21939" w="40816">
                  <a:moveTo>
                    <a:pt x="40815" y="1"/>
                  </a:moveTo>
                  <a:cubicBezTo>
                    <a:pt x="37679" y="1"/>
                    <a:pt x="34505" y="300"/>
                    <a:pt x="31350" y="920"/>
                  </a:cubicBezTo>
                  <a:lnTo>
                    <a:pt x="31390" y="920"/>
                  </a:lnTo>
                  <a:cubicBezTo>
                    <a:pt x="34524" y="300"/>
                    <a:pt x="37679" y="1"/>
                    <a:pt x="40815" y="1"/>
                  </a:cubicBezTo>
                  <a:close/>
                  <a:moveTo>
                    <a:pt x="261" y="21558"/>
                  </a:moveTo>
                  <a:cubicBezTo>
                    <a:pt x="245" y="21575"/>
                    <a:pt x="241" y="21578"/>
                    <a:pt x="241" y="21589"/>
                  </a:cubicBezTo>
                  <a:lnTo>
                    <a:pt x="241" y="21589"/>
                  </a:lnTo>
                  <a:cubicBezTo>
                    <a:pt x="248" y="21579"/>
                    <a:pt x="254" y="21569"/>
                    <a:pt x="261" y="21558"/>
                  </a:cubicBezTo>
                  <a:close/>
                  <a:moveTo>
                    <a:pt x="241" y="21589"/>
                  </a:moveTo>
                  <a:lnTo>
                    <a:pt x="241" y="21589"/>
                  </a:lnTo>
                  <a:cubicBezTo>
                    <a:pt x="238" y="21592"/>
                    <a:pt x="236" y="21595"/>
                    <a:pt x="234" y="21598"/>
                  </a:cubicBezTo>
                  <a:lnTo>
                    <a:pt x="240" y="21598"/>
                  </a:lnTo>
                  <a:cubicBezTo>
                    <a:pt x="240" y="21595"/>
                    <a:pt x="240" y="21591"/>
                    <a:pt x="241" y="21589"/>
                  </a:cubicBezTo>
                  <a:close/>
                  <a:moveTo>
                    <a:pt x="221" y="21598"/>
                  </a:moveTo>
                  <a:lnTo>
                    <a:pt x="221" y="21616"/>
                  </a:lnTo>
                  <a:lnTo>
                    <a:pt x="221" y="21616"/>
                  </a:lnTo>
                  <a:cubicBezTo>
                    <a:pt x="225" y="21610"/>
                    <a:pt x="230" y="21604"/>
                    <a:pt x="234" y="21598"/>
                  </a:cubicBezTo>
                  <a:close/>
                  <a:moveTo>
                    <a:pt x="221" y="21616"/>
                  </a:moveTo>
                  <a:lnTo>
                    <a:pt x="221" y="21616"/>
                  </a:lnTo>
                  <a:cubicBezTo>
                    <a:pt x="221" y="21617"/>
                    <a:pt x="220" y="21618"/>
                    <a:pt x="219" y="21619"/>
                  </a:cubicBezTo>
                  <a:lnTo>
                    <a:pt x="219" y="21619"/>
                  </a:lnTo>
                  <a:cubicBezTo>
                    <a:pt x="220" y="21619"/>
                    <a:pt x="221" y="21619"/>
                    <a:pt x="221" y="21619"/>
                  </a:cubicBezTo>
                  <a:lnTo>
                    <a:pt x="221" y="21616"/>
                  </a:lnTo>
                  <a:close/>
                  <a:moveTo>
                    <a:pt x="219" y="21619"/>
                  </a:moveTo>
                  <a:cubicBezTo>
                    <a:pt x="200" y="21619"/>
                    <a:pt x="200" y="21620"/>
                    <a:pt x="200" y="21638"/>
                  </a:cubicBezTo>
                  <a:lnTo>
                    <a:pt x="200" y="21645"/>
                  </a:lnTo>
                  <a:lnTo>
                    <a:pt x="200" y="21645"/>
                  </a:lnTo>
                  <a:cubicBezTo>
                    <a:pt x="207" y="21637"/>
                    <a:pt x="213" y="21628"/>
                    <a:pt x="219" y="21619"/>
                  </a:cubicBezTo>
                  <a:close/>
                  <a:moveTo>
                    <a:pt x="200" y="21645"/>
                  </a:moveTo>
                  <a:cubicBezTo>
                    <a:pt x="197" y="21650"/>
                    <a:pt x="194" y="21655"/>
                    <a:pt x="190" y="21659"/>
                  </a:cubicBezTo>
                  <a:lnTo>
                    <a:pt x="200" y="21659"/>
                  </a:lnTo>
                  <a:lnTo>
                    <a:pt x="200" y="21645"/>
                  </a:lnTo>
                  <a:close/>
                  <a:moveTo>
                    <a:pt x="181" y="21659"/>
                  </a:moveTo>
                  <a:lnTo>
                    <a:pt x="181" y="21672"/>
                  </a:lnTo>
                  <a:lnTo>
                    <a:pt x="181" y="21672"/>
                  </a:lnTo>
                  <a:cubicBezTo>
                    <a:pt x="184" y="21668"/>
                    <a:pt x="187" y="21663"/>
                    <a:pt x="190" y="21659"/>
                  </a:cubicBezTo>
                  <a:close/>
                  <a:moveTo>
                    <a:pt x="181" y="21672"/>
                  </a:moveTo>
                  <a:lnTo>
                    <a:pt x="181" y="21672"/>
                  </a:lnTo>
                  <a:cubicBezTo>
                    <a:pt x="120" y="21755"/>
                    <a:pt x="56" y="21842"/>
                    <a:pt x="1" y="21939"/>
                  </a:cubicBezTo>
                  <a:cubicBezTo>
                    <a:pt x="61" y="21838"/>
                    <a:pt x="121" y="21758"/>
                    <a:pt x="181" y="21678"/>
                  </a:cubicBezTo>
                  <a:lnTo>
                    <a:pt x="181" y="21672"/>
                  </a:lnTo>
                  <a:close/>
                </a:path>
              </a:pathLst>
            </a:custGeom>
            <a:solidFill>
              <a:srgbClr val="C7E7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21b5f0a5a5a_0_0"/>
            <p:cNvSpPr/>
            <p:nvPr/>
          </p:nvSpPr>
          <p:spPr>
            <a:xfrm>
              <a:off x="2821125" y="334225"/>
              <a:ext cx="2967050" cy="2790925"/>
            </a:xfrm>
            <a:custGeom>
              <a:rect b="b" l="l" r="r" t="t"/>
              <a:pathLst>
                <a:path extrusionOk="0" h="111637" w="118682">
                  <a:moveTo>
                    <a:pt x="59418" y="7046"/>
                  </a:moveTo>
                  <a:cubicBezTo>
                    <a:pt x="69028" y="7046"/>
                    <a:pt x="78420" y="9894"/>
                    <a:pt x="86553" y="15377"/>
                  </a:cubicBezTo>
                  <a:cubicBezTo>
                    <a:pt x="103137" y="26526"/>
                    <a:pt x="111189" y="46346"/>
                    <a:pt x="107074" y="65886"/>
                  </a:cubicBezTo>
                  <a:cubicBezTo>
                    <a:pt x="105795" y="72021"/>
                    <a:pt x="103337" y="77794"/>
                    <a:pt x="99801" y="83069"/>
                  </a:cubicBezTo>
                  <a:cubicBezTo>
                    <a:pt x="90400" y="97038"/>
                    <a:pt x="74969" y="104593"/>
                    <a:pt x="59265" y="104593"/>
                  </a:cubicBezTo>
                  <a:cubicBezTo>
                    <a:pt x="49903" y="104593"/>
                    <a:pt x="40444" y="101908"/>
                    <a:pt x="32109" y="96296"/>
                  </a:cubicBezTo>
                  <a:cubicBezTo>
                    <a:pt x="15545" y="85147"/>
                    <a:pt x="7494" y="65327"/>
                    <a:pt x="11609" y="45786"/>
                  </a:cubicBezTo>
                  <a:cubicBezTo>
                    <a:pt x="12888" y="39632"/>
                    <a:pt x="15345" y="33859"/>
                    <a:pt x="18882" y="28603"/>
                  </a:cubicBezTo>
                  <a:cubicBezTo>
                    <a:pt x="26155" y="17795"/>
                    <a:pt x="37184" y="10462"/>
                    <a:pt x="49971" y="7965"/>
                  </a:cubicBezTo>
                  <a:cubicBezTo>
                    <a:pt x="53119" y="7350"/>
                    <a:pt x="56280" y="7046"/>
                    <a:pt x="59418" y="7046"/>
                  </a:cubicBezTo>
                  <a:close/>
                  <a:moveTo>
                    <a:pt x="59437" y="1"/>
                  </a:moveTo>
                  <a:cubicBezTo>
                    <a:pt x="55848" y="1"/>
                    <a:pt x="52232" y="348"/>
                    <a:pt x="48631" y="1052"/>
                  </a:cubicBezTo>
                  <a:cubicBezTo>
                    <a:pt x="33987" y="3929"/>
                    <a:pt x="21360" y="12300"/>
                    <a:pt x="13027" y="24687"/>
                  </a:cubicBezTo>
                  <a:cubicBezTo>
                    <a:pt x="8991" y="30702"/>
                    <a:pt x="6175" y="37315"/>
                    <a:pt x="4716" y="44329"/>
                  </a:cubicBezTo>
                  <a:cubicBezTo>
                    <a:pt x="0" y="66685"/>
                    <a:pt x="9212" y="89383"/>
                    <a:pt x="28193" y="102151"/>
                  </a:cubicBezTo>
                  <a:cubicBezTo>
                    <a:pt x="37718" y="108566"/>
                    <a:pt x="48533" y="111636"/>
                    <a:pt x="59241" y="111636"/>
                  </a:cubicBezTo>
                  <a:cubicBezTo>
                    <a:pt x="77215" y="111636"/>
                    <a:pt x="94887" y="102986"/>
                    <a:pt x="105654" y="86985"/>
                  </a:cubicBezTo>
                  <a:cubicBezTo>
                    <a:pt x="109690" y="80972"/>
                    <a:pt x="112487" y="74358"/>
                    <a:pt x="113966" y="67345"/>
                  </a:cubicBezTo>
                  <a:cubicBezTo>
                    <a:pt x="118681" y="44987"/>
                    <a:pt x="109450" y="22290"/>
                    <a:pt x="90490" y="9523"/>
                  </a:cubicBezTo>
                  <a:cubicBezTo>
                    <a:pt x="81167" y="3258"/>
                    <a:pt x="70425" y="1"/>
                    <a:pt x="594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21b5f0a5a5a_0_0"/>
            <p:cNvSpPr/>
            <p:nvPr/>
          </p:nvSpPr>
          <p:spPr>
            <a:xfrm>
              <a:off x="4757700" y="2905950"/>
              <a:ext cx="309700" cy="375650"/>
            </a:xfrm>
            <a:custGeom>
              <a:rect b="b" l="l" r="r" t="t"/>
              <a:pathLst>
                <a:path extrusionOk="0" h="15026" w="12388">
                  <a:moveTo>
                    <a:pt x="7113" y="1"/>
                  </a:moveTo>
                  <a:lnTo>
                    <a:pt x="0" y="3177"/>
                  </a:lnTo>
                  <a:lnTo>
                    <a:pt x="5275" y="15026"/>
                  </a:lnTo>
                  <a:lnTo>
                    <a:pt x="12388" y="11848"/>
                  </a:lnTo>
                  <a:lnTo>
                    <a:pt x="71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21b5f0a5a5a_0_0"/>
            <p:cNvSpPr/>
            <p:nvPr/>
          </p:nvSpPr>
          <p:spPr>
            <a:xfrm>
              <a:off x="4802125" y="3121225"/>
              <a:ext cx="1195350" cy="2146625"/>
            </a:xfrm>
            <a:custGeom>
              <a:rect b="b" l="l" r="r" t="t"/>
              <a:pathLst>
                <a:path extrusionOk="0" h="85865" w="47814">
                  <a:moveTo>
                    <a:pt x="12249" y="0"/>
                  </a:moveTo>
                  <a:lnTo>
                    <a:pt x="1" y="5456"/>
                  </a:lnTo>
                  <a:lnTo>
                    <a:pt x="34087" y="81899"/>
                  </a:lnTo>
                  <a:cubicBezTo>
                    <a:pt x="35191" y="84386"/>
                    <a:pt x="37628" y="85864"/>
                    <a:pt x="40184" y="85864"/>
                  </a:cubicBezTo>
                  <a:cubicBezTo>
                    <a:pt x="41098" y="85864"/>
                    <a:pt x="42028" y="85675"/>
                    <a:pt x="42918" y="85275"/>
                  </a:cubicBezTo>
                  <a:cubicBezTo>
                    <a:pt x="46295" y="83777"/>
                    <a:pt x="47814" y="79821"/>
                    <a:pt x="46314" y="76444"/>
                  </a:cubicBezTo>
                  <a:lnTo>
                    <a:pt x="1224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09" name="Google Shape;809;g21b5f0a5a5a_0_0"/>
          <p:cNvPicPr preferRelativeResize="0"/>
          <p:nvPr/>
        </p:nvPicPr>
        <p:blipFill>
          <a:blip r:embed="rId3">
            <a:alphaModFix/>
          </a:blip>
          <a:stretch>
            <a:fillRect/>
          </a:stretch>
        </p:blipFill>
        <p:spPr>
          <a:xfrm>
            <a:off x="4599650" y="1128600"/>
            <a:ext cx="4435375" cy="3148650"/>
          </a:xfrm>
          <a:prstGeom prst="rect">
            <a:avLst/>
          </a:prstGeom>
          <a:noFill/>
          <a:ln>
            <a:noFill/>
          </a:ln>
        </p:spPr>
      </p:pic>
      <p:pic>
        <p:nvPicPr>
          <p:cNvPr id="810" name="Google Shape;810;g21b5f0a5a5a_0_0"/>
          <p:cNvPicPr preferRelativeResize="0"/>
          <p:nvPr/>
        </p:nvPicPr>
        <p:blipFill>
          <a:blip r:embed="rId4">
            <a:alphaModFix/>
          </a:blip>
          <a:stretch>
            <a:fillRect/>
          </a:stretch>
        </p:blipFill>
        <p:spPr>
          <a:xfrm>
            <a:off x="138750" y="1165625"/>
            <a:ext cx="4074300" cy="3006525"/>
          </a:xfrm>
          <a:prstGeom prst="rect">
            <a:avLst/>
          </a:prstGeom>
          <a:noFill/>
          <a:ln>
            <a:noFill/>
          </a:ln>
        </p:spPr>
      </p:pic>
      <p:sp>
        <p:nvSpPr>
          <p:cNvPr id="811" name="Google Shape;811;g21b5f0a5a5a_0_0"/>
          <p:cNvSpPr txBox="1"/>
          <p:nvPr/>
        </p:nvSpPr>
        <p:spPr>
          <a:xfrm>
            <a:off x="342275" y="860325"/>
            <a:ext cx="36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812" name="Google Shape;812;g21b5f0a5a5a_0_0"/>
          <p:cNvSpPr txBox="1"/>
          <p:nvPr>
            <p:ph idx="4294967295" type="subTitle"/>
          </p:nvPr>
        </p:nvSpPr>
        <p:spPr>
          <a:xfrm>
            <a:off x="1130701" y="825975"/>
            <a:ext cx="38760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US" sz="1100">
                <a:solidFill>
                  <a:srgbClr val="ED1C24"/>
                </a:solidFill>
              </a:rPr>
              <a:t>Chi tiết bộ dữ liệu PhysioNet</a:t>
            </a:r>
            <a:endParaRPr b="1" sz="1100">
              <a:solidFill>
                <a:srgbClr val="ED1C24"/>
              </a:solidFill>
            </a:endParaRPr>
          </a:p>
        </p:txBody>
      </p:sp>
      <p:sp>
        <p:nvSpPr>
          <p:cNvPr id="813" name="Google Shape;813;g21b5f0a5a5a_0_0"/>
          <p:cNvSpPr txBox="1"/>
          <p:nvPr>
            <p:ph idx="4294967295" type="subTitle"/>
          </p:nvPr>
        </p:nvSpPr>
        <p:spPr>
          <a:xfrm>
            <a:off x="5006701" y="825975"/>
            <a:ext cx="3876000" cy="4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US" sz="1100">
                <a:solidFill>
                  <a:srgbClr val="ED1C24"/>
                </a:solidFill>
              </a:rPr>
              <a:t>Ví dụ ECG minh hoạ ứng với tập dữ liệu PhysioNet</a:t>
            </a:r>
            <a:endParaRPr b="1" sz="1100">
              <a:solidFill>
                <a:srgbClr val="ED1C24"/>
              </a:solidFill>
            </a:endParaRPr>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pic>
        <p:nvPicPr>
          <p:cNvPr id="818" name="Google Shape;818;p17"/>
          <p:cNvPicPr preferRelativeResize="0"/>
          <p:nvPr/>
        </p:nvPicPr>
        <p:blipFill rotWithShape="1">
          <a:blip r:embed="rId3">
            <a:alphaModFix/>
          </a:blip>
          <a:srcRect b="0" l="26475" r="16598" t="0"/>
          <a:stretch/>
        </p:blipFill>
        <p:spPr>
          <a:xfrm>
            <a:off x="0" y="-4575"/>
            <a:ext cx="4629150" cy="5143499"/>
          </a:xfrm>
          <a:prstGeom prst="rect">
            <a:avLst/>
          </a:prstGeom>
          <a:noFill/>
          <a:ln>
            <a:noFill/>
          </a:ln>
        </p:spPr>
      </p:pic>
      <p:sp>
        <p:nvSpPr>
          <p:cNvPr id="819" name="Google Shape;819;p17"/>
          <p:cNvSpPr/>
          <p:nvPr/>
        </p:nvSpPr>
        <p:spPr>
          <a:xfrm rot="5400000">
            <a:off x="1365278" y="2037057"/>
            <a:ext cx="6006655" cy="1830583"/>
          </a:xfrm>
          <a:custGeom>
            <a:rect b="b" l="l" r="r" t="t"/>
            <a:pathLst>
              <a:path extrusionOk="0" h="26487" w="88892">
                <a:moveTo>
                  <a:pt x="88891" y="0"/>
                </a:moveTo>
                <a:lnTo>
                  <a:pt x="88423" y="291"/>
                </a:lnTo>
                <a:lnTo>
                  <a:pt x="88423" y="291"/>
                </a:lnTo>
                <a:cubicBezTo>
                  <a:pt x="88585" y="193"/>
                  <a:pt x="88742" y="96"/>
                  <a:pt x="88891" y="0"/>
                </a:cubicBezTo>
                <a:close/>
                <a:moveTo>
                  <a:pt x="88423" y="291"/>
                </a:moveTo>
                <a:lnTo>
                  <a:pt x="88423" y="291"/>
                </a:lnTo>
                <a:cubicBezTo>
                  <a:pt x="86968" y="1171"/>
                  <a:pt x="85076" y="2134"/>
                  <a:pt x="83874" y="3184"/>
                </a:cubicBezTo>
                <a:lnTo>
                  <a:pt x="144" y="3027"/>
                </a:lnTo>
                <a:lnTo>
                  <a:pt x="144" y="16757"/>
                </a:lnTo>
                <a:cubicBezTo>
                  <a:pt x="144" y="17032"/>
                  <a:pt x="0" y="17176"/>
                  <a:pt x="0" y="17451"/>
                </a:cubicBezTo>
                <a:cubicBezTo>
                  <a:pt x="1494" y="18237"/>
                  <a:pt x="2909" y="19875"/>
                  <a:pt x="4310" y="20883"/>
                </a:cubicBezTo>
                <a:cubicBezTo>
                  <a:pt x="9675" y="24771"/>
                  <a:pt x="16125" y="26486"/>
                  <a:pt x="22688" y="26486"/>
                </a:cubicBezTo>
                <a:cubicBezTo>
                  <a:pt x="23225" y="26486"/>
                  <a:pt x="23764" y="26475"/>
                  <a:pt x="24302" y="26452"/>
                </a:cubicBezTo>
                <a:cubicBezTo>
                  <a:pt x="31089" y="26164"/>
                  <a:pt x="37823" y="23320"/>
                  <a:pt x="43680" y="20032"/>
                </a:cubicBezTo>
                <a:cubicBezTo>
                  <a:pt x="52627" y="15001"/>
                  <a:pt x="63213" y="13756"/>
                  <a:pt x="73301" y="13573"/>
                </a:cubicBezTo>
                <a:cubicBezTo>
                  <a:pt x="76052" y="13534"/>
                  <a:pt x="78843" y="13377"/>
                  <a:pt x="81437" y="12460"/>
                </a:cubicBezTo>
                <a:cubicBezTo>
                  <a:pt x="86769" y="10560"/>
                  <a:pt x="88027" y="6276"/>
                  <a:pt x="88734" y="1127"/>
                </a:cubicBezTo>
                <a:cubicBezTo>
                  <a:pt x="88506" y="1110"/>
                  <a:pt x="88275" y="1105"/>
                  <a:pt x="88043" y="1105"/>
                </a:cubicBezTo>
                <a:cubicBezTo>
                  <a:pt x="87729" y="1105"/>
                  <a:pt x="87413" y="1114"/>
                  <a:pt x="87097" y="1114"/>
                </a:cubicBezTo>
                <a:lnTo>
                  <a:pt x="88423" y="291"/>
                </a:lnTo>
                <a:close/>
              </a:path>
            </a:pathLst>
          </a:custGeom>
          <a:solidFill>
            <a:srgbClr val="E3F1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7"/>
          <p:cNvSpPr txBox="1"/>
          <p:nvPr>
            <p:ph type="title"/>
          </p:nvPr>
        </p:nvSpPr>
        <p:spPr>
          <a:xfrm>
            <a:off x="4720164" y="305699"/>
            <a:ext cx="2986800" cy="79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sz="2400">
                <a:solidFill>
                  <a:schemeClr val="accent2"/>
                </a:solidFill>
                <a:latin typeface="Times New Roman"/>
                <a:ea typeface="Times New Roman"/>
                <a:cs typeface="Times New Roman"/>
                <a:sym typeface="Times New Roman"/>
              </a:rPr>
              <a:t>Ứng dụng</a:t>
            </a:r>
            <a:endParaRPr sz="2400">
              <a:solidFill>
                <a:schemeClr val="accent2"/>
              </a:solidFill>
              <a:latin typeface="Times New Roman"/>
              <a:ea typeface="Times New Roman"/>
              <a:cs typeface="Times New Roman"/>
              <a:sym typeface="Times New Roman"/>
            </a:endParaRPr>
          </a:p>
        </p:txBody>
      </p:sp>
      <p:sp>
        <p:nvSpPr>
          <p:cNvPr id="821" name="Google Shape;821;p17"/>
          <p:cNvSpPr txBox="1"/>
          <p:nvPr>
            <p:ph idx="1" type="subTitle"/>
          </p:nvPr>
        </p:nvSpPr>
        <p:spPr>
          <a:xfrm>
            <a:off x="4258271" y="1219396"/>
            <a:ext cx="4629150" cy="315988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Tín hiệu ECG là công cụ chẩn đoán quan trọng trong lĩnh vực y tế.</a:t>
            </a:r>
            <a:r>
              <a:rPr lang="en-US">
                <a:solidFill>
                  <a:schemeClr val="accent1"/>
                </a:solidFill>
              </a:rPr>
              <a:t> ECG cung cấp thông tin về sức khỏe tim mạch tổng thể, đo lường huyết áp và tốc độ truyền dẫn điện trong tim.</a:t>
            </a:r>
            <a:endParaRPr>
              <a:solidFill>
                <a:schemeClr val="accent1"/>
              </a:solidFill>
            </a:endParaRPr>
          </a:p>
          <a:p>
            <a:pPr indent="0" lvl="0" marL="0" rtl="0" algn="l">
              <a:lnSpc>
                <a:spcPct val="100000"/>
              </a:lnSpc>
              <a:spcBef>
                <a:spcPts val="0"/>
              </a:spcBef>
              <a:spcAft>
                <a:spcPts val="0"/>
              </a:spcAft>
              <a:buSzPts val="1400"/>
              <a:buNone/>
            </a:pPr>
            <a:r>
              <a:t/>
            </a:r>
            <a:endParaRPr>
              <a:solidFill>
                <a:schemeClr val="accent1"/>
              </a:solidFill>
            </a:endParaRPr>
          </a:p>
          <a:p>
            <a:pPr indent="0" lvl="0" marL="0" rtl="0" algn="l">
              <a:lnSpc>
                <a:spcPct val="100000"/>
              </a:lnSpc>
              <a:spcBef>
                <a:spcPts val="1200"/>
              </a:spcBef>
              <a:spcAft>
                <a:spcPts val="0"/>
              </a:spcAft>
              <a:buSzPts val="1400"/>
              <a:buNone/>
            </a:pPr>
            <a:r>
              <a:rPr b="0" i="0" lang="en-US">
                <a:solidFill>
                  <a:srgbClr val="374151"/>
                </a:solidFill>
                <a:latin typeface="Arial"/>
                <a:ea typeface="Arial"/>
                <a:cs typeface="Arial"/>
                <a:sym typeface="Arial"/>
              </a:rPr>
              <a:t>- </a:t>
            </a:r>
            <a:r>
              <a:rPr lang="en-US"/>
              <a:t>ECG giúp xác định loại rối loạn nhịp tim, vị trí và mức độ của chúng, cung cấp thông tin về tần số nhịp tim, khoảng cách giữa các nhịp, và nhịp thứ hai để đưa ra chẩn đoán chính xác và kế hoạch điều trị phù hợp.</a:t>
            </a:r>
            <a:endParaRPr b="0" i="0">
              <a:solidFill>
                <a:srgbClr val="374151"/>
              </a:solidFill>
              <a:latin typeface="Arial"/>
              <a:ea typeface="Arial"/>
              <a:cs typeface="Arial"/>
              <a:sym typeface="Arial"/>
            </a:endParaRPr>
          </a:p>
          <a:p>
            <a:pPr indent="0" lvl="0" marL="0" rtl="0" algn="l">
              <a:lnSpc>
                <a:spcPct val="100000"/>
              </a:lnSpc>
              <a:spcBef>
                <a:spcPts val="1200"/>
              </a:spcBef>
              <a:spcAft>
                <a:spcPts val="1200"/>
              </a:spcAft>
              <a:buSzPts val="1400"/>
              <a:buNone/>
            </a:pPr>
            <a:r>
              <a:t/>
            </a:r>
            <a:endParaRPr>
              <a:solidFill>
                <a:schemeClr val="accent1"/>
              </a:solidFill>
            </a:endParaRPr>
          </a:p>
        </p:txBody>
      </p:sp>
      <p:sp>
        <p:nvSpPr>
          <p:cNvPr id="822" name="Google Shape;822;p17"/>
          <p:cNvSpPr/>
          <p:nvPr/>
        </p:nvSpPr>
        <p:spPr>
          <a:xfrm rot="9038356">
            <a:off x="-1111304" y="-726653"/>
            <a:ext cx="2222619" cy="1653939"/>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E3F1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7"/>
          <p:cNvSpPr/>
          <p:nvPr/>
        </p:nvSpPr>
        <p:spPr>
          <a:xfrm rot="-5400000">
            <a:off x="3908401" y="178466"/>
            <a:ext cx="693227" cy="748272"/>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7"/>
          <p:cNvSpPr txBox="1"/>
          <p:nvPr/>
        </p:nvSpPr>
        <p:spPr>
          <a:xfrm>
            <a:off x="3936730" y="342307"/>
            <a:ext cx="630900" cy="420600"/>
          </a:xfrm>
          <a:prstGeom prst="rect">
            <a:avLst/>
          </a:prstGeom>
          <a:noFill/>
          <a:ln>
            <a:noFill/>
          </a:ln>
        </p:spPr>
        <p:txBody>
          <a:bodyPr anchorCtr="0" anchor="ctr" bIns="91425" lIns="91425" spcFirstLastPara="1" rIns="91425" wrap="square" tIns="91425">
            <a:normAutofit fontScale="97500"/>
          </a:bodyPr>
          <a:lstStyle/>
          <a:p>
            <a:pPr indent="0" lvl="0" marL="0" marR="0" rtl="0" algn="ctr">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7"/>
          <p:cNvSpPr txBox="1"/>
          <p:nvPr/>
        </p:nvSpPr>
        <p:spPr>
          <a:xfrm>
            <a:off x="1593629" y="342307"/>
            <a:ext cx="5305646"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Kanit"/>
                <a:ea typeface="Kanit"/>
                <a:cs typeface="Kanit"/>
                <a:sym typeface="Kanit"/>
              </a:rPr>
              <a:t>06  </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9"/>
          <p:cNvSpPr txBox="1"/>
          <p:nvPr>
            <p:ph idx="1" type="subTitle"/>
          </p:nvPr>
        </p:nvSpPr>
        <p:spPr>
          <a:xfrm>
            <a:off x="100247" y="636557"/>
            <a:ext cx="6390600" cy="46791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t/>
            </a:r>
            <a:endParaRPr>
              <a:solidFill>
                <a:schemeClr val="accent1"/>
              </a:solidFill>
            </a:endParaRPr>
          </a:p>
          <a:p>
            <a:pPr indent="0" lvl="0" marL="139700" rtl="0" algn="l">
              <a:lnSpc>
                <a:spcPct val="115000"/>
              </a:lnSpc>
              <a:spcBef>
                <a:spcPts val="0"/>
              </a:spcBef>
              <a:spcAft>
                <a:spcPts val="0"/>
              </a:spcAft>
              <a:buSzPts val="1400"/>
              <a:buNone/>
            </a:pPr>
            <a:r>
              <a:rPr lang="en-US"/>
              <a:t>- ECG cũng được sử dụng để đánh giá các bệnh lý tim khác như bệnh van tim, bệnh tim bẩm sinh, bệnh lồng ngực và đau thắt ngực.</a:t>
            </a:r>
            <a:endParaRPr/>
          </a:p>
          <a:p>
            <a:pPr indent="0" lvl="0" marL="139700" rtl="0" algn="l">
              <a:lnSpc>
                <a:spcPct val="115000"/>
              </a:lnSpc>
              <a:spcBef>
                <a:spcPts val="0"/>
              </a:spcBef>
              <a:spcAft>
                <a:spcPts val="0"/>
              </a:spcAft>
              <a:buSzPts val="1400"/>
              <a:buNone/>
            </a:pPr>
            <a:r>
              <a:t/>
            </a:r>
            <a:endParaRPr/>
          </a:p>
          <a:p>
            <a:pPr indent="0" lvl="0" marL="139700" rtl="0" algn="l">
              <a:lnSpc>
                <a:spcPct val="115000"/>
              </a:lnSpc>
              <a:spcBef>
                <a:spcPts val="0"/>
              </a:spcBef>
              <a:spcAft>
                <a:spcPts val="0"/>
              </a:spcAft>
              <a:buSzPts val="1400"/>
              <a:buNone/>
            </a:pPr>
            <a:r>
              <a:rPr lang="en-US"/>
              <a:t>- Trong lĩnh vực thể dục thể thao, các tổ hợp tín hiệu từ máy đo nhịp tim, đo hô hấp giúp ta theo dõi được tình trạng của vận động viên, từ đó có thể đề ra phương pháp tập luyện hiệu quả nhất.</a:t>
            </a:r>
            <a:endParaRPr/>
          </a:p>
          <a:p>
            <a:pPr indent="0" lvl="0" marL="139700" rtl="0" algn="l">
              <a:lnSpc>
                <a:spcPct val="115000"/>
              </a:lnSpc>
              <a:spcBef>
                <a:spcPts val="0"/>
              </a:spcBef>
              <a:spcAft>
                <a:spcPts val="0"/>
              </a:spcAft>
              <a:buSzPts val="1400"/>
              <a:buNone/>
            </a:pPr>
            <a:r>
              <a:t/>
            </a:r>
            <a:endParaRPr/>
          </a:p>
          <a:p>
            <a:pPr indent="0" lvl="0" marL="139700" rtl="0" algn="l">
              <a:lnSpc>
                <a:spcPct val="115000"/>
              </a:lnSpc>
              <a:spcBef>
                <a:spcPts val="0"/>
              </a:spcBef>
              <a:spcAft>
                <a:spcPts val="0"/>
              </a:spcAft>
              <a:buSzPts val="1400"/>
              <a:buNone/>
            </a:pPr>
            <a:r>
              <a:rPr lang="en-US"/>
              <a:t>- Tín hiệu ECG còn được sử dụng trong các nghiên cứu khoa học để nghiên cứu các rối loạn nhịp tim, sự phát triển của bệnh tim, từ đó phát triển các công nghệ chẩn đoán mới cho các bệnh lý tim.</a:t>
            </a:r>
            <a:endParaRPr/>
          </a:p>
          <a:p>
            <a:pPr indent="0" lvl="0" marL="0" rtl="0" algn="l">
              <a:lnSpc>
                <a:spcPct val="115000"/>
              </a:lnSpc>
              <a:spcBef>
                <a:spcPts val="0"/>
              </a:spcBef>
              <a:spcAft>
                <a:spcPts val="0"/>
              </a:spcAft>
              <a:buSzPts val="1400"/>
              <a:buNone/>
            </a:pPr>
            <a:r>
              <a:t/>
            </a:r>
            <a:endParaRPr>
              <a:solidFill>
                <a:schemeClr val="accent1"/>
              </a:solidFill>
            </a:endParaRPr>
          </a:p>
        </p:txBody>
      </p:sp>
      <p:grpSp>
        <p:nvGrpSpPr>
          <p:cNvPr id="831" name="Google Shape;831;p19"/>
          <p:cNvGrpSpPr/>
          <p:nvPr/>
        </p:nvGrpSpPr>
        <p:grpSpPr>
          <a:xfrm>
            <a:off x="6403026" y="1226187"/>
            <a:ext cx="2481391" cy="2691126"/>
            <a:chOff x="1460500" y="238125"/>
            <a:chExt cx="4697825" cy="5094900"/>
          </a:xfrm>
        </p:grpSpPr>
        <p:sp>
          <p:nvSpPr>
            <p:cNvPr id="832" name="Google Shape;832;p19"/>
            <p:cNvSpPr/>
            <p:nvPr/>
          </p:nvSpPr>
          <p:spPr>
            <a:xfrm>
              <a:off x="3209250" y="2942400"/>
              <a:ext cx="332700" cy="333225"/>
            </a:xfrm>
            <a:custGeom>
              <a:rect b="b" l="l" r="r" t="t"/>
              <a:pathLst>
                <a:path extrusionOk="0" h="13329" w="13308">
                  <a:moveTo>
                    <a:pt x="1" y="13328"/>
                  </a:moveTo>
                  <a:lnTo>
                    <a:pt x="13307" y="13328"/>
                  </a:lnTo>
                  <a:lnTo>
                    <a:pt x="13307" y="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9"/>
            <p:cNvSpPr/>
            <p:nvPr/>
          </p:nvSpPr>
          <p:spPr>
            <a:xfrm>
              <a:off x="1460500" y="238125"/>
              <a:ext cx="4095425" cy="5094900"/>
            </a:xfrm>
            <a:custGeom>
              <a:rect b="b" l="l" r="r" t="t"/>
              <a:pathLst>
                <a:path extrusionOk="0" h="203796" w="163817">
                  <a:moveTo>
                    <a:pt x="149650" y="0"/>
                  </a:moveTo>
                  <a:lnTo>
                    <a:pt x="0" y="10989"/>
                  </a:lnTo>
                  <a:lnTo>
                    <a:pt x="14167" y="203796"/>
                  </a:lnTo>
                  <a:lnTo>
                    <a:pt x="163816" y="192807"/>
                  </a:lnTo>
                  <a:lnTo>
                    <a:pt x="1496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9"/>
            <p:cNvSpPr/>
            <p:nvPr/>
          </p:nvSpPr>
          <p:spPr>
            <a:xfrm>
              <a:off x="2216725" y="296050"/>
              <a:ext cx="3941600" cy="4979050"/>
            </a:xfrm>
            <a:custGeom>
              <a:rect b="b" l="l" r="r" t="t"/>
              <a:pathLst>
                <a:path extrusionOk="0" h="199162" w="157664">
                  <a:moveTo>
                    <a:pt x="7713" y="1"/>
                  </a:moveTo>
                  <a:lnTo>
                    <a:pt x="1" y="193167"/>
                  </a:lnTo>
                  <a:lnTo>
                    <a:pt x="149951" y="199161"/>
                  </a:lnTo>
                  <a:lnTo>
                    <a:pt x="157663" y="5995"/>
                  </a:lnTo>
                  <a:lnTo>
                    <a:pt x="771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9"/>
            <p:cNvSpPr/>
            <p:nvPr/>
          </p:nvSpPr>
          <p:spPr>
            <a:xfrm>
              <a:off x="3109350" y="2791550"/>
              <a:ext cx="2158850" cy="170375"/>
            </a:xfrm>
            <a:custGeom>
              <a:rect b="b" l="l" r="r" t="t"/>
              <a:pathLst>
                <a:path extrusionOk="0" h="6815" w="86354">
                  <a:moveTo>
                    <a:pt x="140" y="1"/>
                  </a:moveTo>
                  <a:lnTo>
                    <a:pt x="1" y="3357"/>
                  </a:lnTo>
                  <a:lnTo>
                    <a:pt x="86213" y="6815"/>
                  </a:lnTo>
                  <a:lnTo>
                    <a:pt x="86354" y="3458"/>
                  </a:lnTo>
                  <a:lnTo>
                    <a:pt x="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9"/>
            <p:cNvSpPr/>
            <p:nvPr/>
          </p:nvSpPr>
          <p:spPr>
            <a:xfrm>
              <a:off x="3095375" y="3142725"/>
              <a:ext cx="2158850" cy="169850"/>
            </a:xfrm>
            <a:custGeom>
              <a:rect b="b" l="l" r="r" t="t"/>
              <a:pathLst>
                <a:path extrusionOk="0" h="6794" w="86354">
                  <a:moveTo>
                    <a:pt x="139" y="0"/>
                  </a:moveTo>
                  <a:lnTo>
                    <a:pt x="0" y="3357"/>
                  </a:lnTo>
                  <a:lnTo>
                    <a:pt x="86213" y="6794"/>
                  </a:lnTo>
                  <a:lnTo>
                    <a:pt x="86353" y="3437"/>
                  </a:lnTo>
                  <a:lnTo>
                    <a:pt x="1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9"/>
            <p:cNvSpPr/>
            <p:nvPr/>
          </p:nvSpPr>
          <p:spPr>
            <a:xfrm>
              <a:off x="3081375" y="3493375"/>
              <a:ext cx="2158850" cy="169850"/>
            </a:xfrm>
            <a:custGeom>
              <a:rect b="b" l="l" r="r" t="t"/>
              <a:pathLst>
                <a:path extrusionOk="0" h="6794" w="86354">
                  <a:moveTo>
                    <a:pt x="140" y="0"/>
                  </a:moveTo>
                  <a:lnTo>
                    <a:pt x="1" y="3357"/>
                  </a:lnTo>
                  <a:lnTo>
                    <a:pt x="86213" y="6794"/>
                  </a:lnTo>
                  <a:lnTo>
                    <a:pt x="86354" y="3437"/>
                  </a:lnTo>
                  <a:lnTo>
                    <a:pt x="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9"/>
            <p:cNvSpPr/>
            <p:nvPr/>
          </p:nvSpPr>
          <p:spPr>
            <a:xfrm>
              <a:off x="3067400" y="3844025"/>
              <a:ext cx="2158850" cy="169850"/>
            </a:xfrm>
            <a:custGeom>
              <a:rect b="b" l="l" r="r" t="t"/>
              <a:pathLst>
                <a:path extrusionOk="0" h="6794" w="86354">
                  <a:moveTo>
                    <a:pt x="120" y="0"/>
                  </a:moveTo>
                  <a:lnTo>
                    <a:pt x="0" y="3357"/>
                  </a:lnTo>
                  <a:lnTo>
                    <a:pt x="86213" y="6793"/>
                  </a:lnTo>
                  <a:lnTo>
                    <a:pt x="86354" y="3456"/>
                  </a:lnTo>
                  <a:lnTo>
                    <a:pt x="12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9"/>
            <p:cNvSpPr/>
            <p:nvPr/>
          </p:nvSpPr>
          <p:spPr>
            <a:xfrm>
              <a:off x="3053400" y="4194675"/>
              <a:ext cx="2158350" cy="170325"/>
            </a:xfrm>
            <a:custGeom>
              <a:rect b="b" l="l" r="r" t="t"/>
              <a:pathLst>
                <a:path extrusionOk="0" h="6813" w="86334">
                  <a:moveTo>
                    <a:pt x="121" y="0"/>
                  </a:moveTo>
                  <a:lnTo>
                    <a:pt x="1" y="3357"/>
                  </a:lnTo>
                  <a:lnTo>
                    <a:pt x="86213" y="6813"/>
                  </a:lnTo>
                  <a:lnTo>
                    <a:pt x="86333" y="3456"/>
                  </a:lnTo>
                  <a:lnTo>
                    <a:pt x="1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9"/>
            <p:cNvSpPr/>
            <p:nvPr/>
          </p:nvSpPr>
          <p:spPr>
            <a:xfrm>
              <a:off x="3039425" y="4545325"/>
              <a:ext cx="2158325" cy="170325"/>
            </a:xfrm>
            <a:custGeom>
              <a:rect b="b" l="l" r="r" t="t"/>
              <a:pathLst>
                <a:path extrusionOk="0" h="6813" w="86333">
                  <a:moveTo>
                    <a:pt x="120" y="0"/>
                  </a:moveTo>
                  <a:lnTo>
                    <a:pt x="0" y="3357"/>
                  </a:lnTo>
                  <a:lnTo>
                    <a:pt x="86213" y="6813"/>
                  </a:lnTo>
                  <a:lnTo>
                    <a:pt x="86333" y="3456"/>
                  </a:lnTo>
                  <a:lnTo>
                    <a:pt x="12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9"/>
            <p:cNvSpPr/>
            <p:nvPr/>
          </p:nvSpPr>
          <p:spPr>
            <a:xfrm>
              <a:off x="3034432" y="510501"/>
              <a:ext cx="2540475" cy="2437100"/>
            </a:xfrm>
            <a:custGeom>
              <a:rect b="b" l="l" r="r" t="t"/>
              <a:pathLst>
                <a:path extrusionOk="0" h="97484" w="101619">
                  <a:moveTo>
                    <a:pt x="53267" y="0"/>
                  </a:moveTo>
                  <a:lnTo>
                    <a:pt x="53267" y="0"/>
                  </a:lnTo>
                  <a:cubicBezTo>
                    <a:pt x="55545" y="141"/>
                    <a:pt x="57822" y="420"/>
                    <a:pt x="60060" y="860"/>
                  </a:cubicBezTo>
                  <a:cubicBezTo>
                    <a:pt x="64759" y="1787"/>
                    <a:pt x="69323" y="3419"/>
                    <a:pt x="73614" y="5717"/>
                  </a:cubicBezTo>
                  <a:lnTo>
                    <a:pt x="73614" y="5717"/>
                  </a:lnTo>
                  <a:cubicBezTo>
                    <a:pt x="67278" y="2308"/>
                    <a:pt x="60352" y="377"/>
                    <a:pt x="53267" y="0"/>
                  </a:cubicBezTo>
                  <a:close/>
                  <a:moveTo>
                    <a:pt x="73614" y="5717"/>
                  </a:moveTo>
                  <a:cubicBezTo>
                    <a:pt x="74797" y="6353"/>
                    <a:pt x="75958" y="7041"/>
                    <a:pt x="77097" y="7779"/>
                  </a:cubicBezTo>
                  <a:lnTo>
                    <a:pt x="77097" y="7779"/>
                  </a:lnTo>
                  <a:cubicBezTo>
                    <a:pt x="77077" y="7764"/>
                    <a:pt x="77058" y="7748"/>
                    <a:pt x="77043" y="7733"/>
                  </a:cubicBezTo>
                  <a:cubicBezTo>
                    <a:pt x="75922" y="7013"/>
                    <a:pt x="74778" y="6340"/>
                    <a:pt x="73614" y="5717"/>
                  </a:cubicBezTo>
                  <a:close/>
                  <a:moveTo>
                    <a:pt x="77097" y="7779"/>
                  </a:moveTo>
                  <a:lnTo>
                    <a:pt x="77097" y="7779"/>
                  </a:lnTo>
                  <a:cubicBezTo>
                    <a:pt x="77129" y="7804"/>
                    <a:pt x="77166" y="7828"/>
                    <a:pt x="77203" y="7853"/>
                  </a:cubicBezTo>
                  <a:cubicBezTo>
                    <a:pt x="77282" y="7912"/>
                    <a:pt x="77381" y="7972"/>
                    <a:pt x="77481" y="8031"/>
                  </a:cubicBezTo>
                  <a:lnTo>
                    <a:pt x="77481" y="8031"/>
                  </a:lnTo>
                  <a:cubicBezTo>
                    <a:pt x="77353" y="7946"/>
                    <a:pt x="77225" y="7863"/>
                    <a:pt x="77097" y="7779"/>
                  </a:cubicBezTo>
                  <a:close/>
                  <a:moveTo>
                    <a:pt x="77481" y="8031"/>
                  </a:moveTo>
                  <a:cubicBezTo>
                    <a:pt x="77561" y="8084"/>
                    <a:pt x="77642" y="8138"/>
                    <a:pt x="77722" y="8192"/>
                  </a:cubicBezTo>
                  <a:cubicBezTo>
                    <a:pt x="77642" y="8133"/>
                    <a:pt x="77562" y="8072"/>
                    <a:pt x="77483" y="8032"/>
                  </a:cubicBezTo>
                  <a:cubicBezTo>
                    <a:pt x="77482" y="8032"/>
                    <a:pt x="77481" y="8031"/>
                    <a:pt x="77481" y="8031"/>
                  </a:cubicBezTo>
                  <a:close/>
                  <a:moveTo>
                    <a:pt x="9890" y="21879"/>
                  </a:moveTo>
                  <a:lnTo>
                    <a:pt x="9890" y="21879"/>
                  </a:lnTo>
                  <a:cubicBezTo>
                    <a:pt x="8143" y="24530"/>
                    <a:pt x="6671" y="27313"/>
                    <a:pt x="5482" y="30207"/>
                  </a:cubicBezTo>
                  <a:lnTo>
                    <a:pt x="5482" y="30207"/>
                  </a:lnTo>
                  <a:cubicBezTo>
                    <a:pt x="6676" y="27310"/>
                    <a:pt x="8149" y="24531"/>
                    <a:pt x="9890" y="21879"/>
                  </a:cubicBezTo>
                  <a:close/>
                  <a:moveTo>
                    <a:pt x="21358" y="25135"/>
                  </a:moveTo>
                  <a:cubicBezTo>
                    <a:pt x="23916" y="25135"/>
                    <a:pt x="26393" y="25894"/>
                    <a:pt x="28551" y="27353"/>
                  </a:cubicBezTo>
                  <a:cubicBezTo>
                    <a:pt x="32946" y="30310"/>
                    <a:pt x="35085" y="35564"/>
                    <a:pt x="33985" y="40740"/>
                  </a:cubicBezTo>
                  <a:cubicBezTo>
                    <a:pt x="33647" y="42358"/>
                    <a:pt x="33007" y="43897"/>
                    <a:pt x="32067" y="45295"/>
                  </a:cubicBezTo>
                  <a:cubicBezTo>
                    <a:pt x="29571" y="48991"/>
                    <a:pt x="25474" y="51010"/>
                    <a:pt x="21318" y="51010"/>
                  </a:cubicBezTo>
                  <a:cubicBezTo>
                    <a:pt x="18841" y="51010"/>
                    <a:pt x="16323" y="50290"/>
                    <a:pt x="14125" y="48812"/>
                  </a:cubicBezTo>
                  <a:cubicBezTo>
                    <a:pt x="9730" y="45855"/>
                    <a:pt x="7593" y="40580"/>
                    <a:pt x="8672" y="35405"/>
                  </a:cubicBezTo>
                  <a:cubicBezTo>
                    <a:pt x="9011" y="33787"/>
                    <a:pt x="9671" y="32248"/>
                    <a:pt x="10609" y="30849"/>
                  </a:cubicBezTo>
                  <a:cubicBezTo>
                    <a:pt x="12527" y="27993"/>
                    <a:pt x="15465" y="26054"/>
                    <a:pt x="18861" y="25375"/>
                  </a:cubicBezTo>
                  <a:cubicBezTo>
                    <a:pt x="19680" y="25215"/>
                    <a:pt x="20540" y="25135"/>
                    <a:pt x="21358" y="25135"/>
                  </a:cubicBezTo>
                  <a:close/>
                  <a:moveTo>
                    <a:pt x="98321" y="58861"/>
                  </a:moveTo>
                  <a:lnTo>
                    <a:pt x="98321" y="58861"/>
                  </a:lnTo>
                  <a:cubicBezTo>
                    <a:pt x="98235" y="59272"/>
                    <a:pt x="98144" y="59681"/>
                    <a:pt x="98047" y="60088"/>
                  </a:cubicBezTo>
                  <a:lnTo>
                    <a:pt x="98047" y="60088"/>
                  </a:lnTo>
                  <a:cubicBezTo>
                    <a:pt x="98144" y="59681"/>
                    <a:pt x="98235" y="59272"/>
                    <a:pt x="98321" y="58861"/>
                  </a:cubicBezTo>
                  <a:close/>
                  <a:moveTo>
                    <a:pt x="15924" y="57303"/>
                  </a:moveTo>
                  <a:cubicBezTo>
                    <a:pt x="17042" y="57303"/>
                    <a:pt x="18121" y="57643"/>
                    <a:pt x="19061" y="58262"/>
                  </a:cubicBezTo>
                  <a:cubicBezTo>
                    <a:pt x="20959" y="59561"/>
                    <a:pt x="21898" y="61839"/>
                    <a:pt x="21419" y="64096"/>
                  </a:cubicBezTo>
                  <a:cubicBezTo>
                    <a:pt x="21259" y="64796"/>
                    <a:pt x="20979" y="65454"/>
                    <a:pt x="20580" y="66075"/>
                  </a:cubicBezTo>
                  <a:cubicBezTo>
                    <a:pt x="19501" y="67673"/>
                    <a:pt x="17722" y="68552"/>
                    <a:pt x="15904" y="68552"/>
                  </a:cubicBezTo>
                  <a:cubicBezTo>
                    <a:pt x="14825" y="68552"/>
                    <a:pt x="13747" y="68232"/>
                    <a:pt x="12788" y="67593"/>
                  </a:cubicBezTo>
                  <a:cubicBezTo>
                    <a:pt x="10869" y="66314"/>
                    <a:pt x="9950" y="64016"/>
                    <a:pt x="10409" y="61778"/>
                  </a:cubicBezTo>
                  <a:cubicBezTo>
                    <a:pt x="10569" y="61059"/>
                    <a:pt x="10849" y="60400"/>
                    <a:pt x="11248" y="59801"/>
                  </a:cubicBezTo>
                  <a:cubicBezTo>
                    <a:pt x="12087" y="58541"/>
                    <a:pt x="13366" y="57702"/>
                    <a:pt x="14845" y="57422"/>
                  </a:cubicBezTo>
                  <a:cubicBezTo>
                    <a:pt x="15204" y="57343"/>
                    <a:pt x="15564" y="57303"/>
                    <a:pt x="15924" y="57303"/>
                  </a:cubicBezTo>
                  <a:close/>
                  <a:moveTo>
                    <a:pt x="49870" y="2139"/>
                  </a:moveTo>
                  <a:cubicBezTo>
                    <a:pt x="46713" y="2139"/>
                    <a:pt x="43557" y="2438"/>
                    <a:pt x="40400" y="3058"/>
                  </a:cubicBezTo>
                  <a:cubicBezTo>
                    <a:pt x="27613" y="5554"/>
                    <a:pt x="16563" y="12888"/>
                    <a:pt x="9290" y="23696"/>
                  </a:cubicBezTo>
                  <a:cubicBezTo>
                    <a:pt x="7446" y="26455"/>
                    <a:pt x="5915" y="29331"/>
                    <a:pt x="4662" y="32345"/>
                  </a:cubicBezTo>
                  <a:lnTo>
                    <a:pt x="4662" y="32345"/>
                  </a:lnTo>
                  <a:cubicBezTo>
                    <a:pt x="4918" y="31626"/>
                    <a:pt x="5191" y="30913"/>
                    <a:pt x="5482" y="30207"/>
                  </a:cubicBezTo>
                  <a:lnTo>
                    <a:pt x="5482" y="30207"/>
                  </a:lnTo>
                  <a:cubicBezTo>
                    <a:pt x="5182" y="30933"/>
                    <a:pt x="4900" y="31667"/>
                    <a:pt x="4636" y="32408"/>
                  </a:cubicBezTo>
                  <a:cubicBezTo>
                    <a:pt x="4644" y="32387"/>
                    <a:pt x="4653" y="32366"/>
                    <a:pt x="4662" y="32345"/>
                  </a:cubicBezTo>
                  <a:lnTo>
                    <a:pt x="4662" y="32345"/>
                  </a:lnTo>
                  <a:cubicBezTo>
                    <a:pt x="3926" y="34408"/>
                    <a:pt x="3331" y="36523"/>
                    <a:pt x="2877" y="38681"/>
                  </a:cubicBezTo>
                  <a:cubicBezTo>
                    <a:pt x="0" y="52288"/>
                    <a:pt x="3037" y="66035"/>
                    <a:pt x="10750" y="76883"/>
                  </a:cubicBezTo>
                  <a:cubicBezTo>
                    <a:pt x="14106" y="81619"/>
                    <a:pt x="18342" y="85815"/>
                    <a:pt x="23377" y="89191"/>
                  </a:cubicBezTo>
                  <a:cubicBezTo>
                    <a:pt x="25055" y="90330"/>
                    <a:pt x="26773" y="91329"/>
                    <a:pt x="28532" y="92228"/>
                  </a:cubicBezTo>
                  <a:lnTo>
                    <a:pt x="69091" y="93847"/>
                  </a:lnTo>
                  <a:cubicBezTo>
                    <a:pt x="73566" y="92028"/>
                    <a:pt x="77781" y="89531"/>
                    <a:pt x="81598" y="86393"/>
                  </a:cubicBezTo>
                  <a:cubicBezTo>
                    <a:pt x="85174" y="83457"/>
                    <a:pt x="88371" y="79981"/>
                    <a:pt x="91069" y="75964"/>
                  </a:cubicBezTo>
                  <a:cubicBezTo>
                    <a:pt x="94349" y="71063"/>
                    <a:pt x="96707" y="65743"/>
                    <a:pt x="98047" y="60088"/>
                  </a:cubicBezTo>
                  <a:lnTo>
                    <a:pt x="98047" y="60088"/>
                  </a:lnTo>
                  <a:cubicBezTo>
                    <a:pt x="97466" y="62535"/>
                    <a:pt x="96683" y="64923"/>
                    <a:pt x="95723" y="67253"/>
                  </a:cubicBezTo>
                  <a:cubicBezTo>
                    <a:pt x="96463" y="65195"/>
                    <a:pt x="97063" y="63118"/>
                    <a:pt x="97502" y="60979"/>
                  </a:cubicBezTo>
                  <a:cubicBezTo>
                    <a:pt x="101618" y="41439"/>
                    <a:pt x="93566" y="21618"/>
                    <a:pt x="76982" y="10470"/>
                  </a:cubicBezTo>
                  <a:cubicBezTo>
                    <a:pt x="68851" y="4976"/>
                    <a:pt x="59461" y="2139"/>
                    <a:pt x="49870" y="2139"/>
                  </a:cubicBezTo>
                  <a:close/>
                  <a:moveTo>
                    <a:pt x="38522" y="95984"/>
                  </a:moveTo>
                  <a:cubicBezTo>
                    <a:pt x="42478" y="96983"/>
                    <a:pt x="46514" y="97483"/>
                    <a:pt x="50529" y="97483"/>
                  </a:cubicBezTo>
                  <a:cubicBezTo>
                    <a:pt x="53286" y="97483"/>
                    <a:pt x="56043" y="97263"/>
                    <a:pt x="58761" y="96783"/>
                  </a:cubicBezTo>
                  <a:lnTo>
                    <a:pt x="38522" y="95984"/>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9"/>
            <p:cNvSpPr/>
            <p:nvPr/>
          </p:nvSpPr>
          <p:spPr>
            <a:xfrm>
              <a:off x="3752700" y="2817525"/>
              <a:ext cx="1014000" cy="113925"/>
            </a:xfrm>
            <a:custGeom>
              <a:rect b="b" l="l" r="r" t="t"/>
              <a:pathLst>
                <a:path extrusionOk="0" h="4557" w="40560">
                  <a:moveTo>
                    <a:pt x="1" y="1"/>
                  </a:moveTo>
                  <a:lnTo>
                    <a:pt x="1" y="1"/>
                  </a:lnTo>
                  <a:cubicBezTo>
                    <a:pt x="3237" y="1639"/>
                    <a:pt x="6573" y="2878"/>
                    <a:pt x="9991" y="3757"/>
                  </a:cubicBezTo>
                  <a:lnTo>
                    <a:pt x="30230" y="4556"/>
                  </a:lnTo>
                  <a:cubicBezTo>
                    <a:pt x="31748" y="4297"/>
                    <a:pt x="33266" y="3977"/>
                    <a:pt x="34766" y="3578"/>
                  </a:cubicBezTo>
                  <a:cubicBezTo>
                    <a:pt x="34806" y="3557"/>
                    <a:pt x="34825" y="3557"/>
                    <a:pt x="34865" y="3538"/>
                  </a:cubicBezTo>
                  <a:cubicBezTo>
                    <a:pt x="36804" y="3018"/>
                    <a:pt x="38701" y="2379"/>
                    <a:pt x="40560" y="1620"/>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9"/>
            <p:cNvSpPr/>
            <p:nvPr/>
          </p:nvSpPr>
          <p:spPr>
            <a:xfrm>
              <a:off x="3209230" y="1135540"/>
              <a:ext cx="704259" cy="662814"/>
            </a:xfrm>
            <a:custGeom>
              <a:rect b="b" l="l" r="r" t="t"/>
              <a:pathLst>
                <a:path extrusionOk="0" h="25876" w="27494">
                  <a:moveTo>
                    <a:pt x="13766" y="1"/>
                  </a:moveTo>
                  <a:cubicBezTo>
                    <a:pt x="12948" y="1"/>
                    <a:pt x="12088" y="81"/>
                    <a:pt x="11269" y="241"/>
                  </a:cubicBezTo>
                  <a:cubicBezTo>
                    <a:pt x="7873" y="920"/>
                    <a:pt x="4935" y="2859"/>
                    <a:pt x="3017" y="5715"/>
                  </a:cubicBezTo>
                  <a:cubicBezTo>
                    <a:pt x="2079" y="7114"/>
                    <a:pt x="1419" y="8653"/>
                    <a:pt x="1080" y="10271"/>
                  </a:cubicBezTo>
                  <a:cubicBezTo>
                    <a:pt x="1" y="15446"/>
                    <a:pt x="2138" y="20721"/>
                    <a:pt x="6533" y="23678"/>
                  </a:cubicBezTo>
                  <a:cubicBezTo>
                    <a:pt x="8731" y="25156"/>
                    <a:pt x="11249" y="25876"/>
                    <a:pt x="13726" y="25876"/>
                  </a:cubicBezTo>
                  <a:cubicBezTo>
                    <a:pt x="17882" y="25876"/>
                    <a:pt x="21979" y="23857"/>
                    <a:pt x="24475" y="20161"/>
                  </a:cubicBezTo>
                  <a:cubicBezTo>
                    <a:pt x="25415" y="18763"/>
                    <a:pt x="26055" y="17224"/>
                    <a:pt x="26393" y="15606"/>
                  </a:cubicBezTo>
                  <a:cubicBezTo>
                    <a:pt x="27493" y="10430"/>
                    <a:pt x="25354" y="5176"/>
                    <a:pt x="20959" y="2219"/>
                  </a:cubicBezTo>
                  <a:cubicBezTo>
                    <a:pt x="18801" y="760"/>
                    <a:pt x="16324" y="1"/>
                    <a:pt x="1376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9"/>
            <p:cNvSpPr/>
            <p:nvPr/>
          </p:nvSpPr>
          <p:spPr>
            <a:xfrm>
              <a:off x="3275682" y="1934081"/>
              <a:ext cx="309688" cy="291570"/>
            </a:xfrm>
            <a:custGeom>
              <a:rect b="b" l="l" r="r" t="t"/>
              <a:pathLst>
                <a:path extrusionOk="0" h="11251" w="11949">
                  <a:moveTo>
                    <a:pt x="5974" y="1"/>
                  </a:moveTo>
                  <a:cubicBezTo>
                    <a:pt x="5614" y="1"/>
                    <a:pt x="5254" y="41"/>
                    <a:pt x="4895" y="120"/>
                  </a:cubicBezTo>
                  <a:cubicBezTo>
                    <a:pt x="3416" y="400"/>
                    <a:pt x="2137" y="1239"/>
                    <a:pt x="1298" y="2499"/>
                  </a:cubicBezTo>
                  <a:cubicBezTo>
                    <a:pt x="899" y="3098"/>
                    <a:pt x="619" y="3757"/>
                    <a:pt x="459" y="4476"/>
                  </a:cubicBezTo>
                  <a:cubicBezTo>
                    <a:pt x="0" y="6714"/>
                    <a:pt x="919" y="9012"/>
                    <a:pt x="2838" y="10291"/>
                  </a:cubicBezTo>
                  <a:cubicBezTo>
                    <a:pt x="3797" y="10930"/>
                    <a:pt x="4875" y="11250"/>
                    <a:pt x="5954" y="11250"/>
                  </a:cubicBezTo>
                  <a:cubicBezTo>
                    <a:pt x="7772" y="11250"/>
                    <a:pt x="9551" y="10371"/>
                    <a:pt x="10630" y="8773"/>
                  </a:cubicBezTo>
                  <a:cubicBezTo>
                    <a:pt x="11029" y="8152"/>
                    <a:pt x="11309" y="7494"/>
                    <a:pt x="11469" y="6794"/>
                  </a:cubicBezTo>
                  <a:cubicBezTo>
                    <a:pt x="11948" y="4537"/>
                    <a:pt x="11009" y="2259"/>
                    <a:pt x="9111" y="960"/>
                  </a:cubicBezTo>
                  <a:cubicBezTo>
                    <a:pt x="8171" y="341"/>
                    <a:pt x="7092" y="1"/>
                    <a:pt x="59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9"/>
            <p:cNvSpPr/>
            <p:nvPr/>
          </p:nvSpPr>
          <p:spPr>
            <a:xfrm>
              <a:off x="3286650" y="510350"/>
              <a:ext cx="1020400" cy="548475"/>
            </a:xfrm>
            <a:custGeom>
              <a:rect b="b" l="l" r="r" t="t"/>
              <a:pathLst>
                <a:path extrusionOk="0" h="21939" w="40816">
                  <a:moveTo>
                    <a:pt x="40815" y="1"/>
                  </a:moveTo>
                  <a:cubicBezTo>
                    <a:pt x="37679" y="1"/>
                    <a:pt x="34505" y="300"/>
                    <a:pt x="31350" y="920"/>
                  </a:cubicBezTo>
                  <a:lnTo>
                    <a:pt x="31390" y="920"/>
                  </a:lnTo>
                  <a:cubicBezTo>
                    <a:pt x="34524" y="300"/>
                    <a:pt x="37679" y="1"/>
                    <a:pt x="40815" y="1"/>
                  </a:cubicBezTo>
                  <a:close/>
                  <a:moveTo>
                    <a:pt x="261" y="21558"/>
                  </a:moveTo>
                  <a:cubicBezTo>
                    <a:pt x="245" y="21575"/>
                    <a:pt x="241" y="21578"/>
                    <a:pt x="241" y="21589"/>
                  </a:cubicBezTo>
                  <a:lnTo>
                    <a:pt x="241" y="21589"/>
                  </a:lnTo>
                  <a:cubicBezTo>
                    <a:pt x="248" y="21579"/>
                    <a:pt x="254" y="21569"/>
                    <a:pt x="261" y="21558"/>
                  </a:cubicBezTo>
                  <a:close/>
                  <a:moveTo>
                    <a:pt x="241" y="21589"/>
                  </a:moveTo>
                  <a:lnTo>
                    <a:pt x="241" y="21589"/>
                  </a:lnTo>
                  <a:cubicBezTo>
                    <a:pt x="238" y="21592"/>
                    <a:pt x="236" y="21595"/>
                    <a:pt x="234" y="21598"/>
                  </a:cubicBezTo>
                  <a:lnTo>
                    <a:pt x="240" y="21598"/>
                  </a:lnTo>
                  <a:cubicBezTo>
                    <a:pt x="240" y="21595"/>
                    <a:pt x="240" y="21591"/>
                    <a:pt x="241" y="21589"/>
                  </a:cubicBezTo>
                  <a:close/>
                  <a:moveTo>
                    <a:pt x="221" y="21598"/>
                  </a:moveTo>
                  <a:lnTo>
                    <a:pt x="221" y="21616"/>
                  </a:lnTo>
                  <a:lnTo>
                    <a:pt x="221" y="21616"/>
                  </a:lnTo>
                  <a:cubicBezTo>
                    <a:pt x="225" y="21610"/>
                    <a:pt x="230" y="21604"/>
                    <a:pt x="234" y="21598"/>
                  </a:cubicBezTo>
                  <a:close/>
                  <a:moveTo>
                    <a:pt x="221" y="21616"/>
                  </a:moveTo>
                  <a:lnTo>
                    <a:pt x="221" y="21616"/>
                  </a:lnTo>
                  <a:cubicBezTo>
                    <a:pt x="221" y="21617"/>
                    <a:pt x="220" y="21618"/>
                    <a:pt x="219" y="21619"/>
                  </a:cubicBezTo>
                  <a:lnTo>
                    <a:pt x="219" y="21619"/>
                  </a:lnTo>
                  <a:cubicBezTo>
                    <a:pt x="220" y="21619"/>
                    <a:pt x="221" y="21619"/>
                    <a:pt x="221" y="21619"/>
                  </a:cubicBezTo>
                  <a:lnTo>
                    <a:pt x="221" y="21616"/>
                  </a:lnTo>
                  <a:close/>
                  <a:moveTo>
                    <a:pt x="219" y="21619"/>
                  </a:moveTo>
                  <a:cubicBezTo>
                    <a:pt x="200" y="21619"/>
                    <a:pt x="200" y="21620"/>
                    <a:pt x="200" y="21638"/>
                  </a:cubicBezTo>
                  <a:lnTo>
                    <a:pt x="200" y="21645"/>
                  </a:lnTo>
                  <a:lnTo>
                    <a:pt x="200" y="21645"/>
                  </a:lnTo>
                  <a:cubicBezTo>
                    <a:pt x="207" y="21637"/>
                    <a:pt x="213" y="21628"/>
                    <a:pt x="219" y="21619"/>
                  </a:cubicBezTo>
                  <a:close/>
                  <a:moveTo>
                    <a:pt x="200" y="21645"/>
                  </a:moveTo>
                  <a:cubicBezTo>
                    <a:pt x="197" y="21650"/>
                    <a:pt x="194" y="21655"/>
                    <a:pt x="190" y="21659"/>
                  </a:cubicBezTo>
                  <a:lnTo>
                    <a:pt x="200" y="21659"/>
                  </a:lnTo>
                  <a:lnTo>
                    <a:pt x="200" y="21645"/>
                  </a:lnTo>
                  <a:close/>
                  <a:moveTo>
                    <a:pt x="181" y="21659"/>
                  </a:moveTo>
                  <a:lnTo>
                    <a:pt x="181" y="21672"/>
                  </a:lnTo>
                  <a:lnTo>
                    <a:pt x="181" y="21672"/>
                  </a:lnTo>
                  <a:cubicBezTo>
                    <a:pt x="184" y="21668"/>
                    <a:pt x="187" y="21663"/>
                    <a:pt x="190" y="21659"/>
                  </a:cubicBezTo>
                  <a:close/>
                  <a:moveTo>
                    <a:pt x="181" y="21672"/>
                  </a:moveTo>
                  <a:lnTo>
                    <a:pt x="181" y="21672"/>
                  </a:lnTo>
                  <a:cubicBezTo>
                    <a:pt x="120" y="21755"/>
                    <a:pt x="56" y="21842"/>
                    <a:pt x="1" y="21939"/>
                  </a:cubicBezTo>
                  <a:cubicBezTo>
                    <a:pt x="61" y="21838"/>
                    <a:pt x="121" y="21758"/>
                    <a:pt x="181" y="21678"/>
                  </a:cubicBezTo>
                  <a:lnTo>
                    <a:pt x="181" y="21672"/>
                  </a:lnTo>
                  <a:close/>
                </a:path>
              </a:pathLst>
            </a:custGeom>
            <a:solidFill>
              <a:srgbClr val="C7E7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9"/>
            <p:cNvSpPr/>
            <p:nvPr/>
          </p:nvSpPr>
          <p:spPr>
            <a:xfrm>
              <a:off x="2821125" y="334225"/>
              <a:ext cx="2967050" cy="2790925"/>
            </a:xfrm>
            <a:custGeom>
              <a:rect b="b" l="l" r="r" t="t"/>
              <a:pathLst>
                <a:path extrusionOk="0" h="111637" w="118682">
                  <a:moveTo>
                    <a:pt x="59418" y="7046"/>
                  </a:moveTo>
                  <a:cubicBezTo>
                    <a:pt x="69028" y="7046"/>
                    <a:pt x="78420" y="9894"/>
                    <a:pt x="86553" y="15377"/>
                  </a:cubicBezTo>
                  <a:cubicBezTo>
                    <a:pt x="103137" y="26526"/>
                    <a:pt x="111189" y="46346"/>
                    <a:pt x="107074" y="65886"/>
                  </a:cubicBezTo>
                  <a:cubicBezTo>
                    <a:pt x="105795" y="72021"/>
                    <a:pt x="103337" y="77794"/>
                    <a:pt x="99801" y="83069"/>
                  </a:cubicBezTo>
                  <a:cubicBezTo>
                    <a:pt x="90400" y="97038"/>
                    <a:pt x="74969" y="104593"/>
                    <a:pt x="59265" y="104593"/>
                  </a:cubicBezTo>
                  <a:cubicBezTo>
                    <a:pt x="49903" y="104593"/>
                    <a:pt x="40444" y="101908"/>
                    <a:pt x="32109" y="96296"/>
                  </a:cubicBezTo>
                  <a:cubicBezTo>
                    <a:pt x="15545" y="85147"/>
                    <a:pt x="7494" y="65327"/>
                    <a:pt x="11609" y="45786"/>
                  </a:cubicBezTo>
                  <a:cubicBezTo>
                    <a:pt x="12888" y="39632"/>
                    <a:pt x="15345" y="33859"/>
                    <a:pt x="18882" y="28603"/>
                  </a:cubicBezTo>
                  <a:cubicBezTo>
                    <a:pt x="26155" y="17795"/>
                    <a:pt x="37184" y="10462"/>
                    <a:pt x="49971" y="7965"/>
                  </a:cubicBezTo>
                  <a:cubicBezTo>
                    <a:pt x="53119" y="7350"/>
                    <a:pt x="56280" y="7046"/>
                    <a:pt x="59418" y="7046"/>
                  </a:cubicBezTo>
                  <a:close/>
                  <a:moveTo>
                    <a:pt x="59437" y="1"/>
                  </a:moveTo>
                  <a:cubicBezTo>
                    <a:pt x="55848" y="1"/>
                    <a:pt x="52232" y="348"/>
                    <a:pt x="48631" y="1052"/>
                  </a:cubicBezTo>
                  <a:cubicBezTo>
                    <a:pt x="33987" y="3929"/>
                    <a:pt x="21360" y="12300"/>
                    <a:pt x="13027" y="24687"/>
                  </a:cubicBezTo>
                  <a:cubicBezTo>
                    <a:pt x="8991" y="30702"/>
                    <a:pt x="6175" y="37315"/>
                    <a:pt x="4716" y="44329"/>
                  </a:cubicBezTo>
                  <a:cubicBezTo>
                    <a:pt x="0" y="66685"/>
                    <a:pt x="9212" y="89383"/>
                    <a:pt x="28193" y="102151"/>
                  </a:cubicBezTo>
                  <a:cubicBezTo>
                    <a:pt x="37718" y="108566"/>
                    <a:pt x="48533" y="111636"/>
                    <a:pt x="59241" y="111636"/>
                  </a:cubicBezTo>
                  <a:cubicBezTo>
                    <a:pt x="77215" y="111636"/>
                    <a:pt x="94887" y="102986"/>
                    <a:pt x="105654" y="86985"/>
                  </a:cubicBezTo>
                  <a:cubicBezTo>
                    <a:pt x="109690" y="80972"/>
                    <a:pt x="112487" y="74358"/>
                    <a:pt x="113966" y="67345"/>
                  </a:cubicBezTo>
                  <a:cubicBezTo>
                    <a:pt x="118681" y="44987"/>
                    <a:pt x="109450" y="22290"/>
                    <a:pt x="90490" y="9523"/>
                  </a:cubicBezTo>
                  <a:cubicBezTo>
                    <a:pt x="81167" y="3258"/>
                    <a:pt x="70425" y="1"/>
                    <a:pt x="594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9"/>
            <p:cNvSpPr/>
            <p:nvPr/>
          </p:nvSpPr>
          <p:spPr>
            <a:xfrm>
              <a:off x="4757700" y="2905950"/>
              <a:ext cx="309700" cy="375650"/>
            </a:xfrm>
            <a:custGeom>
              <a:rect b="b" l="l" r="r" t="t"/>
              <a:pathLst>
                <a:path extrusionOk="0" h="15026" w="12388">
                  <a:moveTo>
                    <a:pt x="7113" y="1"/>
                  </a:moveTo>
                  <a:lnTo>
                    <a:pt x="0" y="3177"/>
                  </a:lnTo>
                  <a:lnTo>
                    <a:pt x="5275" y="15026"/>
                  </a:lnTo>
                  <a:lnTo>
                    <a:pt x="12388" y="11848"/>
                  </a:lnTo>
                  <a:lnTo>
                    <a:pt x="71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9"/>
            <p:cNvSpPr/>
            <p:nvPr/>
          </p:nvSpPr>
          <p:spPr>
            <a:xfrm>
              <a:off x="4802125" y="3121225"/>
              <a:ext cx="1195350" cy="2146625"/>
            </a:xfrm>
            <a:custGeom>
              <a:rect b="b" l="l" r="r" t="t"/>
              <a:pathLst>
                <a:path extrusionOk="0" h="85865" w="47814">
                  <a:moveTo>
                    <a:pt x="12249" y="0"/>
                  </a:moveTo>
                  <a:lnTo>
                    <a:pt x="1" y="5456"/>
                  </a:lnTo>
                  <a:lnTo>
                    <a:pt x="34087" y="81899"/>
                  </a:lnTo>
                  <a:cubicBezTo>
                    <a:pt x="35191" y="84386"/>
                    <a:pt x="37628" y="85864"/>
                    <a:pt x="40184" y="85864"/>
                  </a:cubicBezTo>
                  <a:cubicBezTo>
                    <a:pt x="41098" y="85864"/>
                    <a:pt x="42028" y="85675"/>
                    <a:pt x="42918" y="85275"/>
                  </a:cubicBezTo>
                  <a:cubicBezTo>
                    <a:pt x="46295" y="83777"/>
                    <a:pt x="47814" y="79821"/>
                    <a:pt x="46314" y="76444"/>
                  </a:cubicBezTo>
                  <a:lnTo>
                    <a:pt x="1224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F1FE"/>
        </a:solidFill>
      </p:bgPr>
    </p:bg>
    <p:spTree>
      <p:nvGrpSpPr>
        <p:cNvPr id="331" name="Shape 331"/>
        <p:cNvGrpSpPr/>
        <p:nvPr/>
      </p:nvGrpSpPr>
      <p:grpSpPr>
        <a:xfrm>
          <a:off x="0" y="0"/>
          <a:ext cx="0" cy="0"/>
          <a:chOff x="0" y="0"/>
          <a:chExt cx="0" cy="0"/>
        </a:xfrm>
      </p:grpSpPr>
      <p:sp>
        <p:nvSpPr>
          <p:cNvPr id="332" name="Google Shape;332;p2"/>
          <p:cNvSpPr txBox="1"/>
          <p:nvPr>
            <p:ph type="title"/>
          </p:nvPr>
        </p:nvSpPr>
        <p:spPr>
          <a:xfrm>
            <a:off x="713225" y="539500"/>
            <a:ext cx="7717500" cy="56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a:solidFill>
                  <a:schemeClr val="accent2"/>
                </a:solidFill>
              </a:rPr>
              <a:t>I. TỔNG QUAN</a:t>
            </a:r>
            <a:endParaRPr>
              <a:solidFill>
                <a:schemeClr val="accent2"/>
              </a:solidFill>
            </a:endParaRPr>
          </a:p>
        </p:txBody>
      </p:sp>
      <p:sp>
        <p:nvSpPr>
          <p:cNvPr id="333" name="Google Shape;333;p2"/>
          <p:cNvSpPr txBox="1"/>
          <p:nvPr>
            <p:ph idx="1" type="body"/>
          </p:nvPr>
        </p:nvSpPr>
        <p:spPr>
          <a:xfrm>
            <a:off x="713225" y="1169625"/>
            <a:ext cx="7717500" cy="343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688"/>
              <a:buFont typeface="Arial"/>
              <a:buNone/>
            </a:pPr>
            <a:r>
              <a:t/>
            </a:r>
            <a:endParaRPr>
              <a:solidFill>
                <a:schemeClr val="accent1"/>
              </a:solidFill>
            </a:endParaRPr>
          </a:p>
          <a:p>
            <a:pPr indent="0" lvl="0" marL="0" rtl="0" algn="l">
              <a:lnSpc>
                <a:spcPct val="100000"/>
              </a:lnSpc>
              <a:spcBef>
                <a:spcPts val="0"/>
              </a:spcBef>
              <a:spcAft>
                <a:spcPts val="0"/>
              </a:spcAft>
              <a:buClr>
                <a:schemeClr val="dk1"/>
              </a:buClr>
              <a:buSzPts val="688"/>
              <a:buFont typeface="Arial"/>
              <a:buNone/>
            </a:pPr>
            <a:r>
              <a:rPr lang="en-US" sz="1800">
                <a:latin typeface="Calibri"/>
                <a:ea typeface="Calibri"/>
                <a:cs typeface="Calibri"/>
                <a:sym typeface="Calibri"/>
              </a:rPr>
              <a:t>- Tín hiệu điện tâm đồ (ECG) là một trong những tín hiệu quan trọng trong y học để giúp chẩn đoán và điều trị các bệnh tim mạch. </a:t>
            </a:r>
            <a:endParaRPr/>
          </a:p>
          <a:p>
            <a:pPr indent="0" lvl="0" marL="0" rtl="0" algn="l">
              <a:lnSpc>
                <a:spcPct val="100000"/>
              </a:lnSpc>
              <a:spcBef>
                <a:spcPts val="0"/>
              </a:spcBef>
              <a:spcAft>
                <a:spcPts val="0"/>
              </a:spcAft>
              <a:buClr>
                <a:schemeClr val="dk1"/>
              </a:buClr>
              <a:buSzPts val="688"/>
              <a:buFont typeface="Arial"/>
              <a:buNone/>
            </a:pPr>
            <a:r>
              <a:t/>
            </a:r>
            <a:endParaRPr sz="1800">
              <a:latin typeface="Calibri"/>
              <a:ea typeface="Calibri"/>
              <a:cs typeface="Calibri"/>
              <a:sym typeface="Calibri"/>
            </a:endParaRPr>
          </a:p>
          <a:p>
            <a:pPr indent="0" lvl="0" marL="0" rtl="0" algn="l">
              <a:lnSpc>
                <a:spcPct val="100000"/>
              </a:lnSpc>
              <a:spcBef>
                <a:spcPts val="0"/>
              </a:spcBef>
              <a:spcAft>
                <a:spcPts val="0"/>
              </a:spcAft>
              <a:buClr>
                <a:schemeClr val="dk1"/>
              </a:buClr>
              <a:buSzPts val="688"/>
              <a:buFont typeface="Arial"/>
              <a:buNone/>
            </a:pPr>
            <a:r>
              <a:rPr lang="en-US" sz="1800">
                <a:latin typeface="Calibri"/>
                <a:ea typeface="Calibri"/>
                <a:cs typeface="Calibri"/>
                <a:sym typeface="Calibri"/>
              </a:rPr>
              <a:t>- Trong những năm gần đây, với sự phát triển của công nghệ, việc sử dụng ECG đã trở nên phổ biến hơn trong việc giám sát sức khỏe và chẩn đoán các bệnh lý tim mạch.</a:t>
            </a:r>
            <a:r>
              <a:rPr lang="en-US" sz="2400"/>
              <a:t> </a:t>
            </a:r>
            <a:endParaRPr sz="1800">
              <a:latin typeface="Calibri"/>
              <a:ea typeface="Calibri"/>
              <a:cs typeface="Calibri"/>
              <a:sym typeface="Calibri"/>
            </a:endParaRPr>
          </a:p>
          <a:p>
            <a:pPr indent="0" lvl="0" marL="0" rtl="0" algn="l">
              <a:lnSpc>
                <a:spcPct val="100000"/>
              </a:lnSpc>
              <a:spcBef>
                <a:spcPts val="0"/>
              </a:spcBef>
              <a:spcAft>
                <a:spcPts val="0"/>
              </a:spcAft>
              <a:buClr>
                <a:schemeClr val="dk1"/>
              </a:buClr>
              <a:buSzPts val="688"/>
              <a:buFont typeface="Arial"/>
              <a:buNone/>
            </a:pPr>
            <a:r>
              <a:t/>
            </a:r>
            <a:endParaRPr>
              <a:solidFill>
                <a:schemeClr val="accent1"/>
              </a:solidFill>
            </a:endParaRPr>
          </a:p>
        </p:txBody>
      </p:sp>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20"/>
          <p:cNvSpPr/>
          <p:nvPr/>
        </p:nvSpPr>
        <p:spPr>
          <a:xfrm>
            <a:off x="1135550" y="4307375"/>
            <a:ext cx="1771200" cy="301200"/>
          </a:xfrm>
          <a:prstGeom prst="ellipse">
            <a:avLst/>
          </a:pr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4" name="Google Shape;854;p20"/>
          <p:cNvGrpSpPr/>
          <p:nvPr/>
        </p:nvGrpSpPr>
        <p:grpSpPr>
          <a:xfrm>
            <a:off x="634733" y="702883"/>
            <a:ext cx="2824705" cy="3376034"/>
            <a:chOff x="3429550" y="1348000"/>
            <a:chExt cx="1547275" cy="1849375"/>
          </a:xfrm>
        </p:grpSpPr>
        <p:sp>
          <p:nvSpPr>
            <p:cNvPr id="855" name="Google Shape;855;p20"/>
            <p:cNvSpPr/>
            <p:nvPr/>
          </p:nvSpPr>
          <p:spPr>
            <a:xfrm>
              <a:off x="4015350" y="1794900"/>
              <a:ext cx="25" cy="25"/>
            </a:xfrm>
            <a:custGeom>
              <a:rect b="b" l="l" r="r" t="t"/>
              <a:pathLst>
                <a:path extrusionOk="0" h="1" w="1">
                  <a:moveTo>
                    <a:pt x="0" y="0"/>
                  </a:moveTo>
                  <a:close/>
                </a:path>
              </a:pathLst>
            </a:custGeom>
            <a:solidFill>
              <a:srgbClr val="F1CC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0"/>
            <p:cNvSpPr/>
            <p:nvPr/>
          </p:nvSpPr>
          <p:spPr>
            <a:xfrm>
              <a:off x="4248300" y="2119425"/>
              <a:ext cx="64225" cy="167200"/>
            </a:xfrm>
            <a:custGeom>
              <a:rect b="b" l="l" r="r" t="t"/>
              <a:pathLst>
                <a:path extrusionOk="0" h="6688" w="2569">
                  <a:moveTo>
                    <a:pt x="1" y="0"/>
                  </a:moveTo>
                  <a:lnTo>
                    <a:pt x="2201" y="6688"/>
                  </a:lnTo>
                  <a:cubicBezTo>
                    <a:pt x="2569" y="5289"/>
                    <a:pt x="1" y="1"/>
                    <a:pt x="1" y="0"/>
                  </a:cubicBezTo>
                  <a:close/>
                </a:path>
              </a:pathLst>
            </a:custGeom>
            <a:solidFill>
              <a:srgbClr val="2E79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0"/>
            <p:cNvSpPr/>
            <p:nvPr/>
          </p:nvSpPr>
          <p:spPr>
            <a:xfrm>
              <a:off x="3429550" y="1789800"/>
              <a:ext cx="934800" cy="102375"/>
            </a:xfrm>
            <a:custGeom>
              <a:rect b="b" l="l" r="r" t="t"/>
              <a:pathLst>
                <a:path extrusionOk="0" h="4095" w="37392">
                  <a:moveTo>
                    <a:pt x="778" y="1"/>
                  </a:moveTo>
                  <a:cubicBezTo>
                    <a:pt x="344" y="1"/>
                    <a:pt x="0" y="327"/>
                    <a:pt x="0" y="738"/>
                  </a:cubicBezTo>
                  <a:lnTo>
                    <a:pt x="0" y="3357"/>
                  </a:lnTo>
                  <a:cubicBezTo>
                    <a:pt x="0" y="3764"/>
                    <a:pt x="356" y="4095"/>
                    <a:pt x="789" y="4095"/>
                  </a:cubicBezTo>
                  <a:lnTo>
                    <a:pt x="36590" y="4095"/>
                  </a:lnTo>
                  <a:cubicBezTo>
                    <a:pt x="37036" y="4095"/>
                    <a:pt x="37392" y="3752"/>
                    <a:pt x="37366" y="3332"/>
                  </a:cubicBezTo>
                  <a:lnTo>
                    <a:pt x="37264" y="1221"/>
                  </a:lnTo>
                  <a:cubicBezTo>
                    <a:pt x="37239" y="840"/>
                    <a:pt x="36908" y="523"/>
                    <a:pt x="36488" y="523"/>
                  </a:cubicBezTo>
                  <a:lnTo>
                    <a:pt x="802" y="1"/>
                  </a:lnTo>
                  <a:cubicBezTo>
                    <a:pt x="794" y="1"/>
                    <a:pt x="786" y="1"/>
                    <a:pt x="7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0"/>
            <p:cNvSpPr/>
            <p:nvPr/>
          </p:nvSpPr>
          <p:spPr>
            <a:xfrm>
              <a:off x="3429550" y="1954450"/>
              <a:ext cx="935100" cy="102700"/>
            </a:xfrm>
            <a:custGeom>
              <a:rect b="b" l="l" r="r" t="t"/>
              <a:pathLst>
                <a:path extrusionOk="0" h="4108" w="37404">
                  <a:moveTo>
                    <a:pt x="39" y="1"/>
                  </a:moveTo>
                  <a:cubicBezTo>
                    <a:pt x="14" y="1"/>
                    <a:pt x="0" y="14"/>
                    <a:pt x="0" y="26"/>
                  </a:cubicBezTo>
                  <a:lnTo>
                    <a:pt x="0" y="4082"/>
                  </a:lnTo>
                  <a:cubicBezTo>
                    <a:pt x="0" y="4094"/>
                    <a:pt x="14" y="4108"/>
                    <a:pt x="39" y="4108"/>
                  </a:cubicBezTo>
                  <a:lnTo>
                    <a:pt x="37378" y="4108"/>
                  </a:lnTo>
                  <a:cubicBezTo>
                    <a:pt x="37392" y="4108"/>
                    <a:pt x="37404" y="4094"/>
                    <a:pt x="37404" y="4082"/>
                  </a:cubicBezTo>
                  <a:lnTo>
                    <a:pt x="37404" y="26"/>
                  </a:lnTo>
                  <a:cubicBezTo>
                    <a:pt x="37404" y="14"/>
                    <a:pt x="37392" y="1"/>
                    <a:pt x="37378" y="1"/>
                  </a:cubicBezTo>
                  <a:close/>
                </a:path>
              </a:pathLst>
            </a:custGeom>
            <a:solidFill>
              <a:srgbClr val="E94A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0"/>
            <p:cNvSpPr/>
            <p:nvPr/>
          </p:nvSpPr>
          <p:spPr>
            <a:xfrm>
              <a:off x="4679925" y="1911850"/>
              <a:ext cx="228575" cy="149125"/>
            </a:xfrm>
            <a:custGeom>
              <a:rect b="b" l="l" r="r" t="t"/>
              <a:pathLst>
                <a:path extrusionOk="0" h="5965" w="9143">
                  <a:moveTo>
                    <a:pt x="8061" y="1"/>
                  </a:moveTo>
                  <a:lnTo>
                    <a:pt x="1" y="3472"/>
                  </a:lnTo>
                  <a:lnTo>
                    <a:pt x="1069" y="5964"/>
                  </a:lnTo>
                  <a:lnTo>
                    <a:pt x="9142" y="2481"/>
                  </a:lnTo>
                  <a:lnTo>
                    <a:pt x="806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0"/>
            <p:cNvSpPr/>
            <p:nvPr/>
          </p:nvSpPr>
          <p:spPr>
            <a:xfrm>
              <a:off x="4750825" y="2046950"/>
              <a:ext cx="226000" cy="91875"/>
            </a:xfrm>
            <a:custGeom>
              <a:rect b="b" l="l" r="r" t="t"/>
              <a:pathLst>
                <a:path extrusionOk="0" h="3675" w="9040">
                  <a:moveTo>
                    <a:pt x="8734" y="1"/>
                  </a:moveTo>
                  <a:lnTo>
                    <a:pt x="0" y="979"/>
                  </a:lnTo>
                  <a:lnTo>
                    <a:pt x="305" y="3674"/>
                  </a:lnTo>
                  <a:lnTo>
                    <a:pt x="9039" y="2696"/>
                  </a:lnTo>
                  <a:lnTo>
                    <a:pt x="87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0"/>
            <p:cNvSpPr/>
            <p:nvPr/>
          </p:nvSpPr>
          <p:spPr>
            <a:xfrm>
              <a:off x="3569400" y="1839725"/>
              <a:ext cx="2250" cy="3850"/>
            </a:xfrm>
            <a:custGeom>
              <a:rect b="b" l="l" r="r" t="t"/>
              <a:pathLst>
                <a:path extrusionOk="0" h="154" w="90">
                  <a:moveTo>
                    <a:pt x="14" y="0"/>
                  </a:moveTo>
                  <a:lnTo>
                    <a:pt x="0" y="13"/>
                  </a:lnTo>
                  <a:lnTo>
                    <a:pt x="64" y="77"/>
                  </a:lnTo>
                  <a:lnTo>
                    <a:pt x="0" y="140"/>
                  </a:lnTo>
                  <a:lnTo>
                    <a:pt x="14" y="153"/>
                  </a:lnTo>
                  <a:lnTo>
                    <a:pt x="90" y="77"/>
                  </a:lnTo>
                  <a:lnTo>
                    <a:pt x="1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0"/>
            <p:cNvSpPr/>
            <p:nvPr/>
          </p:nvSpPr>
          <p:spPr>
            <a:xfrm>
              <a:off x="3569400" y="2003725"/>
              <a:ext cx="2250" cy="4150"/>
            </a:xfrm>
            <a:custGeom>
              <a:rect b="b" l="l" r="r" t="t"/>
              <a:pathLst>
                <a:path extrusionOk="0" h="166" w="90">
                  <a:moveTo>
                    <a:pt x="14" y="1"/>
                  </a:moveTo>
                  <a:lnTo>
                    <a:pt x="0" y="13"/>
                  </a:lnTo>
                  <a:lnTo>
                    <a:pt x="64" y="77"/>
                  </a:lnTo>
                  <a:lnTo>
                    <a:pt x="0" y="153"/>
                  </a:lnTo>
                  <a:lnTo>
                    <a:pt x="14" y="165"/>
                  </a:lnTo>
                  <a:lnTo>
                    <a:pt x="90" y="77"/>
                  </a:lnTo>
                  <a:lnTo>
                    <a:pt x="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0"/>
            <p:cNvSpPr/>
            <p:nvPr/>
          </p:nvSpPr>
          <p:spPr>
            <a:xfrm>
              <a:off x="4095750" y="2894000"/>
              <a:ext cx="174825" cy="303375"/>
            </a:xfrm>
            <a:custGeom>
              <a:rect b="b" l="l" r="r" t="t"/>
              <a:pathLst>
                <a:path extrusionOk="0" h="12135" w="6993">
                  <a:moveTo>
                    <a:pt x="0" y="0"/>
                  </a:moveTo>
                  <a:lnTo>
                    <a:pt x="0" y="11264"/>
                  </a:lnTo>
                  <a:cubicBezTo>
                    <a:pt x="0" y="11264"/>
                    <a:pt x="1328" y="12134"/>
                    <a:pt x="3400" y="12134"/>
                  </a:cubicBezTo>
                  <a:cubicBezTo>
                    <a:pt x="4436" y="12134"/>
                    <a:pt x="5658" y="11917"/>
                    <a:pt x="6993" y="11264"/>
                  </a:cubicBezTo>
                  <a:lnTo>
                    <a:pt x="6993" y="0"/>
                  </a:lnTo>
                  <a:close/>
                </a:path>
              </a:pathLst>
            </a:custGeom>
            <a:solidFill>
              <a:srgbClr val="0258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0"/>
            <p:cNvSpPr/>
            <p:nvPr/>
          </p:nvSpPr>
          <p:spPr>
            <a:xfrm>
              <a:off x="4403100" y="2894000"/>
              <a:ext cx="174850" cy="303375"/>
            </a:xfrm>
            <a:custGeom>
              <a:rect b="b" l="l" r="r" t="t"/>
              <a:pathLst>
                <a:path extrusionOk="0" h="12135" w="6994">
                  <a:moveTo>
                    <a:pt x="1" y="0"/>
                  </a:moveTo>
                  <a:lnTo>
                    <a:pt x="1" y="11264"/>
                  </a:lnTo>
                  <a:cubicBezTo>
                    <a:pt x="1" y="11264"/>
                    <a:pt x="1328" y="12134"/>
                    <a:pt x="3400" y="12134"/>
                  </a:cubicBezTo>
                  <a:cubicBezTo>
                    <a:pt x="4436" y="12134"/>
                    <a:pt x="5658" y="11917"/>
                    <a:pt x="6993" y="11264"/>
                  </a:cubicBezTo>
                  <a:lnTo>
                    <a:pt x="699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0"/>
            <p:cNvSpPr/>
            <p:nvPr/>
          </p:nvSpPr>
          <p:spPr>
            <a:xfrm>
              <a:off x="3693675" y="1772350"/>
              <a:ext cx="347125" cy="366475"/>
            </a:xfrm>
            <a:custGeom>
              <a:rect b="b" l="l" r="r" t="t"/>
              <a:pathLst>
                <a:path extrusionOk="0" h="14659" w="13885">
                  <a:moveTo>
                    <a:pt x="13884" y="0"/>
                  </a:moveTo>
                  <a:lnTo>
                    <a:pt x="13884" y="0"/>
                  </a:lnTo>
                  <a:cubicBezTo>
                    <a:pt x="815" y="458"/>
                    <a:pt x="1" y="11976"/>
                    <a:pt x="191" y="14658"/>
                  </a:cubicBezTo>
                  <a:cubicBezTo>
                    <a:pt x="2632" y="11570"/>
                    <a:pt x="7641" y="9522"/>
                    <a:pt x="13884" y="7844"/>
                  </a:cubicBezTo>
                  <a:cubicBezTo>
                    <a:pt x="13757" y="5874"/>
                    <a:pt x="13591" y="2148"/>
                    <a:pt x="138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0"/>
            <p:cNvSpPr/>
            <p:nvPr/>
          </p:nvSpPr>
          <p:spPr>
            <a:xfrm>
              <a:off x="3588475" y="1957000"/>
              <a:ext cx="1096575" cy="1113025"/>
            </a:xfrm>
            <a:custGeom>
              <a:rect b="b" l="l" r="r" t="t"/>
              <a:pathLst>
                <a:path extrusionOk="0" h="44521" w="43863">
                  <a:moveTo>
                    <a:pt x="22338" y="0"/>
                  </a:moveTo>
                  <a:cubicBezTo>
                    <a:pt x="20813" y="0"/>
                    <a:pt x="19389" y="64"/>
                    <a:pt x="18067" y="191"/>
                  </a:cubicBezTo>
                  <a:cubicBezTo>
                    <a:pt x="17355" y="242"/>
                    <a:pt x="16643" y="319"/>
                    <a:pt x="15982" y="407"/>
                  </a:cubicBezTo>
                  <a:cubicBezTo>
                    <a:pt x="10832" y="1183"/>
                    <a:pt x="7336" y="2861"/>
                    <a:pt x="5086" y="5111"/>
                  </a:cubicBezTo>
                  <a:lnTo>
                    <a:pt x="4972" y="5226"/>
                  </a:lnTo>
                  <a:cubicBezTo>
                    <a:pt x="4768" y="5430"/>
                    <a:pt x="4577" y="5645"/>
                    <a:pt x="4399" y="5862"/>
                  </a:cubicBezTo>
                  <a:cubicBezTo>
                    <a:pt x="0" y="11061"/>
                    <a:pt x="1590" y="18689"/>
                    <a:pt x="4984" y="24309"/>
                  </a:cubicBezTo>
                  <a:cubicBezTo>
                    <a:pt x="7514" y="28479"/>
                    <a:pt x="12905" y="33043"/>
                    <a:pt x="18677" y="36768"/>
                  </a:cubicBezTo>
                  <a:cubicBezTo>
                    <a:pt x="25548" y="41235"/>
                    <a:pt x="32952" y="44520"/>
                    <a:pt x="36639" y="44520"/>
                  </a:cubicBezTo>
                  <a:cubicBezTo>
                    <a:pt x="36814" y="44520"/>
                    <a:pt x="36980" y="44513"/>
                    <a:pt x="37137" y="44498"/>
                  </a:cubicBezTo>
                  <a:cubicBezTo>
                    <a:pt x="39641" y="44295"/>
                    <a:pt x="41955" y="42096"/>
                    <a:pt x="43862" y="38510"/>
                  </a:cubicBezTo>
                  <a:cubicBezTo>
                    <a:pt x="43862" y="38510"/>
                    <a:pt x="40633" y="35662"/>
                    <a:pt x="37188" y="31327"/>
                  </a:cubicBezTo>
                  <a:cubicBezTo>
                    <a:pt x="33844" y="27157"/>
                    <a:pt x="30284" y="21576"/>
                    <a:pt x="29165" y="15791"/>
                  </a:cubicBezTo>
                  <a:cubicBezTo>
                    <a:pt x="26890" y="4031"/>
                    <a:pt x="22338" y="0"/>
                    <a:pt x="22338" y="0"/>
                  </a:cubicBezTo>
                  <a:close/>
                </a:path>
              </a:pathLst>
            </a:custGeom>
            <a:solidFill>
              <a:srgbClr val="0258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0"/>
            <p:cNvSpPr/>
            <p:nvPr/>
          </p:nvSpPr>
          <p:spPr>
            <a:xfrm>
              <a:off x="4146925" y="1789475"/>
              <a:ext cx="688125" cy="1130300"/>
            </a:xfrm>
            <a:custGeom>
              <a:rect b="b" l="l" r="r" t="t"/>
              <a:pathLst>
                <a:path extrusionOk="0" h="45212" w="27525">
                  <a:moveTo>
                    <a:pt x="12221" y="0"/>
                  </a:moveTo>
                  <a:cubicBezTo>
                    <a:pt x="11944" y="0"/>
                    <a:pt x="11668" y="5"/>
                    <a:pt x="11392" y="14"/>
                  </a:cubicBezTo>
                  <a:cubicBezTo>
                    <a:pt x="8022" y="129"/>
                    <a:pt x="5340" y="1553"/>
                    <a:pt x="3420" y="3065"/>
                  </a:cubicBezTo>
                  <a:lnTo>
                    <a:pt x="3420" y="3078"/>
                  </a:lnTo>
                  <a:cubicBezTo>
                    <a:pt x="3394" y="3104"/>
                    <a:pt x="3382" y="3116"/>
                    <a:pt x="3369" y="3116"/>
                  </a:cubicBezTo>
                  <a:lnTo>
                    <a:pt x="3369" y="3155"/>
                  </a:lnTo>
                  <a:cubicBezTo>
                    <a:pt x="1157" y="4871"/>
                    <a:pt x="0" y="6701"/>
                    <a:pt x="0" y="6701"/>
                  </a:cubicBezTo>
                  <a:cubicBezTo>
                    <a:pt x="0" y="6701"/>
                    <a:pt x="4552" y="10732"/>
                    <a:pt x="6827" y="22492"/>
                  </a:cubicBezTo>
                  <a:cubicBezTo>
                    <a:pt x="7946" y="28277"/>
                    <a:pt x="11506" y="33858"/>
                    <a:pt x="14850" y="38028"/>
                  </a:cubicBezTo>
                  <a:cubicBezTo>
                    <a:pt x="18295" y="42363"/>
                    <a:pt x="21524" y="45211"/>
                    <a:pt x="21524" y="45211"/>
                  </a:cubicBezTo>
                  <a:cubicBezTo>
                    <a:pt x="24461" y="39858"/>
                    <a:pt x="26546" y="31430"/>
                    <a:pt x="27321" y="21907"/>
                  </a:cubicBezTo>
                  <a:cubicBezTo>
                    <a:pt x="27525" y="19211"/>
                    <a:pt x="27525" y="16847"/>
                    <a:pt x="27321" y="14762"/>
                  </a:cubicBezTo>
                  <a:cubicBezTo>
                    <a:pt x="26220" y="3087"/>
                    <a:pt x="19312" y="0"/>
                    <a:pt x="122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0"/>
            <p:cNvSpPr/>
            <p:nvPr/>
          </p:nvSpPr>
          <p:spPr>
            <a:xfrm>
              <a:off x="3988000" y="1348000"/>
              <a:ext cx="547650" cy="619525"/>
            </a:xfrm>
            <a:custGeom>
              <a:rect b="b" l="l" r="r" t="t"/>
              <a:pathLst>
                <a:path extrusionOk="0" h="24781" w="21906">
                  <a:moveTo>
                    <a:pt x="9688" y="1"/>
                  </a:moveTo>
                  <a:lnTo>
                    <a:pt x="6713" y="1286"/>
                  </a:lnTo>
                  <a:lnTo>
                    <a:pt x="7476" y="2506"/>
                  </a:lnTo>
                  <a:cubicBezTo>
                    <a:pt x="8200" y="3688"/>
                    <a:pt x="8824" y="7553"/>
                    <a:pt x="8862" y="7833"/>
                  </a:cubicBezTo>
                  <a:cubicBezTo>
                    <a:pt x="8150" y="8341"/>
                    <a:pt x="7463" y="8888"/>
                    <a:pt x="6802" y="9473"/>
                  </a:cubicBezTo>
                  <a:lnTo>
                    <a:pt x="6802" y="9460"/>
                  </a:lnTo>
                  <a:cubicBezTo>
                    <a:pt x="6853" y="7171"/>
                    <a:pt x="5124" y="4083"/>
                    <a:pt x="5124" y="4083"/>
                  </a:cubicBezTo>
                  <a:lnTo>
                    <a:pt x="2696" y="5493"/>
                  </a:lnTo>
                  <a:cubicBezTo>
                    <a:pt x="4094" y="7846"/>
                    <a:pt x="3700" y="13045"/>
                    <a:pt x="3700" y="13045"/>
                  </a:cubicBezTo>
                  <a:lnTo>
                    <a:pt x="3713" y="13045"/>
                  </a:lnTo>
                  <a:cubicBezTo>
                    <a:pt x="2416" y="15016"/>
                    <a:pt x="1411" y="17393"/>
                    <a:pt x="776" y="19797"/>
                  </a:cubicBezTo>
                  <a:cubicBezTo>
                    <a:pt x="343" y="21475"/>
                    <a:pt x="77" y="23191"/>
                    <a:pt x="1" y="24780"/>
                  </a:cubicBezTo>
                  <a:cubicBezTo>
                    <a:pt x="1894" y="24501"/>
                    <a:pt x="3993" y="24360"/>
                    <a:pt x="6357" y="24360"/>
                  </a:cubicBezTo>
                  <a:cubicBezTo>
                    <a:pt x="6357" y="24360"/>
                    <a:pt x="7514" y="22530"/>
                    <a:pt x="9714" y="20800"/>
                  </a:cubicBezTo>
                  <a:lnTo>
                    <a:pt x="9714" y="20775"/>
                  </a:lnTo>
                  <a:cubicBezTo>
                    <a:pt x="9943" y="19834"/>
                    <a:pt x="10324" y="18932"/>
                    <a:pt x="10807" y="18068"/>
                  </a:cubicBezTo>
                  <a:cubicBezTo>
                    <a:pt x="12082" y="18705"/>
                    <a:pt x="16292" y="20680"/>
                    <a:pt x="19083" y="20680"/>
                  </a:cubicBezTo>
                  <a:cubicBezTo>
                    <a:pt x="20746" y="20680"/>
                    <a:pt x="21905" y="19979"/>
                    <a:pt x="21639" y="17876"/>
                  </a:cubicBezTo>
                  <a:cubicBezTo>
                    <a:pt x="20990" y="12715"/>
                    <a:pt x="19617" y="10604"/>
                    <a:pt x="19147" y="10007"/>
                  </a:cubicBezTo>
                  <a:cubicBezTo>
                    <a:pt x="19147" y="9994"/>
                    <a:pt x="19160" y="9994"/>
                    <a:pt x="19160" y="9994"/>
                  </a:cubicBezTo>
                  <a:lnTo>
                    <a:pt x="16325" y="4578"/>
                  </a:lnTo>
                  <a:cubicBezTo>
                    <a:pt x="15588" y="3167"/>
                    <a:pt x="16732" y="1108"/>
                    <a:pt x="16732" y="1108"/>
                  </a:cubicBezTo>
                  <a:lnTo>
                    <a:pt x="14316" y="497"/>
                  </a:lnTo>
                  <a:cubicBezTo>
                    <a:pt x="12663" y="1908"/>
                    <a:pt x="13680" y="5341"/>
                    <a:pt x="13680" y="5341"/>
                  </a:cubicBezTo>
                  <a:lnTo>
                    <a:pt x="13693" y="5341"/>
                  </a:lnTo>
                  <a:cubicBezTo>
                    <a:pt x="13082" y="5557"/>
                    <a:pt x="12485" y="5812"/>
                    <a:pt x="11901" y="6091"/>
                  </a:cubicBezTo>
                  <a:cubicBezTo>
                    <a:pt x="12129" y="3243"/>
                    <a:pt x="9688" y="1"/>
                    <a:pt x="96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0"/>
            <p:cNvSpPr/>
            <p:nvPr/>
          </p:nvSpPr>
          <p:spPr>
            <a:xfrm>
              <a:off x="4138025" y="1803175"/>
              <a:ext cx="82975" cy="97725"/>
            </a:xfrm>
            <a:custGeom>
              <a:rect b="b" l="l" r="r" t="t"/>
              <a:pathLst>
                <a:path extrusionOk="0" h="3909" w="3319">
                  <a:moveTo>
                    <a:pt x="2576" y="0"/>
                  </a:moveTo>
                  <a:cubicBezTo>
                    <a:pt x="2383" y="0"/>
                    <a:pt x="2183" y="70"/>
                    <a:pt x="2021" y="178"/>
                  </a:cubicBezTo>
                  <a:cubicBezTo>
                    <a:pt x="1793" y="330"/>
                    <a:pt x="1628" y="559"/>
                    <a:pt x="1450" y="776"/>
                  </a:cubicBezTo>
                  <a:cubicBezTo>
                    <a:pt x="1182" y="1132"/>
                    <a:pt x="916" y="1475"/>
                    <a:pt x="648" y="1831"/>
                  </a:cubicBezTo>
                  <a:cubicBezTo>
                    <a:pt x="356" y="2212"/>
                    <a:pt x="13" y="2644"/>
                    <a:pt x="0" y="3141"/>
                  </a:cubicBezTo>
                  <a:cubicBezTo>
                    <a:pt x="0" y="3458"/>
                    <a:pt x="140" y="3776"/>
                    <a:pt x="458" y="3878"/>
                  </a:cubicBezTo>
                  <a:cubicBezTo>
                    <a:pt x="524" y="3899"/>
                    <a:pt x="589" y="3908"/>
                    <a:pt x="652" y="3908"/>
                  </a:cubicBezTo>
                  <a:cubicBezTo>
                    <a:pt x="934" y="3908"/>
                    <a:pt x="1196" y="3726"/>
                    <a:pt x="1424" y="3560"/>
                  </a:cubicBezTo>
                  <a:cubicBezTo>
                    <a:pt x="2072" y="3102"/>
                    <a:pt x="2632" y="2492"/>
                    <a:pt x="3013" y="1805"/>
                  </a:cubicBezTo>
                  <a:cubicBezTo>
                    <a:pt x="3179" y="1500"/>
                    <a:pt x="3318" y="1183"/>
                    <a:pt x="3318" y="852"/>
                  </a:cubicBezTo>
                  <a:cubicBezTo>
                    <a:pt x="3318" y="508"/>
                    <a:pt x="3128" y="152"/>
                    <a:pt x="2810" y="39"/>
                  </a:cubicBezTo>
                  <a:cubicBezTo>
                    <a:pt x="2735" y="12"/>
                    <a:pt x="2656" y="0"/>
                    <a:pt x="257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0"/>
            <p:cNvSpPr/>
            <p:nvPr/>
          </p:nvSpPr>
          <p:spPr>
            <a:xfrm>
              <a:off x="4146925" y="1686200"/>
              <a:ext cx="653500" cy="600425"/>
            </a:xfrm>
            <a:custGeom>
              <a:rect b="b" l="l" r="r" t="t"/>
              <a:pathLst>
                <a:path extrusionOk="0" h="24017" w="26140">
                  <a:moveTo>
                    <a:pt x="21524" y="0"/>
                  </a:moveTo>
                  <a:cubicBezTo>
                    <a:pt x="21524" y="0"/>
                    <a:pt x="14234" y="8263"/>
                    <a:pt x="9054" y="8263"/>
                  </a:cubicBezTo>
                  <a:cubicBezTo>
                    <a:pt x="8677" y="8263"/>
                    <a:pt x="8310" y="8219"/>
                    <a:pt x="7959" y="8125"/>
                  </a:cubicBezTo>
                  <a:cubicBezTo>
                    <a:pt x="2797" y="6738"/>
                    <a:pt x="2391" y="4908"/>
                    <a:pt x="2391" y="4908"/>
                  </a:cubicBezTo>
                  <a:lnTo>
                    <a:pt x="0" y="7743"/>
                  </a:lnTo>
                  <a:cubicBezTo>
                    <a:pt x="0" y="7743"/>
                    <a:pt x="3216" y="10769"/>
                    <a:pt x="4272" y="13324"/>
                  </a:cubicBezTo>
                  <a:cubicBezTo>
                    <a:pt x="5315" y="15867"/>
                    <a:pt x="4056" y="17329"/>
                    <a:pt x="4056" y="17329"/>
                  </a:cubicBezTo>
                  <a:lnTo>
                    <a:pt x="6256" y="24017"/>
                  </a:lnTo>
                  <a:cubicBezTo>
                    <a:pt x="6256" y="24017"/>
                    <a:pt x="12485" y="8582"/>
                    <a:pt x="25084" y="6396"/>
                  </a:cubicBezTo>
                  <a:cubicBezTo>
                    <a:pt x="25835" y="6269"/>
                    <a:pt x="26140" y="5353"/>
                    <a:pt x="25643" y="4781"/>
                  </a:cubicBezTo>
                  <a:lnTo>
                    <a:pt x="215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0"/>
            <p:cNvSpPr/>
            <p:nvPr/>
          </p:nvSpPr>
          <p:spPr>
            <a:xfrm>
              <a:off x="3604350" y="1861000"/>
              <a:ext cx="331550" cy="106825"/>
            </a:xfrm>
            <a:custGeom>
              <a:rect b="b" l="l" r="r" t="t"/>
              <a:pathLst>
                <a:path extrusionOk="0" h="4273" w="13262">
                  <a:moveTo>
                    <a:pt x="26" y="1"/>
                  </a:moveTo>
                  <a:cubicBezTo>
                    <a:pt x="14" y="1"/>
                    <a:pt x="1" y="14"/>
                    <a:pt x="1" y="14"/>
                  </a:cubicBezTo>
                  <a:lnTo>
                    <a:pt x="1" y="4260"/>
                  </a:lnTo>
                  <a:cubicBezTo>
                    <a:pt x="1" y="4260"/>
                    <a:pt x="14" y="4273"/>
                    <a:pt x="26" y="4273"/>
                  </a:cubicBezTo>
                  <a:lnTo>
                    <a:pt x="13236" y="4273"/>
                  </a:lnTo>
                  <a:cubicBezTo>
                    <a:pt x="13248" y="4273"/>
                    <a:pt x="13262" y="4260"/>
                    <a:pt x="13262" y="4260"/>
                  </a:cubicBezTo>
                  <a:lnTo>
                    <a:pt x="13262" y="14"/>
                  </a:lnTo>
                  <a:cubicBezTo>
                    <a:pt x="13262" y="14"/>
                    <a:pt x="13248" y="1"/>
                    <a:pt x="13236" y="1"/>
                  </a:cubicBezTo>
                  <a:close/>
                </a:path>
              </a:pathLst>
            </a:custGeom>
            <a:solidFill>
              <a:srgbClr val="0258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0"/>
            <p:cNvSpPr/>
            <p:nvPr/>
          </p:nvSpPr>
          <p:spPr>
            <a:xfrm>
              <a:off x="3658725" y="1485325"/>
              <a:ext cx="301650" cy="712700"/>
            </a:xfrm>
            <a:custGeom>
              <a:rect b="b" l="l" r="r" t="t"/>
              <a:pathLst>
                <a:path extrusionOk="0" h="28508" w="12066">
                  <a:moveTo>
                    <a:pt x="10298" y="0"/>
                  </a:moveTo>
                  <a:lnTo>
                    <a:pt x="4132" y="1387"/>
                  </a:lnTo>
                  <a:lnTo>
                    <a:pt x="5073" y="7616"/>
                  </a:lnTo>
                  <a:cubicBezTo>
                    <a:pt x="6013" y="13858"/>
                    <a:pt x="0" y="27233"/>
                    <a:pt x="0" y="27233"/>
                  </a:cubicBezTo>
                  <a:lnTo>
                    <a:pt x="77" y="27131"/>
                  </a:lnTo>
                  <a:cubicBezTo>
                    <a:pt x="2354" y="28065"/>
                    <a:pt x="4020" y="28507"/>
                    <a:pt x="5279" y="28507"/>
                  </a:cubicBezTo>
                  <a:cubicBezTo>
                    <a:pt x="8428" y="28507"/>
                    <a:pt x="9036" y="25739"/>
                    <a:pt x="10298" y="20952"/>
                  </a:cubicBezTo>
                  <a:cubicBezTo>
                    <a:pt x="12065" y="14253"/>
                    <a:pt x="10298" y="0"/>
                    <a:pt x="102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0"/>
            <p:cNvSpPr/>
            <p:nvPr/>
          </p:nvSpPr>
          <p:spPr>
            <a:xfrm>
              <a:off x="3841800" y="1898200"/>
              <a:ext cx="4150" cy="2875"/>
            </a:xfrm>
            <a:custGeom>
              <a:rect b="b" l="l" r="r" t="t"/>
              <a:pathLst>
                <a:path extrusionOk="0" h="115" w="166">
                  <a:moveTo>
                    <a:pt x="26" y="1"/>
                  </a:moveTo>
                  <a:lnTo>
                    <a:pt x="0" y="13"/>
                  </a:lnTo>
                  <a:lnTo>
                    <a:pt x="63" y="115"/>
                  </a:lnTo>
                  <a:lnTo>
                    <a:pt x="165" y="38"/>
                  </a:lnTo>
                  <a:lnTo>
                    <a:pt x="153" y="26"/>
                  </a:lnTo>
                  <a:lnTo>
                    <a:pt x="77" y="77"/>
                  </a:lnTo>
                  <a:lnTo>
                    <a:pt x="2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0"/>
            <p:cNvSpPr/>
            <p:nvPr/>
          </p:nvSpPr>
          <p:spPr>
            <a:xfrm>
              <a:off x="3629150" y="1916300"/>
              <a:ext cx="2250" cy="4175"/>
            </a:xfrm>
            <a:custGeom>
              <a:rect b="b" l="l" r="r" t="t"/>
              <a:pathLst>
                <a:path extrusionOk="0" h="167" w="90">
                  <a:moveTo>
                    <a:pt x="77" y="1"/>
                  </a:moveTo>
                  <a:lnTo>
                    <a:pt x="0" y="77"/>
                  </a:lnTo>
                  <a:lnTo>
                    <a:pt x="77" y="167"/>
                  </a:lnTo>
                  <a:lnTo>
                    <a:pt x="90" y="153"/>
                  </a:lnTo>
                  <a:lnTo>
                    <a:pt x="26" y="77"/>
                  </a:lnTo>
                  <a:lnTo>
                    <a:pt x="90" y="14"/>
                  </a:lnTo>
                  <a:lnTo>
                    <a:pt x="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0"/>
            <p:cNvSpPr/>
            <p:nvPr/>
          </p:nvSpPr>
          <p:spPr>
            <a:xfrm>
              <a:off x="3932700" y="2485875"/>
              <a:ext cx="3200" cy="3550"/>
            </a:xfrm>
            <a:custGeom>
              <a:rect b="b" l="l" r="r" t="t"/>
              <a:pathLst>
                <a:path extrusionOk="0" h="142" w="128">
                  <a:moveTo>
                    <a:pt x="89" y="1"/>
                  </a:moveTo>
                  <a:lnTo>
                    <a:pt x="64" y="14"/>
                  </a:lnTo>
                  <a:lnTo>
                    <a:pt x="102" y="102"/>
                  </a:lnTo>
                  <a:lnTo>
                    <a:pt x="0" y="128"/>
                  </a:lnTo>
                  <a:lnTo>
                    <a:pt x="13" y="141"/>
                  </a:lnTo>
                  <a:lnTo>
                    <a:pt x="128" y="116"/>
                  </a:lnTo>
                  <a:lnTo>
                    <a:pt x="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0"/>
            <p:cNvSpPr/>
            <p:nvPr/>
          </p:nvSpPr>
          <p:spPr>
            <a:xfrm>
              <a:off x="3631375" y="2268800"/>
              <a:ext cx="93775" cy="47375"/>
            </a:xfrm>
            <a:custGeom>
              <a:rect b="b" l="l" r="r" t="t"/>
              <a:pathLst>
                <a:path extrusionOk="0" h="1895" w="3751">
                  <a:moveTo>
                    <a:pt x="1" y="1"/>
                  </a:moveTo>
                  <a:cubicBezTo>
                    <a:pt x="1" y="1"/>
                    <a:pt x="1" y="13"/>
                    <a:pt x="13" y="13"/>
                  </a:cubicBezTo>
                  <a:cubicBezTo>
                    <a:pt x="1018" y="1018"/>
                    <a:pt x="2340" y="1679"/>
                    <a:pt x="3739" y="1895"/>
                  </a:cubicBezTo>
                  <a:cubicBezTo>
                    <a:pt x="3751" y="1895"/>
                    <a:pt x="3751" y="1882"/>
                    <a:pt x="3751" y="1882"/>
                  </a:cubicBezTo>
                  <a:lnTo>
                    <a:pt x="3751" y="1869"/>
                  </a:lnTo>
                  <a:cubicBezTo>
                    <a:pt x="2352" y="1666"/>
                    <a:pt x="1018" y="993"/>
                    <a:pt x="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0"/>
            <p:cNvSpPr/>
            <p:nvPr/>
          </p:nvSpPr>
          <p:spPr>
            <a:xfrm>
              <a:off x="4098600" y="1498375"/>
              <a:ext cx="3850" cy="2850"/>
            </a:xfrm>
            <a:custGeom>
              <a:rect b="b" l="l" r="r" t="t"/>
              <a:pathLst>
                <a:path extrusionOk="0" h="114" w="154">
                  <a:moveTo>
                    <a:pt x="39" y="0"/>
                  </a:moveTo>
                  <a:lnTo>
                    <a:pt x="1" y="114"/>
                  </a:lnTo>
                  <a:lnTo>
                    <a:pt x="13" y="114"/>
                  </a:lnTo>
                  <a:lnTo>
                    <a:pt x="52" y="25"/>
                  </a:lnTo>
                  <a:lnTo>
                    <a:pt x="140" y="76"/>
                  </a:lnTo>
                  <a:lnTo>
                    <a:pt x="154" y="51"/>
                  </a:lnTo>
                  <a:lnTo>
                    <a:pt x="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0"/>
            <p:cNvSpPr/>
            <p:nvPr/>
          </p:nvSpPr>
          <p:spPr>
            <a:xfrm>
              <a:off x="4215875" y="1396025"/>
              <a:ext cx="3850" cy="2875"/>
            </a:xfrm>
            <a:custGeom>
              <a:rect b="b" l="l" r="r" t="t"/>
              <a:pathLst>
                <a:path extrusionOk="0" h="115" w="154">
                  <a:moveTo>
                    <a:pt x="39" y="0"/>
                  </a:moveTo>
                  <a:lnTo>
                    <a:pt x="1" y="102"/>
                  </a:lnTo>
                  <a:lnTo>
                    <a:pt x="14" y="114"/>
                  </a:lnTo>
                  <a:lnTo>
                    <a:pt x="52" y="26"/>
                  </a:lnTo>
                  <a:lnTo>
                    <a:pt x="141" y="63"/>
                  </a:lnTo>
                  <a:lnTo>
                    <a:pt x="153" y="51"/>
                  </a:lnTo>
                  <a:lnTo>
                    <a:pt x="3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0"/>
            <p:cNvSpPr/>
            <p:nvPr/>
          </p:nvSpPr>
          <p:spPr>
            <a:xfrm>
              <a:off x="4357325" y="1388700"/>
              <a:ext cx="4150" cy="2575"/>
            </a:xfrm>
            <a:custGeom>
              <a:rect b="b" l="l" r="r" t="t"/>
              <a:pathLst>
                <a:path extrusionOk="0" h="103" w="166">
                  <a:moveTo>
                    <a:pt x="89" y="0"/>
                  </a:moveTo>
                  <a:lnTo>
                    <a:pt x="1" y="77"/>
                  </a:lnTo>
                  <a:lnTo>
                    <a:pt x="13" y="90"/>
                  </a:lnTo>
                  <a:lnTo>
                    <a:pt x="89" y="26"/>
                  </a:lnTo>
                  <a:lnTo>
                    <a:pt x="153" y="102"/>
                  </a:lnTo>
                  <a:lnTo>
                    <a:pt x="166" y="90"/>
                  </a:lnTo>
                  <a:lnTo>
                    <a:pt x="8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0"/>
            <p:cNvSpPr/>
            <p:nvPr/>
          </p:nvSpPr>
          <p:spPr>
            <a:xfrm>
              <a:off x="4288350" y="2178550"/>
              <a:ext cx="2900" cy="3200"/>
            </a:xfrm>
            <a:custGeom>
              <a:rect b="b" l="l" r="r" t="t"/>
              <a:pathLst>
                <a:path extrusionOk="0" h="128" w="116">
                  <a:moveTo>
                    <a:pt x="1" y="0"/>
                  </a:moveTo>
                  <a:lnTo>
                    <a:pt x="1" y="26"/>
                  </a:lnTo>
                  <a:lnTo>
                    <a:pt x="102" y="26"/>
                  </a:lnTo>
                  <a:lnTo>
                    <a:pt x="90" y="127"/>
                  </a:lnTo>
                  <a:lnTo>
                    <a:pt x="102" y="127"/>
                  </a:lnTo>
                  <a:lnTo>
                    <a:pt x="115" y="12"/>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0"/>
            <p:cNvSpPr/>
            <p:nvPr/>
          </p:nvSpPr>
          <p:spPr>
            <a:xfrm>
              <a:off x="4658325" y="1795525"/>
              <a:ext cx="3200" cy="3200"/>
            </a:xfrm>
            <a:custGeom>
              <a:rect b="b" l="l" r="r" t="t"/>
              <a:pathLst>
                <a:path extrusionOk="0" h="128" w="128">
                  <a:moveTo>
                    <a:pt x="0" y="1"/>
                  </a:moveTo>
                  <a:lnTo>
                    <a:pt x="0" y="26"/>
                  </a:lnTo>
                  <a:lnTo>
                    <a:pt x="102" y="26"/>
                  </a:lnTo>
                  <a:lnTo>
                    <a:pt x="76" y="128"/>
                  </a:lnTo>
                  <a:lnTo>
                    <a:pt x="102" y="128"/>
                  </a:lnTo>
                  <a:lnTo>
                    <a:pt x="127" y="1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0"/>
            <p:cNvSpPr/>
            <p:nvPr/>
          </p:nvSpPr>
          <p:spPr>
            <a:xfrm>
              <a:off x="4758125" y="1999275"/>
              <a:ext cx="2900" cy="3850"/>
            </a:xfrm>
            <a:custGeom>
              <a:rect b="b" l="l" r="r" t="t"/>
              <a:pathLst>
                <a:path extrusionOk="0" h="154" w="116">
                  <a:moveTo>
                    <a:pt x="51" y="1"/>
                  </a:moveTo>
                  <a:lnTo>
                    <a:pt x="0" y="115"/>
                  </a:lnTo>
                  <a:lnTo>
                    <a:pt x="115" y="153"/>
                  </a:lnTo>
                  <a:lnTo>
                    <a:pt x="115" y="140"/>
                  </a:lnTo>
                  <a:lnTo>
                    <a:pt x="26" y="102"/>
                  </a:lnTo>
                  <a:lnTo>
                    <a:pt x="64" y="13"/>
                  </a:lnTo>
                  <a:lnTo>
                    <a:pt x="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0"/>
            <p:cNvSpPr/>
            <p:nvPr/>
          </p:nvSpPr>
          <p:spPr>
            <a:xfrm>
              <a:off x="4795000" y="2097475"/>
              <a:ext cx="2550" cy="4175"/>
            </a:xfrm>
            <a:custGeom>
              <a:rect b="b" l="l" r="r" t="t"/>
              <a:pathLst>
                <a:path extrusionOk="0" h="167" w="102">
                  <a:moveTo>
                    <a:pt x="76" y="1"/>
                  </a:moveTo>
                  <a:lnTo>
                    <a:pt x="0" y="90"/>
                  </a:lnTo>
                  <a:lnTo>
                    <a:pt x="90" y="166"/>
                  </a:lnTo>
                  <a:lnTo>
                    <a:pt x="102" y="153"/>
                  </a:lnTo>
                  <a:lnTo>
                    <a:pt x="25" y="90"/>
                  </a:lnTo>
                  <a:lnTo>
                    <a:pt x="90" y="14"/>
                  </a:lnTo>
                  <a:lnTo>
                    <a:pt x="7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0"/>
            <p:cNvSpPr/>
            <p:nvPr/>
          </p:nvSpPr>
          <p:spPr>
            <a:xfrm>
              <a:off x="4596350" y="2296450"/>
              <a:ext cx="4150" cy="2900"/>
            </a:xfrm>
            <a:custGeom>
              <a:rect b="b" l="l" r="r" t="t"/>
              <a:pathLst>
                <a:path extrusionOk="0" h="116" w="166">
                  <a:moveTo>
                    <a:pt x="13" y="0"/>
                  </a:moveTo>
                  <a:lnTo>
                    <a:pt x="1" y="14"/>
                  </a:lnTo>
                  <a:lnTo>
                    <a:pt x="77" y="115"/>
                  </a:lnTo>
                  <a:lnTo>
                    <a:pt x="165" y="39"/>
                  </a:lnTo>
                  <a:lnTo>
                    <a:pt x="153" y="26"/>
                  </a:lnTo>
                  <a:lnTo>
                    <a:pt x="77" y="90"/>
                  </a:lnTo>
                  <a:lnTo>
                    <a:pt x="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0"/>
            <p:cNvSpPr/>
            <p:nvPr/>
          </p:nvSpPr>
          <p:spPr>
            <a:xfrm>
              <a:off x="4379575" y="2275175"/>
              <a:ext cx="2875" cy="3200"/>
            </a:xfrm>
            <a:custGeom>
              <a:rect b="b" l="l" r="r" t="t"/>
              <a:pathLst>
                <a:path extrusionOk="0" h="128" w="115">
                  <a:moveTo>
                    <a:pt x="115" y="0"/>
                  </a:moveTo>
                  <a:lnTo>
                    <a:pt x="1" y="12"/>
                  </a:lnTo>
                  <a:lnTo>
                    <a:pt x="13" y="127"/>
                  </a:lnTo>
                  <a:lnTo>
                    <a:pt x="26" y="127"/>
                  </a:lnTo>
                  <a:lnTo>
                    <a:pt x="26" y="26"/>
                  </a:lnTo>
                  <a:lnTo>
                    <a:pt x="115" y="26"/>
                  </a:lnTo>
                  <a:lnTo>
                    <a:pt x="11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6" name="Google Shape;886;p20"/>
          <p:cNvSpPr txBox="1"/>
          <p:nvPr>
            <p:ph type="title"/>
          </p:nvPr>
        </p:nvSpPr>
        <p:spPr>
          <a:xfrm>
            <a:off x="3596919" y="284086"/>
            <a:ext cx="2986800" cy="79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solidFill>
                  <a:schemeClr val="accent2"/>
                </a:solidFill>
              </a:rPr>
              <a:t>III. TỔNG KẾT</a:t>
            </a:r>
            <a:endParaRPr>
              <a:solidFill>
                <a:schemeClr val="accent2"/>
              </a:solidFill>
            </a:endParaRPr>
          </a:p>
        </p:txBody>
      </p:sp>
      <p:sp>
        <p:nvSpPr>
          <p:cNvPr id="887" name="Google Shape;887;p20"/>
          <p:cNvSpPr txBox="1"/>
          <p:nvPr>
            <p:ph idx="1" type="subTitle"/>
          </p:nvPr>
        </p:nvSpPr>
        <p:spPr>
          <a:xfrm>
            <a:off x="3596918" y="1174407"/>
            <a:ext cx="5147909" cy="327203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Điện tâm đồ (ECG) là công cụ quan trọng trong y học giúp chẩn đoán và điều trị bệnh lý tim mạch.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Bài báo cáo này giới thiệu về nguyên lý y sinh của tín hiệu ECG, công nghệ ghi và phân tích tín hiệu, các bộ dataset ECG hiện có, và ứng dụng của ECG trong y học và các lĩnh vực khác.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solidFill>
                <a:schemeClr val="accent1"/>
              </a:solidFill>
            </a:endParaRPr>
          </a:p>
        </p:txBody>
      </p:sp>
      <p:grpSp>
        <p:nvGrpSpPr>
          <p:cNvPr id="888" name="Google Shape;888;p20"/>
          <p:cNvGrpSpPr/>
          <p:nvPr/>
        </p:nvGrpSpPr>
        <p:grpSpPr>
          <a:xfrm>
            <a:off x="399172" y="653507"/>
            <a:ext cx="1265258" cy="3804468"/>
            <a:chOff x="2932600" y="237875"/>
            <a:chExt cx="1742300" cy="5238150"/>
          </a:xfrm>
        </p:grpSpPr>
        <p:sp>
          <p:nvSpPr>
            <p:cNvPr id="889" name="Google Shape;889;p20"/>
            <p:cNvSpPr/>
            <p:nvPr/>
          </p:nvSpPr>
          <p:spPr>
            <a:xfrm>
              <a:off x="3412625" y="2670075"/>
              <a:ext cx="321000" cy="321500"/>
            </a:xfrm>
            <a:custGeom>
              <a:rect b="b" l="l" r="r" t="t"/>
              <a:pathLst>
                <a:path extrusionOk="0" h="12860" w="12840">
                  <a:moveTo>
                    <a:pt x="0" y="12859"/>
                  </a:moveTo>
                  <a:lnTo>
                    <a:pt x="12839" y="12859"/>
                  </a:lnTo>
                  <a:lnTo>
                    <a:pt x="12839"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0"/>
            <p:cNvSpPr/>
            <p:nvPr/>
          </p:nvSpPr>
          <p:spPr>
            <a:xfrm>
              <a:off x="3970725" y="1592400"/>
              <a:ext cx="611125" cy="645850"/>
            </a:xfrm>
            <a:custGeom>
              <a:rect b="b" l="l" r="r" t="t"/>
              <a:pathLst>
                <a:path extrusionOk="0" h="25834" w="24445">
                  <a:moveTo>
                    <a:pt x="7750" y="1"/>
                  </a:moveTo>
                  <a:lnTo>
                    <a:pt x="0" y="6864"/>
                  </a:lnTo>
                  <a:lnTo>
                    <a:pt x="8675" y="20880"/>
                  </a:lnTo>
                  <a:lnTo>
                    <a:pt x="21939" y="25834"/>
                  </a:lnTo>
                  <a:lnTo>
                    <a:pt x="24445" y="19376"/>
                  </a:lnTo>
                  <a:lnTo>
                    <a:pt x="14671" y="14287"/>
                  </a:lnTo>
                  <a:lnTo>
                    <a:pt x="77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0"/>
            <p:cNvSpPr/>
            <p:nvPr/>
          </p:nvSpPr>
          <p:spPr>
            <a:xfrm>
              <a:off x="3901325" y="1195275"/>
              <a:ext cx="321000" cy="568725"/>
            </a:xfrm>
            <a:custGeom>
              <a:rect b="b" l="l" r="r" t="t"/>
              <a:pathLst>
                <a:path extrusionOk="0" h="22749" w="12840">
                  <a:moveTo>
                    <a:pt x="1023" y="1"/>
                  </a:moveTo>
                  <a:lnTo>
                    <a:pt x="0" y="15058"/>
                  </a:lnTo>
                  <a:lnTo>
                    <a:pt x="2776" y="22749"/>
                  </a:lnTo>
                  <a:lnTo>
                    <a:pt x="12839" y="16986"/>
                  </a:lnTo>
                  <a:cubicBezTo>
                    <a:pt x="12839" y="16986"/>
                    <a:pt x="7693" y="6555"/>
                    <a:pt x="4357" y="2565"/>
                  </a:cubicBezTo>
                  <a:cubicBezTo>
                    <a:pt x="3760" y="1620"/>
                    <a:pt x="1023" y="1"/>
                    <a:pt x="10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0"/>
            <p:cNvSpPr/>
            <p:nvPr/>
          </p:nvSpPr>
          <p:spPr>
            <a:xfrm>
              <a:off x="4137000" y="1649275"/>
              <a:ext cx="48225" cy="144150"/>
            </a:xfrm>
            <a:custGeom>
              <a:rect b="b" l="l" r="r" t="t"/>
              <a:pathLst>
                <a:path extrusionOk="0" h="5766" w="1929">
                  <a:moveTo>
                    <a:pt x="1350" y="1"/>
                  </a:moveTo>
                  <a:lnTo>
                    <a:pt x="116" y="715"/>
                  </a:lnTo>
                  <a:cubicBezTo>
                    <a:pt x="116" y="849"/>
                    <a:pt x="135" y="1003"/>
                    <a:pt x="135" y="1157"/>
                  </a:cubicBezTo>
                  <a:cubicBezTo>
                    <a:pt x="212" y="2623"/>
                    <a:pt x="135" y="4281"/>
                    <a:pt x="1" y="5746"/>
                  </a:cubicBezTo>
                  <a:lnTo>
                    <a:pt x="19" y="5746"/>
                  </a:lnTo>
                  <a:lnTo>
                    <a:pt x="1505" y="5766"/>
                  </a:lnTo>
                  <a:cubicBezTo>
                    <a:pt x="1754" y="3992"/>
                    <a:pt x="1929" y="1949"/>
                    <a:pt x="1582" y="733"/>
                  </a:cubicBezTo>
                  <a:cubicBezTo>
                    <a:pt x="1505" y="502"/>
                    <a:pt x="1427" y="252"/>
                    <a:pt x="1350" y="1"/>
                  </a:cubicBezTo>
                  <a:close/>
                </a:path>
              </a:pathLst>
            </a:custGeom>
            <a:solidFill>
              <a:srgbClr val="1094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0"/>
            <p:cNvSpPr/>
            <p:nvPr/>
          </p:nvSpPr>
          <p:spPr>
            <a:xfrm>
              <a:off x="3983250" y="1291200"/>
              <a:ext cx="187525" cy="375950"/>
            </a:xfrm>
            <a:custGeom>
              <a:rect b="b" l="l" r="r" t="t"/>
              <a:pathLst>
                <a:path extrusionOk="0" h="15038" w="7501">
                  <a:moveTo>
                    <a:pt x="0" y="1"/>
                  </a:moveTo>
                  <a:lnTo>
                    <a:pt x="0" y="1"/>
                  </a:lnTo>
                  <a:cubicBezTo>
                    <a:pt x="0" y="1"/>
                    <a:pt x="213" y="444"/>
                    <a:pt x="560" y="1157"/>
                  </a:cubicBezTo>
                  <a:cubicBezTo>
                    <a:pt x="3008" y="5591"/>
                    <a:pt x="6169" y="11779"/>
                    <a:pt x="6208" y="14074"/>
                  </a:cubicBezTo>
                  <a:cubicBezTo>
                    <a:pt x="6246" y="14401"/>
                    <a:pt x="6266" y="14709"/>
                    <a:pt x="6266" y="15038"/>
                  </a:cubicBezTo>
                  <a:lnTo>
                    <a:pt x="7500" y="14324"/>
                  </a:lnTo>
                  <a:cubicBezTo>
                    <a:pt x="5303" y="7327"/>
                    <a:pt x="1" y="2"/>
                    <a:pt x="0" y="1"/>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0"/>
            <p:cNvSpPr/>
            <p:nvPr/>
          </p:nvSpPr>
          <p:spPr>
            <a:xfrm>
              <a:off x="3170225" y="1085900"/>
              <a:ext cx="965350" cy="1658150"/>
            </a:xfrm>
            <a:custGeom>
              <a:rect b="b" l="l" r="r" t="t"/>
              <a:pathLst>
                <a:path extrusionOk="0" h="66326" w="38614">
                  <a:moveTo>
                    <a:pt x="16328" y="0"/>
                  </a:moveTo>
                  <a:cubicBezTo>
                    <a:pt x="3470" y="3720"/>
                    <a:pt x="0" y="7846"/>
                    <a:pt x="0" y="7846"/>
                  </a:cubicBezTo>
                  <a:lnTo>
                    <a:pt x="9272" y="31694"/>
                  </a:lnTo>
                  <a:cubicBezTo>
                    <a:pt x="9272" y="31694"/>
                    <a:pt x="11258" y="40947"/>
                    <a:pt x="8868" y="45420"/>
                  </a:cubicBezTo>
                  <a:cubicBezTo>
                    <a:pt x="231" y="52995"/>
                    <a:pt x="7383" y="64948"/>
                    <a:pt x="7383" y="64948"/>
                  </a:cubicBezTo>
                  <a:cubicBezTo>
                    <a:pt x="8873" y="65950"/>
                    <a:pt x="10779" y="66326"/>
                    <a:pt x="12802" y="66326"/>
                  </a:cubicBezTo>
                  <a:cubicBezTo>
                    <a:pt x="18918" y="66326"/>
                    <a:pt x="26103" y="62886"/>
                    <a:pt x="26103" y="62886"/>
                  </a:cubicBezTo>
                  <a:cubicBezTo>
                    <a:pt x="26103" y="62886"/>
                    <a:pt x="32310" y="61015"/>
                    <a:pt x="36667" y="55270"/>
                  </a:cubicBezTo>
                  <a:cubicBezTo>
                    <a:pt x="36667" y="55270"/>
                    <a:pt x="34045" y="46017"/>
                    <a:pt x="35413" y="39559"/>
                  </a:cubicBezTo>
                  <a:cubicBezTo>
                    <a:pt x="38266" y="30421"/>
                    <a:pt x="38613" y="22729"/>
                    <a:pt x="36338" y="16135"/>
                  </a:cubicBezTo>
                  <a:cubicBezTo>
                    <a:pt x="33814" y="11683"/>
                    <a:pt x="28185" y="96"/>
                    <a:pt x="16328" y="0"/>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0"/>
            <p:cNvSpPr/>
            <p:nvPr/>
          </p:nvSpPr>
          <p:spPr>
            <a:xfrm>
              <a:off x="3204925" y="783900"/>
              <a:ext cx="315200" cy="257700"/>
            </a:xfrm>
            <a:custGeom>
              <a:rect b="b" l="l" r="r" t="t"/>
              <a:pathLst>
                <a:path extrusionOk="0" h="10308" w="12608">
                  <a:moveTo>
                    <a:pt x="7254" y="1"/>
                  </a:moveTo>
                  <a:cubicBezTo>
                    <a:pt x="6071" y="1"/>
                    <a:pt x="4815" y="363"/>
                    <a:pt x="3681" y="1110"/>
                  </a:cubicBezTo>
                  <a:lnTo>
                    <a:pt x="3624" y="1149"/>
                  </a:lnTo>
                  <a:cubicBezTo>
                    <a:pt x="964" y="2942"/>
                    <a:pt x="0" y="6181"/>
                    <a:pt x="1484" y="8397"/>
                  </a:cubicBezTo>
                  <a:cubicBezTo>
                    <a:pt x="2317" y="9658"/>
                    <a:pt x="3767" y="10308"/>
                    <a:pt x="5355" y="10308"/>
                  </a:cubicBezTo>
                  <a:cubicBezTo>
                    <a:pt x="6561" y="10308"/>
                    <a:pt x="7846" y="9934"/>
                    <a:pt x="9002" y="9168"/>
                  </a:cubicBezTo>
                  <a:cubicBezTo>
                    <a:pt x="9041" y="9130"/>
                    <a:pt x="9099" y="9091"/>
                    <a:pt x="9138" y="9053"/>
                  </a:cubicBezTo>
                  <a:cubicBezTo>
                    <a:pt x="11701" y="7261"/>
                    <a:pt x="12608" y="4079"/>
                    <a:pt x="11161" y="1920"/>
                  </a:cubicBezTo>
                  <a:cubicBezTo>
                    <a:pt x="10310" y="658"/>
                    <a:pt x="8848" y="1"/>
                    <a:pt x="7254" y="1"/>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0"/>
            <p:cNvSpPr/>
            <p:nvPr/>
          </p:nvSpPr>
          <p:spPr>
            <a:xfrm>
              <a:off x="3288775" y="775050"/>
              <a:ext cx="231350" cy="235175"/>
            </a:xfrm>
            <a:custGeom>
              <a:rect b="b" l="l" r="r" t="t"/>
              <a:pathLst>
                <a:path extrusionOk="0" h="9407" w="9254">
                  <a:moveTo>
                    <a:pt x="4065" y="0"/>
                  </a:moveTo>
                  <a:cubicBezTo>
                    <a:pt x="3206" y="0"/>
                    <a:pt x="2279" y="286"/>
                    <a:pt x="1311" y="924"/>
                  </a:cubicBezTo>
                  <a:cubicBezTo>
                    <a:pt x="0" y="4703"/>
                    <a:pt x="636" y="7787"/>
                    <a:pt x="5784" y="9407"/>
                  </a:cubicBezTo>
                  <a:cubicBezTo>
                    <a:pt x="8347" y="7615"/>
                    <a:pt x="9254" y="4433"/>
                    <a:pt x="7807" y="2274"/>
                  </a:cubicBezTo>
                  <a:cubicBezTo>
                    <a:pt x="6863" y="876"/>
                    <a:pt x="5568" y="0"/>
                    <a:pt x="40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0"/>
            <p:cNvSpPr/>
            <p:nvPr/>
          </p:nvSpPr>
          <p:spPr>
            <a:xfrm>
              <a:off x="3417425" y="839125"/>
              <a:ext cx="348975" cy="343175"/>
            </a:xfrm>
            <a:custGeom>
              <a:rect b="b" l="l" r="r" t="t"/>
              <a:pathLst>
                <a:path extrusionOk="0" h="13727" w="13959">
                  <a:moveTo>
                    <a:pt x="9968" y="1"/>
                  </a:moveTo>
                  <a:lnTo>
                    <a:pt x="579" y="1157"/>
                  </a:lnTo>
                  <a:lnTo>
                    <a:pt x="1" y="12974"/>
                  </a:lnTo>
                  <a:lnTo>
                    <a:pt x="13958" y="13727"/>
                  </a:lnTo>
                  <a:lnTo>
                    <a:pt x="13573" y="8964"/>
                  </a:lnTo>
                  <a:lnTo>
                    <a:pt x="13264" y="5070"/>
                  </a:lnTo>
                  <a:lnTo>
                    <a:pt x="13187" y="4877"/>
                  </a:lnTo>
                  <a:lnTo>
                    <a:pt x="9968" y="1"/>
                  </a:ln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0"/>
            <p:cNvSpPr/>
            <p:nvPr/>
          </p:nvSpPr>
          <p:spPr>
            <a:xfrm>
              <a:off x="3423225" y="1016500"/>
              <a:ext cx="1475" cy="30350"/>
            </a:xfrm>
            <a:custGeom>
              <a:rect b="b" l="l" r="r" t="t"/>
              <a:pathLst>
                <a:path extrusionOk="0" h="1214" w="59">
                  <a:moveTo>
                    <a:pt x="59" y="0"/>
                  </a:moveTo>
                  <a:lnTo>
                    <a:pt x="59" y="0"/>
                  </a:lnTo>
                  <a:lnTo>
                    <a:pt x="0" y="1214"/>
                  </a:lnTo>
                  <a:lnTo>
                    <a:pt x="0" y="1214"/>
                  </a:lnTo>
                  <a:close/>
                </a:path>
              </a:pathLst>
            </a:custGeom>
            <a:solidFill>
              <a:srgbClr val="EFBF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0"/>
            <p:cNvSpPr/>
            <p:nvPr/>
          </p:nvSpPr>
          <p:spPr>
            <a:xfrm>
              <a:off x="3424675" y="1007825"/>
              <a:ext cx="500" cy="8700"/>
            </a:xfrm>
            <a:custGeom>
              <a:rect b="b" l="l" r="r" t="t"/>
              <a:pathLst>
                <a:path extrusionOk="0" h="348" w="20">
                  <a:moveTo>
                    <a:pt x="19" y="0"/>
                  </a:moveTo>
                  <a:lnTo>
                    <a:pt x="1" y="347"/>
                  </a:lnTo>
                  <a:lnTo>
                    <a:pt x="1" y="347"/>
                  </a:lnTo>
                  <a:close/>
                </a:path>
              </a:pathLst>
            </a:custGeom>
            <a:solidFill>
              <a:srgbClr val="9160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0"/>
            <p:cNvSpPr/>
            <p:nvPr/>
          </p:nvSpPr>
          <p:spPr>
            <a:xfrm>
              <a:off x="3425150" y="859825"/>
              <a:ext cx="71850" cy="148025"/>
            </a:xfrm>
            <a:custGeom>
              <a:rect b="b" l="l" r="r" t="t"/>
              <a:pathLst>
                <a:path extrusionOk="0" h="5921" w="2874">
                  <a:moveTo>
                    <a:pt x="2874" y="1"/>
                  </a:moveTo>
                  <a:lnTo>
                    <a:pt x="270" y="329"/>
                  </a:lnTo>
                  <a:lnTo>
                    <a:pt x="0" y="5920"/>
                  </a:lnTo>
                  <a:lnTo>
                    <a:pt x="0" y="5920"/>
                  </a:lnTo>
                  <a:lnTo>
                    <a:pt x="270" y="329"/>
                  </a:lnTo>
                  <a:close/>
                </a:path>
              </a:pathLst>
            </a:custGeom>
            <a:solidFill>
              <a:srgbClr val="79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0"/>
            <p:cNvSpPr/>
            <p:nvPr/>
          </p:nvSpPr>
          <p:spPr>
            <a:xfrm>
              <a:off x="3759150" y="1091175"/>
              <a:ext cx="25" cy="1000"/>
            </a:xfrm>
            <a:custGeom>
              <a:rect b="b" l="l" r="r" t="t"/>
              <a:pathLst>
                <a:path extrusionOk="0" h="40" w="1">
                  <a:moveTo>
                    <a:pt x="1" y="1"/>
                  </a:moveTo>
                  <a:lnTo>
                    <a:pt x="1" y="39"/>
                  </a:lnTo>
                  <a:lnTo>
                    <a:pt x="1" y="39"/>
                  </a:lnTo>
                  <a:close/>
                </a:path>
              </a:pathLst>
            </a:custGeom>
            <a:solidFill>
              <a:srgbClr val="EFBF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0"/>
            <p:cNvSpPr/>
            <p:nvPr/>
          </p:nvSpPr>
          <p:spPr>
            <a:xfrm>
              <a:off x="3423225" y="839125"/>
              <a:ext cx="335950" cy="305100"/>
            </a:xfrm>
            <a:custGeom>
              <a:rect b="b" l="l" r="r" t="t"/>
              <a:pathLst>
                <a:path extrusionOk="0" h="12204" w="13438">
                  <a:moveTo>
                    <a:pt x="9736" y="1"/>
                  </a:moveTo>
                  <a:lnTo>
                    <a:pt x="2951" y="829"/>
                  </a:lnTo>
                  <a:lnTo>
                    <a:pt x="347" y="1157"/>
                  </a:lnTo>
                  <a:lnTo>
                    <a:pt x="77" y="6748"/>
                  </a:lnTo>
                  <a:lnTo>
                    <a:pt x="59" y="7095"/>
                  </a:lnTo>
                  <a:lnTo>
                    <a:pt x="0" y="8309"/>
                  </a:lnTo>
                  <a:cubicBezTo>
                    <a:pt x="2102" y="10738"/>
                    <a:pt x="4743" y="12203"/>
                    <a:pt x="7616" y="12203"/>
                  </a:cubicBezTo>
                  <a:cubicBezTo>
                    <a:pt x="9505" y="12203"/>
                    <a:pt x="11471" y="11568"/>
                    <a:pt x="13438" y="10121"/>
                  </a:cubicBezTo>
                  <a:lnTo>
                    <a:pt x="13438" y="10083"/>
                  </a:lnTo>
                  <a:lnTo>
                    <a:pt x="13032" y="5070"/>
                  </a:lnTo>
                  <a:lnTo>
                    <a:pt x="12955" y="4877"/>
                  </a:lnTo>
                  <a:lnTo>
                    <a:pt x="9736" y="1"/>
                  </a:lnTo>
                  <a:close/>
                </a:path>
              </a:pathLst>
            </a:custGeom>
            <a:solidFill>
              <a:srgbClr val="EA9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0"/>
            <p:cNvSpPr/>
            <p:nvPr/>
          </p:nvSpPr>
          <p:spPr>
            <a:xfrm>
              <a:off x="3693625" y="2591525"/>
              <a:ext cx="304600" cy="2510650"/>
            </a:xfrm>
            <a:custGeom>
              <a:rect b="b" l="l" r="r" t="t"/>
              <a:pathLst>
                <a:path extrusionOk="0" h="100426" w="12184">
                  <a:moveTo>
                    <a:pt x="4722" y="0"/>
                  </a:moveTo>
                  <a:cubicBezTo>
                    <a:pt x="4915" y="1466"/>
                    <a:pt x="4858" y="3008"/>
                    <a:pt x="4491" y="4569"/>
                  </a:cubicBezTo>
                  <a:cubicBezTo>
                    <a:pt x="3411" y="9041"/>
                    <a:pt x="3085" y="13629"/>
                    <a:pt x="2313" y="18141"/>
                  </a:cubicBezTo>
                  <a:cubicBezTo>
                    <a:pt x="1792" y="21225"/>
                    <a:pt x="1234" y="24310"/>
                    <a:pt x="674" y="27394"/>
                  </a:cubicBezTo>
                  <a:cubicBezTo>
                    <a:pt x="2255" y="29419"/>
                    <a:pt x="3257" y="31964"/>
                    <a:pt x="3509" y="34778"/>
                  </a:cubicBezTo>
                  <a:cubicBezTo>
                    <a:pt x="3971" y="39675"/>
                    <a:pt x="2987" y="44649"/>
                    <a:pt x="2178" y="49487"/>
                  </a:cubicBezTo>
                  <a:cubicBezTo>
                    <a:pt x="1889" y="51183"/>
                    <a:pt x="1098" y="52764"/>
                    <a:pt x="0" y="54095"/>
                  </a:cubicBezTo>
                  <a:lnTo>
                    <a:pt x="424" y="83051"/>
                  </a:lnTo>
                  <a:lnTo>
                    <a:pt x="540" y="92362"/>
                  </a:lnTo>
                  <a:lnTo>
                    <a:pt x="655" y="100420"/>
                  </a:lnTo>
                  <a:cubicBezTo>
                    <a:pt x="1349" y="100372"/>
                    <a:pt x="1937" y="100358"/>
                    <a:pt x="2463" y="100358"/>
                  </a:cubicBezTo>
                  <a:cubicBezTo>
                    <a:pt x="2988" y="100358"/>
                    <a:pt x="3451" y="100372"/>
                    <a:pt x="3894" y="100382"/>
                  </a:cubicBezTo>
                  <a:cubicBezTo>
                    <a:pt x="4361" y="100405"/>
                    <a:pt x="4814" y="100425"/>
                    <a:pt x="5304" y="100425"/>
                  </a:cubicBezTo>
                  <a:cubicBezTo>
                    <a:pt x="6047" y="100425"/>
                    <a:pt x="6877" y="100379"/>
                    <a:pt x="7981" y="100227"/>
                  </a:cubicBezTo>
                  <a:lnTo>
                    <a:pt x="8694" y="92169"/>
                  </a:lnTo>
                  <a:lnTo>
                    <a:pt x="12184" y="52919"/>
                  </a:lnTo>
                  <a:lnTo>
                    <a:pt x="8077" y="9023"/>
                  </a:lnTo>
                  <a:lnTo>
                    <a:pt x="7943" y="7519"/>
                  </a:lnTo>
                  <a:lnTo>
                    <a:pt x="4722" y="0"/>
                  </a:ln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0"/>
            <p:cNvSpPr/>
            <p:nvPr/>
          </p:nvSpPr>
          <p:spPr>
            <a:xfrm>
              <a:off x="3663225" y="4999850"/>
              <a:ext cx="667550" cy="234250"/>
            </a:xfrm>
            <a:custGeom>
              <a:rect b="b" l="l" r="r" t="t"/>
              <a:pathLst>
                <a:path extrusionOk="0" h="9370" w="26702">
                  <a:moveTo>
                    <a:pt x="10102" y="0"/>
                  </a:moveTo>
                  <a:cubicBezTo>
                    <a:pt x="10102" y="0"/>
                    <a:pt x="8927" y="2256"/>
                    <a:pt x="6730" y="2989"/>
                  </a:cubicBezTo>
                  <a:cubicBezTo>
                    <a:pt x="6425" y="3127"/>
                    <a:pt x="6107" y="3186"/>
                    <a:pt x="5787" y="3186"/>
                  </a:cubicBezTo>
                  <a:cubicBezTo>
                    <a:pt x="3781" y="3186"/>
                    <a:pt x="1659" y="848"/>
                    <a:pt x="1659" y="848"/>
                  </a:cubicBezTo>
                  <a:lnTo>
                    <a:pt x="1" y="9158"/>
                  </a:lnTo>
                  <a:lnTo>
                    <a:pt x="25872" y="9369"/>
                  </a:lnTo>
                  <a:cubicBezTo>
                    <a:pt x="26702" y="6729"/>
                    <a:pt x="22402" y="5282"/>
                    <a:pt x="18546" y="3683"/>
                  </a:cubicBezTo>
                  <a:lnTo>
                    <a:pt x="18546" y="3663"/>
                  </a:lnTo>
                  <a:lnTo>
                    <a:pt x="18528" y="3663"/>
                  </a:lnTo>
                  <a:cubicBezTo>
                    <a:pt x="14344" y="1909"/>
                    <a:pt x="10102" y="0"/>
                    <a:pt x="101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0"/>
            <p:cNvSpPr/>
            <p:nvPr/>
          </p:nvSpPr>
          <p:spPr>
            <a:xfrm>
              <a:off x="3662775" y="5220125"/>
              <a:ext cx="649175" cy="64100"/>
            </a:xfrm>
            <a:custGeom>
              <a:rect b="b" l="l" r="r" t="t"/>
              <a:pathLst>
                <a:path extrusionOk="0" h="2564" w="25967">
                  <a:moveTo>
                    <a:pt x="19" y="0"/>
                  </a:moveTo>
                  <a:lnTo>
                    <a:pt x="0" y="2352"/>
                  </a:lnTo>
                  <a:lnTo>
                    <a:pt x="25948" y="2563"/>
                  </a:lnTo>
                  <a:lnTo>
                    <a:pt x="25967" y="231"/>
                  </a:lnTo>
                  <a:lnTo>
                    <a:pt x="1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0"/>
            <p:cNvSpPr/>
            <p:nvPr/>
          </p:nvSpPr>
          <p:spPr>
            <a:xfrm>
              <a:off x="3209225" y="2680200"/>
              <a:ext cx="304625" cy="2510650"/>
            </a:xfrm>
            <a:custGeom>
              <a:rect b="b" l="l" r="r" t="t"/>
              <a:pathLst>
                <a:path extrusionOk="0" h="100426" w="12185">
                  <a:moveTo>
                    <a:pt x="4725" y="1"/>
                  </a:moveTo>
                  <a:lnTo>
                    <a:pt x="4725" y="1"/>
                  </a:lnTo>
                  <a:cubicBezTo>
                    <a:pt x="4917" y="1466"/>
                    <a:pt x="4859" y="3008"/>
                    <a:pt x="4493" y="4569"/>
                  </a:cubicBezTo>
                  <a:cubicBezTo>
                    <a:pt x="3414" y="9041"/>
                    <a:pt x="3085" y="13611"/>
                    <a:pt x="2314" y="18141"/>
                  </a:cubicBezTo>
                  <a:cubicBezTo>
                    <a:pt x="1794" y="21225"/>
                    <a:pt x="1235" y="24310"/>
                    <a:pt x="676" y="27394"/>
                  </a:cubicBezTo>
                  <a:cubicBezTo>
                    <a:pt x="2257" y="29419"/>
                    <a:pt x="3260" y="31964"/>
                    <a:pt x="3509" y="34779"/>
                  </a:cubicBezTo>
                  <a:cubicBezTo>
                    <a:pt x="3954" y="39675"/>
                    <a:pt x="2990" y="44649"/>
                    <a:pt x="2180" y="49487"/>
                  </a:cubicBezTo>
                  <a:cubicBezTo>
                    <a:pt x="1890" y="51184"/>
                    <a:pt x="1100" y="52765"/>
                    <a:pt x="1" y="54095"/>
                  </a:cubicBezTo>
                  <a:lnTo>
                    <a:pt x="406" y="83051"/>
                  </a:lnTo>
                  <a:lnTo>
                    <a:pt x="541" y="92344"/>
                  </a:lnTo>
                  <a:lnTo>
                    <a:pt x="656" y="100402"/>
                  </a:lnTo>
                  <a:cubicBezTo>
                    <a:pt x="1355" y="100363"/>
                    <a:pt x="1946" y="100348"/>
                    <a:pt x="2474" y="100348"/>
                  </a:cubicBezTo>
                  <a:cubicBezTo>
                    <a:pt x="2995" y="100348"/>
                    <a:pt x="3455" y="100363"/>
                    <a:pt x="3895" y="100382"/>
                  </a:cubicBezTo>
                  <a:cubicBezTo>
                    <a:pt x="4363" y="100405"/>
                    <a:pt x="4812" y="100425"/>
                    <a:pt x="5300" y="100425"/>
                  </a:cubicBezTo>
                  <a:cubicBezTo>
                    <a:pt x="6039" y="100425"/>
                    <a:pt x="6867" y="100379"/>
                    <a:pt x="7982" y="100228"/>
                  </a:cubicBezTo>
                  <a:lnTo>
                    <a:pt x="8696" y="92151"/>
                  </a:lnTo>
                  <a:lnTo>
                    <a:pt x="12185" y="52919"/>
                  </a:lnTo>
                  <a:lnTo>
                    <a:pt x="8079" y="9023"/>
                  </a:lnTo>
                  <a:lnTo>
                    <a:pt x="7925" y="7519"/>
                  </a:lnTo>
                  <a:lnTo>
                    <a:pt x="4725" y="1"/>
                  </a:ln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0"/>
            <p:cNvSpPr/>
            <p:nvPr/>
          </p:nvSpPr>
          <p:spPr>
            <a:xfrm>
              <a:off x="3117200" y="5116475"/>
              <a:ext cx="403400" cy="343675"/>
            </a:xfrm>
            <a:custGeom>
              <a:rect b="b" l="l" r="r" t="t"/>
              <a:pathLst>
                <a:path extrusionOk="0" h="13747" w="16136">
                  <a:moveTo>
                    <a:pt x="4183" y="1"/>
                  </a:moveTo>
                  <a:cubicBezTo>
                    <a:pt x="1715" y="2720"/>
                    <a:pt x="289" y="6825"/>
                    <a:pt x="0" y="9023"/>
                  </a:cubicBezTo>
                  <a:lnTo>
                    <a:pt x="7730" y="13747"/>
                  </a:lnTo>
                  <a:lnTo>
                    <a:pt x="16135" y="9158"/>
                  </a:lnTo>
                  <a:cubicBezTo>
                    <a:pt x="15808" y="7423"/>
                    <a:pt x="11837" y="78"/>
                    <a:pt x="11837" y="78"/>
                  </a:cubicBezTo>
                  <a:cubicBezTo>
                    <a:pt x="11837" y="78"/>
                    <a:pt x="9640" y="2064"/>
                    <a:pt x="8753" y="2180"/>
                  </a:cubicBezTo>
                  <a:cubicBezTo>
                    <a:pt x="8548" y="2207"/>
                    <a:pt x="8349" y="2219"/>
                    <a:pt x="8157" y="2219"/>
                  </a:cubicBezTo>
                  <a:cubicBezTo>
                    <a:pt x="5601" y="2219"/>
                    <a:pt x="4183" y="1"/>
                    <a:pt x="418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0"/>
            <p:cNvSpPr/>
            <p:nvPr/>
          </p:nvSpPr>
          <p:spPr>
            <a:xfrm>
              <a:off x="3111425" y="5342025"/>
              <a:ext cx="411600" cy="134000"/>
            </a:xfrm>
            <a:custGeom>
              <a:rect b="b" l="l" r="r" t="t"/>
              <a:pathLst>
                <a:path extrusionOk="0" h="5360" w="16464">
                  <a:moveTo>
                    <a:pt x="231" y="1"/>
                  </a:moveTo>
                  <a:cubicBezTo>
                    <a:pt x="0" y="1659"/>
                    <a:pt x="96" y="2777"/>
                    <a:pt x="96" y="2777"/>
                  </a:cubicBezTo>
                  <a:cubicBezTo>
                    <a:pt x="2078" y="4737"/>
                    <a:pt x="4800" y="5359"/>
                    <a:pt x="7456" y="5359"/>
                  </a:cubicBezTo>
                  <a:cubicBezTo>
                    <a:pt x="12060" y="5359"/>
                    <a:pt x="16464" y="3491"/>
                    <a:pt x="16464" y="3491"/>
                  </a:cubicBezTo>
                  <a:cubicBezTo>
                    <a:pt x="16464" y="3491"/>
                    <a:pt x="16425" y="1486"/>
                    <a:pt x="16405" y="368"/>
                  </a:cubicBezTo>
                  <a:cubicBezTo>
                    <a:pt x="16386" y="309"/>
                    <a:pt x="16386" y="232"/>
                    <a:pt x="16366" y="136"/>
                  </a:cubicBezTo>
                  <a:cubicBezTo>
                    <a:pt x="16054" y="299"/>
                    <a:pt x="12482" y="2083"/>
                    <a:pt x="7971" y="2083"/>
                  </a:cubicBezTo>
                  <a:cubicBezTo>
                    <a:pt x="5542" y="2083"/>
                    <a:pt x="2842" y="1566"/>
                    <a:pt x="23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0"/>
            <p:cNvSpPr/>
            <p:nvPr/>
          </p:nvSpPr>
          <p:spPr>
            <a:xfrm>
              <a:off x="3189950" y="2489350"/>
              <a:ext cx="891175" cy="2535575"/>
            </a:xfrm>
            <a:custGeom>
              <a:rect b="b" l="l" r="r" t="t"/>
              <a:pathLst>
                <a:path extrusionOk="0" h="101423" w="35647">
                  <a:moveTo>
                    <a:pt x="35647" y="1"/>
                  </a:moveTo>
                  <a:lnTo>
                    <a:pt x="849" y="6844"/>
                  </a:lnTo>
                  <a:lnTo>
                    <a:pt x="638" y="28648"/>
                  </a:lnTo>
                  <a:lnTo>
                    <a:pt x="1" y="101076"/>
                  </a:lnTo>
                  <a:lnTo>
                    <a:pt x="11837" y="101423"/>
                  </a:lnTo>
                  <a:lnTo>
                    <a:pt x="19317" y="34334"/>
                  </a:lnTo>
                  <a:lnTo>
                    <a:pt x="19723" y="99592"/>
                  </a:lnTo>
                  <a:lnTo>
                    <a:pt x="32678" y="98667"/>
                  </a:lnTo>
                  <a:lnTo>
                    <a:pt x="356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0"/>
            <p:cNvSpPr/>
            <p:nvPr/>
          </p:nvSpPr>
          <p:spPr>
            <a:xfrm>
              <a:off x="3189950" y="3308175"/>
              <a:ext cx="482950" cy="1708075"/>
            </a:xfrm>
            <a:custGeom>
              <a:rect b="b" l="l" r="r" t="t"/>
              <a:pathLst>
                <a:path extrusionOk="0" h="68323" w="19318">
                  <a:moveTo>
                    <a:pt x="19317" y="1581"/>
                  </a:moveTo>
                  <a:lnTo>
                    <a:pt x="19125" y="3298"/>
                  </a:lnTo>
                  <a:cubicBezTo>
                    <a:pt x="19183" y="3298"/>
                    <a:pt x="19260" y="3278"/>
                    <a:pt x="19317" y="3278"/>
                  </a:cubicBezTo>
                  <a:lnTo>
                    <a:pt x="19317" y="1581"/>
                  </a:lnTo>
                  <a:close/>
                  <a:moveTo>
                    <a:pt x="561" y="0"/>
                  </a:moveTo>
                  <a:lnTo>
                    <a:pt x="1" y="68323"/>
                  </a:lnTo>
                  <a:lnTo>
                    <a:pt x="618" y="21"/>
                  </a:lnTo>
                  <a:cubicBezTo>
                    <a:pt x="599" y="21"/>
                    <a:pt x="579" y="21"/>
                    <a:pt x="561" y="0"/>
                  </a:cubicBezTo>
                  <a:close/>
                </a:path>
              </a:pathLst>
            </a:custGeom>
            <a:solidFill>
              <a:srgbClr val="E6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0"/>
            <p:cNvSpPr/>
            <p:nvPr/>
          </p:nvSpPr>
          <p:spPr>
            <a:xfrm>
              <a:off x="3189950" y="3308675"/>
              <a:ext cx="852625" cy="1707575"/>
            </a:xfrm>
            <a:custGeom>
              <a:rect b="b" l="l" r="r" t="t"/>
              <a:pathLst>
                <a:path extrusionOk="0" h="68303" w="34105">
                  <a:moveTo>
                    <a:pt x="618" y="1"/>
                  </a:moveTo>
                  <a:lnTo>
                    <a:pt x="1" y="68303"/>
                  </a:lnTo>
                  <a:lnTo>
                    <a:pt x="3085" y="68091"/>
                  </a:lnTo>
                  <a:cubicBezTo>
                    <a:pt x="2661" y="50181"/>
                    <a:pt x="5110" y="4280"/>
                    <a:pt x="8734" y="4088"/>
                  </a:cubicBezTo>
                  <a:cubicBezTo>
                    <a:pt x="12801" y="3875"/>
                    <a:pt x="16233" y="3586"/>
                    <a:pt x="19125" y="3278"/>
                  </a:cubicBezTo>
                  <a:lnTo>
                    <a:pt x="19317" y="1561"/>
                  </a:lnTo>
                  <a:lnTo>
                    <a:pt x="19317" y="3258"/>
                  </a:lnTo>
                  <a:cubicBezTo>
                    <a:pt x="31483" y="1947"/>
                    <a:pt x="33989" y="96"/>
                    <a:pt x="34104" y="1"/>
                  </a:cubicBezTo>
                  <a:lnTo>
                    <a:pt x="34104" y="1"/>
                  </a:lnTo>
                  <a:cubicBezTo>
                    <a:pt x="33699" y="58"/>
                    <a:pt x="33313" y="96"/>
                    <a:pt x="33197" y="116"/>
                  </a:cubicBezTo>
                  <a:cubicBezTo>
                    <a:pt x="33159" y="116"/>
                    <a:pt x="33120" y="116"/>
                    <a:pt x="33102" y="135"/>
                  </a:cubicBezTo>
                  <a:cubicBezTo>
                    <a:pt x="32177" y="250"/>
                    <a:pt x="31251" y="366"/>
                    <a:pt x="30326" y="463"/>
                  </a:cubicBezTo>
                  <a:cubicBezTo>
                    <a:pt x="26026" y="906"/>
                    <a:pt x="21708" y="1137"/>
                    <a:pt x="17389" y="1137"/>
                  </a:cubicBezTo>
                  <a:cubicBezTo>
                    <a:pt x="14518" y="1137"/>
                    <a:pt x="11665" y="1042"/>
                    <a:pt x="8812" y="849"/>
                  </a:cubicBezTo>
                  <a:cubicBezTo>
                    <a:pt x="7403" y="752"/>
                    <a:pt x="5958" y="713"/>
                    <a:pt x="4532" y="540"/>
                  </a:cubicBezTo>
                  <a:cubicBezTo>
                    <a:pt x="4280" y="502"/>
                    <a:pt x="4069" y="482"/>
                    <a:pt x="3915" y="463"/>
                  </a:cubicBezTo>
                  <a:cubicBezTo>
                    <a:pt x="3856" y="463"/>
                    <a:pt x="3818" y="443"/>
                    <a:pt x="3761" y="443"/>
                  </a:cubicBezTo>
                  <a:cubicBezTo>
                    <a:pt x="3741" y="443"/>
                    <a:pt x="3722" y="443"/>
                    <a:pt x="3684" y="425"/>
                  </a:cubicBezTo>
                  <a:lnTo>
                    <a:pt x="3625" y="425"/>
                  </a:lnTo>
                  <a:cubicBezTo>
                    <a:pt x="3606" y="425"/>
                    <a:pt x="3586" y="405"/>
                    <a:pt x="3568" y="405"/>
                  </a:cubicBezTo>
                  <a:cubicBezTo>
                    <a:pt x="3298" y="366"/>
                    <a:pt x="3047" y="327"/>
                    <a:pt x="2912" y="309"/>
                  </a:cubicBezTo>
                  <a:cubicBezTo>
                    <a:pt x="2141" y="212"/>
                    <a:pt x="1370" y="116"/>
                    <a:pt x="618" y="1"/>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0"/>
            <p:cNvSpPr/>
            <p:nvPr/>
          </p:nvSpPr>
          <p:spPr>
            <a:xfrm>
              <a:off x="3170675" y="2447575"/>
              <a:ext cx="968750" cy="889350"/>
            </a:xfrm>
            <a:custGeom>
              <a:rect b="b" l="l" r="r" t="t"/>
              <a:pathLst>
                <a:path extrusionOk="0" h="35574" w="38750">
                  <a:moveTo>
                    <a:pt x="27200" y="1"/>
                  </a:moveTo>
                  <a:cubicBezTo>
                    <a:pt x="22459" y="1"/>
                    <a:pt x="16802" y="571"/>
                    <a:pt x="12243" y="1150"/>
                  </a:cubicBezTo>
                  <a:cubicBezTo>
                    <a:pt x="11857" y="1209"/>
                    <a:pt x="11490" y="1266"/>
                    <a:pt x="11125" y="1304"/>
                  </a:cubicBezTo>
                  <a:cubicBezTo>
                    <a:pt x="10546" y="1382"/>
                    <a:pt x="10007" y="1459"/>
                    <a:pt x="9485" y="1536"/>
                  </a:cubicBezTo>
                  <a:cubicBezTo>
                    <a:pt x="6151" y="2019"/>
                    <a:pt x="3895" y="2423"/>
                    <a:pt x="3895" y="2423"/>
                  </a:cubicBezTo>
                  <a:cubicBezTo>
                    <a:pt x="3895" y="2423"/>
                    <a:pt x="98" y="8052"/>
                    <a:pt x="252" y="20526"/>
                  </a:cubicBezTo>
                  <a:cubicBezTo>
                    <a:pt x="309" y="24168"/>
                    <a:pt x="193" y="29085"/>
                    <a:pt x="1" y="34232"/>
                  </a:cubicBezTo>
                  <a:cubicBezTo>
                    <a:pt x="270" y="34270"/>
                    <a:pt x="540" y="34309"/>
                    <a:pt x="830" y="34347"/>
                  </a:cubicBezTo>
                  <a:cubicBezTo>
                    <a:pt x="1774" y="34502"/>
                    <a:pt x="2738" y="34637"/>
                    <a:pt x="3683" y="34753"/>
                  </a:cubicBezTo>
                  <a:cubicBezTo>
                    <a:pt x="3818" y="34771"/>
                    <a:pt x="4069" y="34810"/>
                    <a:pt x="4339" y="34849"/>
                  </a:cubicBezTo>
                  <a:cubicBezTo>
                    <a:pt x="4357" y="34849"/>
                    <a:pt x="4377" y="34869"/>
                    <a:pt x="4396" y="34869"/>
                  </a:cubicBezTo>
                  <a:lnTo>
                    <a:pt x="4435" y="34869"/>
                  </a:lnTo>
                  <a:cubicBezTo>
                    <a:pt x="4512" y="34887"/>
                    <a:pt x="4589" y="34887"/>
                    <a:pt x="4686" y="34907"/>
                  </a:cubicBezTo>
                  <a:cubicBezTo>
                    <a:pt x="4840" y="34926"/>
                    <a:pt x="5051" y="34946"/>
                    <a:pt x="5303" y="34984"/>
                  </a:cubicBezTo>
                  <a:cubicBezTo>
                    <a:pt x="6729" y="35157"/>
                    <a:pt x="8174" y="35196"/>
                    <a:pt x="9583" y="35293"/>
                  </a:cubicBezTo>
                  <a:cubicBezTo>
                    <a:pt x="12450" y="35478"/>
                    <a:pt x="15320" y="35573"/>
                    <a:pt x="18189" y="35573"/>
                  </a:cubicBezTo>
                  <a:cubicBezTo>
                    <a:pt x="22497" y="35573"/>
                    <a:pt x="26804" y="35358"/>
                    <a:pt x="31097" y="34907"/>
                  </a:cubicBezTo>
                  <a:cubicBezTo>
                    <a:pt x="32022" y="34810"/>
                    <a:pt x="32948" y="34694"/>
                    <a:pt x="33873" y="34579"/>
                  </a:cubicBezTo>
                  <a:cubicBezTo>
                    <a:pt x="33891" y="34560"/>
                    <a:pt x="33930" y="34560"/>
                    <a:pt x="33968" y="34560"/>
                  </a:cubicBezTo>
                  <a:cubicBezTo>
                    <a:pt x="34084" y="34540"/>
                    <a:pt x="34490" y="34502"/>
                    <a:pt x="34894" y="34445"/>
                  </a:cubicBezTo>
                  <a:cubicBezTo>
                    <a:pt x="35318" y="34367"/>
                    <a:pt x="36803" y="34116"/>
                    <a:pt x="37034" y="34077"/>
                  </a:cubicBezTo>
                  <a:cubicBezTo>
                    <a:pt x="37613" y="33962"/>
                    <a:pt x="38191" y="33846"/>
                    <a:pt x="38749" y="33751"/>
                  </a:cubicBezTo>
                  <a:cubicBezTo>
                    <a:pt x="38191" y="19426"/>
                    <a:pt x="37439" y="4273"/>
                    <a:pt x="36745" y="2443"/>
                  </a:cubicBezTo>
                  <a:cubicBezTo>
                    <a:pt x="36726" y="2384"/>
                    <a:pt x="36687" y="2307"/>
                    <a:pt x="36649" y="2250"/>
                  </a:cubicBezTo>
                  <a:cubicBezTo>
                    <a:pt x="35735" y="566"/>
                    <a:pt x="31922" y="1"/>
                    <a:pt x="272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0"/>
            <p:cNvSpPr/>
            <p:nvPr/>
          </p:nvSpPr>
          <p:spPr>
            <a:xfrm>
              <a:off x="3459850" y="1209750"/>
              <a:ext cx="540075" cy="447275"/>
            </a:xfrm>
            <a:custGeom>
              <a:rect b="b" l="l" r="r" t="t"/>
              <a:pathLst>
                <a:path extrusionOk="0" h="17891" w="21603">
                  <a:moveTo>
                    <a:pt x="17462" y="0"/>
                  </a:moveTo>
                  <a:cubicBezTo>
                    <a:pt x="17001" y="0"/>
                    <a:pt x="16419" y="222"/>
                    <a:pt x="15693" y="714"/>
                  </a:cubicBezTo>
                  <a:cubicBezTo>
                    <a:pt x="13391" y="2275"/>
                    <a:pt x="10969" y="2807"/>
                    <a:pt x="8735" y="2807"/>
                  </a:cubicBezTo>
                  <a:cubicBezTo>
                    <a:pt x="3934" y="2807"/>
                    <a:pt x="1" y="347"/>
                    <a:pt x="0" y="347"/>
                  </a:cubicBezTo>
                  <a:lnTo>
                    <a:pt x="0" y="347"/>
                  </a:lnTo>
                  <a:lnTo>
                    <a:pt x="15906" y="17890"/>
                  </a:lnTo>
                  <a:cubicBezTo>
                    <a:pt x="15906" y="17890"/>
                    <a:pt x="21603" y="0"/>
                    <a:pt x="1746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0"/>
            <p:cNvSpPr/>
            <p:nvPr/>
          </p:nvSpPr>
          <p:spPr>
            <a:xfrm>
              <a:off x="3094075" y="1125875"/>
              <a:ext cx="1054025" cy="1525425"/>
            </a:xfrm>
            <a:custGeom>
              <a:rect b="b" l="l" r="r" t="t"/>
              <a:pathLst>
                <a:path extrusionOk="0" h="61017" w="42161">
                  <a:moveTo>
                    <a:pt x="26719" y="1"/>
                  </a:moveTo>
                  <a:lnTo>
                    <a:pt x="26719" y="1"/>
                  </a:lnTo>
                  <a:cubicBezTo>
                    <a:pt x="27740" y="907"/>
                    <a:pt x="28434" y="2141"/>
                    <a:pt x="28879" y="3702"/>
                  </a:cubicBezTo>
                  <a:cubicBezTo>
                    <a:pt x="29977" y="7635"/>
                    <a:pt x="29149" y="12994"/>
                    <a:pt x="28416" y="13284"/>
                  </a:cubicBezTo>
                  <a:cubicBezTo>
                    <a:pt x="28318" y="13318"/>
                    <a:pt x="28209" y="13335"/>
                    <a:pt x="28090" y="13335"/>
                  </a:cubicBezTo>
                  <a:cubicBezTo>
                    <a:pt x="25941" y="13335"/>
                    <a:pt x="20509" y="7908"/>
                    <a:pt x="16271" y="3779"/>
                  </a:cubicBezTo>
                  <a:cubicBezTo>
                    <a:pt x="14266" y="1813"/>
                    <a:pt x="12878" y="386"/>
                    <a:pt x="12878" y="386"/>
                  </a:cubicBezTo>
                  <a:cubicBezTo>
                    <a:pt x="12878" y="386"/>
                    <a:pt x="11336" y="887"/>
                    <a:pt x="9349" y="1736"/>
                  </a:cubicBezTo>
                  <a:cubicBezTo>
                    <a:pt x="7249" y="2642"/>
                    <a:pt x="4665" y="3953"/>
                    <a:pt x="2949" y="5476"/>
                  </a:cubicBezTo>
                  <a:lnTo>
                    <a:pt x="2949" y="5496"/>
                  </a:lnTo>
                  <a:cubicBezTo>
                    <a:pt x="2044" y="6285"/>
                    <a:pt x="1388" y="7154"/>
                    <a:pt x="1175" y="8059"/>
                  </a:cubicBezTo>
                  <a:cubicBezTo>
                    <a:pt x="0" y="10141"/>
                    <a:pt x="4126" y="14364"/>
                    <a:pt x="6265" y="20610"/>
                  </a:cubicBezTo>
                  <a:cubicBezTo>
                    <a:pt x="6825" y="22286"/>
                    <a:pt x="7229" y="24003"/>
                    <a:pt x="7480" y="25815"/>
                  </a:cubicBezTo>
                  <a:cubicBezTo>
                    <a:pt x="7673" y="27144"/>
                    <a:pt x="7807" y="28514"/>
                    <a:pt x="7884" y="29959"/>
                  </a:cubicBezTo>
                  <a:lnTo>
                    <a:pt x="7884" y="29998"/>
                  </a:lnTo>
                  <a:cubicBezTo>
                    <a:pt x="8000" y="31753"/>
                    <a:pt x="8020" y="33603"/>
                    <a:pt x="8058" y="35570"/>
                  </a:cubicBezTo>
                  <a:cubicBezTo>
                    <a:pt x="7750" y="43569"/>
                    <a:pt x="7287" y="50625"/>
                    <a:pt x="6959" y="55291"/>
                  </a:cubicBezTo>
                  <a:cubicBezTo>
                    <a:pt x="6709" y="58876"/>
                    <a:pt x="6516" y="61017"/>
                    <a:pt x="6516" y="61017"/>
                  </a:cubicBezTo>
                  <a:cubicBezTo>
                    <a:pt x="6516" y="61017"/>
                    <a:pt x="8038" y="60920"/>
                    <a:pt x="10449" y="60727"/>
                  </a:cubicBezTo>
                  <a:cubicBezTo>
                    <a:pt x="12048" y="60611"/>
                    <a:pt x="14053" y="60439"/>
                    <a:pt x="16251" y="60246"/>
                  </a:cubicBezTo>
                  <a:cubicBezTo>
                    <a:pt x="26103" y="59339"/>
                    <a:pt x="39867" y="57758"/>
                    <a:pt x="39751" y="55850"/>
                  </a:cubicBezTo>
                  <a:cubicBezTo>
                    <a:pt x="39751" y="55619"/>
                    <a:pt x="39731" y="55368"/>
                    <a:pt x="39713" y="55118"/>
                  </a:cubicBezTo>
                  <a:cubicBezTo>
                    <a:pt x="39423" y="49044"/>
                    <a:pt x="39693" y="37863"/>
                    <a:pt x="40176" y="35300"/>
                  </a:cubicBezTo>
                  <a:cubicBezTo>
                    <a:pt x="40965" y="31039"/>
                    <a:pt x="42160" y="26335"/>
                    <a:pt x="41775" y="20687"/>
                  </a:cubicBezTo>
                  <a:cubicBezTo>
                    <a:pt x="41698" y="16965"/>
                    <a:pt x="33485" y="3067"/>
                    <a:pt x="33293" y="2815"/>
                  </a:cubicBezTo>
                  <a:cubicBezTo>
                    <a:pt x="32290" y="2314"/>
                    <a:pt x="31231" y="1833"/>
                    <a:pt x="30344" y="1447"/>
                  </a:cubicBezTo>
                  <a:cubicBezTo>
                    <a:pt x="29128" y="926"/>
                    <a:pt x="26777" y="1"/>
                    <a:pt x="267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0"/>
            <p:cNvSpPr/>
            <p:nvPr/>
          </p:nvSpPr>
          <p:spPr>
            <a:xfrm>
              <a:off x="3425650" y="1485925"/>
              <a:ext cx="1450" cy="3375"/>
            </a:xfrm>
            <a:custGeom>
              <a:rect b="b" l="l" r="r" t="t"/>
              <a:pathLst>
                <a:path extrusionOk="0" h="135" w="58">
                  <a:moveTo>
                    <a:pt x="57" y="0"/>
                  </a:moveTo>
                  <a:lnTo>
                    <a:pt x="57" y="0"/>
                  </a:lnTo>
                  <a:cubicBezTo>
                    <a:pt x="39" y="0"/>
                    <a:pt x="0" y="57"/>
                    <a:pt x="0" y="134"/>
                  </a:cubicBezTo>
                  <a:lnTo>
                    <a:pt x="57" y="0"/>
                  </a:lnTo>
                  <a:close/>
                </a:path>
              </a:pathLst>
            </a:custGeom>
            <a:solidFill>
              <a:srgbClr val="57C4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0"/>
            <p:cNvSpPr/>
            <p:nvPr/>
          </p:nvSpPr>
          <p:spPr>
            <a:xfrm>
              <a:off x="3176950" y="1771225"/>
              <a:ext cx="118100" cy="1170700"/>
            </a:xfrm>
            <a:custGeom>
              <a:rect b="b" l="l" r="r" t="t"/>
              <a:pathLst>
                <a:path extrusionOk="0" h="46828" w="4724">
                  <a:moveTo>
                    <a:pt x="4723" y="10006"/>
                  </a:moveTo>
                  <a:cubicBezTo>
                    <a:pt x="4415" y="17891"/>
                    <a:pt x="3972" y="24870"/>
                    <a:pt x="3644" y="29477"/>
                  </a:cubicBezTo>
                  <a:cubicBezTo>
                    <a:pt x="3644" y="29477"/>
                    <a:pt x="1" y="34874"/>
                    <a:pt x="1" y="46827"/>
                  </a:cubicBezTo>
                  <a:cubicBezTo>
                    <a:pt x="1" y="34874"/>
                    <a:pt x="3644" y="29477"/>
                    <a:pt x="3644" y="29477"/>
                  </a:cubicBezTo>
                  <a:lnTo>
                    <a:pt x="3644" y="29477"/>
                  </a:lnTo>
                  <a:cubicBezTo>
                    <a:pt x="3972" y="24870"/>
                    <a:pt x="4415" y="17891"/>
                    <a:pt x="4723" y="10006"/>
                  </a:cubicBezTo>
                  <a:close/>
                  <a:moveTo>
                    <a:pt x="4165" y="1"/>
                  </a:moveTo>
                  <a:lnTo>
                    <a:pt x="4165" y="1"/>
                  </a:lnTo>
                  <a:cubicBezTo>
                    <a:pt x="4165" y="39"/>
                    <a:pt x="4165" y="78"/>
                    <a:pt x="4184" y="117"/>
                  </a:cubicBezTo>
                  <a:cubicBezTo>
                    <a:pt x="4165" y="78"/>
                    <a:pt x="4165" y="39"/>
                    <a:pt x="4165" y="1"/>
                  </a:cubicBezTo>
                  <a:close/>
                </a:path>
              </a:pathLst>
            </a:custGeom>
            <a:solidFill>
              <a:srgbClr val="EC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0"/>
            <p:cNvSpPr/>
            <p:nvPr/>
          </p:nvSpPr>
          <p:spPr>
            <a:xfrm>
              <a:off x="3281525" y="3319275"/>
              <a:ext cx="2450" cy="500"/>
            </a:xfrm>
            <a:custGeom>
              <a:rect b="b" l="l" r="r" t="t"/>
              <a:pathLst>
                <a:path extrusionOk="0" h="20" w="98">
                  <a:moveTo>
                    <a:pt x="1" y="1"/>
                  </a:moveTo>
                  <a:cubicBezTo>
                    <a:pt x="9" y="1"/>
                    <a:pt x="17" y="2"/>
                    <a:pt x="25" y="3"/>
                  </a:cubicBezTo>
                  <a:lnTo>
                    <a:pt x="25" y="3"/>
                  </a:lnTo>
                  <a:cubicBezTo>
                    <a:pt x="24" y="2"/>
                    <a:pt x="22" y="1"/>
                    <a:pt x="21" y="1"/>
                  </a:cubicBezTo>
                  <a:close/>
                  <a:moveTo>
                    <a:pt x="25" y="3"/>
                  </a:moveTo>
                  <a:cubicBezTo>
                    <a:pt x="61" y="19"/>
                    <a:pt x="78" y="19"/>
                    <a:pt x="98" y="19"/>
                  </a:cubicBezTo>
                  <a:cubicBezTo>
                    <a:pt x="82" y="19"/>
                    <a:pt x="55" y="8"/>
                    <a:pt x="25" y="3"/>
                  </a:cubicBezTo>
                  <a:close/>
                </a:path>
              </a:pathLst>
            </a:custGeom>
            <a:solidFill>
              <a:srgbClr val="0E8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0"/>
            <p:cNvSpPr/>
            <p:nvPr/>
          </p:nvSpPr>
          <p:spPr>
            <a:xfrm>
              <a:off x="3170675" y="2508125"/>
              <a:ext cx="795250" cy="829000"/>
            </a:xfrm>
            <a:custGeom>
              <a:rect b="b" l="l" r="r" t="t"/>
              <a:pathLst>
                <a:path extrusionOk="0" h="33160" w="31810">
                  <a:moveTo>
                    <a:pt x="1543" y="18778"/>
                  </a:moveTo>
                  <a:lnTo>
                    <a:pt x="1543" y="18778"/>
                  </a:lnTo>
                  <a:cubicBezTo>
                    <a:pt x="1543" y="18778"/>
                    <a:pt x="4377" y="19993"/>
                    <a:pt x="5226" y="20687"/>
                  </a:cubicBezTo>
                  <a:cubicBezTo>
                    <a:pt x="6092" y="21399"/>
                    <a:pt x="6285" y="23906"/>
                    <a:pt x="6285" y="23906"/>
                  </a:cubicBezTo>
                  <a:cubicBezTo>
                    <a:pt x="6285" y="23906"/>
                    <a:pt x="6864" y="25082"/>
                    <a:pt x="7211" y="25332"/>
                  </a:cubicBezTo>
                  <a:cubicBezTo>
                    <a:pt x="7249" y="25352"/>
                    <a:pt x="7269" y="25391"/>
                    <a:pt x="7269" y="25409"/>
                  </a:cubicBezTo>
                  <a:cubicBezTo>
                    <a:pt x="7269" y="25622"/>
                    <a:pt x="6671" y="25969"/>
                    <a:pt x="6035" y="25969"/>
                  </a:cubicBezTo>
                  <a:cubicBezTo>
                    <a:pt x="5591" y="25969"/>
                    <a:pt x="5149" y="25815"/>
                    <a:pt x="4820" y="25332"/>
                  </a:cubicBezTo>
                  <a:cubicBezTo>
                    <a:pt x="3972" y="24041"/>
                    <a:pt x="1543" y="18778"/>
                    <a:pt x="1543" y="18778"/>
                  </a:cubicBezTo>
                  <a:close/>
                  <a:moveTo>
                    <a:pt x="3895" y="1"/>
                  </a:moveTo>
                  <a:cubicBezTo>
                    <a:pt x="3894" y="1"/>
                    <a:pt x="252" y="5399"/>
                    <a:pt x="252" y="17351"/>
                  </a:cubicBezTo>
                  <a:lnTo>
                    <a:pt x="252" y="18104"/>
                  </a:lnTo>
                  <a:cubicBezTo>
                    <a:pt x="270" y="18623"/>
                    <a:pt x="270" y="19145"/>
                    <a:pt x="270" y="19684"/>
                  </a:cubicBezTo>
                  <a:cubicBezTo>
                    <a:pt x="270" y="23116"/>
                    <a:pt x="155" y="27376"/>
                    <a:pt x="1" y="31810"/>
                  </a:cubicBezTo>
                  <a:cubicBezTo>
                    <a:pt x="270" y="31848"/>
                    <a:pt x="540" y="31887"/>
                    <a:pt x="830" y="31925"/>
                  </a:cubicBezTo>
                  <a:cubicBezTo>
                    <a:pt x="1774" y="32080"/>
                    <a:pt x="2738" y="32215"/>
                    <a:pt x="3683" y="32331"/>
                  </a:cubicBezTo>
                  <a:cubicBezTo>
                    <a:pt x="3818" y="32349"/>
                    <a:pt x="4069" y="32388"/>
                    <a:pt x="4339" y="32427"/>
                  </a:cubicBezTo>
                  <a:cubicBezTo>
                    <a:pt x="4357" y="32427"/>
                    <a:pt x="4377" y="32447"/>
                    <a:pt x="4396" y="32447"/>
                  </a:cubicBezTo>
                  <a:lnTo>
                    <a:pt x="4435" y="32447"/>
                  </a:lnTo>
                  <a:cubicBezTo>
                    <a:pt x="4473" y="32447"/>
                    <a:pt x="4512" y="32465"/>
                    <a:pt x="4532" y="32465"/>
                  </a:cubicBezTo>
                  <a:cubicBezTo>
                    <a:pt x="4570" y="32465"/>
                    <a:pt x="4627" y="32485"/>
                    <a:pt x="4686" y="32485"/>
                  </a:cubicBezTo>
                  <a:cubicBezTo>
                    <a:pt x="4840" y="32504"/>
                    <a:pt x="5051" y="32524"/>
                    <a:pt x="5303" y="32562"/>
                  </a:cubicBezTo>
                  <a:cubicBezTo>
                    <a:pt x="6729" y="32735"/>
                    <a:pt x="8174" y="32774"/>
                    <a:pt x="9583" y="32871"/>
                  </a:cubicBezTo>
                  <a:cubicBezTo>
                    <a:pt x="12436" y="33064"/>
                    <a:pt x="15289" y="33159"/>
                    <a:pt x="18160" y="33159"/>
                  </a:cubicBezTo>
                  <a:cubicBezTo>
                    <a:pt x="22479" y="33159"/>
                    <a:pt x="26797" y="32928"/>
                    <a:pt x="31097" y="32485"/>
                  </a:cubicBezTo>
                  <a:cubicBezTo>
                    <a:pt x="31809" y="32408"/>
                    <a:pt x="15019" y="32639"/>
                    <a:pt x="9120" y="24792"/>
                  </a:cubicBezTo>
                  <a:cubicBezTo>
                    <a:pt x="6845" y="21767"/>
                    <a:pt x="7442" y="13997"/>
                    <a:pt x="8503" y="5341"/>
                  </a:cubicBezTo>
                  <a:lnTo>
                    <a:pt x="8503" y="5341"/>
                  </a:lnTo>
                  <a:cubicBezTo>
                    <a:pt x="8117" y="5380"/>
                    <a:pt x="7732" y="5419"/>
                    <a:pt x="7385" y="5437"/>
                  </a:cubicBezTo>
                  <a:cubicBezTo>
                    <a:pt x="4974" y="5630"/>
                    <a:pt x="3452" y="5727"/>
                    <a:pt x="3452" y="5727"/>
                  </a:cubicBezTo>
                  <a:cubicBezTo>
                    <a:pt x="3452" y="5727"/>
                    <a:pt x="3645" y="3586"/>
                    <a:pt x="3895" y="1"/>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0"/>
            <p:cNvSpPr/>
            <p:nvPr/>
          </p:nvSpPr>
          <p:spPr>
            <a:xfrm>
              <a:off x="3256975" y="1489275"/>
              <a:ext cx="190375" cy="1162025"/>
            </a:xfrm>
            <a:custGeom>
              <a:rect b="b" l="l" r="r" t="t"/>
              <a:pathLst>
                <a:path extrusionOk="0" h="46481" w="7615">
                  <a:moveTo>
                    <a:pt x="6747" y="0"/>
                  </a:moveTo>
                  <a:lnTo>
                    <a:pt x="964" y="11279"/>
                  </a:lnTo>
                  <a:cubicBezTo>
                    <a:pt x="964" y="11317"/>
                    <a:pt x="964" y="11356"/>
                    <a:pt x="983" y="11395"/>
                  </a:cubicBezTo>
                  <a:cubicBezTo>
                    <a:pt x="1175" y="12685"/>
                    <a:pt x="1291" y="14016"/>
                    <a:pt x="1368" y="15423"/>
                  </a:cubicBezTo>
                  <a:cubicBezTo>
                    <a:pt x="1388" y="15443"/>
                    <a:pt x="1388" y="15462"/>
                    <a:pt x="1388" y="15462"/>
                  </a:cubicBezTo>
                  <a:cubicBezTo>
                    <a:pt x="1484" y="17217"/>
                    <a:pt x="1504" y="19067"/>
                    <a:pt x="1542" y="21034"/>
                  </a:cubicBezTo>
                  <a:cubicBezTo>
                    <a:pt x="1542" y="21111"/>
                    <a:pt x="1522" y="21188"/>
                    <a:pt x="1522" y="21284"/>
                  </a:cubicBezTo>
                  <a:cubicBezTo>
                    <a:pt x="1214" y="29169"/>
                    <a:pt x="771" y="36148"/>
                    <a:pt x="443" y="40755"/>
                  </a:cubicBezTo>
                  <a:cubicBezTo>
                    <a:pt x="193" y="44340"/>
                    <a:pt x="0" y="46481"/>
                    <a:pt x="0" y="46481"/>
                  </a:cubicBezTo>
                  <a:cubicBezTo>
                    <a:pt x="0" y="46481"/>
                    <a:pt x="1522" y="46384"/>
                    <a:pt x="3933" y="46191"/>
                  </a:cubicBezTo>
                  <a:cubicBezTo>
                    <a:pt x="4280" y="46173"/>
                    <a:pt x="4665" y="46134"/>
                    <a:pt x="5051" y="46095"/>
                  </a:cubicBezTo>
                  <a:cubicBezTo>
                    <a:pt x="6092" y="37554"/>
                    <a:pt x="7614" y="28147"/>
                    <a:pt x="7267" y="21669"/>
                  </a:cubicBezTo>
                  <a:cubicBezTo>
                    <a:pt x="6670" y="10642"/>
                    <a:pt x="6535" y="1157"/>
                    <a:pt x="6747" y="0"/>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0"/>
            <p:cNvSpPr/>
            <p:nvPr/>
          </p:nvSpPr>
          <p:spPr>
            <a:xfrm>
              <a:off x="4261825" y="1692600"/>
              <a:ext cx="230375" cy="144675"/>
            </a:xfrm>
            <a:custGeom>
              <a:rect b="b" l="l" r="r" t="t"/>
              <a:pathLst>
                <a:path extrusionOk="0" h="5787" w="9215">
                  <a:moveTo>
                    <a:pt x="5104" y="734"/>
                  </a:moveTo>
                  <a:cubicBezTo>
                    <a:pt x="5112" y="734"/>
                    <a:pt x="5120" y="735"/>
                    <a:pt x="5128" y="735"/>
                  </a:cubicBezTo>
                  <a:cubicBezTo>
                    <a:pt x="5379" y="735"/>
                    <a:pt x="5552" y="1005"/>
                    <a:pt x="5514" y="1334"/>
                  </a:cubicBezTo>
                  <a:cubicBezTo>
                    <a:pt x="5514" y="1429"/>
                    <a:pt x="5495" y="1506"/>
                    <a:pt x="5457" y="1584"/>
                  </a:cubicBezTo>
                  <a:cubicBezTo>
                    <a:pt x="5359" y="1796"/>
                    <a:pt x="5187" y="1931"/>
                    <a:pt x="4994" y="1931"/>
                  </a:cubicBezTo>
                  <a:cubicBezTo>
                    <a:pt x="4820" y="1912"/>
                    <a:pt x="4665" y="1776"/>
                    <a:pt x="4627" y="1565"/>
                  </a:cubicBezTo>
                  <a:cubicBezTo>
                    <a:pt x="4608" y="1488"/>
                    <a:pt x="4588" y="1411"/>
                    <a:pt x="4608" y="1314"/>
                  </a:cubicBezTo>
                  <a:cubicBezTo>
                    <a:pt x="4646" y="997"/>
                    <a:pt x="4863" y="734"/>
                    <a:pt x="5104" y="734"/>
                  </a:cubicBezTo>
                  <a:close/>
                  <a:moveTo>
                    <a:pt x="5156" y="1"/>
                  </a:moveTo>
                  <a:cubicBezTo>
                    <a:pt x="4653" y="1"/>
                    <a:pt x="4162" y="565"/>
                    <a:pt x="4087" y="1237"/>
                  </a:cubicBezTo>
                  <a:lnTo>
                    <a:pt x="4068" y="1545"/>
                  </a:lnTo>
                  <a:lnTo>
                    <a:pt x="1581" y="1488"/>
                  </a:lnTo>
                  <a:cubicBezTo>
                    <a:pt x="1571" y="1488"/>
                    <a:pt x="1562" y="1488"/>
                    <a:pt x="1552" y="1488"/>
                  </a:cubicBezTo>
                  <a:cubicBezTo>
                    <a:pt x="928" y="1488"/>
                    <a:pt x="346" y="2136"/>
                    <a:pt x="270" y="2953"/>
                  </a:cubicBezTo>
                  <a:lnTo>
                    <a:pt x="0" y="5786"/>
                  </a:lnTo>
                  <a:lnTo>
                    <a:pt x="8791" y="5671"/>
                  </a:lnTo>
                  <a:lnTo>
                    <a:pt x="9119" y="3049"/>
                  </a:lnTo>
                  <a:cubicBezTo>
                    <a:pt x="9215" y="2298"/>
                    <a:pt x="8849" y="1681"/>
                    <a:pt x="8271" y="1661"/>
                  </a:cubicBezTo>
                  <a:lnTo>
                    <a:pt x="5996" y="1604"/>
                  </a:lnTo>
                  <a:lnTo>
                    <a:pt x="6035" y="1295"/>
                  </a:lnTo>
                  <a:cubicBezTo>
                    <a:pt x="6112" y="601"/>
                    <a:pt x="5745" y="23"/>
                    <a:pt x="5205" y="3"/>
                  </a:cubicBezTo>
                  <a:cubicBezTo>
                    <a:pt x="5189" y="2"/>
                    <a:pt x="5172" y="1"/>
                    <a:pt x="515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0"/>
            <p:cNvSpPr/>
            <p:nvPr/>
          </p:nvSpPr>
          <p:spPr>
            <a:xfrm>
              <a:off x="4500275" y="1969800"/>
              <a:ext cx="168325" cy="265700"/>
            </a:xfrm>
            <a:custGeom>
              <a:rect b="b" l="l" r="r" t="t"/>
              <a:pathLst>
                <a:path extrusionOk="0" h="10628" w="6733">
                  <a:moveTo>
                    <a:pt x="4111" y="1"/>
                  </a:moveTo>
                  <a:cubicBezTo>
                    <a:pt x="4111" y="1"/>
                    <a:pt x="1" y="10372"/>
                    <a:pt x="5" y="10372"/>
                  </a:cubicBezTo>
                  <a:cubicBezTo>
                    <a:pt x="5" y="10372"/>
                    <a:pt x="5" y="10372"/>
                    <a:pt x="5" y="10372"/>
                  </a:cubicBezTo>
                  <a:cubicBezTo>
                    <a:pt x="6" y="10371"/>
                    <a:pt x="7" y="10371"/>
                    <a:pt x="10" y="10371"/>
                  </a:cubicBezTo>
                  <a:cubicBezTo>
                    <a:pt x="65" y="10371"/>
                    <a:pt x="634" y="10627"/>
                    <a:pt x="1388" y="10627"/>
                  </a:cubicBezTo>
                  <a:cubicBezTo>
                    <a:pt x="2416" y="10627"/>
                    <a:pt x="3787" y="10151"/>
                    <a:pt x="4671" y="7905"/>
                  </a:cubicBezTo>
                  <a:cubicBezTo>
                    <a:pt x="6733" y="2661"/>
                    <a:pt x="4111" y="1"/>
                    <a:pt x="41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0"/>
            <p:cNvSpPr/>
            <p:nvPr/>
          </p:nvSpPr>
          <p:spPr>
            <a:xfrm>
              <a:off x="3928450" y="1792450"/>
              <a:ext cx="717025" cy="834300"/>
            </a:xfrm>
            <a:custGeom>
              <a:rect b="b" l="l" r="r" t="t"/>
              <a:pathLst>
                <a:path extrusionOk="0" h="33372" w="28681">
                  <a:moveTo>
                    <a:pt x="8066" y="0"/>
                  </a:moveTo>
                  <a:cubicBezTo>
                    <a:pt x="6948" y="0"/>
                    <a:pt x="5952" y="793"/>
                    <a:pt x="5740" y="1928"/>
                  </a:cubicBezTo>
                  <a:lnTo>
                    <a:pt x="265" y="30575"/>
                  </a:lnTo>
                  <a:cubicBezTo>
                    <a:pt x="0" y="32048"/>
                    <a:pt x="1123" y="33372"/>
                    <a:pt x="2581" y="33372"/>
                  </a:cubicBezTo>
                  <a:cubicBezTo>
                    <a:pt x="2612" y="33372"/>
                    <a:pt x="2643" y="33371"/>
                    <a:pt x="2675" y="33370"/>
                  </a:cubicBezTo>
                  <a:lnTo>
                    <a:pt x="18522" y="32658"/>
                  </a:lnTo>
                  <a:cubicBezTo>
                    <a:pt x="19524" y="32599"/>
                    <a:pt x="20411" y="31905"/>
                    <a:pt x="20681" y="30922"/>
                  </a:cubicBezTo>
                  <a:lnTo>
                    <a:pt x="28315" y="3219"/>
                  </a:lnTo>
                  <a:cubicBezTo>
                    <a:pt x="28680" y="1831"/>
                    <a:pt x="27755" y="443"/>
                    <a:pt x="26349" y="250"/>
                  </a:cubicBezTo>
                  <a:lnTo>
                    <a:pt x="8361" y="19"/>
                  </a:lnTo>
                  <a:cubicBezTo>
                    <a:pt x="8262" y="6"/>
                    <a:pt x="8164" y="0"/>
                    <a:pt x="80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0"/>
            <p:cNvSpPr/>
            <p:nvPr/>
          </p:nvSpPr>
          <p:spPr>
            <a:xfrm>
              <a:off x="4419900" y="1847150"/>
              <a:ext cx="255000" cy="344850"/>
            </a:xfrm>
            <a:custGeom>
              <a:rect b="b" l="l" r="r" t="t"/>
              <a:pathLst>
                <a:path extrusionOk="0" h="13794" w="10200">
                  <a:moveTo>
                    <a:pt x="3895" y="1"/>
                  </a:moveTo>
                  <a:cubicBezTo>
                    <a:pt x="3330" y="1"/>
                    <a:pt x="2991" y="288"/>
                    <a:pt x="3529" y="992"/>
                  </a:cubicBezTo>
                  <a:cubicBezTo>
                    <a:pt x="5033" y="2285"/>
                    <a:pt x="6208" y="2959"/>
                    <a:pt x="6883" y="3576"/>
                  </a:cubicBezTo>
                  <a:cubicBezTo>
                    <a:pt x="7557" y="4192"/>
                    <a:pt x="7519" y="5156"/>
                    <a:pt x="7519" y="5156"/>
                  </a:cubicBezTo>
                  <a:cubicBezTo>
                    <a:pt x="7519" y="5156"/>
                    <a:pt x="7056" y="4347"/>
                    <a:pt x="6593" y="3845"/>
                  </a:cubicBezTo>
                  <a:cubicBezTo>
                    <a:pt x="6167" y="3345"/>
                    <a:pt x="2035" y="1447"/>
                    <a:pt x="1148" y="1447"/>
                  </a:cubicBezTo>
                  <a:cubicBezTo>
                    <a:pt x="1114" y="1447"/>
                    <a:pt x="1085" y="1449"/>
                    <a:pt x="1061" y="1455"/>
                  </a:cubicBezTo>
                  <a:cubicBezTo>
                    <a:pt x="424" y="1591"/>
                    <a:pt x="656" y="2824"/>
                    <a:pt x="1735" y="3267"/>
                  </a:cubicBezTo>
                  <a:cubicBezTo>
                    <a:pt x="1735" y="3267"/>
                    <a:pt x="1146" y="3089"/>
                    <a:pt x="707" y="3089"/>
                  </a:cubicBezTo>
                  <a:cubicBezTo>
                    <a:pt x="551" y="3089"/>
                    <a:pt x="414" y="3111"/>
                    <a:pt x="329" y="3172"/>
                  </a:cubicBezTo>
                  <a:cubicBezTo>
                    <a:pt x="0" y="3421"/>
                    <a:pt x="77" y="3866"/>
                    <a:pt x="1427" y="4617"/>
                  </a:cubicBezTo>
                  <a:cubicBezTo>
                    <a:pt x="1427" y="4617"/>
                    <a:pt x="483" y="4655"/>
                    <a:pt x="367" y="5061"/>
                  </a:cubicBezTo>
                  <a:cubicBezTo>
                    <a:pt x="232" y="5966"/>
                    <a:pt x="3298" y="7161"/>
                    <a:pt x="3452" y="7393"/>
                  </a:cubicBezTo>
                  <a:cubicBezTo>
                    <a:pt x="3606" y="7644"/>
                    <a:pt x="1967" y="11133"/>
                    <a:pt x="5128" y="13793"/>
                  </a:cubicBezTo>
                  <a:cubicBezTo>
                    <a:pt x="5128" y="13793"/>
                    <a:pt x="10199" y="9860"/>
                    <a:pt x="9736" y="4231"/>
                  </a:cubicBezTo>
                  <a:cubicBezTo>
                    <a:pt x="8945" y="2516"/>
                    <a:pt x="8695" y="2902"/>
                    <a:pt x="8464" y="2457"/>
                  </a:cubicBezTo>
                  <a:cubicBezTo>
                    <a:pt x="7789" y="1571"/>
                    <a:pt x="5534" y="280"/>
                    <a:pt x="4840" y="203"/>
                  </a:cubicBezTo>
                  <a:cubicBezTo>
                    <a:pt x="4523" y="73"/>
                    <a:pt x="4181" y="1"/>
                    <a:pt x="3895" y="1"/>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0"/>
            <p:cNvSpPr/>
            <p:nvPr/>
          </p:nvSpPr>
          <p:spPr>
            <a:xfrm>
              <a:off x="4463775" y="1928350"/>
              <a:ext cx="101700" cy="32300"/>
            </a:xfrm>
            <a:custGeom>
              <a:rect b="b" l="l" r="r" t="t"/>
              <a:pathLst>
                <a:path extrusionOk="0" h="1292" w="4068">
                  <a:moveTo>
                    <a:pt x="77" y="1"/>
                  </a:moveTo>
                  <a:cubicBezTo>
                    <a:pt x="39" y="1"/>
                    <a:pt x="19" y="1"/>
                    <a:pt x="19" y="19"/>
                  </a:cubicBezTo>
                  <a:cubicBezTo>
                    <a:pt x="0" y="96"/>
                    <a:pt x="867" y="425"/>
                    <a:pt x="1985" y="772"/>
                  </a:cubicBezTo>
                  <a:cubicBezTo>
                    <a:pt x="2949" y="1080"/>
                    <a:pt x="3779" y="1291"/>
                    <a:pt x="3990" y="1291"/>
                  </a:cubicBezTo>
                  <a:cubicBezTo>
                    <a:pt x="4010" y="1291"/>
                    <a:pt x="4029" y="1273"/>
                    <a:pt x="4029" y="1273"/>
                  </a:cubicBezTo>
                  <a:cubicBezTo>
                    <a:pt x="4067" y="1196"/>
                    <a:pt x="3180" y="849"/>
                    <a:pt x="2062" y="502"/>
                  </a:cubicBezTo>
                  <a:cubicBezTo>
                    <a:pt x="1098" y="212"/>
                    <a:pt x="289" y="1"/>
                    <a:pt x="77" y="1"/>
                  </a:cubicBezTo>
                  <a:close/>
                </a:path>
              </a:pathLst>
            </a:custGeom>
            <a:solidFill>
              <a:srgbClr val="EA9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0"/>
            <p:cNvSpPr/>
            <p:nvPr/>
          </p:nvSpPr>
          <p:spPr>
            <a:xfrm>
              <a:off x="4456525" y="1964025"/>
              <a:ext cx="83875" cy="26500"/>
            </a:xfrm>
            <a:custGeom>
              <a:rect b="b" l="l" r="r" t="t"/>
              <a:pathLst>
                <a:path extrusionOk="0" h="1060" w="3355">
                  <a:moveTo>
                    <a:pt x="77" y="0"/>
                  </a:moveTo>
                  <a:cubicBezTo>
                    <a:pt x="39" y="0"/>
                    <a:pt x="20" y="0"/>
                    <a:pt x="20" y="19"/>
                  </a:cubicBezTo>
                  <a:cubicBezTo>
                    <a:pt x="0" y="96"/>
                    <a:pt x="714" y="386"/>
                    <a:pt x="1640" y="656"/>
                  </a:cubicBezTo>
                  <a:cubicBezTo>
                    <a:pt x="2411" y="906"/>
                    <a:pt x="3066" y="1060"/>
                    <a:pt x="3259" y="1060"/>
                  </a:cubicBezTo>
                  <a:cubicBezTo>
                    <a:pt x="3298" y="1060"/>
                    <a:pt x="3316" y="1060"/>
                    <a:pt x="3316" y="1041"/>
                  </a:cubicBezTo>
                  <a:cubicBezTo>
                    <a:pt x="3355" y="964"/>
                    <a:pt x="2622" y="674"/>
                    <a:pt x="1717" y="404"/>
                  </a:cubicBezTo>
                  <a:cubicBezTo>
                    <a:pt x="946" y="154"/>
                    <a:pt x="290" y="0"/>
                    <a:pt x="77" y="0"/>
                  </a:cubicBezTo>
                  <a:close/>
                </a:path>
              </a:pathLst>
            </a:custGeom>
            <a:solidFill>
              <a:srgbClr val="EA9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0"/>
            <p:cNvSpPr/>
            <p:nvPr/>
          </p:nvSpPr>
          <p:spPr>
            <a:xfrm>
              <a:off x="3209225" y="2977550"/>
              <a:ext cx="147525" cy="180075"/>
            </a:xfrm>
            <a:custGeom>
              <a:rect b="b" l="l" r="r" t="t"/>
              <a:pathLst>
                <a:path extrusionOk="0" h="7203" w="5901">
                  <a:moveTo>
                    <a:pt x="1" y="1"/>
                  </a:moveTo>
                  <a:cubicBezTo>
                    <a:pt x="1" y="1"/>
                    <a:pt x="2430" y="5264"/>
                    <a:pt x="3278" y="6555"/>
                  </a:cubicBezTo>
                  <a:cubicBezTo>
                    <a:pt x="3599" y="7039"/>
                    <a:pt x="4058" y="7203"/>
                    <a:pt x="4492" y="7203"/>
                  </a:cubicBezTo>
                  <a:cubicBezTo>
                    <a:pt x="5234" y="7203"/>
                    <a:pt x="5900" y="6725"/>
                    <a:pt x="5669" y="6555"/>
                  </a:cubicBezTo>
                  <a:cubicBezTo>
                    <a:pt x="5322" y="6305"/>
                    <a:pt x="4743" y="5129"/>
                    <a:pt x="4743" y="5129"/>
                  </a:cubicBezTo>
                  <a:cubicBezTo>
                    <a:pt x="4743" y="5129"/>
                    <a:pt x="4550" y="2622"/>
                    <a:pt x="3684" y="1910"/>
                  </a:cubicBezTo>
                  <a:cubicBezTo>
                    <a:pt x="2835" y="1216"/>
                    <a:pt x="1" y="1"/>
                    <a:pt x="1" y="1"/>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0"/>
            <p:cNvSpPr/>
            <p:nvPr/>
          </p:nvSpPr>
          <p:spPr>
            <a:xfrm>
              <a:off x="3209225" y="2977550"/>
              <a:ext cx="143200" cy="179825"/>
            </a:xfrm>
            <a:custGeom>
              <a:rect b="b" l="l" r="r" t="t"/>
              <a:pathLst>
                <a:path extrusionOk="0" h="7193" w="5728">
                  <a:moveTo>
                    <a:pt x="1" y="1"/>
                  </a:moveTo>
                  <a:lnTo>
                    <a:pt x="1" y="1"/>
                  </a:lnTo>
                  <a:cubicBezTo>
                    <a:pt x="1" y="1"/>
                    <a:pt x="2430" y="5264"/>
                    <a:pt x="3278" y="6555"/>
                  </a:cubicBezTo>
                  <a:cubicBezTo>
                    <a:pt x="3607" y="7038"/>
                    <a:pt x="4049" y="7192"/>
                    <a:pt x="4493" y="7192"/>
                  </a:cubicBezTo>
                  <a:cubicBezTo>
                    <a:pt x="5129" y="7192"/>
                    <a:pt x="5727" y="6845"/>
                    <a:pt x="5727" y="6632"/>
                  </a:cubicBezTo>
                  <a:cubicBezTo>
                    <a:pt x="5727" y="6614"/>
                    <a:pt x="5707" y="6575"/>
                    <a:pt x="5669" y="6555"/>
                  </a:cubicBezTo>
                  <a:cubicBezTo>
                    <a:pt x="5322" y="6305"/>
                    <a:pt x="4126" y="7056"/>
                    <a:pt x="3298" y="4589"/>
                  </a:cubicBezTo>
                  <a:cubicBezTo>
                    <a:pt x="2507" y="2198"/>
                    <a:pt x="1" y="1"/>
                    <a:pt x="1" y="1"/>
                  </a:cubicBezTo>
                  <a:close/>
                </a:path>
              </a:pathLst>
            </a:custGeom>
            <a:solidFill>
              <a:srgbClr val="EA9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0"/>
            <p:cNvSpPr/>
            <p:nvPr/>
          </p:nvSpPr>
          <p:spPr>
            <a:xfrm>
              <a:off x="3046325" y="2969375"/>
              <a:ext cx="272825" cy="317400"/>
            </a:xfrm>
            <a:custGeom>
              <a:rect b="b" l="l" r="r" t="t"/>
              <a:pathLst>
                <a:path extrusionOk="0" h="12696" w="10913">
                  <a:moveTo>
                    <a:pt x="6383" y="1"/>
                  </a:moveTo>
                  <a:cubicBezTo>
                    <a:pt x="6113" y="173"/>
                    <a:pt x="309" y="906"/>
                    <a:pt x="309" y="906"/>
                  </a:cubicBezTo>
                  <a:cubicBezTo>
                    <a:pt x="1" y="4376"/>
                    <a:pt x="252" y="8175"/>
                    <a:pt x="1774" y="10527"/>
                  </a:cubicBezTo>
                  <a:cubicBezTo>
                    <a:pt x="2044" y="10969"/>
                    <a:pt x="2584" y="12010"/>
                    <a:pt x="3047" y="12107"/>
                  </a:cubicBezTo>
                  <a:cubicBezTo>
                    <a:pt x="3126" y="12123"/>
                    <a:pt x="3199" y="12130"/>
                    <a:pt x="3266" y="12130"/>
                  </a:cubicBezTo>
                  <a:cubicBezTo>
                    <a:pt x="4135" y="12130"/>
                    <a:pt x="3958" y="10935"/>
                    <a:pt x="4141" y="10935"/>
                  </a:cubicBezTo>
                  <a:cubicBezTo>
                    <a:pt x="4158" y="10935"/>
                    <a:pt x="4179" y="10946"/>
                    <a:pt x="4203" y="10969"/>
                  </a:cubicBezTo>
                  <a:cubicBezTo>
                    <a:pt x="4955" y="12260"/>
                    <a:pt x="5599" y="12695"/>
                    <a:pt x="6126" y="12695"/>
                  </a:cubicBezTo>
                  <a:cubicBezTo>
                    <a:pt x="7220" y="12695"/>
                    <a:pt x="7809" y="10815"/>
                    <a:pt x="7809" y="10815"/>
                  </a:cubicBezTo>
                  <a:cubicBezTo>
                    <a:pt x="8033" y="11324"/>
                    <a:pt x="8424" y="11531"/>
                    <a:pt x="8854" y="11531"/>
                  </a:cubicBezTo>
                  <a:cubicBezTo>
                    <a:pt x="9757" y="11531"/>
                    <a:pt x="10829" y="10613"/>
                    <a:pt x="10855" y="9658"/>
                  </a:cubicBezTo>
                  <a:cubicBezTo>
                    <a:pt x="10912" y="6709"/>
                    <a:pt x="7385" y="348"/>
                    <a:pt x="6383" y="1"/>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0"/>
            <p:cNvSpPr/>
            <p:nvPr/>
          </p:nvSpPr>
          <p:spPr>
            <a:xfrm>
              <a:off x="2932600" y="1439125"/>
              <a:ext cx="412100" cy="1569900"/>
            </a:xfrm>
            <a:custGeom>
              <a:rect b="b" l="l" r="r" t="t"/>
              <a:pathLst>
                <a:path extrusionOk="0" h="62796" w="16484">
                  <a:moveTo>
                    <a:pt x="10110" y="1"/>
                  </a:moveTo>
                  <a:cubicBezTo>
                    <a:pt x="7566" y="1"/>
                    <a:pt x="5380" y="1872"/>
                    <a:pt x="5380" y="1872"/>
                  </a:cubicBezTo>
                  <a:cubicBezTo>
                    <a:pt x="5380" y="1872"/>
                    <a:pt x="0" y="29921"/>
                    <a:pt x="4493" y="62579"/>
                  </a:cubicBezTo>
                  <a:cubicBezTo>
                    <a:pt x="4493" y="62579"/>
                    <a:pt x="5277" y="62796"/>
                    <a:pt x="6450" y="62796"/>
                  </a:cubicBezTo>
                  <a:cubicBezTo>
                    <a:pt x="7598" y="62796"/>
                    <a:pt x="9117" y="62588"/>
                    <a:pt x="10642" y="61769"/>
                  </a:cubicBezTo>
                  <a:lnTo>
                    <a:pt x="11047" y="61538"/>
                  </a:lnTo>
                  <a:cubicBezTo>
                    <a:pt x="11047" y="61538"/>
                    <a:pt x="10295" y="31117"/>
                    <a:pt x="15615" y="13573"/>
                  </a:cubicBezTo>
                  <a:cubicBezTo>
                    <a:pt x="16484" y="10951"/>
                    <a:pt x="16252" y="7905"/>
                    <a:pt x="15597" y="5438"/>
                  </a:cubicBezTo>
                  <a:cubicBezTo>
                    <a:pt x="15307" y="4378"/>
                    <a:pt x="14941" y="3414"/>
                    <a:pt x="14556" y="2643"/>
                  </a:cubicBezTo>
                  <a:cubicBezTo>
                    <a:pt x="13194" y="635"/>
                    <a:pt x="11591" y="1"/>
                    <a:pt x="10110" y="1"/>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0"/>
            <p:cNvSpPr/>
            <p:nvPr/>
          </p:nvSpPr>
          <p:spPr>
            <a:xfrm>
              <a:off x="2932600" y="1439125"/>
              <a:ext cx="412100" cy="1578300"/>
            </a:xfrm>
            <a:custGeom>
              <a:rect b="b" l="l" r="r" t="t"/>
              <a:pathLst>
                <a:path extrusionOk="0" h="63132" w="16484">
                  <a:moveTo>
                    <a:pt x="10110" y="1"/>
                  </a:moveTo>
                  <a:cubicBezTo>
                    <a:pt x="7566" y="1"/>
                    <a:pt x="5380" y="1872"/>
                    <a:pt x="5380" y="1872"/>
                  </a:cubicBezTo>
                  <a:cubicBezTo>
                    <a:pt x="5380" y="1872"/>
                    <a:pt x="0" y="29921"/>
                    <a:pt x="4493" y="62579"/>
                  </a:cubicBezTo>
                  <a:cubicBezTo>
                    <a:pt x="4557" y="62964"/>
                    <a:pt x="5258" y="63132"/>
                    <a:pt x="6201" y="63132"/>
                  </a:cubicBezTo>
                  <a:cubicBezTo>
                    <a:pt x="8373" y="63132"/>
                    <a:pt x="11829" y="62240"/>
                    <a:pt x="11721" y="61056"/>
                  </a:cubicBezTo>
                  <a:cubicBezTo>
                    <a:pt x="11721" y="61056"/>
                    <a:pt x="10295" y="31117"/>
                    <a:pt x="15615" y="13573"/>
                  </a:cubicBezTo>
                  <a:cubicBezTo>
                    <a:pt x="16484" y="10951"/>
                    <a:pt x="16252" y="7905"/>
                    <a:pt x="15597" y="5438"/>
                  </a:cubicBezTo>
                  <a:cubicBezTo>
                    <a:pt x="15307" y="4378"/>
                    <a:pt x="14941" y="3414"/>
                    <a:pt x="14556" y="2643"/>
                  </a:cubicBezTo>
                  <a:cubicBezTo>
                    <a:pt x="13194" y="635"/>
                    <a:pt x="11591" y="1"/>
                    <a:pt x="10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0"/>
            <p:cNvSpPr/>
            <p:nvPr/>
          </p:nvSpPr>
          <p:spPr>
            <a:xfrm>
              <a:off x="2954775" y="1236275"/>
              <a:ext cx="440525" cy="694150"/>
            </a:xfrm>
            <a:custGeom>
              <a:rect b="b" l="l" r="r" t="t"/>
              <a:pathLst>
                <a:path extrusionOk="0" h="27766" w="17621">
                  <a:moveTo>
                    <a:pt x="9890" y="0"/>
                  </a:moveTo>
                  <a:cubicBezTo>
                    <a:pt x="9890" y="0"/>
                    <a:pt x="6613" y="2005"/>
                    <a:pt x="4955" y="4473"/>
                  </a:cubicBezTo>
                  <a:cubicBezTo>
                    <a:pt x="3162" y="7113"/>
                    <a:pt x="830" y="13051"/>
                    <a:pt x="0" y="24039"/>
                  </a:cubicBezTo>
                  <a:cubicBezTo>
                    <a:pt x="4776" y="26400"/>
                    <a:pt x="10249" y="27766"/>
                    <a:pt x="14463" y="27766"/>
                  </a:cubicBezTo>
                  <a:cubicBezTo>
                    <a:pt x="14791" y="27766"/>
                    <a:pt x="15111" y="27757"/>
                    <a:pt x="15422" y="27741"/>
                  </a:cubicBezTo>
                  <a:cubicBezTo>
                    <a:pt x="15422" y="27741"/>
                    <a:pt x="15674" y="26296"/>
                    <a:pt x="16329" y="19510"/>
                  </a:cubicBezTo>
                  <a:cubicBezTo>
                    <a:pt x="17620" y="6285"/>
                    <a:pt x="9890" y="0"/>
                    <a:pt x="98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0"/>
            <p:cNvSpPr/>
            <p:nvPr/>
          </p:nvSpPr>
          <p:spPr>
            <a:xfrm>
              <a:off x="3364925" y="1524475"/>
              <a:ext cx="406800" cy="361850"/>
            </a:xfrm>
            <a:custGeom>
              <a:rect b="b" l="l" r="r" t="t"/>
              <a:pathLst>
                <a:path extrusionOk="0" h="14474" w="16272">
                  <a:moveTo>
                    <a:pt x="463" y="0"/>
                  </a:moveTo>
                  <a:lnTo>
                    <a:pt x="0" y="135"/>
                  </a:lnTo>
                  <a:cubicBezTo>
                    <a:pt x="19" y="173"/>
                    <a:pt x="1330" y="3355"/>
                    <a:pt x="3412" y="6671"/>
                  </a:cubicBezTo>
                  <a:cubicBezTo>
                    <a:pt x="6226" y="11162"/>
                    <a:pt x="9002" y="13745"/>
                    <a:pt x="11663" y="14343"/>
                  </a:cubicBezTo>
                  <a:cubicBezTo>
                    <a:pt x="12025" y="14430"/>
                    <a:pt x="12397" y="14474"/>
                    <a:pt x="12756" y="14474"/>
                  </a:cubicBezTo>
                  <a:cubicBezTo>
                    <a:pt x="12876" y="14474"/>
                    <a:pt x="12994" y="14469"/>
                    <a:pt x="13109" y="14459"/>
                  </a:cubicBezTo>
                  <a:cubicBezTo>
                    <a:pt x="14208" y="14401"/>
                    <a:pt x="15269" y="13996"/>
                    <a:pt x="16271" y="13225"/>
                  </a:cubicBezTo>
                  <a:lnTo>
                    <a:pt x="15943" y="12917"/>
                  </a:lnTo>
                  <a:cubicBezTo>
                    <a:pt x="14952" y="13675"/>
                    <a:pt x="13906" y="14058"/>
                    <a:pt x="12830" y="14058"/>
                  </a:cubicBezTo>
                  <a:cubicBezTo>
                    <a:pt x="12482" y="14058"/>
                    <a:pt x="12132" y="14018"/>
                    <a:pt x="11779" y="13938"/>
                  </a:cubicBezTo>
                  <a:cubicBezTo>
                    <a:pt x="5707" y="12588"/>
                    <a:pt x="502" y="135"/>
                    <a:pt x="46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0"/>
            <p:cNvSpPr/>
            <p:nvPr/>
          </p:nvSpPr>
          <p:spPr>
            <a:xfrm>
              <a:off x="3512850" y="1465175"/>
              <a:ext cx="214525" cy="447100"/>
            </a:xfrm>
            <a:custGeom>
              <a:rect b="b" l="l" r="r" t="t"/>
              <a:pathLst>
                <a:path extrusionOk="0" h="17884" w="8581">
                  <a:moveTo>
                    <a:pt x="3260" y="0"/>
                  </a:moveTo>
                  <a:lnTo>
                    <a:pt x="2797" y="155"/>
                  </a:lnTo>
                  <a:cubicBezTo>
                    <a:pt x="2854" y="270"/>
                    <a:pt x="8580" y="12706"/>
                    <a:pt x="4859" y="16426"/>
                  </a:cubicBezTo>
                  <a:cubicBezTo>
                    <a:pt x="4183" y="17116"/>
                    <a:pt x="3195" y="17464"/>
                    <a:pt x="1913" y="17464"/>
                  </a:cubicBezTo>
                  <a:cubicBezTo>
                    <a:pt x="1367" y="17464"/>
                    <a:pt x="768" y="17400"/>
                    <a:pt x="117" y="17274"/>
                  </a:cubicBezTo>
                  <a:lnTo>
                    <a:pt x="1" y="17679"/>
                  </a:lnTo>
                  <a:cubicBezTo>
                    <a:pt x="684" y="17818"/>
                    <a:pt x="1330" y="17883"/>
                    <a:pt x="1917" y="17883"/>
                  </a:cubicBezTo>
                  <a:cubicBezTo>
                    <a:pt x="2060" y="17883"/>
                    <a:pt x="2199" y="17880"/>
                    <a:pt x="2334" y="17872"/>
                  </a:cubicBezTo>
                  <a:cubicBezTo>
                    <a:pt x="3548" y="17795"/>
                    <a:pt x="4532" y="17409"/>
                    <a:pt x="5245" y="16695"/>
                  </a:cubicBezTo>
                  <a:cubicBezTo>
                    <a:pt x="6884" y="15037"/>
                    <a:pt x="7038" y="11722"/>
                    <a:pt x="5707" y="6825"/>
                  </a:cubicBezTo>
                  <a:cubicBezTo>
                    <a:pt x="4743" y="3221"/>
                    <a:pt x="3260" y="39"/>
                    <a:pt x="326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0"/>
            <p:cNvSpPr/>
            <p:nvPr/>
          </p:nvSpPr>
          <p:spPr>
            <a:xfrm>
              <a:off x="3314800" y="1330125"/>
              <a:ext cx="281475" cy="205450"/>
            </a:xfrm>
            <a:custGeom>
              <a:rect b="b" l="l" r="r" t="t"/>
              <a:pathLst>
                <a:path extrusionOk="0" h="8218" w="11259">
                  <a:moveTo>
                    <a:pt x="5308" y="1"/>
                  </a:moveTo>
                  <a:cubicBezTo>
                    <a:pt x="4785" y="1"/>
                    <a:pt x="4249" y="85"/>
                    <a:pt x="3702" y="256"/>
                  </a:cubicBezTo>
                  <a:cubicBezTo>
                    <a:pt x="2468" y="621"/>
                    <a:pt x="1600" y="1297"/>
                    <a:pt x="1137" y="2261"/>
                  </a:cubicBezTo>
                  <a:cubicBezTo>
                    <a:pt x="0" y="4613"/>
                    <a:pt x="1715" y="7870"/>
                    <a:pt x="1793" y="8006"/>
                  </a:cubicBezTo>
                  <a:cubicBezTo>
                    <a:pt x="1870" y="8140"/>
                    <a:pt x="2044" y="8217"/>
                    <a:pt x="2217" y="8217"/>
                  </a:cubicBezTo>
                  <a:cubicBezTo>
                    <a:pt x="2255" y="8217"/>
                    <a:pt x="2314" y="8199"/>
                    <a:pt x="2371" y="8179"/>
                  </a:cubicBezTo>
                  <a:cubicBezTo>
                    <a:pt x="2584" y="8101"/>
                    <a:pt x="2679" y="7870"/>
                    <a:pt x="2564" y="7697"/>
                  </a:cubicBezTo>
                  <a:cubicBezTo>
                    <a:pt x="2564" y="7659"/>
                    <a:pt x="926" y="4613"/>
                    <a:pt x="1928" y="2531"/>
                  </a:cubicBezTo>
                  <a:cubicBezTo>
                    <a:pt x="2314" y="1778"/>
                    <a:pt x="2969" y="1258"/>
                    <a:pt x="3990" y="950"/>
                  </a:cubicBezTo>
                  <a:cubicBezTo>
                    <a:pt x="4442" y="811"/>
                    <a:pt x="4885" y="743"/>
                    <a:pt x="5316" y="743"/>
                  </a:cubicBezTo>
                  <a:cubicBezTo>
                    <a:pt x="5841" y="743"/>
                    <a:pt x="6348" y="845"/>
                    <a:pt x="6825" y="1046"/>
                  </a:cubicBezTo>
                  <a:cubicBezTo>
                    <a:pt x="9215" y="2087"/>
                    <a:pt x="10352" y="5248"/>
                    <a:pt x="10372" y="5287"/>
                  </a:cubicBezTo>
                  <a:cubicBezTo>
                    <a:pt x="10418" y="5442"/>
                    <a:pt x="10590" y="5535"/>
                    <a:pt x="10765" y="5535"/>
                  </a:cubicBezTo>
                  <a:cubicBezTo>
                    <a:pt x="10808" y="5535"/>
                    <a:pt x="10850" y="5530"/>
                    <a:pt x="10892" y="5518"/>
                  </a:cubicBezTo>
                  <a:cubicBezTo>
                    <a:pt x="11123" y="5461"/>
                    <a:pt x="11259" y="5268"/>
                    <a:pt x="11182" y="5075"/>
                  </a:cubicBezTo>
                  <a:cubicBezTo>
                    <a:pt x="11123" y="4921"/>
                    <a:pt x="9928" y="1567"/>
                    <a:pt x="7210" y="390"/>
                  </a:cubicBezTo>
                  <a:cubicBezTo>
                    <a:pt x="6599" y="133"/>
                    <a:pt x="5964" y="1"/>
                    <a:pt x="530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0"/>
            <p:cNvSpPr/>
            <p:nvPr/>
          </p:nvSpPr>
          <p:spPr>
            <a:xfrm>
              <a:off x="3751900" y="1813075"/>
              <a:ext cx="77650" cy="49575"/>
            </a:xfrm>
            <a:custGeom>
              <a:rect b="b" l="l" r="r" t="t"/>
              <a:pathLst>
                <a:path extrusionOk="0" h="1983" w="3106">
                  <a:moveTo>
                    <a:pt x="1973" y="0"/>
                  </a:moveTo>
                  <a:cubicBezTo>
                    <a:pt x="1671" y="0"/>
                    <a:pt x="1336" y="79"/>
                    <a:pt x="1023" y="235"/>
                  </a:cubicBezTo>
                  <a:cubicBezTo>
                    <a:pt x="329" y="602"/>
                    <a:pt x="1" y="1219"/>
                    <a:pt x="291" y="1643"/>
                  </a:cubicBezTo>
                  <a:cubicBezTo>
                    <a:pt x="449" y="1865"/>
                    <a:pt x="760" y="1983"/>
                    <a:pt x="1123" y="1983"/>
                  </a:cubicBezTo>
                  <a:cubicBezTo>
                    <a:pt x="1420" y="1983"/>
                    <a:pt x="1752" y="1904"/>
                    <a:pt x="2064" y="1738"/>
                  </a:cubicBezTo>
                  <a:cubicBezTo>
                    <a:pt x="2758" y="1391"/>
                    <a:pt x="3105" y="756"/>
                    <a:pt x="2815" y="350"/>
                  </a:cubicBezTo>
                  <a:cubicBezTo>
                    <a:pt x="2657" y="117"/>
                    <a:pt x="2341" y="0"/>
                    <a:pt x="197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0"/>
            <p:cNvSpPr/>
            <p:nvPr/>
          </p:nvSpPr>
          <p:spPr>
            <a:xfrm>
              <a:off x="3451675" y="1869800"/>
              <a:ext cx="78100" cy="45000"/>
            </a:xfrm>
            <a:custGeom>
              <a:rect b="b" l="l" r="r" t="t"/>
              <a:pathLst>
                <a:path extrusionOk="0" h="1800" w="3124">
                  <a:moveTo>
                    <a:pt x="1328" y="0"/>
                  </a:moveTo>
                  <a:cubicBezTo>
                    <a:pt x="735" y="0"/>
                    <a:pt x="242" y="221"/>
                    <a:pt x="135" y="588"/>
                  </a:cubicBezTo>
                  <a:cubicBezTo>
                    <a:pt x="0" y="1070"/>
                    <a:pt x="520" y="1571"/>
                    <a:pt x="1311" y="1744"/>
                  </a:cubicBezTo>
                  <a:cubicBezTo>
                    <a:pt x="1482" y="1782"/>
                    <a:pt x="1652" y="1800"/>
                    <a:pt x="1813" y="1800"/>
                  </a:cubicBezTo>
                  <a:cubicBezTo>
                    <a:pt x="2398" y="1800"/>
                    <a:pt x="2883" y="1567"/>
                    <a:pt x="2988" y="1204"/>
                  </a:cubicBezTo>
                  <a:cubicBezTo>
                    <a:pt x="3123" y="742"/>
                    <a:pt x="2602" y="222"/>
                    <a:pt x="1813" y="48"/>
                  </a:cubicBezTo>
                  <a:cubicBezTo>
                    <a:pt x="1647" y="16"/>
                    <a:pt x="1484" y="0"/>
                    <a:pt x="132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0"/>
            <p:cNvSpPr/>
            <p:nvPr/>
          </p:nvSpPr>
          <p:spPr>
            <a:xfrm>
              <a:off x="3327325" y="1112375"/>
              <a:ext cx="93025" cy="239625"/>
            </a:xfrm>
            <a:custGeom>
              <a:rect b="b" l="l" r="r" t="t"/>
              <a:pathLst>
                <a:path extrusionOk="0" h="9585" w="3721">
                  <a:moveTo>
                    <a:pt x="3568" y="0"/>
                  </a:moveTo>
                  <a:cubicBezTo>
                    <a:pt x="3568" y="0"/>
                    <a:pt x="3567" y="1"/>
                    <a:pt x="3566" y="1"/>
                  </a:cubicBezTo>
                  <a:cubicBezTo>
                    <a:pt x="1" y="1620"/>
                    <a:pt x="2757" y="9120"/>
                    <a:pt x="2834" y="9331"/>
                  </a:cubicBezTo>
                  <a:cubicBezTo>
                    <a:pt x="2888" y="9475"/>
                    <a:pt x="3041" y="9585"/>
                    <a:pt x="3217" y="9585"/>
                  </a:cubicBezTo>
                  <a:cubicBezTo>
                    <a:pt x="3231" y="9585"/>
                    <a:pt x="3244" y="9584"/>
                    <a:pt x="3258" y="9583"/>
                  </a:cubicBezTo>
                  <a:cubicBezTo>
                    <a:pt x="3296" y="9583"/>
                    <a:pt x="3335" y="9583"/>
                    <a:pt x="3374" y="9563"/>
                  </a:cubicBezTo>
                  <a:cubicBezTo>
                    <a:pt x="3586" y="9506"/>
                    <a:pt x="3721" y="9293"/>
                    <a:pt x="3643" y="9100"/>
                  </a:cubicBezTo>
                  <a:cubicBezTo>
                    <a:pt x="3625" y="9062"/>
                    <a:pt x="887" y="2507"/>
                    <a:pt x="3702" y="830"/>
                  </a:cubicBezTo>
                  <a:cubicBezTo>
                    <a:pt x="3702" y="830"/>
                    <a:pt x="3627" y="0"/>
                    <a:pt x="356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0"/>
            <p:cNvSpPr/>
            <p:nvPr/>
          </p:nvSpPr>
          <p:spPr>
            <a:xfrm>
              <a:off x="3930225" y="1943275"/>
              <a:ext cx="21225" cy="71350"/>
            </a:xfrm>
            <a:custGeom>
              <a:rect b="b" l="l" r="r" t="t"/>
              <a:pathLst>
                <a:path extrusionOk="0" h="2854" w="849">
                  <a:moveTo>
                    <a:pt x="579" y="0"/>
                  </a:moveTo>
                  <a:lnTo>
                    <a:pt x="1" y="59"/>
                  </a:lnTo>
                  <a:lnTo>
                    <a:pt x="271" y="2854"/>
                  </a:lnTo>
                  <a:lnTo>
                    <a:pt x="849" y="2815"/>
                  </a:lnTo>
                  <a:lnTo>
                    <a:pt x="57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0"/>
            <p:cNvSpPr/>
            <p:nvPr/>
          </p:nvSpPr>
          <p:spPr>
            <a:xfrm>
              <a:off x="3885750" y="1989750"/>
              <a:ext cx="140525" cy="136025"/>
            </a:xfrm>
            <a:custGeom>
              <a:rect b="b" l="l" r="r" t="t"/>
              <a:pathLst>
                <a:path extrusionOk="0" h="5441" w="5621">
                  <a:moveTo>
                    <a:pt x="2820" y="1"/>
                  </a:moveTo>
                  <a:cubicBezTo>
                    <a:pt x="2593" y="1"/>
                    <a:pt x="2360" y="29"/>
                    <a:pt x="2127" y="89"/>
                  </a:cubicBezTo>
                  <a:cubicBezTo>
                    <a:pt x="990" y="378"/>
                    <a:pt x="160" y="1400"/>
                    <a:pt x="83" y="2557"/>
                  </a:cubicBezTo>
                  <a:cubicBezTo>
                    <a:pt x="0" y="4167"/>
                    <a:pt x="1273" y="5440"/>
                    <a:pt x="2798" y="5440"/>
                  </a:cubicBezTo>
                  <a:cubicBezTo>
                    <a:pt x="3026" y="5440"/>
                    <a:pt x="3260" y="5412"/>
                    <a:pt x="3496" y="5352"/>
                  </a:cubicBezTo>
                  <a:cubicBezTo>
                    <a:pt x="4614" y="5063"/>
                    <a:pt x="5463" y="4041"/>
                    <a:pt x="5520" y="2884"/>
                  </a:cubicBezTo>
                  <a:cubicBezTo>
                    <a:pt x="5620" y="1274"/>
                    <a:pt x="4336" y="1"/>
                    <a:pt x="282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0"/>
            <p:cNvSpPr/>
            <p:nvPr/>
          </p:nvSpPr>
          <p:spPr>
            <a:xfrm>
              <a:off x="3941675" y="2003225"/>
              <a:ext cx="82700" cy="79025"/>
            </a:xfrm>
            <a:custGeom>
              <a:rect b="b" l="l" r="r" t="t"/>
              <a:pathLst>
                <a:path extrusionOk="0" h="3161" w="3308">
                  <a:moveTo>
                    <a:pt x="1665" y="0"/>
                  </a:moveTo>
                  <a:cubicBezTo>
                    <a:pt x="1514" y="0"/>
                    <a:pt x="1358" y="23"/>
                    <a:pt x="1201" y="70"/>
                  </a:cubicBezTo>
                  <a:cubicBezTo>
                    <a:pt x="604" y="244"/>
                    <a:pt x="141" y="784"/>
                    <a:pt x="83" y="1420"/>
                  </a:cubicBezTo>
                  <a:cubicBezTo>
                    <a:pt x="0" y="2383"/>
                    <a:pt x="761" y="3160"/>
                    <a:pt x="1664" y="3160"/>
                  </a:cubicBezTo>
                  <a:cubicBezTo>
                    <a:pt x="1809" y="3160"/>
                    <a:pt x="1958" y="3140"/>
                    <a:pt x="2108" y="3098"/>
                  </a:cubicBezTo>
                  <a:cubicBezTo>
                    <a:pt x="2724" y="2905"/>
                    <a:pt x="3167" y="2365"/>
                    <a:pt x="3226" y="1728"/>
                  </a:cubicBezTo>
                  <a:cubicBezTo>
                    <a:pt x="3307" y="772"/>
                    <a:pt x="2559" y="0"/>
                    <a:pt x="16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0"/>
            <p:cNvSpPr/>
            <p:nvPr/>
          </p:nvSpPr>
          <p:spPr>
            <a:xfrm>
              <a:off x="3760100" y="1100450"/>
              <a:ext cx="189925" cy="860050"/>
            </a:xfrm>
            <a:custGeom>
              <a:rect b="b" l="l" r="r" t="t"/>
              <a:pathLst>
                <a:path extrusionOk="0" h="34402" w="7597">
                  <a:moveTo>
                    <a:pt x="30" y="1"/>
                  </a:moveTo>
                  <a:cubicBezTo>
                    <a:pt x="10" y="1"/>
                    <a:pt x="1" y="12"/>
                    <a:pt x="1" y="35"/>
                  </a:cubicBezTo>
                  <a:lnTo>
                    <a:pt x="78" y="1133"/>
                  </a:lnTo>
                  <a:cubicBezTo>
                    <a:pt x="1389" y="3254"/>
                    <a:pt x="5418" y="10425"/>
                    <a:pt x="5746" y="18658"/>
                  </a:cubicBezTo>
                  <a:cubicBezTo>
                    <a:pt x="6170" y="28606"/>
                    <a:pt x="6652" y="33695"/>
                    <a:pt x="6690" y="34350"/>
                  </a:cubicBezTo>
                  <a:cubicBezTo>
                    <a:pt x="6690" y="34350"/>
                    <a:pt x="6896" y="34402"/>
                    <a:pt x="7118" y="34402"/>
                  </a:cubicBezTo>
                  <a:cubicBezTo>
                    <a:pt x="7304" y="34402"/>
                    <a:pt x="7500" y="34366"/>
                    <a:pt x="7597" y="34235"/>
                  </a:cubicBezTo>
                  <a:cubicBezTo>
                    <a:pt x="7597" y="34176"/>
                    <a:pt x="7134" y="28585"/>
                    <a:pt x="6613" y="18619"/>
                  </a:cubicBezTo>
                  <a:cubicBezTo>
                    <a:pt x="5931" y="5896"/>
                    <a:pt x="47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0"/>
            <p:cNvSpPr/>
            <p:nvPr/>
          </p:nvSpPr>
          <p:spPr>
            <a:xfrm>
              <a:off x="3787575" y="685950"/>
              <a:ext cx="183950" cy="180425"/>
            </a:xfrm>
            <a:custGeom>
              <a:rect b="b" l="l" r="r" t="t"/>
              <a:pathLst>
                <a:path extrusionOk="0" h="7217" w="7358">
                  <a:moveTo>
                    <a:pt x="3860" y="0"/>
                  </a:moveTo>
                  <a:cubicBezTo>
                    <a:pt x="1501" y="0"/>
                    <a:pt x="0" y="3506"/>
                    <a:pt x="0" y="3506"/>
                  </a:cubicBezTo>
                  <a:lnTo>
                    <a:pt x="0" y="6995"/>
                  </a:lnTo>
                  <a:cubicBezTo>
                    <a:pt x="427" y="7147"/>
                    <a:pt x="841" y="7216"/>
                    <a:pt x="1241" y="7216"/>
                  </a:cubicBezTo>
                  <a:cubicBezTo>
                    <a:pt x="4980" y="7216"/>
                    <a:pt x="7357" y="1129"/>
                    <a:pt x="4763" y="170"/>
                  </a:cubicBezTo>
                  <a:cubicBezTo>
                    <a:pt x="4450" y="52"/>
                    <a:pt x="4149" y="0"/>
                    <a:pt x="3860" y="0"/>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0"/>
            <p:cNvSpPr/>
            <p:nvPr/>
          </p:nvSpPr>
          <p:spPr>
            <a:xfrm>
              <a:off x="3800600" y="740800"/>
              <a:ext cx="87750" cy="69450"/>
            </a:xfrm>
            <a:custGeom>
              <a:rect b="b" l="l" r="r" t="t"/>
              <a:pathLst>
                <a:path extrusionOk="0" h="2778" w="3510">
                  <a:moveTo>
                    <a:pt x="3302" y="1"/>
                  </a:moveTo>
                  <a:cubicBezTo>
                    <a:pt x="1260" y="1"/>
                    <a:pt x="96" y="1832"/>
                    <a:pt x="58" y="1909"/>
                  </a:cubicBezTo>
                  <a:cubicBezTo>
                    <a:pt x="1" y="1986"/>
                    <a:pt x="19" y="2083"/>
                    <a:pt x="116" y="2140"/>
                  </a:cubicBezTo>
                  <a:cubicBezTo>
                    <a:pt x="135" y="2160"/>
                    <a:pt x="173" y="2160"/>
                    <a:pt x="194" y="2160"/>
                  </a:cubicBezTo>
                  <a:cubicBezTo>
                    <a:pt x="251" y="2160"/>
                    <a:pt x="309" y="2140"/>
                    <a:pt x="348" y="2083"/>
                  </a:cubicBezTo>
                  <a:cubicBezTo>
                    <a:pt x="348" y="2063"/>
                    <a:pt x="790" y="1389"/>
                    <a:pt x="1582" y="868"/>
                  </a:cubicBezTo>
                  <a:cubicBezTo>
                    <a:pt x="2276" y="1330"/>
                    <a:pt x="1929" y="2546"/>
                    <a:pt x="1908" y="2546"/>
                  </a:cubicBezTo>
                  <a:cubicBezTo>
                    <a:pt x="1890" y="2641"/>
                    <a:pt x="1929" y="2739"/>
                    <a:pt x="2024" y="2757"/>
                  </a:cubicBezTo>
                  <a:cubicBezTo>
                    <a:pt x="2044" y="2777"/>
                    <a:pt x="2063" y="2777"/>
                    <a:pt x="2083" y="2777"/>
                  </a:cubicBezTo>
                  <a:cubicBezTo>
                    <a:pt x="2160" y="2777"/>
                    <a:pt x="2217" y="2718"/>
                    <a:pt x="2237" y="2661"/>
                  </a:cubicBezTo>
                  <a:cubicBezTo>
                    <a:pt x="2256" y="2603"/>
                    <a:pt x="2641" y="1330"/>
                    <a:pt x="1890" y="695"/>
                  </a:cubicBezTo>
                  <a:cubicBezTo>
                    <a:pt x="2294" y="482"/>
                    <a:pt x="2757" y="348"/>
                    <a:pt x="3278" y="348"/>
                  </a:cubicBezTo>
                  <a:lnTo>
                    <a:pt x="3335" y="348"/>
                  </a:lnTo>
                  <a:cubicBezTo>
                    <a:pt x="3342" y="350"/>
                    <a:pt x="3348" y="350"/>
                    <a:pt x="3355" y="350"/>
                  </a:cubicBezTo>
                  <a:cubicBezTo>
                    <a:pt x="3428" y="350"/>
                    <a:pt x="3509" y="263"/>
                    <a:pt x="3509" y="174"/>
                  </a:cubicBezTo>
                  <a:cubicBezTo>
                    <a:pt x="3509" y="78"/>
                    <a:pt x="3432" y="1"/>
                    <a:pt x="3335" y="1"/>
                  </a:cubicBezTo>
                  <a:cubicBezTo>
                    <a:pt x="3324" y="1"/>
                    <a:pt x="3313" y="1"/>
                    <a:pt x="3302" y="1"/>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0"/>
            <p:cNvSpPr/>
            <p:nvPr/>
          </p:nvSpPr>
          <p:spPr>
            <a:xfrm>
              <a:off x="3177675" y="684025"/>
              <a:ext cx="184375" cy="180425"/>
            </a:xfrm>
            <a:custGeom>
              <a:rect b="b" l="l" r="r" t="t"/>
              <a:pathLst>
                <a:path extrusionOk="0" h="7217" w="7375">
                  <a:moveTo>
                    <a:pt x="3512" y="1"/>
                  </a:moveTo>
                  <a:cubicBezTo>
                    <a:pt x="3224" y="1"/>
                    <a:pt x="2924" y="53"/>
                    <a:pt x="2612" y="170"/>
                  </a:cubicBezTo>
                  <a:cubicBezTo>
                    <a:pt x="0" y="1145"/>
                    <a:pt x="2375" y="7217"/>
                    <a:pt x="6127" y="7217"/>
                  </a:cubicBezTo>
                  <a:cubicBezTo>
                    <a:pt x="6529" y="7217"/>
                    <a:pt x="6946" y="7147"/>
                    <a:pt x="7375" y="6994"/>
                  </a:cubicBezTo>
                  <a:lnTo>
                    <a:pt x="7375" y="3524"/>
                  </a:lnTo>
                  <a:cubicBezTo>
                    <a:pt x="7375" y="3524"/>
                    <a:pt x="5873" y="1"/>
                    <a:pt x="3512" y="1"/>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0"/>
            <p:cNvSpPr/>
            <p:nvPr/>
          </p:nvSpPr>
          <p:spPr>
            <a:xfrm>
              <a:off x="3260825" y="738875"/>
              <a:ext cx="87725" cy="69425"/>
            </a:xfrm>
            <a:custGeom>
              <a:rect b="b" l="l" r="r" t="t"/>
              <a:pathLst>
                <a:path extrusionOk="0" h="2777" w="3509">
                  <a:moveTo>
                    <a:pt x="206" y="1"/>
                  </a:moveTo>
                  <a:cubicBezTo>
                    <a:pt x="195" y="1"/>
                    <a:pt x="184" y="1"/>
                    <a:pt x="173" y="1"/>
                  </a:cubicBezTo>
                  <a:cubicBezTo>
                    <a:pt x="77" y="1"/>
                    <a:pt x="0" y="78"/>
                    <a:pt x="0" y="174"/>
                  </a:cubicBezTo>
                  <a:cubicBezTo>
                    <a:pt x="17" y="263"/>
                    <a:pt x="83" y="350"/>
                    <a:pt x="169" y="350"/>
                  </a:cubicBezTo>
                  <a:cubicBezTo>
                    <a:pt x="177" y="350"/>
                    <a:pt x="185" y="349"/>
                    <a:pt x="193" y="348"/>
                  </a:cubicBezTo>
                  <a:lnTo>
                    <a:pt x="232" y="348"/>
                  </a:lnTo>
                  <a:cubicBezTo>
                    <a:pt x="751" y="348"/>
                    <a:pt x="1214" y="482"/>
                    <a:pt x="1620" y="695"/>
                  </a:cubicBezTo>
                  <a:cubicBezTo>
                    <a:pt x="867" y="1330"/>
                    <a:pt x="1253" y="2603"/>
                    <a:pt x="1273" y="2661"/>
                  </a:cubicBezTo>
                  <a:cubicBezTo>
                    <a:pt x="1291" y="2738"/>
                    <a:pt x="1368" y="2777"/>
                    <a:pt x="1427" y="2777"/>
                  </a:cubicBezTo>
                  <a:cubicBezTo>
                    <a:pt x="1445" y="2777"/>
                    <a:pt x="1465" y="2777"/>
                    <a:pt x="1484" y="2757"/>
                  </a:cubicBezTo>
                  <a:cubicBezTo>
                    <a:pt x="1581" y="2738"/>
                    <a:pt x="1620" y="2641"/>
                    <a:pt x="1600" y="2546"/>
                  </a:cubicBezTo>
                  <a:cubicBezTo>
                    <a:pt x="1600" y="2546"/>
                    <a:pt x="1234" y="1350"/>
                    <a:pt x="1947" y="868"/>
                  </a:cubicBezTo>
                  <a:cubicBezTo>
                    <a:pt x="2718" y="1389"/>
                    <a:pt x="3162" y="2083"/>
                    <a:pt x="3162" y="2083"/>
                  </a:cubicBezTo>
                  <a:cubicBezTo>
                    <a:pt x="3200" y="2140"/>
                    <a:pt x="3258" y="2160"/>
                    <a:pt x="3316" y="2160"/>
                  </a:cubicBezTo>
                  <a:cubicBezTo>
                    <a:pt x="3355" y="2160"/>
                    <a:pt x="3373" y="2160"/>
                    <a:pt x="3412" y="2140"/>
                  </a:cubicBezTo>
                  <a:cubicBezTo>
                    <a:pt x="3489" y="2083"/>
                    <a:pt x="3509" y="1986"/>
                    <a:pt x="3450" y="1909"/>
                  </a:cubicBezTo>
                  <a:cubicBezTo>
                    <a:pt x="3412" y="1832"/>
                    <a:pt x="2249" y="1"/>
                    <a:pt x="206" y="1"/>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0"/>
            <p:cNvSpPr/>
            <p:nvPr/>
          </p:nvSpPr>
          <p:spPr>
            <a:xfrm>
              <a:off x="3339350" y="354275"/>
              <a:ext cx="493550" cy="728750"/>
            </a:xfrm>
            <a:custGeom>
              <a:rect b="b" l="l" r="r" t="t"/>
              <a:pathLst>
                <a:path extrusionOk="0" h="29150" w="19742">
                  <a:moveTo>
                    <a:pt x="9871" y="1"/>
                  </a:moveTo>
                  <a:cubicBezTo>
                    <a:pt x="4435" y="1"/>
                    <a:pt x="1" y="6555"/>
                    <a:pt x="1" y="14632"/>
                  </a:cubicBezTo>
                  <a:cubicBezTo>
                    <a:pt x="1" y="22711"/>
                    <a:pt x="5630" y="29150"/>
                    <a:pt x="11087" y="29150"/>
                  </a:cubicBezTo>
                  <a:cubicBezTo>
                    <a:pt x="16541" y="29150"/>
                    <a:pt x="19742" y="22711"/>
                    <a:pt x="19742" y="14632"/>
                  </a:cubicBezTo>
                  <a:cubicBezTo>
                    <a:pt x="19742" y="6555"/>
                    <a:pt x="15328" y="1"/>
                    <a:pt x="9871" y="1"/>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0"/>
            <p:cNvSpPr/>
            <p:nvPr/>
          </p:nvSpPr>
          <p:spPr>
            <a:xfrm>
              <a:off x="3411650" y="798150"/>
              <a:ext cx="46300" cy="16200"/>
            </a:xfrm>
            <a:custGeom>
              <a:rect b="b" l="l" r="r" t="t"/>
              <a:pathLst>
                <a:path extrusionOk="0" h="648" w="1852">
                  <a:moveTo>
                    <a:pt x="639" y="1"/>
                  </a:moveTo>
                  <a:cubicBezTo>
                    <a:pt x="292" y="1"/>
                    <a:pt x="35" y="74"/>
                    <a:pt x="21" y="193"/>
                  </a:cubicBezTo>
                  <a:cubicBezTo>
                    <a:pt x="1" y="367"/>
                    <a:pt x="386" y="540"/>
                    <a:pt x="869" y="617"/>
                  </a:cubicBezTo>
                  <a:cubicBezTo>
                    <a:pt x="1001" y="638"/>
                    <a:pt x="1127" y="647"/>
                    <a:pt x="1243" y="647"/>
                  </a:cubicBezTo>
                  <a:cubicBezTo>
                    <a:pt x="1565" y="647"/>
                    <a:pt x="1799" y="572"/>
                    <a:pt x="1813" y="445"/>
                  </a:cubicBezTo>
                  <a:cubicBezTo>
                    <a:pt x="1851" y="290"/>
                    <a:pt x="1466" y="97"/>
                    <a:pt x="964" y="20"/>
                  </a:cubicBezTo>
                  <a:cubicBezTo>
                    <a:pt x="851" y="7"/>
                    <a:pt x="741" y="1"/>
                    <a:pt x="639" y="1"/>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0"/>
            <p:cNvSpPr/>
            <p:nvPr/>
          </p:nvSpPr>
          <p:spPr>
            <a:xfrm>
              <a:off x="3413575" y="829200"/>
              <a:ext cx="46300" cy="16200"/>
            </a:xfrm>
            <a:custGeom>
              <a:rect b="b" l="l" r="r" t="t"/>
              <a:pathLst>
                <a:path extrusionOk="0" h="648" w="1852">
                  <a:moveTo>
                    <a:pt x="1268" y="0"/>
                  </a:moveTo>
                  <a:cubicBezTo>
                    <a:pt x="1151" y="0"/>
                    <a:pt x="1022" y="10"/>
                    <a:pt x="887" y="31"/>
                  </a:cubicBezTo>
                  <a:cubicBezTo>
                    <a:pt x="386" y="89"/>
                    <a:pt x="1" y="282"/>
                    <a:pt x="21" y="455"/>
                  </a:cubicBezTo>
                  <a:cubicBezTo>
                    <a:pt x="35" y="575"/>
                    <a:pt x="294" y="648"/>
                    <a:pt x="644" y="648"/>
                  </a:cubicBezTo>
                  <a:cubicBezTo>
                    <a:pt x="745" y="648"/>
                    <a:pt x="853" y="642"/>
                    <a:pt x="965" y="629"/>
                  </a:cubicBezTo>
                  <a:cubicBezTo>
                    <a:pt x="1466" y="552"/>
                    <a:pt x="1851" y="359"/>
                    <a:pt x="1833" y="185"/>
                  </a:cubicBezTo>
                  <a:cubicBezTo>
                    <a:pt x="1818" y="72"/>
                    <a:pt x="1587" y="0"/>
                    <a:pt x="1268" y="0"/>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0"/>
            <p:cNvSpPr/>
            <p:nvPr/>
          </p:nvSpPr>
          <p:spPr>
            <a:xfrm>
              <a:off x="3775050" y="829200"/>
              <a:ext cx="46275" cy="16200"/>
            </a:xfrm>
            <a:custGeom>
              <a:rect b="b" l="l" r="r" t="t"/>
              <a:pathLst>
                <a:path extrusionOk="0" h="648" w="1851">
                  <a:moveTo>
                    <a:pt x="604" y="0"/>
                  </a:moveTo>
                  <a:cubicBezTo>
                    <a:pt x="285" y="0"/>
                    <a:pt x="53" y="72"/>
                    <a:pt x="39" y="185"/>
                  </a:cubicBezTo>
                  <a:cubicBezTo>
                    <a:pt x="0" y="359"/>
                    <a:pt x="386" y="552"/>
                    <a:pt x="887" y="629"/>
                  </a:cubicBezTo>
                  <a:cubicBezTo>
                    <a:pt x="999" y="642"/>
                    <a:pt x="1107" y="648"/>
                    <a:pt x="1208" y="648"/>
                  </a:cubicBezTo>
                  <a:cubicBezTo>
                    <a:pt x="1557" y="648"/>
                    <a:pt x="1817" y="575"/>
                    <a:pt x="1832" y="455"/>
                  </a:cubicBezTo>
                  <a:cubicBezTo>
                    <a:pt x="1851" y="282"/>
                    <a:pt x="1465" y="89"/>
                    <a:pt x="984" y="31"/>
                  </a:cubicBezTo>
                  <a:cubicBezTo>
                    <a:pt x="850" y="10"/>
                    <a:pt x="721" y="0"/>
                    <a:pt x="604" y="0"/>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0"/>
            <p:cNvSpPr/>
            <p:nvPr/>
          </p:nvSpPr>
          <p:spPr>
            <a:xfrm>
              <a:off x="3773125" y="798150"/>
              <a:ext cx="46275" cy="16200"/>
            </a:xfrm>
            <a:custGeom>
              <a:rect b="b" l="l" r="r" t="t"/>
              <a:pathLst>
                <a:path extrusionOk="0" h="648" w="1851">
                  <a:moveTo>
                    <a:pt x="1210" y="1"/>
                  </a:moveTo>
                  <a:cubicBezTo>
                    <a:pt x="1110" y="1"/>
                    <a:pt x="1001" y="7"/>
                    <a:pt x="887" y="20"/>
                  </a:cubicBezTo>
                  <a:cubicBezTo>
                    <a:pt x="386" y="97"/>
                    <a:pt x="0" y="290"/>
                    <a:pt x="20" y="445"/>
                  </a:cubicBezTo>
                  <a:cubicBezTo>
                    <a:pt x="34" y="572"/>
                    <a:pt x="268" y="647"/>
                    <a:pt x="590" y="647"/>
                  </a:cubicBezTo>
                  <a:cubicBezTo>
                    <a:pt x="706" y="647"/>
                    <a:pt x="832" y="638"/>
                    <a:pt x="964" y="617"/>
                  </a:cubicBezTo>
                  <a:cubicBezTo>
                    <a:pt x="1465" y="540"/>
                    <a:pt x="1851" y="367"/>
                    <a:pt x="1832" y="193"/>
                  </a:cubicBezTo>
                  <a:cubicBezTo>
                    <a:pt x="1803" y="74"/>
                    <a:pt x="1553" y="1"/>
                    <a:pt x="1210" y="1"/>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0"/>
            <p:cNvSpPr/>
            <p:nvPr/>
          </p:nvSpPr>
          <p:spPr>
            <a:xfrm>
              <a:off x="3585650" y="724125"/>
              <a:ext cx="67000" cy="147800"/>
            </a:xfrm>
            <a:custGeom>
              <a:rect b="b" l="l" r="r" t="t"/>
              <a:pathLst>
                <a:path extrusionOk="0" h="5912" w="2680">
                  <a:moveTo>
                    <a:pt x="2086" y="0"/>
                  </a:moveTo>
                  <a:cubicBezTo>
                    <a:pt x="2066" y="0"/>
                    <a:pt x="2045" y="4"/>
                    <a:pt x="2024" y="13"/>
                  </a:cubicBezTo>
                  <a:cubicBezTo>
                    <a:pt x="1947" y="31"/>
                    <a:pt x="1890" y="128"/>
                    <a:pt x="1908" y="224"/>
                  </a:cubicBezTo>
                  <a:cubicBezTo>
                    <a:pt x="1929" y="244"/>
                    <a:pt x="2333" y="1632"/>
                    <a:pt x="2217" y="4118"/>
                  </a:cubicBezTo>
                  <a:cubicBezTo>
                    <a:pt x="2178" y="5159"/>
                    <a:pt x="1870" y="5545"/>
                    <a:pt x="1600" y="5583"/>
                  </a:cubicBezTo>
                  <a:cubicBezTo>
                    <a:pt x="1590" y="5584"/>
                    <a:pt x="1579" y="5585"/>
                    <a:pt x="1568" y="5585"/>
                  </a:cubicBezTo>
                  <a:cubicBezTo>
                    <a:pt x="1182" y="5585"/>
                    <a:pt x="611" y="4916"/>
                    <a:pt x="366" y="3791"/>
                  </a:cubicBezTo>
                  <a:cubicBezTo>
                    <a:pt x="350" y="3706"/>
                    <a:pt x="274" y="3652"/>
                    <a:pt x="191" y="3652"/>
                  </a:cubicBezTo>
                  <a:cubicBezTo>
                    <a:pt x="179" y="3652"/>
                    <a:pt x="167" y="3653"/>
                    <a:pt x="155" y="3655"/>
                  </a:cubicBezTo>
                  <a:cubicBezTo>
                    <a:pt x="78" y="3675"/>
                    <a:pt x="1" y="3771"/>
                    <a:pt x="39" y="3868"/>
                  </a:cubicBezTo>
                  <a:cubicBezTo>
                    <a:pt x="289" y="5063"/>
                    <a:pt x="945" y="5912"/>
                    <a:pt x="1582" y="5912"/>
                  </a:cubicBezTo>
                  <a:lnTo>
                    <a:pt x="1639" y="5912"/>
                  </a:lnTo>
                  <a:cubicBezTo>
                    <a:pt x="1890" y="5892"/>
                    <a:pt x="2507" y="5680"/>
                    <a:pt x="2564" y="4118"/>
                  </a:cubicBezTo>
                  <a:cubicBezTo>
                    <a:pt x="2680" y="1593"/>
                    <a:pt x="2255" y="185"/>
                    <a:pt x="2237" y="128"/>
                  </a:cubicBezTo>
                  <a:cubicBezTo>
                    <a:pt x="2221" y="52"/>
                    <a:pt x="2159" y="0"/>
                    <a:pt x="2086" y="0"/>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0"/>
            <p:cNvSpPr/>
            <p:nvPr/>
          </p:nvSpPr>
          <p:spPr>
            <a:xfrm>
              <a:off x="3513375" y="877200"/>
              <a:ext cx="206300" cy="59300"/>
            </a:xfrm>
            <a:custGeom>
              <a:rect b="b" l="l" r="r" t="t"/>
              <a:pathLst>
                <a:path extrusionOk="0" h="2372" w="8252">
                  <a:moveTo>
                    <a:pt x="8058" y="1"/>
                  </a:moveTo>
                  <a:cubicBezTo>
                    <a:pt x="7997" y="1"/>
                    <a:pt x="7942" y="26"/>
                    <a:pt x="7904" y="77"/>
                  </a:cubicBezTo>
                  <a:cubicBezTo>
                    <a:pt x="7904" y="97"/>
                    <a:pt x="6727" y="2025"/>
                    <a:pt x="4298" y="2025"/>
                  </a:cubicBezTo>
                  <a:cubicBezTo>
                    <a:pt x="1869" y="2025"/>
                    <a:pt x="347" y="97"/>
                    <a:pt x="327" y="77"/>
                  </a:cubicBezTo>
                  <a:cubicBezTo>
                    <a:pt x="292" y="30"/>
                    <a:pt x="237" y="5"/>
                    <a:pt x="185" y="5"/>
                  </a:cubicBezTo>
                  <a:cubicBezTo>
                    <a:pt x="151" y="5"/>
                    <a:pt x="119" y="16"/>
                    <a:pt x="96" y="39"/>
                  </a:cubicBezTo>
                  <a:cubicBezTo>
                    <a:pt x="19" y="97"/>
                    <a:pt x="0" y="213"/>
                    <a:pt x="57" y="270"/>
                  </a:cubicBezTo>
                  <a:cubicBezTo>
                    <a:pt x="116" y="367"/>
                    <a:pt x="1696" y="2372"/>
                    <a:pt x="4298" y="2372"/>
                  </a:cubicBezTo>
                  <a:cubicBezTo>
                    <a:pt x="6920" y="2372"/>
                    <a:pt x="8154" y="347"/>
                    <a:pt x="8212" y="270"/>
                  </a:cubicBezTo>
                  <a:cubicBezTo>
                    <a:pt x="8251" y="174"/>
                    <a:pt x="8231" y="77"/>
                    <a:pt x="8154" y="20"/>
                  </a:cubicBezTo>
                  <a:cubicBezTo>
                    <a:pt x="8122" y="7"/>
                    <a:pt x="8089" y="1"/>
                    <a:pt x="8058" y="1"/>
                  </a:cubicBezTo>
                  <a:close/>
                </a:path>
              </a:pathLst>
            </a:custGeom>
            <a:solidFill>
              <a:srgbClr val="E07F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0"/>
            <p:cNvSpPr/>
            <p:nvPr/>
          </p:nvSpPr>
          <p:spPr>
            <a:xfrm>
              <a:off x="3690225" y="597175"/>
              <a:ext cx="123400" cy="75225"/>
            </a:xfrm>
            <a:custGeom>
              <a:rect b="b" l="l" r="r" t="t"/>
              <a:pathLst>
                <a:path extrusionOk="0" h="3009" w="4936">
                  <a:moveTo>
                    <a:pt x="1855" y="0"/>
                  </a:moveTo>
                  <a:cubicBezTo>
                    <a:pt x="1398" y="0"/>
                    <a:pt x="913" y="92"/>
                    <a:pt x="406" y="271"/>
                  </a:cubicBezTo>
                  <a:cubicBezTo>
                    <a:pt x="136" y="367"/>
                    <a:pt x="0" y="657"/>
                    <a:pt x="77" y="926"/>
                  </a:cubicBezTo>
                  <a:cubicBezTo>
                    <a:pt x="153" y="1138"/>
                    <a:pt x="359" y="1266"/>
                    <a:pt x="574" y="1266"/>
                  </a:cubicBezTo>
                  <a:cubicBezTo>
                    <a:pt x="634" y="1266"/>
                    <a:pt x="694" y="1256"/>
                    <a:pt x="753" y="1235"/>
                  </a:cubicBezTo>
                  <a:cubicBezTo>
                    <a:pt x="1128" y="1100"/>
                    <a:pt x="1485" y="1032"/>
                    <a:pt x="1818" y="1032"/>
                  </a:cubicBezTo>
                  <a:cubicBezTo>
                    <a:pt x="2150" y="1032"/>
                    <a:pt x="2459" y="1100"/>
                    <a:pt x="2738" y="1235"/>
                  </a:cubicBezTo>
                  <a:cubicBezTo>
                    <a:pt x="3639" y="1656"/>
                    <a:pt x="4596" y="3009"/>
                    <a:pt x="4664" y="3009"/>
                  </a:cubicBezTo>
                  <a:cubicBezTo>
                    <a:pt x="4665" y="3009"/>
                    <a:pt x="4665" y="3009"/>
                    <a:pt x="4666" y="3008"/>
                  </a:cubicBezTo>
                  <a:cubicBezTo>
                    <a:pt x="4935" y="2911"/>
                    <a:pt x="4493" y="945"/>
                    <a:pt x="3200" y="310"/>
                  </a:cubicBezTo>
                  <a:cubicBezTo>
                    <a:pt x="2786" y="102"/>
                    <a:pt x="2335" y="0"/>
                    <a:pt x="1855"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0"/>
            <p:cNvSpPr/>
            <p:nvPr/>
          </p:nvSpPr>
          <p:spPr>
            <a:xfrm>
              <a:off x="3429000" y="597175"/>
              <a:ext cx="113775" cy="75675"/>
            </a:xfrm>
            <a:custGeom>
              <a:rect b="b" l="l" r="r" t="t"/>
              <a:pathLst>
                <a:path extrusionOk="0" h="3027" w="4551">
                  <a:moveTo>
                    <a:pt x="2696" y="0"/>
                  </a:moveTo>
                  <a:cubicBezTo>
                    <a:pt x="2216" y="0"/>
                    <a:pt x="1765" y="102"/>
                    <a:pt x="1350" y="310"/>
                  </a:cubicBezTo>
                  <a:cubicBezTo>
                    <a:pt x="59" y="945"/>
                    <a:pt x="1" y="3027"/>
                    <a:pt x="59" y="3027"/>
                  </a:cubicBezTo>
                  <a:cubicBezTo>
                    <a:pt x="270" y="3027"/>
                    <a:pt x="907" y="1678"/>
                    <a:pt x="1794" y="1235"/>
                  </a:cubicBezTo>
                  <a:cubicBezTo>
                    <a:pt x="2073" y="1100"/>
                    <a:pt x="2382" y="1032"/>
                    <a:pt x="2717" y="1032"/>
                  </a:cubicBezTo>
                  <a:cubicBezTo>
                    <a:pt x="3052" y="1032"/>
                    <a:pt x="3414" y="1100"/>
                    <a:pt x="3799" y="1235"/>
                  </a:cubicBezTo>
                  <a:cubicBezTo>
                    <a:pt x="3858" y="1256"/>
                    <a:pt x="3919" y="1266"/>
                    <a:pt x="3978" y="1266"/>
                  </a:cubicBezTo>
                  <a:cubicBezTo>
                    <a:pt x="4193" y="1266"/>
                    <a:pt x="4398" y="1138"/>
                    <a:pt x="4473" y="926"/>
                  </a:cubicBezTo>
                  <a:cubicBezTo>
                    <a:pt x="4550" y="657"/>
                    <a:pt x="4416" y="367"/>
                    <a:pt x="4146" y="271"/>
                  </a:cubicBezTo>
                  <a:cubicBezTo>
                    <a:pt x="3639" y="92"/>
                    <a:pt x="3154" y="0"/>
                    <a:pt x="2696"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0"/>
            <p:cNvSpPr/>
            <p:nvPr/>
          </p:nvSpPr>
          <p:spPr>
            <a:xfrm>
              <a:off x="3473350" y="682475"/>
              <a:ext cx="57400" cy="118600"/>
            </a:xfrm>
            <a:custGeom>
              <a:rect b="b" l="l" r="r" t="t"/>
              <a:pathLst>
                <a:path extrusionOk="0" h="4744" w="2296">
                  <a:moveTo>
                    <a:pt x="1678" y="1"/>
                  </a:moveTo>
                  <a:lnTo>
                    <a:pt x="0" y="59"/>
                  </a:lnTo>
                  <a:cubicBezTo>
                    <a:pt x="0" y="59"/>
                    <a:pt x="270" y="560"/>
                    <a:pt x="1254" y="676"/>
                  </a:cubicBezTo>
                  <a:cubicBezTo>
                    <a:pt x="1138" y="1119"/>
                    <a:pt x="1061" y="1717"/>
                    <a:pt x="1061" y="2373"/>
                  </a:cubicBezTo>
                  <a:cubicBezTo>
                    <a:pt x="1061" y="3683"/>
                    <a:pt x="1331" y="4743"/>
                    <a:pt x="1678" y="4743"/>
                  </a:cubicBezTo>
                  <a:cubicBezTo>
                    <a:pt x="2005" y="4743"/>
                    <a:pt x="2295" y="3683"/>
                    <a:pt x="2295" y="2373"/>
                  </a:cubicBezTo>
                  <a:cubicBezTo>
                    <a:pt x="2295" y="1062"/>
                    <a:pt x="2005" y="1"/>
                    <a:pt x="1678" y="1"/>
                  </a:cubicBezTo>
                  <a:close/>
                </a:path>
              </a:pathLst>
            </a:custGeom>
            <a:solidFill>
              <a:srgbClr val="2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0"/>
            <p:cNvSpPr/>
            <p:nvPr/>
          </p:nvSpPr>
          <p:spPr>
            <a:xfrm>
              <a:off x="3706150" y="682475"/>
              <a:ext cx="56900" cy="118600"/>
            </a:xfrm>
            <a:custGeom>
              <a:rect b="b" l="l" r="r" t="t"/>
              <a:pathLst>
                <a:path extrusionOk="0" h="4744" w="2276">
                  <a:moveTo>
                    <a:pt x="617" y="1"/>
                  </a:moveTo>
                  <a:cubicBezTo>
                    <a:pt x="270" y="1"/>
                    <a:pt x="0" y="1062"/>
                    <a:pt x="0" y="2373"/>
                  </a:cubicBezTo>
                  <a:cubicBezTo>
                    <a:pt x="0" y="3683"/>
                    <a:pt x="270" y="4743"/>
                    <a:pt x="617" y="4743"/>
                  </a:cubicBezTo>
                  <a:cubicBezTo>
                    <a:pt x="944" y="4743"/>
                    <a:pt x="1234" y="3683"/>
                    <a:pt x="1234" y="2373"/>
                  </a:cubicBezTo>
                  <a:cubicBezTo>
                    <a:pt x="1234" y="1717"/>
                    <a:pt x="1157" y="1119"/>
                    <a:pt x="1041" y="676"/>
                  </a:cubicBezTo>
                  <a:cubicBezTo>
                    <a:pt x="2024" y="560"/>
                    <a:pt x="2275" y="59"/>
                    <a:pt x="2275" y="59"/>
                  </a:cubicBezTo>
                  <a:lnTo>
                    <a:pt x="617" y="1"/>
                  </a:lnTo>
                  <a:close/>
                </a:path>
              </a:pathLst>
            </a:custGeom>
            <a:solidFill>
              <a:srgbClr val="2D2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0"/>
            <p:cNvSpPr/>
            <p:nvPr/>
          </p:nvSpPr>
          <p:spPr>
            <a:xfrm>
              <a:off x="3216950" y="237875"/>
              <a:ext cx="744150" cy="517875"/>
            </a:xfrm>
            <a:custGeom>
              <a:rect b="b" l="l" r="r" t="t"/>
              <a:pathLst>
                <a:path extrusionOk="0" h="20715" w="29766">
                  <a:moveTo>
                    <a:pt x="14097" y="1"/>
                  </a:moveTo>
                  <a:cubicBezTo>
                    <a:pt x="8861" y="1"/>
                    <a:pt x="3243" y="3909"/>
                    <a:pt x="1755" y="9649"/>
                  </a:cubicBezTo>
                  <a:cubicBezTo>
                    <a:pt x="0" y="16918"/>
                    <a:pt x="5033" y="20715"/>
                    <a:pt x="5033" y="20715"/>
                  </a:cubicBezTo>
                  <a:cubicBezTo>
                    <a:pt x="5033" y="20715"/>
                    <a:pt x="3760" y="13929"/>
                    <a:pt x="9215" y="12638"/>
                  </a:cubicBezTo>
                  <a:cubicBezTo>
                    <a:pt x="15558" y="11153"/>
                    <a:pt x="18700" y="8165"/>
                    <a:pt x="18700" y="8165"/>
                  </a:cubicBezTo>
                  <a:cubicBezTo>
                    <a:pt x="18874" y="10227"/>
                    <a:pt x="21573" y="10248"/>
                    <a:pt x="23674" y="12926"/>
                  </a:cubicBezTo>
                  <a:cubicBezTo>
                    <a:pt x="24638" y="14180"/>
                    <a:pt x="24599" y="20715"/>
                    <a:pt x="24599" y="20715"/>
                  </a:cubicBezTo>
                  <a:cubicBezTo>
                    <a:pt x="24599" y="20715"/>
                    <a:pt x="29766" y="16705"/>
                    <a:pt x="25524" y="6333"/>
                  </a:cubicBezTo>
                  <a:cubicBezTo>
                    <a:pt x="24331" y="2864"/>
                    <a:pt x="21706" y="2561"/>
                    <a:pt x="20826" y="2561"/>
                  </a:cubicBezTo>
                  <a:cubicBezTo>
                    <a:pt x="20640" y="2561"/>
                    <a:pt x="20532" y="2575"/>
                    <a:pt x="20532" y="2575"/>
                  </a:cubicBezTo>
                  <a:cubicBezTo>
                    <a:pt x="18741" y="795"/>
                    <a:pt x="16458" y="1"/>
                    <a:pt x="14097" y="1"/>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med">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1" name="Shape 961"/>
        <p:cNvGrpSpPr/>
        <p:nvPr/>
      </p:nvGrpSpPr>
      <p:grpSpPr>
        <a:xfrm>
          <a:off x="0" y="0"/>
          <a:ext cx="0" cy="0"/>
          <a:chOff x="0" y="0"/>
          <a:chExt cx="0" cy="0"/>
        </a:xfrm>
      </p:grpSpPr>
      <p:sp>
        <p:nvSpPr>
          <p:cNvPr id="962" name="Google Shape;962;p18"/>
          <p:cNvSpPr/>
          <p:nvPr/>
        </p:nvSpPr>
        <p:spPr>
          <a:xfrm rot="2700000">
            <a:off x="5295754" y="-1236183"/>
            <a:ext cx="4159199" cy="3769860"/>
          </a:xfrm>
          <a:custGeom>
            <a:rect b="b" l="l" r="r" t="t"/>
            <a:pathLst>
              <a:path extrusionOk="0" h="58532" w="64577">
                <a:moveTo>
                  <a:pt x="46284" y="0"/>
                </a:moveTo>
                <a:cubicBezTo>
                  <a:pt x="43517" y="0"/>
                  <a:pt x="40773" y="736"/>
                  <a:pt x="38479" y="2287"/>
                </a:cubicBezTo>
                <a:cubicBezTo>
                  <a:pt x="33762" y="5471"/>
                  <a:pt x="33631" y="12441"/>
                  <a:pt x="28850" y="15781"/>
                </a:cubicBezTo>
                <a:cubicBezTo>
                  <a:pt x="25640" y="18035"/>
                  <a:pt x="21906" y="17944"/>
                  <a:pt x="18277" y="18861"/>
                </a:cubicBezTo>
                <a:cubicBezTo>
                  <a:pt x="14635" y="19778"/>
                  <a:pt x="11228" y="21598"/>
                  <a:pt x="8477" y="24166"/>
                </a:cubicBezTo>
                <a:cubicBezTo>
                  <a:pt x="2975" y="29315"/>
                  <a:pt x="0" y="37543"/>
                  <a:pt x="2451" y="44880"/>
                </a:cubicBezTo>
                <a:cubicBezTo>
                  <a:pt x="3303" y="47395"/>
                  <a:pt x="4744" y="49675"/>
                  <a:pt x="6591" y="51574"/>
                </a:cubicBezTo>
                <a:cubicBezTo>
                  <a:pt x="7167" y="52164"/>
                  <a:pt x="7796" y="52727"/>
                  <a:pt x="8477" y="53277"/>
                </a:cubicBezTo>
                <a:cubicBezTo>
                  <a:pt x="13119" y="56969"/>
                  <a:pt x="19116" y="58532"/>
                  <a:pt x="25089" y="58532"/>
                </a:cubicBezTo>
                <a:cubicBezTo>
                  <a:pt x="26449" y="58532"/>
                  <a:pt x="27809" y="58451"/>
                  <a:pt x="29151" y="58295"/>
                </a:cubicBezTo>
                <a:cubicBezTo>
                  <a:pt x="44270" y="56526"/>
                  <a:pt x="57856" y="45273"/>
                  <a:pt x="62415" y="30756"/>
                </a:cubicBezTo>
                <a:cubicBezTo>
                  <a:pt x="64040" y="25595"/>
                  <a:pt x="64576" y="19987"/>
                  <a:pt x="63280" y="14721"/>
                </a:cubicBezTo>
                <a:cubicBezTo>
                  <a:pt x="61970" y="9454"/>
                  <a:pt x="58681" y="4580"/>
                  <a:pt x="53938" y="1960"/>
                </a:cubicBezTo>
                <a:cubicBezTo>
                  <a:pt x="51616" y="677"/>
                  <a:pt x="48939" y="0"/>
                  <a:pt x="462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8"/>
          <p:cNvSpPr txBox="1"/>
          <p:nvPr/>
        </p:nvSpPr>
        <p:spPr>
          <a:xfrm>
            <a:off x="5985300" y="370050"/>
            <a:ext cx="30000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2"/>
                </a:solidFill>
                <a:latin typeface="Kanit"/>
                <a:ea typeface="Kanit"/>
                <a:cs typeface="Kanit"/>
                <a:sym typeface="Kanit"/>
              </a:rPr>
              <a:t>Thank you for listening &lt;3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
          <p:cNvSpPr/>
          <p:nvPr/>
        </p:nvSpPr>
        <p:spPr>
          <a:xfrm rot="-7839141">
            <a:off x="3634556" y="3884914"/>
            <a:ext cx="910236" cy="677273"/>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
          <p:cNvSpPr/>
          <p:nvPr/>
        </p:nvSpPr>
        <p:spPr>
          <a:xfrm rot="6299985">
            <a:off x="4703480" y="3886017"/>
            <a:ext cx="693180" cy="748221"/>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
          <p:cNvSpPr/>
          <p:nvPr/>
        </p:nvSpPr>
        <p:spPr>
          <a:xfrm rot="-5400000">
            <a:off x="4704338" y="1496131"/>
            <a:ext cx="693227" cy="748272"/>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
          <p:cNvSpPr/>
          <p:nvPr/>
        </p:nvSpPr>
        <p:spPr>
          <a:xfrm>
            <a:off x="3780875" y="2683756"/>
            <a:ext cx="693227" cy="748272"/>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
          <p:cNvSpPr/>
          <p:nvPr/>
        </p:nvSpPr>
        <p:spPr>
          <a:xfrm rot="2412081">
            <a:off x="4594905" y="2719274"/>
            <a:ext cx="910191" cy="677239"/>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
          <p:cNvSpPr/>
          <p:nvPr/>
        </p:nvSpPr>
        <p:spPr>
          <a:xfrm>
            <a:off x="3633825" y="1531673"/>
            <a:ext cx="910173" cy="677225"/>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
          <p:cNvSpPr txBox="1"/>
          <p:nvPr>
            <p:ph type="title"/>
          </p:nvPr>
        </p:nvSpPr>
        <p:spPr>
          <a:xfrm>
            <a:off x="713225" y="539500"/>
            <a:ext cx="7717500" cy="6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solidFill>
                  <a:schemeClr val="accent2"/>
                </a:solidFill>
              </a:rPr>
              <a:t>II. NỘI DUNG</a:t>
            </a:r>
            <a:endParaRPr>
              <a:solidFill>
                <a:schemeClr val="accent2"/>
              </a:solidFill>
            </a:endParaRPr>
          </a:p>
        </p:txBody>
      </p:sp>
      <p:sp>
        <p:nvSpPr>
          <p:cNvPr id="345" name="Google Shape;345;p3"/>
          <p:cNvSpPr txBox="1"/>
          <p:nvPr>
            <p:ph idx="1" type="subTitle"/>
          </p:nvPr>
        </p:nvSpPr>
        <p:spPr>
          <a:xfrm>
            <a:off x="794681" y="1613698"/>
            <a:ext cx="2728800" cy="3969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400"/>
              <a:buNone/>
            </a:pPr>
            <a:r>
              <a:rPr lang="en-US">
                <a:solidFill>
                  <a:schemeClr val="accent2"/>
                </a:solidFill>
              </a:rPr>
              <a:t>1. Giới thiệu</a:t>
            </a:r>
            <a:endParaRPr>
              <a:solidFill>
                <a:schemeClr val="accent2"/>
              </a:solidFill>
            </a:endParaRPr>
          </a:p>
        </p:txBody>
      </p:sp>
      <p:sp>
        <p:nvSpPr>
          <p:cNvPr id="346" name="Google Shape;346;p3"/>
          <p:cNvSpPr txBox="1"/>
          <p:nvPr>
            <p:ph idx="3" type="title"/>
          </p:nvPr>
        </p:nvSpPr>
        <p:spPr>
          <a:xfrm>
            <a:off x="3780390" y="1659072"/>
            <a:ext cx="632700" cy="422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01</a:t>
            </a:r>
            <a:endParaRPr/>
          </a:p>
        </p:txBody>
      </p:sp>
      <p:sp>
        <p:nvSpPr>
          <p:cNvPr id="347" name="Google Shape;347;p3"/>
          <p:cNvSpPr txBox="1"/>
          <p:nvPr>
            <p:ph idx="4" type="subTitle"/>
          </p:nvPr>
        </p:nvSpPr>
        <p:spPr>
          <a:xfrm>
            <a:off x="799363" y="2743286"/>
            <a:ext cx="2736900" cy="393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400"/>
              <a:buNone/>
            </a:pPr>
            <a:r>
              <a:rPr lang="en-US">
                <a:solidFill>
                  <a:schemeClr val="accent2"/>
                </a:solidFill>
              </a:rPr>
              <a:t>2. Nguyên lý y sinh</a:t>
            </a:r>
            <a:endParaRPr>
              <a:solidFill>
                <a:schemeClr val="accent2"/>
              </a:solidFill>
            </a:endParaRPr>
          </a:p>
        </p:txBody>
      </p:sp>
      <p:sp>
        <p:nvSpPr>
          <p:cNvPr id="348" name="Google Shape;348;p3"/>
          <p:cNvSpPr txBox="1"/>
          <p:nvPr>
            <p:ph idx="6" type="title"/>
          </p:nvPr>
        </p:nvSpPr>
        <p:spPr>
          <a:xfrm>
            <a:off x="3780840" y="2829633"/>
            <a:ext cx="630900" cy="420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02</a:t>
            </a:r>
            <a:endParaRPr/>
          </a:p>
        </p:txBody>
      </p:sp>
      <p:sp>
        <p:nvSpPr>
          <p:cNvPr id="349" name="Google Shape;349;p3"/>
          <p:cNvSpPr txBox="1"/>
          <p:nvPr>
            <p:ph idx="7" type="subTitle"/>
          </p:nvPr>
        </p:nvSpPr>
        <p:spPr>
          <a:xfrm>
            <a:off x="5616165" y="1617298"/>
            <a:ext cx="2742000" cy="3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US">
                <a:solidFill>
                  <a:schemeClr val="accent2"/>
                </a:solidFill>
              </a:rPr>
              <a:t>4. Phân tích tín hiệu</a:t>
            </a:r>
            <a:endParaRPr>
              <a:solidFill>
                <a:schemeClr val="accent2"/>
              </a:solidFill>
            </a:endParaRPr>
          </a:p>
        </p:txBody>
      </p:sp>
      <p:sp>
        <p:nvSpPr>
          <p:cNvPr id="350" name="Google Shape;350;p3"/>
          <p:cNvSpPr txBox="1"/>
          <p:nvPr>
            <p:ph idx="9" type="title"/>
          </p:nvPr>
        </p:nvSpPr>
        <p:spPr>
          <a:xfrm>
            <a:off x="4732667" y="1659972"/>
            <a:ext cx="630900" cy="420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04</a:t>
            </a:r>
            <a:endParaRPr/>
          </a:p>
        </p:txBody>
      </p:sp>
      <p:sp>
        <p:nvSpPr>
          <p:cNvPr id="351" name="Google Shape;351;p3"/>
          <p:cNvSpPr txBox="1"/>
          <p:nvPr>
            <p:ph idx="13" type="subTitle"/>
          </p:nvPr>
        </p:nvSpPr>
        <p:spPr>
          <a:xfrm>
            <a:off x="5625899" y="2833781"/>
            <a:ext cx="2742000" cy="3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US">
                <a:solidFill>
                  <a:schemeClr val="accent2"/>
                </a:solidFill>
              </a:rPr>
              <a:t>5. Các bộ dataset</a:t>
            </a:r>
            <a:endParaRPr>
              <a:solidFill>
                <a:schemeClr val="accent2"/>
              </a:solidFill>
            </a:endParaRPr>
          </a:p>
        </p:txBody>
      </p:sp>
      <p:sp>
        <p:nvSpPr>
          <p:cNvPr id="352" name="Google Shape;352;p3"/>
          <p:cNvSpPr txBox="1"/>
          <p:nvPr>
            <p:ph idx="15" type="title"/>
          </p:nvPr>
        </p:nvSpPr>
        <p:spPr>
          <a:xfrm>
            <a:off x="4732205" y="2829633"/>
            <a:ext cx="630900" cy="420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05</a:t>
            </a:r>
            <a:endParaRPr/>
          </a:p>
        </p:txBody>
      </p:sp>
      <p:sp>
        <p:nvSpPr>
          <p:cNvPr id="353" name="Google Shape;353;p3"/>
          <p:cNvSpPr txBox="1"/>
          <p:nvPr>
            <p:ph idx="16" type="subTitle"/>
          </p:nvPr>
        </p:nvSpPr>
        <p:spPr>
          <a:xfrm>
            <a:off x="806652" y="3742214"/>
            <a:ext cx="2736900" cy="393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400"/>
              <a:buNone/>
            </a:pPr>
            <a:r>
              <a:rPr lang="en-US">
                <a:solidFill>
                  <a:schemeClr val="accent2"/>
                </a:solidFill>
              </a:rPr>
              <a:t>3. Công nghệ ghi tín hiệu</a:t>
            </a:r>
            <a:endParaRPr>
              <a:solidFill>
                <a:schemeClr val="accent2"/>
              </a:solidFill>
            </a:endParaRPr>
          </a:p>
        </p:txBody>
      </p:sp>
      <p:sp>
        <p:nvSpPr>
          <p:cNvPr id="354" name="Google Shape;354;p3"/>
          <p:cNvSpPr txBox="1"/>
          <p:nvPr>
            <p:ph idx="18" type="title"/>
          </p:nvPr>
        </p:nvSpPr>
        <p:spPr>
          <a:xfrm>
            <a:off x="3780840" y="3998383"/>
            <a:ext cx="630900" cy="420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03</a:t>
            </a:r>
            <a:endParaRPr/>
          </a:p>
        </p:txBody>
      </p:sp>
      <p:sp>
        <p:nvSpPr>
          <p:cNvPr id="355" name="Google Shape;355;p3"/>
          <p:cNvSpPr txBox="1"/>
          <p:nvPr>
            <p:ph idx="19" type="subTitle"/>
          </p:nvPr>
        </p:nvSpPr>
        <p:spPr>
          <a:xfrm>
            <a:off x="5635660" y="3959683"/>
            <a:ext cx="2742000" cy="3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400"/>
              <a:buNone/>
            </a:pPr>
            <a:r>
              <a:rPr lang="en-US">
                <a:solidFill>
                  <a:schemeClr val="accent2"/>
                </a:solidFill>
              </a:rPr>
              <a:t>6. Ứng dụng</a:t>
            </a:r>
            <a:endParaRPr>
              <a:solidFill>
                <a:schemeClr val="accent2"/>
              </a:solidFill>
            </a:endParaRPr>
          </a:p>
        </p:txBody>
      </p:sp>
      <p:sp>
        <p:nvSpPr>
          <p:cNvPr id="356" name="Google Shape;356;p3"/>
          <p:cNvSpPr txBox="1"/>
          <p:nvPr>
            <p:ph idx="21" type="title"/>
          </p:nvPr>
        </p:nvSpPr>
        <p:spPr>
          <a:xfrm>
            <a:off x="4732205" y="3998383"/>
            <a:ext cx="630900" cy="420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06</a:t>
            </a:r>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
          <p:cNvSpPr/>
          <p:nvPr/>
        </p:nvSpPr>
        <p:spPr>
          <a:xfrm>
            <a:off x="5124332" y="1802617"/>
            <a:ext cx="2921452" cy="2173743"/>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txBox="1"/>
          <p:nvPr>
            <p:ph type="title"/>
          </p:nvPr>
        </p:nvSpPr>
        <p:spPr>
          <a:xfrm>
            <a:off x="713225" y="539500"/>
            <a:ext cx="7717500" cy="84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E94A4E"/>
              </a:buClr>
              <a:buSzPts val="3000"/>
              <a:buFont typeface="Kanit"/>
              <a:buNone/>
            </a:pPr>
            <a:r>
              <a:rPr lang="en-US" sz="2400">
                <a:latin typeface="Times New Roman"/>
                <a:ea typeface="Times New Roman"/>
                <a:cs typeface="Times New Roman"/>
                <a:sym typeface="Times New Roman"/>
              </a:rPr>
              <a:t>1. Giới thiệu chung về tín hiệu điện tâm đồ (ECG): </a:t>
            </a:r>
            <a:br>
              <a:rPr lang="en-US" sz="2400">
                <a:latin typeface="Times New Roman"/>
                <a:ea typeface="Times New Roman"/>
                <a:cs typeface="Times New Roman"/>
                <a:sym typeface="Times New Roman"/>
              </a:rPr>
            </a:br>
            <a:endParaRPr sz="2400">
              <a:solidFill>
                <a:schemeClr val="accent2"/>
              </a:solidFill>
              <a:latin typeface="Times New Roman"/>
              <a:ea typeface="Times New Roman"/>
              <a:cs typeface="Times New Roman"/>
              <a:sym typeface="Times New Roman"/>
            </a:endParaRPr>
          </a:p>
        </p:txBody>
      </p:sp>
      <p:grpSp>
        <p:nvGrpSpPr>
          <p:cNvPr id="363" name="Google Shape;363;p4"/>
          <p:cNvGrpSpPr/>
          <p:nvPr/>
        </p:nvGrpSpPr>
        <p:grpSpPr>
          <a:xfrm>
            <a:off x="5345316" y="1504375"/>
            <a:ext cx="3242879" cy="2418545"/>
            <a:chOff x="4539175" y="1056875"/>
            <a:chExt cx="4043994" cy="3015642"/>
          </a:xfrm>
        </p:grpSpPr>
        <p:sp>
          <p:nvSpPr>
            <p:cNvPr id="364" name="Google Shape;364;p4"/>
            <p:cNvSpPr/>
            <p:nvPr/>
          </p:nvSpPr>
          <p:spPr>
            <a:xfrm>
              <a:off x="5478854" y="1438707"/>
              <a:ext cx="2149961" cy="2633810"/>
            </a:xfrm>
            <a:custGeom>
              <a:rect b="b" l="l" r="r" t="t"/>
              <a:pathLst>
                <a:path extrusionOk="0" h="52134" w="48173">
                  <a:moveTo>
                    <a:pt x="42726" y="0"/>
                  </a:moveTo>
                  <a:cubicBezTo>
                    <a:pt x="38856" y="0"/>
                    <a:pt x="35176" y="1858"/>
                    <a:pt x="32026" y="4121"/>
                  </a:cubicBezTo>
                  <a:cubicBezTo>
                    <a:pt x="28949" y="6320"/>
                    <a:pt x="26203" y="8927"/>
                    <a:pt x="23470" y="11521"/>
                  </a:cubicBezTo>
                  <a:cubicBezTo>
                    <a:pt x="23304" y="11685"/>
                    <a:pt x="23114" y="11787"/>
                    <a:pt x="22911" y="11826"/>
                  </a:cubicBezTo>
                  <a:cubicBezTo>
                    <a:pt x="22822" y="11845"/>
                    <a:pt x="22732" y="11854"/>
                    <a:pt x="22640" y="11854"/>
                  </a:cubicBezTo>
                  <a:cubicBezTo>
                    <a:pt x="22247" y="11854"/>
                    <a:pt x="21840" y="11682"/>
                    <a:pt x="21499" y="11393"/>
                  </a:cubicBezTo>
                  <a:cubicBezTo>
                    <a:pt x="20914" y="10897"/>
                    <a:pt x="20622" y="10147"/>
                    <a:pt x="20317" y="9435"/>
                  </a:cubicBezTo>
                  <a:cubicBezTo>
                    <a:pt x="19287" y="6956"/>
                    <a:pt x="17863" y="4655"/>
                    <a:pt x="16096" y="2633"/>
                  </a:cubicBezTo>
                  <a:cubicBezTo>
                    <a:pt x="15417" y="1856"/>
                    <a:pt x="14501" y="1069"/>
                    <a:pt x="13521" y="1069"/>
                  </a:cubicBezTo>
                  <a:cubicBezTo>
                    <a:pt x="13364" y="1069"/>
                    <a:pt x="13205" y="1089"/>
                    <a:pt x="13045" y="1133"/>
                  </a:cubicBezTo>
                  <a:cubicBezTo>
                    <a:pt x="10604" y="1794"/>
                    <a:pt x="7997" y="2404"/>
                    <a:pt x="5824" y="3727"/>
                  </a:cubicBezTo>
                  <a:cubicBezTo>
                    <a:pt x="3649" y="5037"/>
                    <a:pt x="1806" y="7096"/>
                    <a:pt x="1335" y="9600"/>
                  </a:cubicBezTo>
                  <a:cubicBezTo>
                    <a:pt x="1" y="16530"/>
                    <a:pt x="115" y="24082"/>
                    <a:pt x="3674" y="30171"/>
                  </a:cubicBezTo>
                  <a:cubicBezTo>
                    <a:pt x="4679" y="31900"/>
                    <a:pt x="6090" y="33451"/>
                    <a:pt x="7832" y="34443"/>
                  </a:cubicBezTo>
                  <a:cubicBezTo>
                    <a:pt x="8912" y="35600"/>
                    <a:pt x="10031" y="36693"/>
                    <a:pt x="11201" y="37761"/>
                  </a:cubicBezTo>
                  <a:cubicBezTo>
                    <a:pt x="11201" y="37761"/>
                    <a:pt x="11201" y="37774"/>
                    <a:pt x="11214" y="37774"/>
                  </a:cubicBezTo>
                  <a:cubicBezTo>
                    <a:pt x="16897" y="42949"/>
                    <a:pt x="23546" y="47068"/>
                    <a:pt x="30437" y="50538"/>
                  </a:cubicBezTo>
                  <a:cubicBezTo>
                    <a:pt x="31658" y="51174"/>
                    <a:pt x="32929" y="51784"/>
                    <a:pt x="34289" y="52038"/>
                  </a:cubicBezTo>
                  <a:cubicBezTo>
                    <a:pt x="34652" y="52103"/>
                    <a:pt x="35003" y="52134"/>
                    <a:pt x="35344" y="52134"/>
                  </a:cubicBezTo>
                  <a:cubicBezTo>
                    <a:pt x="38349" y="52134"/>
                    <a:pt x="40533" y="49758"/>
                    <a:pt x="42337" y="47475"/>
                  </a:cubicBezTo>
                  <a:cubicBezTo>
                    <a:pt x="44180" y="45148"/>
                    <a:pt x="45592" y="42465"/>
                    <a:pt x="46482" y="39643"/>
                  </a:cubicBezTo>
                  <a:cubicBezTo>
                    <a:pt x="46583" y="39325"/>
                    <a:pt x="46672" y="39020"/>
                    <a:pt x="46761" y="38702"/>
                  </a:cubicBezTo>
                  <a:cubicBezTo>
                    <a:pt x="48172" y="33490"/>
                    <a:pt x="47600" y="27984"/>
                    <a:pt x="45528" y="23000"/>
                  </a:cubicBezTo>
                  <a:cubicBezTo>
                    <a:pt x="46494" y="22200"/>
                    <a:pt x="47130" y="21030"/>
                    <a:pt x="47270" y="19771"/>
                  </a:cubicBezTo>
                  <a:cubicBezTo>
                    <a:pt x="47409" y="18538"/>
                    <a:pt x="47321" y="17050"/>
                    <a:pt x="46380" y="16199"/>
                  </a:cubicBezTo>
                  <a:cubicBezTo>
                    <a:pt x="44155" y="14177"/>
                    <a:pt x="41930" y="12143"/>
                    <a:pt x="39693" y="10109"/>
                  </a:cubicBezTo>
                  <a:cubicBezTo>
                    <a:pt x="39018" y="9499"/>
                    <a:pt x="38345" y="8876"/>
                    <a:pt x="38269" y="8012"/>
                  </a:cubicBezTo>
                  <a:cubicBezTo>
                    <a:pt x="38255" y="7935"/>
                    <a:pt x="38255" y="7846"/>
                    <a:pt x="38255" y="7757"/>
                  </a:cubicBezTo>
                  <a:cubicBezTo>
                    <a:pt x="39489" y="6854"/>
                    <a:pt x="40837" y="6091"/>
                    <a:pt x="42222" y="5456"/>
                  </a:cubicBezTo>
                  <a:cubicBezTo>
                    <a:pt x="43595" y="4833"/>
                    <a:pt x="45019" y="4325"/>
                    <a:pt x="46468" y="3892"/>
                  </a:cubicBezTo>
                  <a:cubicBezTo>
                    <a:pt x="46431" y="2036"/>
                    <a:pt x="44790" y="14"/>
                    <a:pt x="42922" y="2"/>
                  </a:cubicBezTo>
                  <a:cubicBezTo>
                    <a:pt x="42857" y="1"/>
                    <a:pt x="42791" y="0"/>
                    <a:pt x="427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a:off x="8044083" y="1292754"/>
              <a:ext cx="160623" cy="495500"/>
            </a:xfrm>
            <a:custGeom>
              <a:rect b="b" l="l" r="r" t="t"/>
              <a:pathLst>
                <a:path extrusionOk="0" h="9808" w="3599">
                  <a:moveTo>
                    <a:pt x="2928" y="0"/>
                  </a:moveTo>
                  <a:cubicBezTo>
                    <a:pt x="2716" y="0"/>
                    <a:pt x="2514" y="115"/>
                    <a:pt x="2416" y="310"/>
                  </a:cubicBezTo>
                  <a:cubicBezTo>
                    <a:pt x="890" y="3208"/>
                    <a:pt x="0" y="5853"/>
                    <a:pt x="675" y="9324"/>
                  </a:cubicBezTo>
                  <a:cubicBezTo>
                    <a:pt x="726" y="9604"/>
                    <a:pt x="980" y="9807"/>
                    <a:pt x="1246" y="9807"/>
                  </a:cubicBezTo>
                  <a:cubicBezTo>
                    <a:pt x="1285" y="9807"/>
                    <a:pt x="1323" y="9794"/>
                    <a:pt x="1361" y="9794"/>
                  </a:cubicBezTo>
                  <a:cubicBezTo>
                    <a:pt x="1679" y="9731"/>
                    <a:pt x="1882" y="9426"/>
                    <a:pt x="1819" y="9107"/>
                  </a:cubicBezTo>
                  <a:cubicBezTo>
                    <a:pt x="1221" y="5968"/>
                    <a:pt x="2035" y="3539"/>
                    <a:pt x="3446" y="857"/>
                  </a:cubicBezTo>
                  <a:cubicBezTo>
                    <a:pt x="3599" y="577"/>
                    <a:pt x="3484" y="221"/>
                    <a:pt x="3204" y="69"/>
                  </a:cubicBezTo>
                  <a:cubicBezTo>
                    <a:pt x="3116" y="22"/>
                    <a:pt x="3021" y="0"/>
                    <a:pt x="29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a:off x="8034979" y="1797553"/>
              <a:ext cx="548190" cy="178235"/>
            </a:xfrm>
            <a:custGeom>
              <a:rect b="b" l="l" r="r" t="t"/>
              <a:pathLst>
                <a:path extrusionOk="0" h="3528" w="12283">
                  <a:moveTo>
                    <a:pt x="10897" y="1"/>
                  </a:moveTo>
                  <a:cubicBezTo>
                    <a:pt x="10320" y="1"/>
                    <a:pt x="9782" y="168"/>
                    <a:pt x="9371" y="336"/>
                  </a:cubicBezTo>
                  <a:cubicBezTo>
                    <a:pt x="8926" y="527"/>
                    <a:pt x="8519" y="768"/>
                    <a:pt x="8125" y="997"/>
                  </a:cubicBezTo>
                  <a:cubicBezTo>
                    <a:pt x="7922" y="1124"/>
                    <a:pt x="7719" y="1239"/>
                    <a:pt x="7502" y="1353"/>
                  </a:cubicBezTo>
                  <a:cubicBezTo>
                    <a:pt x="6284" y="2016"/>
                    <a:pt x="4888" y="2352"/>
                    <a:pt x="3495" y="2352"/>
                  </a:cubicBezTo>
                  <a:cubicBezTo>
                    <a:pt x="2592" y="2352"/>
                    <a:pt x="1691" y="2211"/>
                    <a:pt x="840" y="1926"/>
                  </a:cubicBezTo>
                  <a:cubicBezTo>
                    <a:pt x="782" y="1908"/>
                    <a:pt x="722" y="1900"/>
                    <a:pt x="664" y="1900"/>
                  </a:cubicBezTo>
                  <a:cubicBezTo>
                    <a:pt x="417" y="1900"/>
                    <a:pt x="185" y="2047"/>
                    <a:pt x="103" y="2294"/>
                  </a:cubicBezTo>
                  <a:cubicBezTo>
                    <a:pt x="1" y="2612"/>
                    <a:pt x="167" y="2943"/>
                    <a:pt x="472" y="3044"/>
                  </a:cubicBezTo>
                  <a:cubicBezTo>
                    <a:pt x="1438" y="3362"/>
                    <a:pt x="2455" y="3528"/>
                    <a:pt x="3485" y="3528"/>
                  </a:cubicBezTo>
                  <a:cubicBezTo>
                    <a:pt x="5074" y="3528"/>
                    <a:pt x="6676" y="3133"/>
                    <a:pt x="8061" y="2383"/>
                  </a:cubicBezTo>
                  <a:cubicBezTo>
                    <a:pt x="8290" y="2268"/>
                    <a:pt x="8507" y="2141"/>
                    <a:pt x="8723" y="2014"/>
                  </a:cubicBezTo>
                  <a:cubicBezTo>
                    <a:pt x="9104" y="1785"/>
                    <a:pt x="9460" y="1570"/>
                    <a:pt x="9829" y="1417"/>
                  </a:cubicBezTo>
                  <a:cubicBezTo>
                    <a:pt x="10130" y="1293"/>
                    <a:pt x="10516" y="1170"/>
                    <a:pt x="10912" y="1170"/>
                  </a:cubicBezTo>
                  <a:cubicBezTo>
                    <a:pt x="11085" y="1170"/>
                    <a:pt x="11261" y="1193"/>
                    <a:pt x="11431" y="1251"/>
                  </a:cubicBezTo>
                  <a:cubicBezTo>
                    <a:pt x="11494" y="1276"/>
                    <a:pt x="11560" y="1288"/>
                    <a:pt x="11625" y="1288"/>
                  </a:cubicBezTo>
                  <a:cubicBezTo>
                    <a:pt x="11860" y="1288"/>
                    <a:pt x="12089" y="1134"/>
                    <a:pt x="12168" y="895"/>
                  </a:cubicBezTo>
                  <a:cubicBezTo>
                    <a:pt x="12282" y="590"/>
                    <a:pt x="12118" y="260"/>
                    <a:pt x="11812" y="158"/>
                  </a:cubicBezTo>
                  <a:cubicBezTo>
                    <a:pt x="11505" y="45"/>
                    <a:pt x="11196" y="1"/>
                    <a:pt x="1089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a:off x="7493709" y="1436737"/>
              <a:ext cx="938524" cy="940480"/>
            </a:xfrm>
            <a:custGeom>
              <a:rect b="b" l="l" r="r" t="t"/>
              <a:pathLst>
                <a:path extrusionOk="0" h="18616" w="21029">
                  <a:moveTo>
                    <a:pt x="20437" y="0"/>
                  </a:moveTo>
                  <a:cubicBezTo>
                    <a:pt x="20422" y="0"/>
                    <a:pt x="20408" y="1"/>
                    <a:pt x="20393" y="2"/>
                  </a:cubicBezTo>
                  <a:cubicBezTo>
                    <a:pt x="18550" y="117"/>
                    <a:pt x="16680" y="1236"/>
                    <a:pt x="15257" y="3067"/>
                  </a:cubicBezTo>
                  <a:cubicBezTo>
                    <a:pt x="14304" y="4300"/>
                    <a:pt x="13629" y="5711"/>
                    <a:pt x="12968" y="7071"/>
                  </a:cubicBezTo>
                  <a:cubicBezTo>
                    <a:pt x="12803" y="7415"/>
                    <a:pt x="12638" y="7771"/>
                    <a:pt x="12460" y="8114"/>
                  </a:cubicBezTo>
                  <a:cubicBezTo>
                    <a:pt x="11010" y="11012"/>
                    <a:pt x="9510" y="13085"/>
                    <a:pt x="7769" y="14623"/>
                  </a:cubicBezTo>
                  <a:cubicBezTo>
                    <a:pt x="5719" y="16429"/>
                    <a:pt x="3211" y="17439"/>
                    <a:pt x="911" y="17439"/>
                  </a:cubicBezTo>
                  <a:cubicBezTo>
                    <a:pt x="815" y="17439"/>
                    <a:pt x="719" y="17437"/>
                    <a:pt x="624" y="17433"/>
                  </a:cubicBezTo>
                  <a:cubicBezTo>
                    <a:pt x="616" y="17433"/>
                    <a:pt x="608" y="17433"/>
                    <a:pt x="600" y="17433"/>
                  </a:cubicBezTo>
                  <a:cubicBezTo>
                    <a:pt x="292" y="17433"/>
                    <a:pt x="25" y="17682"/>
                    <a:pt x="13" y="18005"/>
                  </a:cubicBezTo>
                  <a:cubicBezTo>
                    <a:pt x="0" y="18323"/>
                    <a:pt x="254" y="18590"/>
                    <a:pt x="573" y="18603"/>
                  </a:cubicBezTo>
                  <a:cubicBezTo>
                    <a:pt x="687" y="18615"/>
                    <a:pt x="802" y="18615"/>
                    <a:pt x="916" y="18615"/>
                  </a:cubicBezTo>
                  <a:cubicBezTo>
                    <a:pt x="3509" y="18615"/>
                    <a:pt x="6281" y="17496"/>
                    <a:pt x="8532" y="15501"/>
                  </a:cubicBezTo>
                  <a:cubicBezTo>
                    <a:pt x="10400" y="13860"/>
                    <a:pt x="11990" y="11673"/>
                    <a:pt x="13502" y="8635"/>
                  </a:cubicBezTo>
                  <a:cubicBezTo>
                    <a:pt x="13680" y="8279"/>
                    <a:pt x="13858" y="7936"/>
                    <a:pt x="14024" y="7580"/>
                  </a:cubicBezTo>
                  <a:cubicBezTo>
                    <a:pt x="14660" y="6271"/>
                    <a:pt x="15307" y="4923"/>
                    <a:pt x="16185" y="3779"/>
                  </a:cubicBezTo>
                  <a:cubicBezTo>
                    <a:pt x="17392" y="2214"/>
                    <a:pt x="18957" y="1261"/>
                    <a:pt x="20469" y="1160"/>
                  </a:cubicBezTo>
                  <a:cubicBezTo>
                    <a:pt x="20787" y="1147"/>
                    <a:pt x="21029" y="867"/>
                    <a:pt x="21016" y="550"/>
                  </a:cubicBezTo>
                  <a:cubicBezTo>
                    <a:pt x="20992" y="235"/>
                    <a:pt x="20726" y="0"/>
                    <a:pt x="204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p:nvPr/>
          </p:nvSpPr>
          <p:spPr>
            <a:xfrm>
              <a:off x="4744070" y="1182317"/>
              <a:ext cx="857967" cy="1124222"/>
            </a:xfrm>
            <a:custGeom>
              <a:rect b="b" l="l" r="r" t="t"/>
              <a:pathLst>
                <a:path extrusionOk="0" h="22253" w="19224">
                  <a:moveTo>
                    <a:pt x="586" y="0"/>
                  </a:moveTo>
                  <a:cubicBezTo>
                    <a:pt x="293" y="0"/>
                    <a:pt x="38" y="241"/>
                    <a:pt x="25" y="538"/>
                  </a:cubicBezTo>
                  <a:cubicBezTo>
                    <a:pt x="0" y="856"/>
                    <a:pt x="242" y="1136"/>
                    <a:pt x="559" y="1161"/>
                  </a:cubicBezTo>
                  <a:cubicBezTo>
                    <a:pt x="4285" y="1428"/>
                    <a:pt x="6370" y="5496"/>
                    <a:pt x="6916" y="6730"/>
                  </a:cubicBezTo>
                  <a:cubicBezTo>
                    <a:pt x="7450" y="7912"/>
                    <a:pt x="7857" y="9183"/>
                    <a:pt x="8264" y="10417"/>
                  </a:cubicBezTo>
                  <a:cubicBezTo>
                    <a:pt x="8837" y="12171"/>
                    <a:pt x="9434" y="13989"/>
                    <a:pt x="10362" y="15655"/>
                  </a:cubicBezTo>
                  <a:cubicBezTo>
                    <a:pt x="12103" y="18718"/>
                    <a:pt x="15028" y="21122"/>
                    <a:pt x="18384" y="22227"/>
                  </a:cubicBezTo>
                  <a:cubicBezTo>
                    <a:pt x="18435" y="22253"/>
                    <a:pt x="18499" y="22253"/>
                    <a:pt x="18562" y="22253"/>
                  </a:cubicBezTo>
                  <a:cubicBezTo>
                    <a:pt x="18804" y="22253"/>
                    <a:pt x="19033" y="22100"/>
                    <a:pt x="19121" y="21859"/>
                  </a:cubicBezTo>
                  <a:cubicBezTo>
                    <a:pt x="19223" y="21554"/>
                    <a:pt x="19058" y="21223"/>
                    <a:pt x="18740" y="21122"/>
                  </a:cubicBezTo>
                  <a:cubicBezTo>
                    <a:pt x="15663" y="20104"/>
                    <a:pt x="12981" y="17892"/>
                    <a:pt x="11379" y="15070"/>
                  </a:cubicBezTo>
                  <a:cubicBezTo>
                    <a:pt x="10501" y="13519"/>
                    <a:pt x="9955" y="11827"/>
                    <a:pt x="9370" y="10047"/>
                  </a:cubicBezTo>
                  <a:cubicBezTo>
                    <a:pt x="8964" y="8789"/>
                    <a:pt x="8544" y="7493"/>
                    <a:pt x="7984" y="6259"/>
                  </a:cubicBezTo>
                  <a:cubicBezTo>
                    <a:pt x="6345" y="2546"/>
                    <a:pt x="3599" y="207"/>
                    <a:pt x="649" y="4"/>
                  </a:cubicBezTo>
                  <a:cubicBezTo>
                    <a:pt x="628" y="1"/>
                    <a:pt x="607" y="0"/>
                    <a:pt x="5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a:off x="4981813" y="1056875"/>
              <a:ext cx="71542" cy="336312"/>
            </a:xfrm>
            <a:custGeom>
              <a:rect b="b" l="l" r="r" t="t"/>
              <a:pathLst>
                <a:path extrusionOk="0" h="6657" w="1603">
                  <a:moveTo>
                    <a:pt x="628" y="1"/>
                  </a:moveTo>
                  <a:cubicBezTo>
                    <a:pt x="597" y="1"/>
                    <a:pt x="566" y="3"/>
                    <a:pt x="535" y="8"/>
                  </a:cubicBezTo>
                  <a:cubicBezTo>
                    <a:pt x="216" y="59"/>
                    <a:pt x="1" y="364"/>
                    <a:pt x="51" y="681"/>
                  </a:cubicBezTo>
                  <a:cubicBezTo>
                    <a:pt x="357" y="2449"/>
                    <a:pt x="420" y="4241"/>
                    <a:pt x="267" y="6021"/>
                  </a:cubicBezTo>
                  <a:cubicBezTo>
                    <a:pt x="229" y="6352"/>
                    <a:pt x="470" y="6631"/>
                    <a:pt x="789" y="6657"/>
                  </a:cubicBezTo>
                  <a:lnTo>
                    <a:pt x="852" y="6657"/>
                  </a:lnTo>
                  <a:cubicBezTo>
                    <a:pt x="1145" y="6657"/>
                    <a:pt x="1399" y="6441"/>
                    <a:pt x="1424" y="6136"/>
                  </a:cubicBezTo>
                  <a:cubicBezTo>
                    <a:pt x="1602" y="4254"/>
                    <a:pt x="1526" y="2347"/>
                    <a:pt x="1208" y="491"/>
                  </a:cubicBezTo>
                  <a:cubicBezTo>
                    <a:pt x="1162" y="204"/>
                    <a:pt x="909" y="1"/>
                    <a:pt x="62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
            <p:cNvSpPr/>
            <p:nvPr/>
          </p:nvSpPr>
          <p:spPr>
            <a:xfrm>
              <a:off x="4539175" y="1553338"/>
              <a:ext cx="587956" cy="161664"/>
            </a:xfrm>
            <a:custGeom>
              <a:rect b="b" l="l" r="r" t="t"/>
              <a:pathLst>
                <a:path extrusionOk="0" h="3200" w="13174">
                  <a:moveTo>
                    <a:pt x="646" y="1"/>
                  </a:moveTo>
                  <a:cubicBezTo>
                    <a:pt x="484" y="1"/>
                    <a:pt x="322" y="68"/>
                    <a:pt x="205" y="199"/>
                  </a:cubicBezTo>
                  <a:cubicBezTo>
                    <a:pt x="1" y="454"/>
                    <a:pt x="26" y="822"/>
                    <a:pt x="268" y="1025"/>
                  </a:cubicBezTo>
                  <a:cubicBezTo>
                    <a:pt x="1006" y="1674"/>
                    <a:pt x="2062" y="2030"/>
                    <a:pt x="3320" y="2081"/>
                  </a:cubicBezTo>
                  <a:cubicBezTo>
                    <a:pt x="3419" y="2085"/>
                    <a:pt x="3518" y="2087"/>
                    <a:pt x="3617" y="2087"/>
                  </a:cubicBezTo>
                  <a:cubicBezTo>
                    <a:pt x="4153" y="2087"/>
                    <a:pt x="4688" y="2034"/>
                    <a:pt x="5215" y="1992"/>
                  </a:cubicBezTo>
                  <a:cubicBezTo>
                    <a:pt x="5557" y="1966"/>
                    <a:pt x="5901" y="1928"/>
                    <a:pt x="6244" y="1915"/>
                  </a:cubicBezTo>
                  <a:cubicBezTo>
                    <a:pt x="6442" y="1905"/>
                    <a:pt x="6641" y="1901"/>
                    <a:pt x="6839" y="1901"/>
                  </a:cubicBezTo>
                  <a:cubicBezTo>
                    <a:pt x="8712" y="1901"/>
                    <a:pt x="10568" y="2332"/>
                    <a:pt x="12258" y="3149"/>
                  </a:cubicBezTo>
                  <a:cubicBezTo>
                    <a:pt x="12334" y="3187"/>
                    <a:pt x="12423" y="3200"/>
                    <a:pt x="12512" y="3200"/>
                  </a:cubicBezTo>
                  <a:cubicBezTo>
                    <a:pt x="12728" y="3200"/>
                    <a:pt x="12931" y="3073"/>
                    <a:pt x="13033" y="2869"/>
                  </a:cubicBezTo>
                  <a:cubicBezTo>
                    <a:pt x="13173" y="2576"/>
                    <a:pt x="13058" y="2234"/>
                    <a:pt x="12766" y="2093"/>
                  </a:cubicBezTo>
                  <a:cubicBezTo>
                    <a:pt x="10906" y="1192"/>
                    <a:pt x="8867" y="732"/>
                    <a:pt x="6811" y="732"/>
                  </a:cubicBezTo>
                  <a:cubicBezTo>
                    <a:pt x="6605" y="732"/>
                    <a:pt x="6399" y="736"/>
                    <a:pt x="6193" y="746"/>
                  </a:cubicBezTo>
                  <a:cubicBezTo>
                    <a:pt x="5825" y="771"/>
                    <a:pt x="5469" y="796"/>
                    <a:pt x="5113" y="822"/>
                  </a:cubicBezTo>
                  <a:cubicBezTo>
                    <a:pt x="4580" y="878"/>
                    <a:pt x="4075" y="914"/>
                    <a:pt x="3575" y="914"/>
                  </a:cubicBezTo>
                  <a:cubicBezTo>
                    <a:pt x="3503" y="914"/>
                    <a:pt x="3430" y="913"/>
                    <a:pt x="3358" y="911"/>
                  </a:cubicBezTo>
                  <a:cubicBezTo>
                    <a:pt x="2672" y="886"/>
                    <a:pt x="1706" y="733"/>
                    <a:pt x="1031" y="149"/>
                  </a:cubicBezTo>
                  <a:cubicBezTo>
                    <a:pt x="921" y="49"/>
                    <a:pt x="783" y="1"/>
                    <a:pt x="6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a:off x="4786022" y="1616842"/>
              <a:ext cx="173700" cy="198392"/>
            </a:xfrm>
            <a:custGeom>
              <a:rect b="b" l="l" r="r" t="t"/>
              <a:pathLst>
                <a:path extrusionOk="0" h="3927" w="3892">
                  <a:moveTo>
                    <a:pt x="3238" y="1"/>
                  </a:moveTo>
                  <a:cubicBezTo>
                    <a:pt x="2979" y="1"/>
                    <a:pt x="2748" y="177"/>
                    <a:pt x="2684" y="443"/>
                  </a:cubicBezTo>
                  <a:cubicBezTo>
                    <a:pt x="2404" y="1523"/>
                    <a:pt x="1540" y="2438"/>
                    <a:pt x="472" y="2782"/>
                  </a:cubicBezTo>
                  <a:cubicBezTo>
                    <a:pt x="167" y="2884"/>
                    <a:pt x="1" y="3214"/>
                    <a:pt x="103" y="3519"/>
                  </a:cubicBezTo>
                  <a:cubicBezTo>
                    <a:pt x="179" y="3774"/>
                    <a:pt x="408" y="3926"/>
                    <a:pt x="650" y="3926"/>
                  </a:cubicBezTo>
                  <a:cubicBezTo>
                    <a:pt x="713" y="3926"/>
                    <a:pt x="777" y="3913"/>
                    <a:pt x="840" y="3901"/>
                  </a:cubicBezTo>
                  <a:cubicBezTo>
                    <a:pt x="2264" y="3430"/>
                    <a:pt x="3434" y="2184"/>
                    <a:pt x="3815" y="735"/>
                  </a:cubicBezTo>
                  <a:cubicBezTo>
                    <a:pt x="3891" y="417"/>
                    <a:pt x="3701" y="99"/>
                    <a:pt x="3396" y="23"/>
                  </a:cubicBezTo>
                  <a:cubicBezTo>
                    <a:pt x="3343" y="8"/>
                    <a:pt x="3290" y="1"/>
                    <a:pt x="323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
            <p:cNvSpPr/>
            <p:nvPr/>
          </p:nvSpPr>
          <p:spPr>
            <a:xfrm>
              <a:off x="4766742" y="2579910"/>
              <a:ext cx="819987" cy="881473"/>
            </a:xfrm>
            <a:custGeom>
              <a:rect b="b" l="l" r="r" t="t"/>
              <a:pathLst>
                <a:path extrusionOk="0" h="17448" w="18373">
                  <a:moveTo>
                    <a:pt x="17705" y="1"/>
                  </a:moveTo>
                  <a:cubicBezTo>
                    <a:pt x="17614" y="1"/>
                    <a:pt x="17520" y="22"/>
                    <a:pt x="17431" y="69"/>
                  </a:cubicBezTo>
                  <a:cubicBezTo>
                    <a:pt x="10312" y="3768"/>
                    <a:pt x="4184" y="9629"/>
                    <a:pt x="166" y="16571"/>
                  </a:cubicBezTo>
                  <a:cubicBezTo>
                    <a:pt x="1" y="16851"/>
                    <a:pt x="102" y="17207"/>
                    <a:pt x="382" y="17371"/>
                  </a:cubicBezTo>
                  <a:cubicBezTo>
                    <a:pt x="472" y="17422"/>
                    <a:pt x="573" y="17448"/>
                    <a:pt x="675" y="17448"/>
                  </a:cubicBezTo>
                  <a:cubicBezTo>
                    <a:pt x="865" y="17448"/>
                    <a:pt x="1069" y="17346"/>
                    <a:pt x="1170" y="17156"/>
                  </a:cubicBezTo>
                  <a:cubicBezTo>
                    <a:pt x="5086" y="10404"/>
                    <a:pt x="11049" y="4696"/>
                    <a:pt x="17978" y="1098"/>
                  </a:cubicBezTo>
                  <a:cubicBezTo>
                    <a:pt x="18257" y="959"/>
                    <a:pt x="18372" y="603"/>
                    <a:pt x="18220" y="310"/>
                  </a:cubicBezTo>
                  <a:cubicBezTo>
                    <a:pt x="18113" y="115"/>
                    <a:pt x="17915" y="1"/>
                    <a:pt x="1770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a:off x="5056121" y="2964773"/>
              <a:ext cx="69846" cy="416335"/>
            </a:xfrm>
            <a:custGeom>
              <a:rect b="b" l="l" r="r" t="t"/>
              <a:pathLst>
                <a:path extrusionOk="0" h="8241" w="1565">
                  <a:moveTo>
                    <a:pt x="948" y="1"/>
                  </a:moveTo>
                  <a:cubicBezTo>
                    <a:pt x="650" y="1"/>
                    <a:pt x="395" y="247"/>
                    <a:pt x="382" y="562"/>
                  </a:cubicBezTo>
                  <a:lnTo>
                    <a:pt x="14" y="7617"/>
                  </a:lnTo>
                  <a:cubicBezTo>
                    <a:pt x="1" y="7948"/>
                    <a:pt x="243" y="8216"/>
                    <a:pt x="560" y="8241"/>
                  </a:cubicBezTo>
                  <a:lnTo>
                    <a:pt x="599" y="8241"/>
                  </a:lnTo>
                  <a:cubicBezTo>
                    <a:pt x="904" y="8241"/>
                    <a:pt x="1158" y="7999"/>
                    <a:pt x="1183" y="7682"/>
                  </a:cubicBezTo>
                  <a:lnTo>
                    <a:pt x="1539" y="625"/>
                  </a:lnTo>
                  <a:cubicBezTo>
                    <a:pt x="1565" y="294"/>
                    <a:pt x="1311" y="28"/>
                    <a:pt x="992" y="3"/>
                  </a:cubicBezTo>
                  <a:cubicBezTo>
                    <a:pt x="978" y="1"/>
                    <a:pt x="963" y="1"/>
                    <a:pt x="9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a:off x="4803651" y="2678425"/>
              <a:ext cx="582198" cy="235726"/>
            </a:xfrm>
            <a:custGeom>
              <a:rect b="b" l="l" r="r" t="t"/>
              <a:pathLst>
                <a:path extrusionOk="0" h="4666" w="13045">
                  <a:moveTo>
                    <a:pt x="12447" y="0"/>
                  </a:moveTo>
                  <a:cubicBezTo>
                    <a:pt x="8175" y="89"/>
                    <a:pt x="3993" y="1322"/>
                    <a:pt x="356" y="3585"/>
                  </a:cubicBezTo>
                  <a:cubicBezTo>
                    <a:pt x="89" y="3763"/>
                    <a:pt x="0" y="4119"/>
                    <a:pt x="178" y="4399"/>
                  </a:cubicBezTo>
                  <a:cubicBezTo>
                    <a:pt x="280" y="4577"/>
                    <a:pt x="470" y="4666"/>
                    <a:pt x="674" y="4666"/>
                  </a:cubicBezTo>
                  <a:cubicBezTo>
                    <a:pt x="776" y="4666"/>
                    <a:pt x="877" y="4640"/>
                    <a:pt x="979" y="4577"/>
                  </a:cubicBezTo>
                  <a:cubicBezTo>
                    <a:pt x="4425" y="2428"/>
                    <a:pt x="8404" y="1246"/>
                    <a:pt x="12472" y="1170"/>
                  </a:cubicBezTo>
                  <a:cubicBezTo>
                    <a:pt x="12790" y="1170"/>
                    <a:pt x="13045" y="902"/>
                    <a:pt x="13045" y="572"/>
                  </a:cubicBezTo>
                  <a:cubicBezTo>
                    <a:pt x="13031" y="255"/>
                    <a:pt x="12740" y="0"/>
                    <a:pt x="124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a:off x="5478854" y="1492663"/>
              <a:ext cx="1022518" cy="1853781"/>
            </a:xfrm>
            <a:custGeom>
              <a:rect b="b" l="l" r="r" t="t"/>
              <a:pathLst>
                <a:path extrusionOk="0" h="36694" w="22911">
                  <a:moveTo>
                    <a:pt x="13521" y="1"/>
                  </a:moveTo>
                  <a:cubicBezTo>
                    <a:pt x="13364" y="1"/>
                    <a:pt x="13205" y="21"/>
                    <a:pt x="13045" y="65"/>
                  </a:cubicBezTo>
                  <a:cubicBezTo>
                    <a:pt x="10604" y="726"/>
                    <a:pt x="7997" y="1336"/>
                    <a:pt x="5824" y="2659"/>
                  </a:cubicBezTo>
                  <a:cubicBezTo>
                    <a:pt x="3649" y="3969"/>
                    <a:pt x="1806" y="6028"/>
                    <a:pt x="1335" y="8532"/>
                  </a:cubicBezTo>
                  <a:cubicBezTo>
                    <a:pt x="1" y="15462"/>
                    <a:pt x="115" y="23014"/>
                    <a:pt x="3674" y="29103"/>
                  </a:cubicBezTo>
                  <a:cubicBezTo>
                    <a:pt x="4679" y="30832"/>
                    <a:pt x="6090" y="32383"/>
                    <a:pt x="7832" y="33375"/>
                  </a:cubicBezTo>
                  <a:cubicBezTo>
                    <a:pt x="8912" y="34532"/>
                    <a:pt x="10031" y="35625"/>
                    <a:pt x="11201" y="36693"/>
                  </a:cubicBezTo>
                  <a:cubicBezTo>
                    <a:pt x="10921" y="35968"/>
                    <a:pt x="10655" y="35231"/>
                    <a:pt x="10451" y="34468"/>
                  </a:cubicBezTo>
                  <a:cubicBezTo>
                    <a:pt x="9396" y="30705"/>
                    <a:pt x="9612" y="26395"/>
                    <a:pt x="11938" y="23242"/>
                  </a:cubicBezTo>
                  <a:cubicBezTo>
                    <a:pt x="13286" y="21437"/>
                    <a:pt x="15218" y="20152"/>
                    <a:pt x="16884" y="18627"/>
                  </a:cubicBezTo>
                  <a:cubicBezTo>
                    <a:pt x="19325" y="16389"/>
                    <a:pt x="21194" y="13618"/>
                    <a:pt x="22911" y="10758"/>
                  </a:cubicBezTo>
                  <a:lnTo>
                    <a:pt x="22911" y="10758"/>
                  </a:lnTo>
                  <a:cubicBezTo>
                    <a:pt x="22822" y="10777"/>
                    <a:pt x="22732" y="10786"/>
                    <a:pt x="22640" y="10786"/>
                  </a:cubicBezTo>
                  <a:cubicBezTo>
                    <a:pt x="22247" y="10786"/>
                    <a:pt x="21840" y="10614"/>
                    <a:pt x="21499" y="10325"/>
                  </a:cubicBezTo>
                  <a:cubicBezTo>
                    <a:pt x="20914" y="9829"/>
                    <a:pt x="20622" y="9079"/>
                    <a:pt x="20317" y="8367"/>
                  </a:cubicBezTo>
                  <a:cubicBezTo>
                    <a:pt x="19287" y="5888"/>
                    <a:pt x="17863" y="3587"/>
                    <a:pt x="16096" y="1565"/>
                  </a:cubicBezTo>
                  <a:cubicBezTo>
                    <a:pt x="15417" y="788"/>
                    <a:pt x="14501" y="1"/>
                    <a:pt x="135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
            <p:cNvSpPr/>
            <p:nvPr/>
          </p:nvSpPr>
          <p:spPr>
            <a:xfrm>
              <a:off x="7097665" y="1843425"/>
              <a:ext cx="503337" cy="1598099"/>
            </a:xfrm>
            <a:custGeom>
              <a:rect b="b" l="l" r="r" t="t"/>
              <a:pathLst>
                <a:path extrusionOk="0" h="31633" w="11278">
                  <a:moveTo>
                    <a:pt x="1997" y="1"/>
                  </a:moveTo>
                  <a:cubicBezTo>
                    <a:pt x="1017" y="725"/>
                    <a:pt x="305" y="1844"/>
                    <a:pt x="191" y="3064"/>
                  </a:cubicBezTo>
                  <a:cubicBezTo>
                    <a:pt x="0" y="4844"/>
                    <a:pt x="915" y="6548"/>
                    <a:pt x="2048" y="7946"/>
                  </a:cubicBezTo>
                  <a:cubicBezTo>
                    <a:pt x="3166" y="9319"/>
                    <a:pt x="4539" y="10514"/>
                    <a:pt x="5531" y="12002"/>
                  </a:cubicBezTo>
                  <a:cubicBezTo>
                    <a:pt x="6687" y="13731"/>
                    <a:pt x="7260" y="15778"/>
                    <a:pt x="7819" y="17774"/>
                  </a:cubicBezTo>
                  <a:cubicBezTo>
                    <a:pt x="8772" y="21181"/>
                    <a:pt x="9727" y="24601"/>
                    <a:pt x="10083" y="28098"/>
                  </a:cubicBezTo>
                  <a:cubicBezTo>
                    <a:pt x="10210" y="29267"/>
                    <a:pt x="10260" y="30449"/>
                    <a:pt x="10210" y="31632"/>
                  </a:cubicBezTo>
                  <a:cubicBezTo>
                    <a:pt x="10311" y="31314"/>
                    <a:pt x="10400" y="31009"/>
                    <a:pt x="10489" y="30691"/>
                  </a:cubicBezTo>
                  <a:cubicBezTo>
                    <a:pt x="11023" y="28746"/>
                    <a:pt x="11264" y="26775"/>
                    <a:pt x="11264" y="24792"/>
                  </a:cubicBezTo>
                  <a:cubicBezTo>
                    <a:pt x="11278" y="21461"/>
                    <a:pt x="10566" y="18117"/>
                    <a:pt x="9256" y="14989"/>
                  </a:cubicBezTo>
                  <a:cubicBezTo>
                    <a:pt x="10222" y="14189"/>
                    <a:pt x="10858" y="13019"/>
                    <a:pt x="10998" y="11760"/>
                  </a:cubicBezTo>
                  <a:cubicBezTo>
                    <a:pt x="11023" y="11480"/>
                    <a:pt x="11049" y="11175"/>
                    <a:pt x="11049" y="10870"/>
                  </a:cubicBezTo>
                  <a:cubicBezTo>
                    <a:pt x="11049" y="10743"/>
                    <a:pt x="11049" y="10604"/>
                    <a:pt x="11036" y="10477"/>
                  </a:cubicBezTo>
                  <a:cubicBezTo>
                    <a:pt x="10616" y="10540"/>
                    <a:pt x="10196" y="10565"/>
                    <a:pt x="9790" y="10565"/>
                  </a:cubicBezTo>
                  <a:cubicBezTo>
                    <a:pt x="9676" y="10565"/>
                    <a:pt x="9561" y="10565"/>
                    <a:pt x="9447" y="10553"/>
                  </a:cubicBezTo>
                  <a:cubicBezTo>
                    <a:pt x="9128" y="10540"/>
                    <a:pt x="8874" y="10273"/>
                    <a:pt x="8887" y="9955"/>
                  </a:cubicBezTo>
                  <a:cubicBezTo>
                    <a:pt x="8900" y="9637"/>
                    <a:pt x="9154" y="9383"/>
                    <a:pt x="9459" y="9383"/>
                  </a:cubicBezTo>
                  <a:lnTo>
                    <a:pt x="9498" y="9383"/>
                  </a:lnTo>
                  <a:cubicBezTo>
                    <a:pt x="9586" y="9395"/>
                    <a:pt x="9676" y="9395"/>
                    <a:pt x="9764" y="9395"/>
                  </a:cubicBezTo>
                  <a:cubicBezTo>
                    <a:pt x="10120" y="9395"/>
                    <a:pt x="10476" y="9370"/>
                    <a:pt x="10820" y="9332"/>
                  </a:cubicBezTo>
                  <a:cubicBezTo>
                    <a:pt x="10680" y="8887"/>
                    <a:pt x="10451" y="8493"/>
                    <a:pt x="10108" y="8188"/>
                  </a:cubicBezTo>
                  <a:cubicBezTo>
                    <a:pt x="7883" y="6166"/>
                    <a:pt x="5658" y="4132"/>
                    <a:pt x="3421" y="2098"/>
                  </a:cubicBezTo>
                  <a:cubicBezTo>
                    <a:pt x="2746" y="1488"/>
                    <a:pt x="2073" y="865"/>
                    <a:pt x="199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
            <p:cNvSpPr/>
            <p:nvPr/>
          </p:nvSpPr>
          <p:spPr>
            <a:xfrm>
              <a:off x="7493709" y="2314881"/>
              <a:ext cx="96490" cy="62342"/>
            </a:xfrm>
            <a:custGeom>
              <a:rect b="b" l="l" r="r" t="t"/>
              <a:pathLst>
                <a:path extrusionOk="0" h="1234" w="2162">
                  <a:moveTo>
                    <a:pt x="1946" y="0"/>
                  </a:moveTo>
                  <a:cubicBezTo>
                    <a:pt x="1602" y="38"/>
                    <a:pt x="1246" y="63"/>
                    <a:pt x="890" y="63"/>
                  </a:cubicBezTo>
                  <a:cubicBezTo>
                    <a:pt x="802" y="63"/>
                    <a:pt x="712" y="63"/>
                    <a:pt x="624" y="51"/>
                  </a:cubicBezTo>
                  <a:lnTo>
                    <a:pt x="585" y="51"/>
                  </a:lnTo>
                  <a:cubicBezTo>
                    <a:pt x="280" y="51"/>
                    <a:pt x="26" y="305"/>
                    <a:pt x="13" y="623"/>
                  </a:cubicBezTo>
                  <a:cubicBezTo>
                    <a:pt x="0" y="941"/>
                    <a:pt x="254" y="1208"/>
                    <a:pt x="573" y="1221"/>
                  </a:cubicBezTo>
                  <a:cubicBezTo>
                    <a:pt x="687" y="1233"/>
                    <a:pt x="802" y="1233"/>
                    <a:pt x="916" y="1233"/>
                  </a:cubicBezTo>
                  <a:cubicBezTo>
                    <a:pt x="1322" y="1233"/>
                    <a:pt x="1742" y="1208"/>
                    <a:pt x="2162" y="1145"/>
                  </a:cubicBezTo>
                  <a:cubicBezTo>
                    <a:pt x="2136" y="750"/>
                    <a:pt x="2073" y="356"/>
                    <a:pt x="1946" y="0"/>
                  </a:cubicBezTo>
                  <a:close/>
                </a:path>
              </a:pathLst>
            </a:custGeom>
            <a:solidFill>
              <a:srgbClr val="D425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8" name="Google Shape;378;p4"/>
          <p:cNvSpPr/>
          <p:nvPr/>
        </p:nvSpPr>
        <p:spPr>
          <a:xfrm rot="-5400000">
            <a:off x="204853" y="428392"/>
            <a:ext cx="841499" cy="784992"/>
          </a:xfrm>
          <a:custGeom>
            <a:rect b="b" l="l" r="r" t="t"/>
            <a:pathLst>
              <a:path extrusionOk="0" h="39300" w="36409">
                <a:moveTo>
                  <a:pt x="9000" y="1"/>
                </a:moveTo>
                <a:cubicBezTo>
                  <a:pt x="7677" y="1"/>
                  <a:pt x="6409" y="150"/>
                  <a:pt x="5254" y="503"/>
                </a:cubicBezTo>
                <a:cubicBezTo>
                  <a:pt x="2607" y="1316"/>
                  <a:pt x="630" y="3255"/>
                  <a:pt x="328" y="7066"/>
                </a:cubicBezTo>
                <a:cubicBezTo>
                  <a:pt x="1" y="11089"/>
                  <a:pt x="1599" y="15334"/>
                  <a:pt x="2621" y="19159"/>
                </a:cubicBezTo>
                <a:cubicBezTo>
                  <a:pt x="4075" y="24622"/>
                  <a:pt x="1023" y="31632"/>
                  <a:pt x="4677" y="36439"/>
                </a:cubicBezTo>
                <a:cubicBezTo>
                  <a:pt x="6244" y="38503"/>
                  <a:pt x="8737" y="39299"/>
                  <a:pt x="11525" y="39299"/>
                </a:cubicBezTo>
                <a:cubicBezTo>
                  <a:pt x="16968" y="39299"/>
                  <a:pt x="23532" y="36262"/>
                  <a:pt x="26504" y="33688"/>
                </a:cubicBezTo>
                <a:cubicBezTo>
                  <a:pt x="32754" y="28304"/>
                  <a:pt x="36408" y="18295"/>
                  <a:pt x="31837" y="10906"/>
                </a:cubicBezTo>
                <a:cubicBezTo>
                  <a:pt x="29412" y="6988"/>
                  <a:pt x="25365" y="4289"/>
                  <a:pt x="21054" y="2678"/>
                </a:cubicBezTo>
                <a:cubicBezTo>
                  <a:pt x="17671" y="1421"/>
                  <a:pt x="13077" y="1"/>
                  <a:pt x="90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
          <p:cNvSpPr txBox="1"/>
          <p:nvPr/>
        </p:nvSpPr>
        <p:spPr>
          <a:xfrm>
            <a:off x="378619" y="573360"/>
            <a:ext cx="493966" cy="499460"/>
          </a:xfrm>
          <a:prstGeom prst="rect">
            <a:avLst/>
          </a:prstGeom>
          <a:noFill/>
          <a:ln>
            <a:noFill/>
          </a:ln>
        </p:spPr>
        <p:txBody>
          <a:bodyPr anchorCtr="0" anchor="ctr" bIns="91425" lIns="91425" spcFirstLastPara="1" rIns="91425" wrap="square" tIns="91425">
            <a:normAutofit fontScale="97500"/>
          </a:bodyPr>
          <a:lstStyle/>
          <a:p>
            <a:pPr indent="0" lvl="0" marL="0" marR="0" rtl="0" algn="l">
              <a:lnSpc>
                <a:spcPct val="100000"/>
              </a:lnSpc>
              <a:spcBef>
                <a:spcPts val="0"/>
              </a:spcBef>
              <a:spcAft>
                <a:spcPts val="0"/>
              </a:spcAft>
              <a:buClr>
                <a:srgbClr val="0258A1"/>
              </a:buClr>
              <a:buSzPct val="71794"/>
              <a:buFont typeface="Montserrat"/>
              <a:buNone/>
            </a:pPr>
            <a:r>
              <a:rPr b="1" i="0" lang="en-US" sz="2000" u="none" cap="none" strike="noStrike">
                <a:solidFill>
                  <a:schemeClr val="dk2"/>
                </a:solidFill>
                <a:latin typeface="Montserrat"/>
                <a:ea typeface="Montserrat"/>
                <a:cs typeface="Montserrat"/>
                <a:sym typeface="Montserrat"/>
              </a:rPr>
              <a:t>01</a:t>
            </a:r>
            <a:endParaRPr b="0" i="0" sz="1400" u="none" cap="none" strike="noStrike">
              <a:solidFill>
                <a:srgbClr val="000000"/>
              </a:solidFill>
              <a:latin typeface="Arial"/>
              <a:ea typeface="Arial"/>
              <a:cs typeface="Arial"/>
              <a:sym typeface="Arial"/>
            </a:endParaRPr>
          </a:p>
        </p:txBody>
      </p:sp>
      <p:sp>
        <p:nvSpPr>
          <p:cNvPr id="380" name="Google Shape;380;p4"/>
          <p:cNvSpPr txBox="1"/>
          <p:nvPr/>
        </p:nvSpPr>
        <p:spPr>
          <a:xfrm>
            <a:off x="491407" y="1704594"/>
            <a:ext cx="4569300" cy="34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688"/>
              <a:buFont typeface="Montserrat"/>
              <a:buNone/>
            </a:pPr>
            <a:r>
              <a:rPr b="0" i="0" lang="en-US" sz="1400" u="none" cap="none" strike="noStrike">
                <a:solidFill>
                  <a:schemeClr val="accent1"/>
                </a:solidFill>
                <a:latin typeface="Montserrat"/>
                <a:ea typeface="Montserrat"/>
                <a:cs typeface="Montserrat"/>
                <a:sym typeface="Montserrat"/>
              </a:rPr>
              <a:t>- ECG là tín hiệu điện học của tim được ghi lại bằng cách đặt các điện cực trên bề mặt của da.</a:t>
            </a:r>
            <a:endParaRPr b="0" i="0" sz="1400" u="none"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688"/>
              <a:buFont typeface="Montserrat"/>
              <a:buNone/>
            </a:pPr>
            <a:r>
              <a:t/>
            </a:r>
            <a:endParaRPr b="0" i="0" sz="1400" u="none"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688"/>
              <a:buFont typeface="Montserrat"/>
              <a:buNone/>
            </a:pPr>
            <a:r>
              <a:rPr b="0" i="0" lang="en-US" sz="1400" u="none" cap="none" strike="noStrike">
                <a:solidFill>
                  <a:schemeClr val="accent1"/>
                </a:solidFill>
                <a:latin typeface="Montserrat"/>
                <a:ea typeface="Montserrat"/>
                <a:cs typeface="Montserrat"/>
                <a:sym typeface="Montserrat"/>
              </a:rPr>
              <a:t>- ECG biểu hiện cho các sự kiện điện trong tim và được sử dụng để chẩn đoán các bệnh tim mạch và điều trị bệnh tim mạch.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688"/>
              <a:buFont typeface="Montserrat"/>
              <a:buNone/>
            </a:pPr>
            <a:r>
              <a:rPr b="0" i="0" lang="en-US" sz="1400" u="none" cap="none" strike="noStrike">
                <a:solidFill>
                  <a:schemeClr val="accent1"/>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grpSp>
        <p:nvGrpSpPr>
          <p:cNvPr id="385" name="Google Shape;385;p5"/>
          <p:cNvGrpSpPr/>
          <p:nvPr/>
        </p:nvGrpSpPr>
        <p:grpSpPr>
          <a:xfrm>
            <a:off x="5801125" y="439563"/>
            <a:ext cx="1977628" cy="4260087"/>
            <a:chOff x="5801125" y="439563"/>
            <a:chExt cx="1977628" cy="4260087"/>
          </a:xfrm>
        </p:grpSpPr>
        <p:sp>
          <p:nvSpPr>
            <p:cNvPr id="386" name="Google Shape;386;p5"/>
            <p:cNvSpPr/>
            <p:nvPr/>
          </p:nvSpPr>
          <p:spPr>
            <a:xfrm>
              <a:off x="5801125" y="4382550"/>
              <a:ext cx="1864800" cy="317100"/>
            </a:xfrm>
            <a:prstGeom prst="ellipse">
              <a:avLst/>
            </a:prstGeom>
            <a:solidFill>
              <a:srgbClr val="D4EB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
            <p:cNvSpPr/>
            <p:nvPr/>
          </p:nvSpPr>
          <p:spPr>
            <a:xfrm>
              <a:off x="6367508" y="4299456"/>
              <a:ext cx="573957" cy="277890"/>
            </a:xfrm>
            <a:custGeom>
              <a:rect b="b" l="l" r="r" t="t"/>
              <a:pathLst>
                <a:path extrusionOk="0" h="4654" w="9612">
                  <a:moveTo>
                    <a:pt x="9420" y="1"/>
                  </a:moveTo>
                  <a:lnTo>
                    <a:pt x="6179" y="116"/>
                  </a:lnTo>
                  <a:lnTo>
                    <a:pt x="6077" y="891"/>
                  </a:lnTo>
                  <a:cubicBezTo>
                    <a:pt x="6077" y="891"/>
                    <a:pt x="4195" y="1819"/>
                    <a:pt x="3877" y="1831"/>
                  </a:cubicBezTo>
                  <a:cubicBezTo>
                    <a:pt x="3874" y="1832"/>
                    <a:pt x="3871" y="1832"/>
                    <a:pt x="3868" y="1832"/>
                  </a:cubicBezTo>
                  <a:cubicBezTo>
                    <a:pt x="3766" y="1832"/>
                    <a:pt x="3407" y="1779"/>
                    <a:pt x="2954" y="1779"/>
                  </a:cubicBezTo>
                  <a:cubicBezTo>
                    <a:pt x="1788" y="1779"/>
                    <a:pt x="0" y="2131"/>
                    <a:pt x="381" y="4654"/>
                  </a:cubicBezTo>
                  <a:lnTo>
                    <a:pt x="9611" y="4349"/>
                  </a:lnTo>
                  <a:lnTo>
                    <a:pt x="942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
            <p:cNvSpPr/>
            <p:nvPr/>
          </p:nvSpPr>
          <p:spPr>
            <a:xfrm>
              <a:off x="7126633" y="4272945"/>
              <a:ext cx="318088" cy="335510"/>
            </a:xfrm>
            <a:custGeom>
              <a:rect b="b" l="l" r="r" t="t"/>
              <a:pathLst>
                <a:path extrusionOk="0" h="5619" w="5327">
                  <a:moveTo>
                    <a:pt x="3674" y="0"/>
                  </a:moveTo>
                  <a:lnTo>
                    <a:pt x="967" y="687"/>
                  </a:lnTo>
                  <a:lnTo>
                    <a:pt x="967" y="1780"/>
                  </a:lnTo>
                  <a:cubicBezTo>
                    <a:pt x="967" y="1780"/>
                    <a:pt x="102" y="3763"/>
                    <a:pt x="13" y="4247"/>
                  </a:cubicBezTo>
                  <a:cubicBezTo>
                    <a:pt x="0" y="4272"/>
                    <a:pt x="0" y="4297"/>
                    <a:pt x="0" y="4310"/>
                  </a:cubicBezTo>
                  <a:lnTo>
                    <a:pt x="0" y="5162"/>
                  </a:lnTo>
                  <a:cubicBezTo>
                    <a:pt x="0" y="5162"/>
                    <a:pt x="1360" y="5618"/>
                    <a:pt x="2804" y="5618"/>
                  </a:cubicBezTo>
                  <a:cubicBezTo>
                    <a:pt x="3708" y="5618"/>
                    <a:pt x="4645" y="5439"/>
                    <a:pt x="5301" y="4857"/>
                  </a:cubicBezTo>
                  <a:cubicBezTo>
                    <a:pt x="5301" y="4857"/>
                    <a:pt x="5327" y="4552"/>
                    <a:pt x="5238" y="4106"/>
                  </a:cubicBezTo>
                  <a:cubicBezTo>
                    <a:pt x="5137" y="3496"/>
                    <a:pt x="4818" y="2645"/>
                    <a:pt x="4005" y="1919"/>
                  </a:cubicBezTo>
                  <a:lnTo>
                    <a:pt x="36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
            <p:cNvSpPr/>
            <p:nvPr/>
          </p:nvSpPr>
          <p:spPr>
            <a:xfrm>
              <a:off x="6630123" y="2367539"/>
              <a:ext cx="750108" cy="1964638"/>
            </a:xfrm>
            <a:custGeom>
              <a:rect b="b" l="l" r="r" t="t"/>
              <a:pathLst>
                <a:path extrusionOk="0" h="32903" w="12562">
                  <a:moveTo>
                    <a:pt x="11265" y="0"/>
                  </a:moveTo>
                  <a:lnTo>
                    <a:pt x="1" y="139"/>
                  </a:lnTo>
                  <a:lnTo>
                    <a:pt x="1132" y="32903"/>
                  </a:lnTo>
                  <a:lnTo>
                    <a:pt x="5391" y="32903"/>
                  </a:lnTo>
                  <a:lnTo>
                    <a:pt x="5391" y="6420"/>
                  </a:lnTo>
                  <a:lnTo>
                    <a:pt x="8722" y="32903"/>
                  </a:lnTo>
                  <a:lnTo>
                    <a:pt x="12562" y="32559"/>
                  </a:lnTo>
                  <a:lnTo>
                    <a:pt x="11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
            <p:cNvSpPr/>
            <p:nvPr/>
          </p:nvSpPr>
          <p:spPr>
            <a:xfrm>
              <a:off x="7126633" y="4518114"/>
              <a:ext cx="318088" cy="90341"/>
            </a:xfrm>
            <a:custGeom>
              <a:rect b="b" l="l" r="r" t="t"/>
              <a:pathLst>
                <a:path extrusionOk="0" h="1513" w="5327">
                  <a:moveTo>
                    <a:pt x="5238" y="0"/>
                  </a:moveTo>
                  <a:cubicBezTo>
                    <a:pt x="4361" y="470"/>
                    <a:pt x="3440" y="620"/>
                    <a:pt x="2619" y="620"/>
                  </a:cubicBezTo>
                  <a:cubicBezTo>
                    <a:pt x="1217" y="620"/>
                    <a:pt x="109" y="180"/>
                    <a:pt x="13" y="141"/>
                  </a:cubicBezTo>
                  <a:cubicBezTo>
                    <a:pt x="0" y="166"/>
                    <a:pt x="0" y="191"/>
                    <a:pt x="0" y="204"/>
                  </a:cubicBezTo>
                  <a:lnTo>
                    <a:pt x="0" y="1056"/>
                  </a:lnTo>
                  <a:cubicBezTo>
                    <a:pt x="0" y="1056"/>
                    <a:pt x="1360" y="1512"/>
                    <a:pt x="2804" y="1512"/>
                  </a:cubicBezTo>
                  <a:cubicBezTo>
                    <a:pt x="3708" y="1512"/>
                    <a:pt x="4645" y="1333"/>
                    <a:pt x="5301" y="751"/>
                  </a:cubicBezTo>
                  <a:cubicBezTo>
                    <a:pt x="5301" y="751"/>
                    <a:pt x="5327" y="446"/>
                    <a:pt x="5238"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
            <p:cNvSpPr/>
            <p:nvPr/>
          </p:nvSpPr>
          <p:spPr>
            <a:xfrm>
              <a:off x="6387213" y="4507486"/>
              <a:ext cx="554251" cy="69861"/>
            </a:xfrm>
            <a:custGeom>
              <a:rect b="b" l="l" r="r" t="t"/>
              <a:pathLst>
                <a:path extrusionOk="0" h="1170" w="9282">
                  <a:moveTo>
                    <a:pt x="9205" y="0"/>
                  </a:moveTo>
                  <a:lnTo>
                    <a:pt x="0" y="420"/>
                  </a:lnTo>
                  <a:lnTo>
                    <a:pt x="51" y="1170"/>
                  </a:lnTo>
                  <a:lnTo>
                    <a:pt x="9281" y="865"/>
                  </a:lnTo>
                  <a:lnTo>
                    <a:pt x="9205" y="0"/>
                  </a:ln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
            <p:cNvSpPr/>
            <p:nvPr/>
          </p:nvSpPr>
          <p:spPr>
            <a:xfrm>
              <a:off x="6497263" y="1181758"/>
              <a:ext cx="1015053" cy="2136245"/>
            </a:xfrm>
            <a:custGeom>
              <a:rect b="b" l="l" r="r" t="t"/>
              <a:pathLst>
                <a:path extrusionOk="0" h="35777" w="16999">
                  <a:moveTo>
                    <a:pt x="7438" y="0"/>
                  </a:moveTo>
                  <a:cubicBezTo>
                    <a:pt x="3789" y="661"/>
                    <a:pt x="865" y="3700"/>
                    <a:pt x="865" y="3700"/>
                  </a:cubicBezTo>
                  <a:lnTo>
                    <a:pt x="1336" y="10489"/>
                  </a:lnTo>
                  <a:lnTo>
                    <a:pt x="0" y="35407"/>
                  </a:lnTo>
                  <a:lnTo>
                    <a:pt x="6701" y="35624"/>
                  </a:lnTo>
                  <a:lnTo>
                    <a:pt x="7337" y="32674"/>
                  </a:lnTo>
                  <a:lnTo>
                    <a:pt x="8125" y="35776"/>
                  </a:lnTo>
                  <a:lnTo>
                    <a:pt x="13248" y="35356"/>
                  </a:lnTo>
                  <a:lnTo>
                    <a:pt x="16999" y="35051"/>
                  </a:lnTo>
                  <a:cubicBezTo>
                    <a:pt x="16999" y="35051"/>
                    <a:pt x="16999" y="35026"/>
                    <a:pt x="16986" y="34988"/>
                  </a:cubicBezTo>
                  <a:cubicBezTo>
                    <a:pt x="16986" y="34963"/>
                    <a:pt x="16973" y="34899"/>
                    <a:pt x="16973" y="34836"/>
                  </a:cubicBezTo>
                  <a:cubicBezTo>
                    <a:pt x="16694" y="32941"/>
                    <a:pt x="14672" y="18829"/>
                    <a:pt x="14341" y="13667"/>
                  </a:cubicBezTo>
                  <a:cubicBezTo>
                    <a:pt x="14329" y="13642"/>
                    <a:pt x="14329" y="13629"/>
                    <a:pt x="14329" y="13629"/>
                  </a:cubicBezTo>
                  <a:cubicBezTo>
                    <a:pt x="14316" y="13401"/>
                    <a:pt x="14304" y="13172"/>
                    <a:pt x="14290" y="12980"/>
                  </a:cubicBezTo>
                  <a:lnTo>
                    <a:pt x="14290" y="12968"/>
                  </a:lnTo>
                  <a:cubicBezTo>
                    <a:pt x="14290" y="12650"/>
                    <a:pt x="14278" y="12396"/>
                    <a:pt x="14290" y="12192"/>
                  </a:cubicBezTo>
                  <a:cubicBezTo>
                    <a:pt x="14304" y="12027"/>
                    <a:pt x="14316" y="11900"/>
                    <a:pt x="14341" y="11836"/>
                  </a:cubicBezTo>
                  <a:cubicBezTo>
                    <a:pt x="15511" y="8722"/>
                    <a:pt x="15855" y="3344"/>
                    <a:pt x="15855" y="3344"/>
                  </a:cubicBezTo>
                  <a:cubicBezTo>
                    <a:pt x="15855" y="3344"/>
                    <a:pt x="13629" y="445"/>
                    <a:pt x="743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
            <p:cNvSpPr/>
            <p:nvPr/>
          </p:nvSpPr>
          <p:spPr>
            <a:xfrm>
              <a:off x="7354376" y="1429973"/>
              <a:ext cx="60" cy="836"/>
            </a:xfrm>
            <a:custGeom>
              <a:rect b="b" l="l" r="r" t="t"/>
              <a:pathLst>
                <a:path extrusionOk="0" h="14" w="1">
                  <a:moveTo>
                    <a:pt x="0" y="0"/>
                  </a:moveTo>
                  <a:lnTo>
                    <a:pt x="0" y="13"/>
                  </a:lnTo>
                  <a:close/>
                </a:path>
              </a:pathLst>
            </a:custGeom>
            <a:solidFill>
              <a:srgbClr val="EC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
            <p:cNvSpPr/>
            <p:nvPr/>
          </p:nvSpPr>
          <p:spPr>
            <a:xfrm>
              <a:off x="7350554" y="1956077"/>
              <a:ext cx="836" cy="776"/>
            </a:xfrm>
            <a:custGeom>
              <a:rect b="b" l="l" r="r" t="t"/>
              <a:pathLst>
                <a:path extrusionOk="0" h="13" w="14">
                  <a:moveTo>
                    <a:pt x="0" y="0"/>
                  </a:moveTo>
                  <a:lnTo>
                    <a:pt x="0" y="12"/>
                  </a:lnTo>
                  <a:cubicBezTo>
                    <a:pt x="14" y="12"/>
                    <a:pt x="14" y="12"/>
                    <a:pt x="14" y="0"/>
                  </a:cubicBezTo>
                  <a:close/>
                </a:path>
              </a:pathLst>
            </a:custGeom>
            <a:solidFill>
              <a:srgbClr val="EC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
            <p:cNvSpPr/>
            <p:nvPr/>
          </p:nvSpPr>
          <p:spPr>
            <a:xfrm>
              <a:off x="7350554" y="1956077"/>
              <a:ext cx="60" cy="776"/>
            </a:xfrm>
            <a:custGeom>
              <a:rect b="b" l="l" r="r" t="t"/>
              <a:pathLst>
                <a:path extrusionOk="0" h="13" w="1">
                  <a:moveTo>
                    <a:pt x="0" y="0"/>
                  </a:moveTo>
                  <a:lnTo>
                    <a:pt x="0" y="12"/>
                  </a:lnTo>
                  <a:lnTo>
                    <a:pt x="0" y="12"/>
                  </a:lnTo>
                  <a:lnTo>
                    <a:pt x="0" y="0"/>
                  </a:lnTo>
                  <a:lnTo>
                    <a:pt x="0" y="0"/>
                  </a:lnTo>
                  <a:close/>
                </a:path>
              </a:pathLst>
            </a:custGeom>
            <a:solidFill>
              <a:srgbClr val="EC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
            <p:cNvSpPr/>
            <p:nvPr/>
          </p:nvSpPr>
          <p:spPr>
            <a:xfrm>
              <a:off x="7205573" y="1430749"/>
              <a:ext cx="306743" cy="1862176"/>
            </a:xfrm>
            <a:custGeom>
              <a:rect b="b" l="l" r="r" t="t"/>
              <a:pathLst>
                <a:path extrusionOk="0" h="31187" w="5137">
                  <a:moveTo>
                    <a:pt x="1844" y="0"/>
                  </a:moveTo>
                  <a:lnTo>
                    <a:pt x="1844" y="0"/>
                  </a:lnTo>
                  <a:cubicBezTo>
                    <a:pt x="1780" y="178"/>
                    <a:pt x="1" y="2213"/>
                    <a:pt x="877" y="8302"/>
                  </a:cubicBezTo>
                  <a:cubicBezTo>
                    <a:pt x="3357" y="25745"/>
                    <a:pt x="1386" y="31186"/>
                    <a:pt x="1386" y="31186"/>
                  </a:cubicBezTo>
                  <a:lnTo>
                    <a:pt x="5137" y="30881"/>
                  </a:lnTo>
                  <a:cubicBezTo>
                    <a:pt x="5137" y="30881"/>
                    <a:pt x="5137" y="30856"/>
                    <a:pt x="5124" y="30818"/>
                  </a:cubicBezTo>
                  <a:cubicBezTo>
                    <a:pt x="5124" y="30793"/>
                    <a:pt x="5111" y="30729"/>
                    <a:pt x="5111" y="30666"/>
                  </a:cubicBezTo>
                  <a:cubicBezTo>
                    <a:pt x="4832" y="28771"/>
                    <a:pt x="2810" y="14659"/>
                    <a:pt x="2479" y="9497"/>
                  </a:cubicBezTo>
                  <a:cubicBezTo>
                    <a:pt x="2467" y="9472"/>
                    <a:pt x="2467" y="9459"/>
                    <a:pt x="2467" y="9459"/>
                  </a:cubicBezTo>
                  <a:cubicBezTo>
                    <a:pt x="2442" y="9103"/>
                    <a:pt x="2416" y="8875"/>
                    <a:pt x="2428" y="8810"/>
                  </a:cubicBezTo>
                  <a:cubicBezTo>
                    <a:pt x="2340" y="8810"/>
                    <a:pt x="1818" y="8505"/>
                    <a:pt x="1780" y="8022"/>
                  </a:cubicBezTo>
                  <a:cubicBezTo>
                    <a:pt x="1640" y="6535"/>
                    <a:pt x="1272" y="3293"/>
                    <a:pt x="1513" y="1894"/>
                  </a:cubicBezTo>
                  <a:cubicBezTo>
                    <a:pt x="1793" y="292"/>
                    <a:pt x="1831" y="38"/>
                    <a:pt x="1844" y="0"/>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
            <p:cNvSpPr/>
            <p:nvPr/>
          </p:nvSpPr>
          <p:spPr>
            <a:xfrm>
              <a:off x="7320997" y="1814087"/>
              <a:ext cx="413748" cy="732642"/>
            </a:xfrm>
            <a:custGeom>
              <a:rect b="b" l="l" r="r" t="t"/>
              <a:pathLst>
                <a:path extrusionOk="0" h="12270" w="6929">
                  <a:moveTo>
                    <a:pt x="4564" y="0"/>
                  </a:moveTo>
                  <a:lnTo>
                    <a:pt x="1233" y="305"/>
                  </a:lnTo>
                  <a:lnTo>
                    <a:pt x="3775" y="5772"/>
                  </a:lnTo>
                  <a:lnTo>
                    <a:pt x="0" y="11176"/>
                  </a:lnTo>
                  <a:lnTo>
                    <a:pt x="1297" y="12269"/>
                  </a:lnTo>
                  <a:cubicBezTo>
                    <a:pt x="1297" y="12269"/>
                    <a:pt x="6738" y="7018"/>
                    <a:pt x="6840" y="5874"/>
                  </a:cubicBezTo>
                  <a:cubicBezTo>
                    <a:pt x="6928" y="4718"/>
                    <a:pt x="4564" y="0"/>
                    <a:pt x="4564" y="0"/>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
            <p:cNvSpPr/>
            <p:nvPr/>
          </p:nvSpPr>
          <p:spPr>
            <a:xfrm>
              <a:off x="7160012" y="2481406"/>
              <a:ext cx="243746" cy="279204"/>
            </a:xfrm>
            <a:custGeom>
              <a:rect b="b" l="l" r="r" t="t"/>
              <a:pathLst>
                <a:path extrusionOk="0" h="4676" w="4082">
                  <a:moveTo>
                    <a:pt x="2696" y="0"/>
                  </a:moveTo>
                  <a:cubicBezTo>
                    <a:pt x="2696" y="0"/>
                    <a:pt x="1" y="1399"/>
                    <a:pt x="26" y="1792"/>
                  </a:cubicBezTo>
                  <a:cubicBezTo>
                    <a:pt x="40" y="1944"/>
                    <a:pt x="147" y="2004"/>
                    <a:pt x="300" y="2004"/>
                  </a:cubicBezTo>
                  <a:cubicBezTo>
                    <a:pt x="558" y="2004"/>
                    <a:pt x="949" y="1836"/>
                    <a:pt x="1259" y="1653"/>
                  </a:cubicBezTo>
                  <a:lnTo>
                    <a:pt x="1259" y="1653"/>
                  </a:lnTo>
                  <a:cubicBezTo>
                    <a:pt x="1259" y="1653"/>
                    <a:pt x="649" y="3763"/>
                    <a:pt x="916" y="4513"/>
                  </a:cubicBezTo>
                  <a:cubicBezTo>
                    <a:pt x="956" y="4623"/>
                    <a:pt x="1056" y="4675"/>
                    <a:pt x="1176" y="4675"/>
                  </a:cubicBezTo>
                  <a:cubicBezTo>
                    <a:pt x="1402" y="4675"/>
                    <a:pt x="1698" y="4489"/>
                    <a:pt x="1781" y="4157"/>
                  </a:cubicBezTo>
                  <a:cubicBezTo>
                    <a:pt x="1781" y="4157"/>
                    <a:pt x="3255" y="3877"/>
                    <a:pt x="3496" y="3445"/>
                  </a:cubicBezTo>
                  <a:cubicBezTo>
                    <a:pt x="4081" y="2670"/>
                    <a:pt x="4044" y="2136"/>
                    <a:pt x="3954" y="890"/>
                  </a:cubicBezTo>
                  <a:lnTo>
                    <a:pt x="2696" y="0"/>
                  </a:ln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
            <p:cNvSpPr/>
            <p:nvPr/>
          </p:nvSpPr>
          <p:spPr>
            <a:xfrm>
              <a:off x="7181986" y="1406447"/>
              <a:ext cx="596767" cy="1183512"/>
            </a:xfrm>
            <a:custGeom>
              <a:rect b="b" l="l" r="r" t="t"/>
              <a:pathLst>
                <a:path extrusionOk="0" h="19821" w="9994">
                  <a:moveTo>
                    <a:pt x="4273" y="1"/>
                  </a:moveTo>
                  <a:cubicBezTo>
                    <a:pt x="1" y="865"/>
                    <a:pt x="1730" y="7527"/>
                    <a:pt x="1730" y="7527"/>
                  </a:cubicBezTo>
                  <a:lnTo>
                    <a:pt x="4744" y="12129"/>
                  </a:lnTo>
                  <a:lnTo>
                    <a:pt x="2061" y="17011"/>
                  </a:lnTo>
                  <a:lnTo>
                    <a:pt x="4744" y="19821"/>
                  </a:lnTo>
                  <a:cubicBezTo>
                    <a:pt x="4744" y="19821"/>
                    <a:pt x="9651" y="13630"/>
                    <a:pt x="9816" y="12574"/>
                  </a:cubicBezTo>
                  <a:cubicBezTo>
                    <a:pt x="9994" y="11506"/>
                    <a:pt x="4273" y="1"/>
                    <a:pt x="42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
            <p:cNvSpPr/>
            <p:nvPr/>
          </p:nvSpPr>
          <p:spPr>
            <a:xfrm>
              <a:off x="6332516" y="1842211"/>
              <a:ext cx="446112" cy="924609"/>
            </a:xfrm>
            <a:custGeom>
              <a:rect b="b" l="l" r="r" t="t"/>
              <a:pathLst>
                <a:path extrusionOk="0" h="15485" w="7471">
                  <a:moveTo>
                    <a:pt x="1730" y="0"/>
                  </a:moveTo>
                  <a:cubicBezTo>
                    <a:pt x="1730" y="0"/>
                    <a:pt x="1" y="4730"/>
                    <a:pt x="64" y="5874"/>
                  </a:cubicBezTo>
                  <a:cubicBezTo>
                    <a:pt x="140" y="7030"/>
                    <a:pt x="4107" y="12268"/>
                    <a:pt x="4107" y="12268"/>
                  </a:cubicBezTo>
                  <a:cubicBezTo>
                    <a:pt x="4222" y="13514"/>
                    <a:pt x="4259" y="14048"/>
                    <a:pt x="4781" y="14697"/>
                  </a:cubicBezTo>
                  <a:cubicBezTo>
                    <a:pt x="5022" y="15079"/>
                    <a:pt x="6103" y="15079"/>
                    <a:pt x="6103" y="15079"/>
                  </a:cubicBezTo>
                  <a:cubicBezTo>
                    <a:pt x="6197" y="15354"/>
                    <a:pt x="6391" y="15485"/>
                    <a:pt x="6547" y="15485"/>
                  </a:cubicBezTo>
                  <a:cubicBezTo>
                    <a:pt x="6664" y="15485"/>
                    <a:pt x="6761" y="15411"/>
                    <a:pt x="6777" y="15269"/>
                  </a:cubicBezTo>
                  <a:cubicBezTo>
                    <a:pt x="6943" y="13947"/>
                    <a:pt x="6141" y="12511"/>
                    <a:pt x="6141" y="12510"/>
                  </a:cubicBezTo>
                  <a:lnTo>
                    <a:pt x="6141" y="12510"/>
                  </a:lnTo>
                  <a:cubicBezTo>
                    <a:pt x="6419" y="12654"/>
                    <a:pt x="6976" y="12917"/>
                    <a:pt x="7270" y="12917"/>
                  </a:cubicBezTo>
                  <a:cubicBezTo>
                    <a:pt x="7393" y="12917"/>
                    <a:pt x="7471" y="12871"/>
                    <a:pt x="7463" y="12751"/>
                  </a:cubicBezTo>
                  <a:cubicBezTo>
                    <a:pt x="7426" y="12358"/>
                    <a:pt x="5061" y="11175"/>
                    <a:pt x="5061" y="11175"/>
                  </a:cubicBezTo>
                  <a:lnTo>
                    <a:pt x="2302" y="5784"/>
                  </a:lnTo>
                  <a:lnTo>
                    <a:pt x="4158" y="305"/>
                  </a:lnTo>
                  <a:lnTo>
                    <a:pt x="1730" y="0"/>
                  </a:ln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
            <p:cNvSpPr/>
            <p:nvPr/>
          </p:nvSpPr>
          <p:spPr>
            <a:xfrm>
              <a:off x="6300630" y="1434511"/>
              <a:ext cx="435065" cy="1183572"/>
            </a:xfrm>
            <a:custGeom>
              <a:rect b="b" l="l" r="r" t="t"/>
              <a:pathLst>
                <a:path extrusionOk="0" h="19822" w="7286">
                  <a:moveTo>
                    <a:pt x="4171" y="0"/>
                  </a:moveTo>
                  <a:cubicBezTo>
                    <a:pt x="4171" y="0"/>
                    <a:pt x="1" y="11519"/>
                    <a:pt x="128" y="12575"/>
                  </a:cubicBezTo>
                  <a:cubicBezTo>
                    <a:pt x="255" y="13629"/>
                    <a:pt x="3827" y="19822"/>
                    <a:pt x="3827" y="19822"/>
                  </a:cubicBezTo>
                  <a:lnTo>
                    <a:pt x="5785" y="17011"/>
                  </a:lnTo>
                  <a:lnTo>
                    <a:pt x="3827" y="12129"/>
                  </a:lnTo>
                  <a:lnTo>
                    <a:pt x="6027" y="7527"/>
                  </a:lnTo>
                  <a:cubicBezTo>
                    <a:pt x="6027" y="7527"/>
                    <a:pt x="7285" y="865"/>
                    <a:pt x="41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7151652" y="2636951"/>
              <a:ext cx="254375" cy="271143"/>
            </a:xfrm>
            <a:custGeom>
              <a:rect b="b" l="l" r="r" t="t"/>
              <a:pathLst>
                <a:path extrusionOk="0" h="4541" w="4260">
                  <a:moveTo>
                    <a:pt x="0" y="1"/>
                  </a:moveTo>
                  <a:lnTo>
                    <a:pt x="0" y="4018"/>
                  </a:lnTo>
                  <a:lnTo>
                    <a:pt x="2124" y="4540"/>
                  </a:lnTo>
                  <a:lnTo>
                    <a:pt x="4260" y="4018"/>
                  </a:lnTo>
                  <a:lnTo>
                    <a:pt x="42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
            <p:cNvSpPr/>
            <p:nvPr/>
          </p:nvSpPr>
          <p:spPr>
            <a:xfrm>
              <a:off x="6557274" y="2636951"/>
              <a:ext cx="235387" cy="271143"/>
            </a:xfrm>
            <a:custGeom>
              <a:rect b="b" l="l" r="r" t="t"/>
              <a:pathLst>
                <a:path extrusionOk="0" h="4541" w="3942">
                  <a:moveTo>
                    <a:pt x="0" y="1"/>
                  </a:moveTo>
                  <a:lnTo>
                    <a:pt x="0" y="4018"/>
                  </a:lnTo>
                  <a:lnTo>
                    <a:pt x="1970" y="4540"/>
                  </a:lnTo>
                  <a:lnTo>
                    <a:pt x="3941" y="4018"/>
                  </a:lnTo>
                  <a:lnTo>
                    <a:pt x="39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
            <p:cNvSpPr/>
            <p:nvPr/>
          </p:nvSpPr>
          <p:spPr>
            <a:xfrm>
              <a:off x="6926178" y="1530942"/>
              <a:ext cx="18332" cy="1649608"/>
            </a:xfrm>
            <a:custGeom>
              <a:rect b="b" l="l" r="r" t="t"/>
              <a:pathLst>
                <a:path extrusionOk="0" h="27627" w="307">
                  <a:moveTo>
                    <a:pt x="52" y="1"/>
                  </a:moveTo>
                  <a:lnTo>
                    <a:pt x="13" y="3446"/>
                  </a:lnTo>
                  <a:lnTo>
                    <a:pt x="1" y="6904"/>
                  </a:lnTo>
                  <a:lnTo>
                    <a:pt x="26" y="13820"/>
                  </a:lnTo>
                  <a:lnTo>
                    <a:pt x="103" y="20724"/>
                  </a:lnTo>
                  <a:lnTo>
                    <a:pt x="166" y="24182"/>
                  </a:lnTo>
                  <a:lnTo>
                    <a:pt x="255" y="27627"/>
                  </a:lnTo>
                  <a:lnTo>
                    <a:pt x="293" y="24182"/>
                  </a:lnTo>
                  <a:lnTo>
                    <a:pt x="306" y="20724"/>
                  </a:lnTo>
                  <a:lnTo>
                    <a:pt x="281" y="13808"/>
                  </a:lnTo>
                  <a:lnTo>
                    <a:pt x="204" y="6904"/>
                  </a:lnTo>
                  <a:lnTo>
                    <a:pt x="140" y="3446"/>
                  </a:lnTo>
                  <a:lnTo>
                    <a:pt x="52" y="1"/>
                  </a:lnTo>
                  <a:close/>
                </a:path>
              </a:pathLst>
            </a:custGeom>
            <a:solidFill>
              <a:srgbClr val="E5E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
            <p:cNvSpPr/>
            <p:nvPr/>
          </p:nvSpPr>
          <p:spPr>
            <a:xfrm>
              <a:off x="7403699" y="2036507"/>
              <a:ext cx="279395" cy="94222"/>
            </a:xfrm>
            <a:custGeom>
              <a:rect b="b" l="l" r="r" t="t"/>
              <a:pathLst>
                <a:path extrusionOk="0" h="1578" w="4679">
                  <a:moveTo>
                    <a:pt x="0" y="1"/>
                  </a:moveTo>
                  <a:lnTo>
                    <a:pt x="1031" y="1577"/>
                  </a:lnTo>
                  <a:cubicBezTo>
                    <a:pt x="1274" y="1076"/>
                    <a:pt x="1776" y="819"/>
                    <a:pt x="2591" y="819"/>
                  </a:cubicBezTo>
                  <a:cubicBezTo>
                    <a:pt x="3140" y="819"/>
                    <a:pt x="3830" y="935"/>
                    <a:pt x="4679" y="1171"/>
                  </a:cubicBezTo>
                  <a:cubicBezTo>
                    <a:pt x="3882" y="695"/>
                    <a:pt x="2995" y="157"/>
                    <a:pt x="2163" y="157"/>
                  </a:cubicBezTo>
                  <a:cubicBezTo>
                    <a:pt x="1815" y="157"/>
                    <a:pt x="1476" y="251"/>
                    <a:pt x="1158" y="484"/>
                  </a:cubicBezTo>
                  <a:cubicBezTo>
                    <a:pt x="1039" y="573"/>
                    <a:pt x="938" y="621"/>
                    <a:pt x="834" y="621"/>
                  </a:cubicBezTo>
                  <a:cubicBezTo>
                    <a:pt x="627" y="621"/>
                    <a:pt x="406" y="432"/>
                    <a:pt x="0" y="1"/>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
            <p:cNvSpPr/>
            <p:nvPr/>
          </p:nvSpPr>
          <p:spPr>
            <a:xfrm>
              <a:off x="6384167" y="1560499"/>
              <a:ext cx="238432" cy="830566"/>
            </a:xfrm>
            <a:custGeom>
              <a:rect b="b" l="l" r="r" t="t"/>
              <a:pathLst>
                <a:path extrusionOk="0" h="13910" w="3993">
                  <a:moveTo>
                    <a:pt x="3230" y="1"/>
                  </a:moveTo>
                  <a:lnTo>
                    <a:pt x="1589" y="10007"/>
                  </a:lnTo>
                  <a:lnTo>
                    <a:pt x="0" y="10172"/>
                  </a:lnTo>
                  <a:lnTo>
                    <a:pt x="1437" y="10502"/>
                  </a:lnTo>
                  <a:cubicBezTo>
                    <a:pt x="2526" y="10751"/>
                    <a:pt x="3422" y="12551"/>
                    <a:pt x="3800" y="13430"/>
                  </a:cubicBezTo>
                  <a:lnTo>
                    <a:pt x="3800" y="13430"/>
                  </a:lnTo>
                  <a:lnTo>
                    <a:pt x="2428" y="10019"/>
                  </a:lnTo>
                  <a:lnTo>
                    <a:pt x="2962" y="8914"/>
                  </a:lnTo>
                  <a:lnTo>
                    <a:pt x="3230" y="1"/>
                  </a:lnTo>
                  <a:close/>
                  <a:moveTo>
                    <a:pt x="3800" y="13430"/>
                  </a:moveTo>
                  <a:lnTo>
                    <a:pt x="3993" y="13910"/>
                  </a:lnTo>
                  <a:cubicBezTo>
                    <a:pt x="3993" y="13910"/>
                    <a:pt x="3924" y="13720"/>
                    <a:pt x="3800" y="13430"/>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
            <p:cNvSpPr/>
            <p:nvPr/>
          </p:nvSpPr>
          <p:spPr>
            <a:xfrm>
              <a:off x="6829025" y="971460"/>
              <a:ext cx="299876" cy="654422"/>
            </a:xfrm>
            <a:custGeom>
              <a:rect b="b" l="l" r="r" t="t"/>
              <a:pathLst>
                <a:path extrusionOk="0" h="10960" w="5022">
                  <a:moveTo>
                    <a:pt x="4564" y="0"/>
                  </a:moveTo>
                  <a:lnTo>
                    <a:pt x="2060" y="2353"/>
                  </a:lnTo>
                  <a:lnTo>
                    <a:pt x="26" y="2034"/>
                  </a:lnTo>
                  <a:lnTo>
                    <a:pt x="26" y="2034"/>
                  </a:lnTo>
                  <a:cubicBezTo>
                    <a:pt x="26" y="2034"/>
                    <a:pt x="38" y="3560"/>
                    <a:pt x="38" y="3777"/>
                  </a:cubicBezTo>
                  <a:cubicBezTo>
                    <a:pt x="38" y="3992"/>
                    <a:pt x="102" y="4870"/>
                    <a:pt x="102" y="4870"/>
                  </a:cubicBezTo>
                  <a:cubicBezTo>
                    <a:pt x="102" y="4870"/>
                    <a:pt x="1" y="5111"/>
                    <a:pt x="64" y="5607"/>
                  </a:cubicBezTo>
                  <a:cubicBezTo>
                    <a:pt x="191" y="6611"/>
                    <a:pt x="585" y="8506"/>
                    <a:pt x="1755" y="10959"/>
                  </a:cubicBezTo>
                  <a:cubicBezTo>
                    <a:pt x="2899" y="9663"/>
                    <a:pt x="4069" y="6764"/>
                    <a:pt x="4564" y="5492"/>
                  </a:cubicBezTo>
                  <a:cubicBezTo>
                    <a:pt x="4705" y="5111"/>
                    <a:pt x="4793" y="4870"/>
                    <a:pt x="4793" y="4870"/>
                  </a:cubicBezTo>
                  <a:lnTo>
                    <a:pt x="5022" y="3853"/>
                  </a:lnTo>
                  <a:cubicBezTo>
                    <a:pt x="5022" y="3853"/>
                    <a:pt x="4844" y="3407"/>
                    <a:pt x="4705" y="2836"/>
                  </a:cubicBezTo>
                  <a:cubicBezTo>
                    <a:pt x="4628" y="2556"/>
                    <a:pt x="4564" y="2251"/>
                    <a:pt x="4539" y="1958"/>
                  </a:cubicBezTo>
                  <a:cubicBezTo>
                    <a:pt x="4488" y="1437"/>
                    <a:pt x="4513" y="852"/>
                    <a:pt x="4539" y="458"/>
                  </a:cubicBezTo>
                  <a:cubicBezTo>
                    <a:pt x="4552" y="178"/>
                    <a:pt x="4564" y="0"/>
                    <a:pt x="4564" y="0"/>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
            <p:cNvSpPr/>
            <p:nvPr/>
          </p:nvSpPr>
          <p:spPr>
            <a:xfrm>
              <a:off x="6830578" y="1123242"/>
              <a:ext cx="1553" cy="90461"/>
            </a:xfrm>
            <a:custGeom>
              <a:rect b="b" l="l" r="r" t="t"/>
              <a:pathLst>
                <a:path extrusionOk="0" h="1515" w="26">
                  <a:moveTo>
                    <a:pt x="0" y="1"/>
                  </a:moveTo>
                  <a:lnTo>
                    <a:pt x="0" y="1514"/>
                  </a:lnTo>
                  <a:lnTo>
                    <a:pt x="25" y="1514"/>
                  </a:lnTo>
                  <a:cubicBezTo>
                    <a:pt x="12" y="1387"/>
                    <a:pt x="12" y="1298"/>
                    <a:pt x="12" y="1235"/>
                  </a:cubicBezTo>
                  <a:cubicBezTo>
                    <a:pt x="12" y="1107"/>
                    <a:pt x="12" y="472"/>
                    <a:pt x="0" y="1"/>
                  </a:cubicBezTo>
                  <a:close/>
                </a:path>
              </a:pathLst>
            </a:custGeom>
            <a:solidFill>
              <a:srgbClr val="EFBF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
            <p:cNvSpPr/>
            <p:nvPr/>
          </p:nvSpPr>
          <p:spPr>
            <a:xfrm>
              <a:off x="6830578" y="1213643"/>
              <a:ext cx="1553" cy="7643"/>
            </a:xfrm>
            <a:custGeom>
              <a:rect b="b" l="l" r="r" t="t"/>
              <a:pathLst>
                <a:path extrusionOk="0" h="128" w="26">
                  <a:moveTo>
                    <a:pt x="0" y="0"/>
                  </a:moveTo>
                  <a:lnTo>
                    <a:pt x="0" y="102"/>
                  </a:lnTo>
                  <a:cubicBezTo>
                    <a:pt x="12" y="114"/>
                    <a:pt x="25" y="114"/>
                    <a:pt x="25" y="127"/>
                  </a:cubicBezTo>
                  <a:lnTo>
                    <a:pt x="25" y="0"/>
                  </a:lnTo>
                  <a:close/>
                </a:path>
              </a:pathLst>
            </a:custGeom>
            <a:solidFill>
              <a:srgbClr val="EFBF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
            <p:cNvSpPr/>
            <p:nvPr/>
          </p:nvSpPr>
          <p:spPr>
            <a:xfrm>
              <a:off x="6830578" y="998747"/>
              <a:ext cx="279395" cy="266545"/>
            </a:xfrm>
            <a:custGeom>
              <a:rect b="b" l="l" r="r" t="t"/>
              <a:pathLst>
                <a:path extrusionOk="0" h="4464" w="4679">
                  <a:moveTo>
                    <a:pt x="4513" y="1"/>
                  </a:moveTo>
                  <a:lnTo>
                    <a:pt x="2034" y="2416"/>
                  </a:lnTo>
                  <a:lnTo>
                    <a:pt x="0" y="2086"/>
                  </a:lnTo>
                  <a:lnTo>
                    <a:pt x="0" y="2086"/>
                  </a:lnTo>
                  <a:cubicBezTo>
                    <a:pt x="12" y="2557"/>
                    <a:pt x="12" y="3192"/>
                    <a:pt x="12" y="3320"/>
                  </a:cubicBezTo>
                  <a:cubicBezTo>
                    <a:pt x="12" y="3383"/>
                    <a:pt x="12" y="3472"/>
                    <a:pt x="25" y="3599"/>
                  </a:cubicBezTo>
                  <a:lnTo>
                    <a:pt x="25" y="3726"/>
                  </a:lnTo>
                  <a:cubicBezTo>
                    <a:pt x="419" y="4006"/>
                    <a:pt x="1182" y="4464"/>
                    <a:pt x="2034" y="4464"/>
                  </a:cubicBezTo>
                  <a:cubicBezTo>
                    <a:pt x="2911" y="4464"/>
                    <a:pt x="3890" y="3993"/>
                    <a:pt x="4679" y="2379"/>
                  </a:cubicBezTo>
                  <a:cubicBezTo>
                    <a:pt x="4602" y="2099"/>
                    <a:pt x="4538" y="1794"/>
                    <a:pt x="4513" y="1501"/>
                  </a:cubicBezTo>
                  <a:cubicBezTo>
                    <a:pt x="4487" y="1260"/>
                    <a:pt x="4487" y="993"/>
                    <a:pt x="4487" y="751"/>
                  </a:cubicBezTo>
                  <a:cubicBezTo>
                    <a:pt x="4487" y="472"/>
                    <a:pt x="4501" y="204"/>
                    <a:pt x="4513" y="1"/>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6830578" y="1186296"/>
              <a:ext cx="291576" cy="492010"/>
            </a:xfrm>
            <a:custGeom>
              <a:rect b="b" l="l" r="r" t="t"/>
              <a:pathLst>
                <a:path extrusionOk="0" h="8240" w="4883">
                  <a:moveTo>
                    <a:pt x="4869" y="1"/>
                  </a:moveTo>
                  <a:cubicBezTo>
                    <a:pt x="3868" y="1468"/>
                    <a:pt x="2821" y="2044"/>
                    <a:pt x="1839" y="2044"/>
                  </a:cubicBezTo>
                  <a:cubicBezTo>
                    <a:pt x="1187" y="2044"/>
                    <a:pt x="563" y="1790"/>
                    <a:pt x="0" y="1374"/>
                  </a:cubicBezTo>
                  <a:lnTo>
                    <a:pt x="0" y="1374"/>
                  </a:lnTo>
                  <a:cubicBezTo>
                    <a:pt x="127" y="2315"/>
                    <a:pt x="229" y="4349"/>
                    <a:pt x="978" y="6586"/>
                  </a:cubicBezTo>
                  <a:cubicBezTo>
                    <a:pt x="1156" y="7132"/>
                    <a:pt x="1373" y="7680"/>
                    <a:pt x="1627" y="8239"/>
                  </a:cubicBezTo>
                  <a:cubicBezTo>
                    <a:pt x="2060" y="7743"/>
                    <a:pt x="2479" y="7069"/>
                    <a:pt x="2886" y="6319"/>
                  </a:cubicBezTo>
                  <a:cubicBezTo>
                    <a:pt x="3750" y="4756"/>
                    <a:pt x="4501" y="2899"/>
                    <a:pt x="4882" y="1894"/>
                  </a:cubicBezTo>
                  <a:lnTo>
                    <a:pt x="486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
            <p:cNvSpPr/>
            <p:nvPr/>
          </p:nvSpPr>
          <p:spPr>
            <a:xfrm>
              <a:off x="6927730" y="1181758"/>
              <a:ext cx="283993" cy="495712"/>
            </a:xfrm>
            <a:custGeom>
              <a:rect b="b" l="l" r="r" t="t"/>
              <a:pathLst>
                <a:path extrusionOk="0" h="8302" w="4756">
                  <a:moveTo>
                    <a:pt x="3267" y="0"/>
                  </a:moveTo>
                  <a:lnTo>
                    <a:pt x="0" y="8302"/>
                  </a:lnTo>
                  <a:lnTo>
                    <a:pt x="3852" y="4640"/>
                  </a:lnTo>
                  <a:lnTo>
                    <a:pt x="3128" y="3166"/>
                  </a:lnTo>
                  <a:lnTo>
                    <a:pt x="4755" y="2479"/>
                  </a:lnTo>
                  <a:lnTo>
                    <a:pt x="4106" y="801"/>
                  </a:lnTo>
                  <a:lnTo>
                    <a:pt x="3267" y="0"/>
                  </a:ln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
            <p:cNvSpPr/>
            <p:nvPr/>
          </p:nvSpPr>
          <p:spPr>
            <a:xfrm>
              <a:off x="6700703" y="1196925"/>
              <a:ext cx="224041" cy="474515"/>
            </a:xfrm>
            <a:custGeom>
              <a:rect b="b" l="l" r="r" t="t"/>
              <a:pathLst>
                <a:path extrusionOk="0" h="7947" w="3752">
                  <a:moveTo>
                    <a:pt x="2187" y="1"/>
                  </a:moveTo>
                  <a:lnTo>
                    <a:pt x="1158" y="649"/>
                  </a:lnTo>
                  <a:lnTo>
                    <a:pt x="1" y="2378"/>
                  </a:lnTo>
                  <a:lnTo>
                    <a:pt x="1348" y="3001"/>
                  </a:lnTo>
                  <a:lnTo>
                    <a:pt x="217" y="4374"/>
                  </a:lnTo>
                  <a:lnTo>
                    <a:pt x="3752" y="7946"/>
                  </a:lnTo>
                  <a:cubicBezTo>
                    <a:pt x="2899" y="5251"/>
                    <a:pt x="2264" y="2505"/>
                    <a:pt x="2187" y="1"/>
                  </a:cubicBezTo>
                  <a:close/>
                </a:path>
              </a:pathLst>
            </a:custGeom>
            <a:solidFill>
              <a:srgbClr val="414042">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
            <p:cNvSpPr/>
            <p:nvPr/>
          </p:nvSpPr>
          <p:spPr>
            <a:xfrm>
              <a:off x="6624809" y="1463351"/>
              <a:ext cx="155670" cy="364410"/>
            </a:xfrm>
            <a:custGeom>
              <a:rect b="b" l="l" r="r" t="t"/>
              <a:pathLst>
                <a:path extrusionOk="0" h="6103" w="2607">
                  <a:moveTo>
                    <a:pt x="471" y="1"/>
                  </a:moveTo>
                  <a:cubicBezTo>
                    <a:pt x="458" y="14"/>
                    <a:pt x="305" y="1133"/>
                    <a:pt x="331" y="2391"/>
                  </a:cubicBezTo>
                  <a:cubicBezTo>
                    <a:pt x="356" y="4108"/>
                    <a:pt x="661" y="5239"/>
                    <a:pt x="1259" y="5760"/>
                  </a:cubicBezTo>
                  <a:cubicBezTo>
                    <a:pt x="1361" y="5862"/>
                    <a:pt x="1475" y="5938"/>
                    <a:pt x="1602" y="5989"/>
                  </a:cubicBezTo>
                  <a:cubicBezTo>
                    <a:pt x="1773" y="6063"/>
                    <a:pt x="1956" y="6103"/>
                    <a:pt x="2155" y="6103"/>
                  </a:cubicBezTo>
                  <a:cubicBezTo>
                    <a:pt x="2297" y="6103"/>
                    <a:pt x="2448" y="6083"/>
                    <a:pt x="2607" y="6040"/>
                  </a:cubicBezTo>
                  <a:lnTo>
                    <a:pt x="2568" y="5913"/>
                  </a:lnTo>
                  <a:cubicBezTo>
                    <a:pt x="2423" y="5946"/>
                    <a:pt x="2285" y="5963"/>
                    <a:pt x="2155" y="5963"/>
                  </a:cubicBezTo>
                  <a:cubicBezTo>
                    <a:pt x="1842" y="5963"/>
                    <a:pt x="1573" y="5865"/>
                    <a:pt x="1348" y="5659"/>
                  </a:cubicBezTo>
                  <a:cubicBezTo>
                    <a:pt x="0" y="4450"/>
                    <a:pt x="598" y="65"/>
                    <a:pt x="598" y="26"/>
                  </a:cubicBezTo>
                  <a:lnTo>
                    <a:pt x="4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
            <p:cNvSpPr/>
            <p:nvPr/>
          </p:nvSpPr>
          <p:spPr>
            <a:xfrm>
              <a:off x="6603551" y="1490698"/>
              <a:ext cx="211860" cy="317418"/>
            </a:xfrm>
            <a:custGeom>
              <a:rect b="b" l="l" r="r" t="t"/>
              <a:pathLst>
                <a:path extrusionOk="0" h="5316" w="3548">
                  <a:moveTo>
                    <a:pt x="3407" y="0"/>
                  </a:moveTo>
                  <a:cubicBezTo>
                    <a:pt x="3407" y="51"/>
                    <a:pt x="2950" y="4489"/>
                    <a:pt x="1437" y="5111"/>
                  </a:cubicBezTo>
                  <a:cubicBezTo>
                    <a:pt x="1326" y="5153"/>
                    <a:pt x="1212" y="5174"/>
                    <a:pt x="1094" y="5174"/>
                  </a:cubicBezTo>
                  <a:cubicBezTo>
                    <a:pt x="779" y="5174"/>
                    <a:pt x="441" y="5026"/>
                    <a:pt x="90" y="4730"/>
                  </a:cubicBezTo>
                  <a:lnTo>
                    <a:pt x="0" y="4831"/>
                  </a:lnTo>
                  <a:cubicBezTo>
                    <a:pt x="191" y="4997"/>
                    <a:pt x="382" y="5111"/>
                    <a:pt x="560" y="5201"/>
                  </a:cubicBezTo>
                  <a:cubicBezTo>
                    <a:pt x="741" y="5277"/>
                    <a:pt x="915" y="5316"/>
                    <a:pt x="1084" y="5316"/>
                  </a:cubicBezTo>
                  <a:cubicBezTo>
                    <a:pt x="1222" y="5316"/>
                    <a:pt x="1356" y="5290"/>
                    <a:pt x="1488" y="5238"/>
                  </a:cubicBezTo>
                  <a:cubicBezTo>
                    <a:pt x="2161" y="4959"/>
                    <a:pt x="2709" y="3992"/>
                    <a:pt x="3128" y="2365"/>
                  </a:cubicBezTo>
                  <a:cubicBezTo>
                    <a:pt x="3433" y="1170"/>
                    <a:pt x="3548" y="26"/>
                    <a:pt x="3548" y="14"/>
                  </a:cubicBezTo>
                  <a:lnTo>
                    <a:pt x="34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
            <p:cNvSpPr/>
            <p:nvPr/>
          </p:nvSpPr>
          <p:spPr>
            <a:xfrm>
              <a:off x="6648335" y="1340348"/>
              <a:ext cx="183019" cy="151305"/>
            </a:xfrm>
            <a:custGeom>
              <a:rect b="b" l="l" r="r" t="t"/>
              <a:pathLst>
                <a:path extrusionOk="0" h="2534" w="3065">
                  <a:moveTo>
                    <a:pt x="1481" y="0"/>
                  </a:moveTo>
                  <a:cubicBezTo>
                    <a:pt x="1195" y="0"/>
                    <a:pt x="943" y="92"/>
                    <a:pt x="725" y="268"/>
                  </a:cubicBezTo>
                  <a:cubicBezTo>
                    <a:pt x="64" y="815"/>
                    <a:pt x="1" y="2010"/>
                    <a:pt x="1" y="2061"/>
                  </a:cubicBezTo>
                  <a:cubicBezTo>
                    <a:pt x="1" y="2111"/>
                    <a:pt x="38" y="2162"/>
                    <a:pt x="77" y="2176"/>
                  </a:cubicBezTo>
                  <a:cubicBezTo>
                    <a:pt x="89" y="2188"/>
                    <a:pt x="102" y="2188"/>
                    <a:pt x="128" y="2188"/>
                  </a:cubicBezTo>
                  <a:cubicBezTo>
                    <a:pt x="191" y="2188"/>
                    <a:pt x="242" y="2137"/>
                    <a:pt x="255" y="2074"/>
                  </a:cubicBezTo>
                  <a:cubicBezTo>
                    <a:pt x="255" y="2061"/>
                    <a:pt x="306" y="942"/>
                    <a:pt x="878" y="459"/>
                  </a:cubicBezTo>
                  <a:cubicBezTo>
                    <a:pt x="1054" y="314"/>
                    <a:pt x="1256" y="245"/>
                    <a:pt x="1490" y="245"/>
                  </a:cubicBezTo>
                  <a:cubicBezTo>
                    <a:pt x="1543" y="245"/>
                    <a:pt x="1597" y="248"/>
                    <a:pt x="1654" y="255"/>
                  </a:cubicBezTo>
                  <a:cubicBezTo>
                    <a:pt x="1959" y="294"/>
                    <a:pt x="2200" y="433"/>
                    <a:pt x="2366" y="662"/>
                  </a:cubicBezTo>
                  <a:cubicBezTo>
                    <a:pt x="2810" y="1286"/>
                    <a:pt x="2607" y="2379"/>
                    <a:pt x="2607" y="2391"/>
                  </a:cubicBezTo>
                  <a:cubicBezTo>
                    <a:pt x="2594" y="2455"/>
                    <a:pt x="2645" y="2518"/>
                    <a:pt x="2708" y="2532"/>
                  </a:cubicBezTo>
                  <a:cubicBezTo>
                    <a:pt x="2716" y="2533"/>
                    <a:pt x="2724" y="2534"/>
                    <a:pt x="2732" y="2534"/>
                  </a:cubicBezTo>
                  <a:cubicBezTo>
                    <a:pt x="2787" y="2534"/>
                    <a:pt x="2837" y="2497"/>
                    <a:pt x="2849" y="2430"/>
                  </a:cubicBezTo>
                  <a:cubicBezTo>
                    <a:pt x="2861" y="2391"/>
                    <a:pt x="3064" y="1235"/>
                    <a:pt x="2556" y="523"/>
                  </a:cubicBezTo>
                  <a:cubicBezTo>
                    <a:pt x="2352" y="230"/>
                    <a:pt x="2060" y="65"/>
                    <a:pt x="1679" y="14"/>
                  </a:cubicBezTo>
                  <a:cubicBezTo>
                    <a:pt x="1611" y="5"/>
                    <a:pt x="1545" y="0"/>
                    <a:pt x="14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
            <p:cNvSpPr/>
            <p:nvPr/>
          </p:nvSpPr>
          <p:spPr>
            <a:xfrm>
              <a:off x="6772060" y="1800354"/>
              <a:ext cx="51711" cy="35109"/>
            </a:xfrm>
            <a:custGeom>
              <a:rect b="b" l="l" r="r" t="t"/>
              <a:pathLst>
                <a:path extrusionOk="0" h="588" w="866">
                  <a:moveTo>
                    <a:pt x="451" y="1"/>
                  </a:moveTo>
                  <a:cubicBezTo>
                    <a:pt x="441" y="1"/>
                    <a:pt x="431" y="1"/>
                    <a:pt x="421" y="1"/>
                  </a:cubicBezTo>
                  <a:cubicBezTo>
                    <a:pt x="192" y="15"/>
                    <a:pt x="1" y="154"/>
                    <a:pt x="14" y="320"/>
                  </a:cubicBezTo>
                  <a:cubicBezTo>
                    <a:pt x="25" y="476"/>
                    <a:pt x="198" y="587"/>
                    <a:pt x="421" y="587"/>
                  </a:cubicBezTo>
                  <a:cubicBezTo>
                    <a:pt x="433" y="587"/>
                    <a:pt x="446" y="587"/>
                    <a:pt x="458" y="586"/>
                  </a:cubicBezTo>
                  <a:cubicBezTo>
                    <a:pt x="687" y="574"/>
                    <a:pt x="865" y="434"/>
                    <a:pt x="853" y="269"/>
                  </a:cubicBezTo>
                  <a:cubicBezTo>
                    <a:pt x="853" y="123"/>
                    <a:pt x="667" y="1"/>
                    <a:pt x="4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
            <p:cNvSpPr/>
            <p:nvPr/>
          </p:nvSpPr>
          <p:spPr>
            <a:xfrm>
              <a:off x="6570112" y="1740465"/>
              <a:ext cx="50159" cy="42215"/>
            </a:xfrm>
            <a:custGeom>
              <a:rect b="b" l="l" r="r" t="t"/>
              <a:pathLst>
                <a:path extrusionOk="0" h="707" w="840">
                  <a:moveTo>
                    <a:pt x="280" y="0"/>
                  </a:moveTo>
                  <a:cubicBezTo>
                    <a:pt x="208" y="0"/>
                    <a:pt x="144" y="25"/>
                    <a:pt x="102" y="77"/>
                  </a:cubicBezTo>
                  <a:cubicBezTo>
                    <a:pt x="1" y="191"/>
                    <a:pt x="52" y="420"/>
                    <a:pt x="230" y="572"/>
                  </a:cubicBezTo>
                  <a:cubicBezTo>
                    <a:pt x="333" y="661"/>
                    <a:pt x="451" y="707"/>
                    <a:pt x="553" y="707"/>
                  </a:cubicBezTo>
                  <a:cubicBezTo>
                    <a:pt x="625" y="707"/>
                    <a:pt x="691" y="684"/>
                    <a:pt x="738" y="636"/>
                  </a:cubicBezTo>
                  <a:cubicBezTo>
                    <a:pt x="840" y="509"/>
                    <a:pt x="789" y="292"/>
                    <a:pt x="611" y="140"/>
                  </a:cubicBezTo>
                  <a:cubicBezTo>
                    <a:pt x="506" y="50"/>
                    <a:pt x="384" y="0"/>
                    <a:pt x="2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
            <p:cNvSpPr/>
            <p:nvPr/>
          </p:nvSpPr>
          <p:spPr>
            <a:xfrm>
              <a:off x="6739457" y="1186296"/>
              <a:ext cx="93390" cy="167188"/>
            </a:xfrm>
            <a:custGeom>
              <a:rect b="b" l="l" r="r" t="t"/>
              <a:pathLst>
                <a:path extrusionOk="0" h="2800" w="1564">
                  <a:moveTo>
                    <a:pt x="1538" y="1"/>
                  </a:moveTo>
                  <a:cubicBezTo>
                    <a:pt x="382" y="1"/>
                    <a:pt x="26" y="2581"/>
                    <a:pt x="13" y="2657"/>
                  </a:cubicBezTo>
                  <a:cubicBezTo>
                    <a:pt x="0" y="2708"/>
                    <a:pt x="26" y="2759"/>
                    <a:pt x="77" y="2784"/>
                  </a:cubicBezTo>
                  <a:cubicBezTo>
                    <a:pt x="89" y="2798"/>
                    <a:pt x="102" y="2798"/>
                    <a:pt x="102" y="2798"/>
                  </a:cubicBezTo>
                  <a:cubicBezTo>
                    <a:pt x="110" y="2799"/>
                    <a:pt x="117" y="2799"/>
                    <a:pt x="125" y="2799"/>
                  </a:cubicBezTo>
                  <a:cubicBezTo>
                    <a:pt x="191" y="2799"/>
                    <a:pt x="243" y="2753"/>
                    <a:pt x="255" y="2696"/>
                  </a:cubicBezTo>
                  <a:cubicBezTo>
                    <a:pt x="255" y="2683"/>
                    <a:pt x="560" y="369"/>
                    <a:pt x="1538" y="242"/>
                  </a:cubicBezTo>
                  <a:cubicBezTo>
                    <a:pt x="1538" y="242"/>
                    <a:pt x="1564" y="1"/>
                    <a:pt x="15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
            <p:cNvSpPr/>
            <p:nvPr/>
          </p:nvSpPr>
          <p:spPr>
            <a:xfrm>
              <a:off x="7177448" y="1748764"/>
              <a:ext cx="10689" cy="48664"/>
            </a:xfrm>
            <a:custGeom>
              <a:rect b="b" l="l" r="r" t="t"/>
              <a:pathLst>
                <a:path extrusionOk="0" h="815" w="179">
                  <a:moveTo>
                    <a:pt x="1" y="1"/>
                  </a:moveTo>
                  <a:lnTo>
                    <a:pt x="1" y="815"/>
                  </a:lnTo>
                  <a:lnTo>
                    <a:pt x="179" y="815"/>
                  </a:lnTo>
                  <a:lnTo>
                    <a:pt x="1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
            <p:cNvSpPr/>
            <p:nvPr/>
          </p:nvSpPr>
          <p:spPr>
            <a:xfrm>
              <a:off x="7131171" y="1780650"/>
              <a:ext cx="93390" cy="94222"/>
            </a:xfrm>
            <a:custGeom>
              <a:rect b="b" l="l" r="r" t="t"/>
              <a:pathLst>
                <a:path extrusionOk="0" h="1578" w="1564">
                  <a:moveTo>
                    <a:pt x="776" y="1"/>
                  </a:moveTo>
                  <a:cubicBezTo>
                    <a:pt x="343" y="1"/>
                    <a:pt x="1" y="357"/>
                    <a:pt x="1" y="789"/>
                  </a:cubicBezTo>
                  <a:cubicBezTo>
                    <a:pt x="1" y="1221"/>
                    <a:pt x="343" y="1577"/>
                    <a:pt x="776" y="1577"/>
                  </a:cubicBezTo>
                  <a:cubicBezTo>
                    <a:pt x="1208" y="1577"/>
                    <a:pt x="1564" y="1221"/>
                    <a:pt x="1564" y="789"/>
                  </a:cubicBezTo>
                  <a:cubicBezTo>
                    <a:pt x="1564" y="357"/>
                    <a:pt x="1208" y="1"/>
                    <a:pt x="7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
            <p:cNvSpPr/>
            <p:nvPr/>
          </p:nvSpPr>
          <p:spPr>
            <a:xfrm>
              <a:off x="7131171" y="1792114"/>
              <a:ext cx="53920" cy="53918"/>
            </a:xfrm>
            <a:custGeom>
              <a:rect b="b" l="l" r="r" t="t"/>
              <a:pathLst>
                <a:path extrusionOk="0" h="903" w="903">
                  <a:moveTo>
                    <a:pt x="458" y="0"/>
                  </a:moveTo>
                  <a:cubicBezTo>
                    <a:pt x="204" y="0"/>
                    <a:pt x="1" y="204"/>
                    <a:pt x="1" y="458"/>
                  </a:cubicBezTo>
                  <a:cubicBezTo>
                    <a:pt x="1" y="699"/>
                    <a:pt x="204" y="902"/>
                    <a:pt x="458" y="902"/>
                  </a:cubicBezTo>
                  <a:cubicBezTo>
                    <a:pt x="699" y="902"/>
                    <a:pt x="903" y="699"/>
                    <a:pt x="903" y="458"/>
                  </a:cubicBezTo>
                  <a:cubicBezTo>
                    <a:pt x="903" y="204"/>
                    <a:pt x="699" y="0"/>
                    <a:pt x="4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
            <p:cNvSpPr/>
            <p:nvPr/>
          </p:nvSpPr>
          <p:spPr>
            <a:xfrm>
              <a:off x="7114451" y="1157635"/>
              <a:ext cx="96854" cy="600324"/>
            </a:xfrm>
            <a:custGeom>
              <a:rect b="b" l="l" r="r" t="t"/>
              <a:pathLst>
                <a:path extrusionOk="0" h="10054" w="1622">
                  <a:moveTo>
                    <a:pt x="9" y="1"/>
                  </a:moveTo>
                  <a:cubicBezTo>
                    <a:pt x="4" y="1"/>
                    <a:pt x="1" y="4"/>
                    <a:pt x="1" y="10"/>
                  </a:cubicBezTo>
                  <a:lnTo>
                    <a:pt x="115" y="366"/>
                  </a:lnTo>
                  <a:cubicBezTo>
                    <a:pt x="420" y="1015"/>
                    <a:pt x="1349" y="3137"/>
                    <a:pt x="1208" y="5515"/>
                  </a:cubicBezTo>
                  <a:cubicBezTo>
                    <a:pt x="1030" y="8363"/>
                    <a:pt x="1030" y="9838"/>
                    <a:pt x="1018" y="10028"/>
                  </a:cubicBezTo>
                  <a:cubicBezTo>
                    <a:pt x="1018" y="10028"/>
                    <a:pt x="1093" y="10053"/>
                    <a:pt x="1167" y="10053"/>
                  </a:cubicBezTo>
                  <a:cubicBezTo>
                    <a:pt x="1212" y="10053"/>
                    <a:pt x="1256" y="10044"/>
                    <a:pt x="1284" y="10016"/>
                  </a:cubicBezTo>
                  <a:cubicBezTo>
                    <a:pt x="1284" y="10003"/>
                    <a:pt x="1310" y="8389"/>
                    <a:pt x="1450" y="5527"/>
                  </a:cubicBezTo>
                  <a:cubicBezTo>
                    <a:pt x="1621" y="1847"/>
                    <a:pt x="134" y="1"/>
                    <a:pt x="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
            <p:cNvSpPr/>
            <p:nvPr/>
          </p:nvSpPr>
          <p:spPr>
            <a:xfrm>
              <a:off x="6738680" y="591823"/>
              <a:ext cx="427482" cy="618894"/>
            </a:xfrm>
            <a:custGeom>
              <a:rect b="b" l="l" r="r" t="t"/>
              <a:pathLst>
                <a:path extrusionOk="0" h="10365" w="7159">
                  <a:moveTo>
                    <a:pt x="3660" y="0"/>
                  </a:moveTo>
                  <a:cubicBezTo>
                    <a:pt x="1761" y="0"/>
                    <a:pt x="165" y="2252"/>
                    <a:pt x="76" y="5075"/>
                  </a:cubicBezTo>
                  <a:cubicBezTo>
                    <a:pt x="0" y="7948"/>
                    <a:pt x="1488" y="10313"/>
                    <a:pt x="3421" y="10363"/>
                  </a:cubicBezTo>
                  <a:cubicBezTo>
                    <a:pt x="3447" y="10364"/>
                    <a:pt x="3473" y="10365"/>
                    <a:pt x="3499" y="10365"/>
                  </a:cubicBezTo>
                  <a:cubicBezTo>
                    <a:pt x="5397" y="10365"/>
                    <a:pt x="6994" y="8113"/>
                    <a:pt x="7082" y="5290"/>
                  </a:cubicBezTo>
                  <a:cubicBezTo>
                    <a:pt x="7158" y="2430"/>
                    <a:pt x="5658" y="52"/>
                    <a:pt x="3738" y="1"/>
                  </a:cubicBezTo>
                  <a:cubicBezTo>
                    <a:pt x="3712" y="1"/>
                    <a:pt x="3686" y="0"/>
                    <a:pt x="3660" y="0"/>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
            <p:cNvSpPr/>
            <p:nvPr/>
          </p:nvSpPr>
          <p:spPr>
            <a:xfrm>
              <a:off x="6618002" y="439563"/>
              <a:ext cx="618024" cy="556199"/>
            </a:xfrm>
            <a:custGeom>
              <a:rect b="b" l="l" r="r" t="t"/>
              <a:pathLst>
                <a:path extrusionOk="0" h="9315" w="10350">
                  <a:moveTo>
                    <a:pt x="5358" y="0"/>
                  </a:moveTo>
                  <a:cubicBezTo>
                    <a:pt x="5261" y="0"/>
                    <a:pt x="5173" y="15"/>
                    <a:pt x="5098" y="47"/>
                  </a:cubicBezTo>
                  <a:cubicBezTo>
                    <a:pt x="4259" y="415"/>
                    <a:pt x="4310" y="1344"/>
                    <a:pt x="4310" y="1344"/>
                  </a:cubicBezTo>
                  <a:cubicBezTo>
                    <a:pt x="4057" y="1266"/>
                    <a:pt x="3631" y="1193"/>
                    <a:pt x="3168" y="1193"/>
                  </a:cubicBezTo>
                  <a:cubicBezTo>
                    <a:pt x="2279" y="1193"/>
                    <a:pt x="1251" y="1460"/>
                    <a:pt x="1043" y="2463"/>
                  </a:cubicBezTo>
                  <a:cubicBezTo>
                    <a:pt x="775" y="3734"/>
                    <a:pt x="1653" y="4116"/>
                    <a:pt x="1653" y="4116"/>
                  </a:cubicBezTo>
                  <a:cubicBezTo>
                    <a:pt x="1653" y="4116"/>
                    <a:pt x="0" y="4675"/>
                    <a:pt x="852" y="5577"/>
                  </a:cubicBezTo>
                  <a:cubicBezTo>
                    <a:pt x="1055" y="5793"/>
                    <a:pt x="1363" y="5875"/>
                    <a:pt x="1713" y="5875"/>
                  </a:cubicBezTo>
                  <a:cubicBezTo>
                    <a:pt x="2828" y="5875"/>
                    <a:pt x="4374" y="5043"/>
                    <a:pt x="4374" y="5043"/>
                  </a:cubicBezTo>
                  <a:lnTo>
                    <a:pt x="4374" y="5043"/>
                  </a:lnTo>
                  <a:cubicBezTo>
                    <a:pt x="4374" y="5043"/>
                    <a:pt x="4233" y="5679"/>
                    <a:pt x="4781" y="6124"/>
                  </a:cubicBezTo>
                  <a:cubicBezTo>
                    <a:pt x="4868" y="6192"/>
                    <a:pt x="4991" y="6220"/>
                    <a:pt x="5137" y="6220"/>
                  </a:cubicBezTo>
                  <a:cubicBezTo>
                    <a:pt x="5928" y="6220"/>
                    <a:pt x="7386" y="5387"/>
                    <a:pt x="7386" y="5387"/>
                  </a:cubicBezTo>
                  <a:cubicBezTo>
                    <a:pt x="7416" y="6052"/>
                    <a:pt x="8162" y="6133"/>
                    <a:pt x="8520" y="6133"/>
                  </a:cubicBezTo>
                  <a:cubicBezTo>
                    <a:pt x="8634" y="6133"/>
                    <a:pt x="8708" y="6124"/>
                    <a:pt x="8709" y="6124"/>
                  </a:cubicBezTo>
                  <a:lnTo>
                    <a:pt x="8709" y="6124"/>
                  </a:lnTo>
                  <a:cubicBezTo>
                    <a:pt x="8137" y="7319"/>
                    <a:pt x="8734" y="9315"/>
                    <a:pt x="8734" y="9315"/>
                  </a:cubicBezTo>
                  <a:cubicBezTo>
                    <a:pt x="8722" y="8133"/>
                    <a:pt x="9573" y="7739"/>
                    <a:pt x="9573" y="7739"/>
                  </a:cubicBezTo>
                  <a:cubicBezTo>
                    <a:pt x="9573" y="6315"/>
                    <a:pt x="10197" y="5819"/>
                    <a:pt x="10183" y="5196"/>
                  </a:cubicBezTo>
                  <a:cubicBezTo>
                    <a:pt x="10171" y="4865"/>
                    <a:pt x="9751" y="4662"/>
                    <a:pt x="9751" y="4662"/>
                  </a:cubicBezTo>
                  <a:cubicBezTo>
                    <a:pt x="9751" y="4662"/>
                    <a:pt x="10349" y="3912"/>
                    <a:pt x="9968" y="3162"/>
                  </a:cubicBezTo>
                  <a:cubicBezTo>
                    <a:pt x="9783" y="2793"/>
                    <a:pt x="9485" y="2697"/>
                    <a:pt x="9227" y="2697"/>
                  </a:cubicBezTo>
                  <a:cubicBezTo>
                    <a:pt x="8952" y="2697"/>
                    <a:pt x="8722" y="2806"/>
                    <a:pt x="8722" y="2806"/>
                  </a:cubicBezTo>
                  <a:cubicBezTo>
                    <a:pt x="8305" y="1545"/>
                    <a:pt x="6341" y="0"/>
                    <a:pt x="5358"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
            <p:cNvSpPr/>
            <p:nvPr/>
          </p:nvSpPr>
          <p:spPr>
            <a:xfrm>
              <a:off x="6606656" y="862847"/>
              <a:ext cx="154835" cy="154291"/>
            </a:xfrm>
            <a:custGeom>
              <a:rect b="b" l="l" r="r" t="t"/>
              <a:pathLst>
                <a:path extrusionOk="0" h="2584" w="2593">
                  <a:moveTo>
                    <a:pt x="1239" y="0"/>
                  </a:moveTo>
                  <a:cubicBezTo>
                    <a:pt x="1143" y="0"/>
                    <a:pt x="1044" y="17"/>
                    <a:pt x="940" y="52"/>
                  </a:cubicBezTo>
                  <a:cubicBezTo>
                    <a:pt x="1" y="365"/>
                    <a:pt x="796" y="2584"/>
                    <a:pt x="2151" y="2584"/>
                  </a:cubicBezTo>
                  <a:cubicBezTo>
                    <a:pt x="2281" y="2584"/>
                    <a:pt x="2416" y="2563"/>
                    <a:pt x="2555" y="2519"/>
                  </a:cubicBezTo>
                  <a:lnTo>
                    <a:pt x="2593" y="1285"/>
                  </a:lnTo>
                  <a:cubicBezTo>
                    <a:pt x="2593" y="1285"/>
                    <a:pt x="2089" y="0"/>
                    <a:pt x="1239" y="0"/>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
            <p:cNvSpPr/>
            <p:nvPr/>
          </p:nvSpPr>
          <p:spPr>
            <a:xfrm>
              <a:off x="6676400" y="909182"/>
              <a:ext cx="72969" cy="59292"/>
            </a:xfrm>
            <a:custGeom>
              <a:rect b="b" l="l" r="r" t="t"/>
              <a:pathLst>
                <a:path extrusionOk="0" h="993" w="1222">
                  <a:moveTo>
                    <a:pt x="65" y="1"/>
                  </a:moveTo>
                  <a:cubicBezTo>
                    <a:pt x="39" y="1"/>
                    <a:pt x="1" y="26"/>
                    <a:pt x="1" y="65"/>
                  </a:cubicBezTo>
                  <a:cubicBezTo>
                    <a:pt x="1" y="90"/>
                    <a:pt x="39" y="128"/>
                    <a:pt x="65" y="128"/>
                  </a:cubicBezTo>
                  <a:lnTo>
                    <a:pt x="90" y="128"/>
                  </a:lnTo>
                  <a:cubicBezTo>
                    <a:pt x="268" y="128"/>
                    <a:pt x="433" y="192"/>
                    <a:pt x="573" y="255"/>
                  </a:cubicBezTo>
                  <a:cubicBezTo>
                    <a:pt x="294" y="484"/>
                    <a:pt x="421" y="929"/>
                    <a:pt x="433" y="955"/>
                  </a:cubicBezTo>
                  <a:cubicBezTo>
                    <a:pt x="433" y="980"/>
                    <a:pt x="458" y="992"/>
                    <a:pt x="484" y="992"/>
                  </a:cubicBezTo>
                  <a:lnTo>
                    <a:pt x="497" y="992"/>
                  </a:lnTo>
                  <a:cubicBezTo>
                    <a:pt x="535" y="980"/>
                    <a:pt x="548" y="955"/>
                    <a:pt x="548" y="916"/>
                  </a:cubicBezTo>
                  <a:cubicBezTo>
                    <a:pt x="548" y="916"/>
                    <a:pt x="421" y="484"/>
                    <a:pt x="687" y="331"/>
                  </a:cubicBezTo>
                  <a:cubicBezTo>
                    <a:pt x="955" y="522"/>
                    <a:pt x="1107" y="763"/>
                    <a:pt x="1107" y="777"/>
                  </a:cubicBezTo>
                  <a:cubicBezTo>
                    <a:pt x="1119" y="789"/>
                    <a:pt x="1133" y="802"/>
                    <a:pt x="1158" y="802"/>
                  </a:cubicBezTo>
                  <a:cubicBezTo>
                    <a:pt x="1170" y="802"/>
                    <a:pt x="1184" y="802"/>
                    <a:pt x="1184" y="789"/>
                  </a:cubicBezTo>
                  <a:cubicBezTo>
                    <a:pt x="1221" y="777"/>
                    <a:pt x="1221" y="738"/>
                    <a:pt x="1209" y="713"/>
                  </a:cubicBezTo>
                  <a:cubicBezTo>
                    <a:pt x="1196" y="675"/>
                    <a:pt x="802" y="14"/>
                    <a:pt x="65" y="1"/>
                  </a:cubicBezTo>
                  <a:close/>
                </a:path>
              </a:pathLst>
            </a:custGeom>
            <a:solidFill>
              <a:srgbClr val="D472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
            <p:cNvSpPr/>
            <p:nvPr/>
          </p:nvSpPr>
          <p:spPr>
            <a:xfrm>
              <a:off x="7137978" y="869594"/>
              <a:ext cx="130651" cy="151245"/>
            </a:xfrm>
            <a:custGeom>
              <a:rect b="b" l="l" r="r" t="t"/>
              <a:pathLst>
                <a:path extrusionOk="0" h="2533" w="2188">
                  <a:moveTo>
                    <a:pt x="1431" y="1"/>
                  </a:moveTo>
                  <a:cubicBezTo>
                    <a:pt x="877" y="1"/>
                    <a:pt x="440" y="531"/>
                    <a:pt x="217" y="892"/>
                  </a:cubicBezTo>
                  <a:cubicBezTo>
                    <a:pt x="102" y="1070"/>
                    <a:pt x="1" y="2444"/>
                    <a:pt x="1" y="2444"/>
                  </a:cubicBezTo>
                  <a:cubicBezTo>
                    <a:pt x="161" y="2505"/>
                    <a:pt x="318" y="2533"/>
                    <a:pt x="470" y="2533"/>
                  </a:cubicBezTo>
                  <a:cubicBezTo>
                    <a:pt x="1291" y="2533"/>
                    <a:pt x="1949" y="1716"/>
                    <a:pt x="2099" y="1007"/>
                  </a:cubicBezTo>
                  <a:cubicBezTo>
                    <a:pt x="2187" y="587"/>
                    <a:pt x="2099" y="206"/>
                    <a:pt x="1768" y="67"/>
                  </a:cubicBezTo>
                  <a:cubicBezTo>
                    <a:pt x="1652" y="21"/>
                    <a:pt x="1539" y="1"/>
                    <a:pt x="1431" y="1"/>
                  </a:cubicBezTo>
                  <a:close/>
                </a:path>
              </a:pathLst>
            </a:custGeom>
            <a:solidFill>
              <a:srgbClr val="F4B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
            <p:cNvSpPr/>
            <p:nvPr/>
          </p:nvSpPr>
          <p:spPr>
            <a:xfrm>
              <a:off x="7150936" y="915989"/>
              <a:ext cx="75954" cy="57978"/>
            </a:xfrm>
            <a:custGeom>
              <a:rect b="b" l="l" r="r" t="t"/>
              <a:pathLst>
                <a:path extrusionOk="0" h="971" w="1272">
                  <a:moveTo>
                    <a:pt x="1165" y="1"/>
                  </a:moveTo>
                  <a:cubicBezTo>
                    <a:pt x="466" y="1"/>
                    <a:pt x="38" y="612"/>
                    <a:pt x="26" y="637"/>
                  </a:cubicBezTo>
                  <a:cubicBezTo>
                    <a:pt x="0" y="675"/>
                    <a:pt x="12" y="714"/>
                    <a:pt x="38" y="726"/>
                  </a:cubicBezTo>
                  <a:cubicBezTo>
                    <a:pt x="51" y="739"/>
                    <a:pt x="63" y="739"/>
                    <a:pt x="76" y="739"/>
                  </a:cubicBezTo>
                  <a:cubicBezTo>
                    <a:pt x="89" y="739"/>
                    <a:pt x="114" y="726"/>
                    <a:pt x="127" y="714"/>
                  </a:cubicBezTo>
                  <a:cubicBezTo>
                    <a:pt x="127" y="700"/>
                    <a:pt x="292" y="471"/>
                    <a:pt x="572" y="293"/>
                  </a:cubicBezTo>
                  <a:cubicBezTo>
                    <a:pt x="814" y="471"/>
                    <a:pt x="673" y="892"/>
                    <a:pt x="673" y="892"/>
                  </a:cubicBezTo>
                  <a:cubicBezTo>
                    <a:pt x="661" y="929"/>
                    <a:pt x="687" y="955"/>
                    <a:pt x="712" y="968"/>
                  </a:cubicBezTo>
                  <a:lnTo>
                    <a:pt x="738" y="968"/>
                  </a:lnTo>
                  <a:cubicBezTo>
                    <a:pt x="742" y="970"/>
                    <a:pt x="747" y="971"/>
                    <a:pt x="751" y="971"/>
                  </a:cubicBezTo>
                  <a:cubicBezTo>
                    <a:pt x="771" y="971"/>
                    <a:pt x="788" y="950"/>
                    <a:pt x="788" y="929"/>
                  </a:cubicBezTo>
                  <a:cubicBezTo>
                    <a:pt x="801" y="917"/>
                    <a:pt x="953" y="471"/>
                    <a:pt x="687" y="230"/>
                  </a:cubicBezTo>
                  <a:cubicBezTo>
                    <a:pt x="811" y="173"/>
                    <a:pt x="956" y="127"/>
                    <a:pt x="1121" y="127"/>
                  </a:cubicBezTo>
                  <a:cubicBezTo>
                    <a:pt x="1141" y="127"/>
                    <a:pt x="1162" y="127"/>
                    <a:pt x="1182" y="129"/>
                  </a:cubicBezTo>
                  <a:lnTo>
                    <a:pt x="1195" y="129"/>
                  </a:lnTo>
                  <a:cubicBezTo>
                    <a:pt x="1233" y="129"/>
                    <a:pt x="1258" y="103"/>
                    <a:pt x="1258" y="65"/>
                  </a:cubicBezTo>
                  <a:cubicBezTo>
                    <a:pt x="1272" y="39"/>
                    <a:pt x="1246" y="2"/>
                    <a:pt x="1207" y="2"/>
                  </a:cubicBezTo>
                  <a:cubicBezTo>
                    <a:pt x="1193" y="1"/>
                    <a:pt x="1179" y="1"/>
                    <a:pt x="1165" y="1"/>
                  </a:cubicBezTo>
                  <a:close/>
                </a:path>
              </a:pathLst>
            </a:custGeom>
            <a:solidFill>
              <a:srgbClr val="D472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
            <p:cNvSpPr/>
            <p:nvPr/>
          </p:nvSpPr>
          <p:spPr>
            <a:xfrm>
              <a:off x="6716647" y="758175"/>
              <a:ext cx="55473" cy="195909"/>
            </a:xfrm>
            <a:custGeom>
              <a:rect b="b" l="l" r="r" t="t"/>
              <a:pathLst>
                <a:path extrusionOk="0" h="3281" w="929">
                  <a:moveTo>
                    <a:pt x="929" y="0"/>
                  </a:moveTo>
                  <a:lnTo>
                    <a:pt x="1" y="407"/>
                  </a:lnTo>
                  <a:lnTo>
                    <a:pt x="433" y="2467"/>
                  </a:lnTo>
                  <a:lnTo>
                    <a:pt x="840" y="3280"/>
                  </a:lnTo>
                  <a:lnTo>
                    <a:pt x="929" y="0"/>
                  </a:ln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
            <p:cNvSpPr/>
            <p:nvPr/>
          </p:nvSpPr>
          <p:spPr>
            <a:xfrm>
              <a:off x="6854821" y="903092"/>
              <a:ext cx="24363" cy="84370"/>
            </a:xfrm>
            <a:custGeom>
              <a:rect b="b" l="l" r="r" t="t"/>
              <a:pathLst>
                <a:path extrusionOk="0" h="1413" w="408">
                  <a:moveTo>
                    <a:pt x="204" y="1"/>
                  </a:moveTo>
                  <a:cubicBezTo>
                    <a:pt x="89" y="1"/>
                    <a:pt x="1" y="319"/>
                    <a:pt x="1" y="701"/>
                  </a:cubicBezTo>
                  <a:cubicBezTo>
                    <a:pt x="1" y="1094"/>
                    <a:pt x="89" y="1413"/>
                    <a:pt x="204" y="1413"/>
                  </a:cubicBezTo>
                  <a:cubicBezTo>
                    <a:pt x="318" y="1413"/>
                    <a:pt x="408" y="1094"/>
                    <a:pt x="408" y="701"/>
                  </a:cubicBezTo>
                  <a:cubicBezTo>
                    <a:pt x="408" y="319"/>
                    <a:pt x="318" y="1"/>
                    <a:pt x="204" y="1"/>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
            <p:cNvSpPr/>
            <p:nvPr/>
          </p:nvSpPr>
          <p:spPr>
            <a:xfrm>
              <a:off x="7009716" y="903092"/>
              <a:ext cx="24363" cy="84370"/>
            </a:xfrm>
            <a:custGeom>
              <a:rect b="b" l="l" r="r" t="t"/>
              <a:pathLst>
                <a:path extrusionOk="0" h="1413" w="408">
                  <a:moveTo>
                    <a:pt x="204" y="1"/>
                  </a:moveTo>
                  <a:cubicBezTo>
                    <a:pt x="89" y="1"/>
                    <a:pt x="0" y="319"/>
                    <a:pt x="0" y="701"/>
                  </a:cubicBezTo>
                  <a:cubicBezTo>
                    <a:pt x="0" y="1094"/>
                    <a:pt x="89" y="1413"/>
                    <a:pt x="204" y="1413"/>
                  </a:cubicBezTo>
                  <a:cubicBezTo>
                    <a:pt x="318" y="1413"/>
                    <a:pt x="407" y="1094"/>
                    <a:pt x="407" y="701"/>
                  </a:cubicBezTo>
                  <a:cubicBezTo>
                    <a:pt x="407" y="319"/>
                    <a:pt x="318" y="1"/>
                    <a:pt x="204" y="1"/>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
            <p:cNvSpPr/>
            <p:nvPr/>
          </p:nvSpPr>
          <p:spPr>
            <a:xfrm>
              <a:off x="7084834" y="971997"/>
              <a:ext cx="38813" cy="13674"/>
            </a:xfrm>
            <a:custGeom>
              <a:rect b="b" l="l" r="r" t="t"/>
              <a:pathLst>
                <a:path extrusionOk="0" h="229" w="650">
                  <a:moveTo>
                    <a:pt x="394" y="1"/>
                  </a:moveTo>
                  <a:cubicBezTo>
                    <a:pt x="366" y="1"/>
                    <a:pt x="336" y="2"/>
                    <a:pt x="306" y="4"/>
                  </a:cubicBezTo>
                  <a:cubicBezTo>
                    <a:pt x="128" y="30"/>
                    <a:pt x="1" y="93"/>
                    <a:pt x="1" y="157"/>
                  </a:cubicBezTo>
                  <a:cubicBezTo>
                    <a:pt x="11" y="197"/>
                    <a:pt x="98" y="228"/>
                    <a:pt x="220" y="228"/>
                  </a:cubicBezTo>
                  <a:cubicBezTo>
                    <a:pt x="254" y="228"/>
                    <a:pt x="292" y="226"/>
                    <a:pt x="331" y="220"/>
                  </a:cubicBezTo>
                  <a:cubicBezTo>
                    <a:pt x="509" y="195"/>
                    <a:pt x="649" y="132"/>
                    <a:pt x="649" y="81"/>
                  </a:cubicBezTo>
                  <a:cubicBezTo>
                    <a:pt x="639" y="28"/>
                    <a:pt x="532" y="1"/>
                    <a:pt x="394" y="1"/>
                  </a:cubicBezTo>
                  <a:close/>
                </a:path>
              </a:pathLst>
            </a:custGeom>
            <a:solidFill>
              <a:srgbClr val="D472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
            <p:cNvSpPr/>
            <p:nvPr/>
          </p:nvSpPr>
          <p:spPr>
            <a:xfrm>
              <a:off x="7081788" y="998031"/>
              <a:ext cx="39530" cy="14032"/>
            </a:xfrm>
            <a:custGeom>
              <a:rect b="b" l="l" r="r" t="t"/>
              <a:pathLst>
                <a:path extrusionOk="0" h="235" w="662">
                  <a:moveTo>
                    <a:pt x="196" y="1"/>
                  </a:moveTo>
                  <a:cubicBezTo>
                    <a:pt x="97" y="1"/>
                    <a:pt x="22" y="20"/>
                    <a:pt x="14" y="64"/>
                  </a:cubicBezTo>
                  <a:cubicBezTo>
                    <a:pt x="1" y="115"/>
                    <a:pt x="141" y="191"/>
                    <a:pt x="319" y="216"/>
                  </a:cubicBezTo>
                  <a:cubicBezTo>
                    <a:pt x="374" y="229"/>
                    <a:pt x="428" y="235"/>
                    <a:pt x="476" y="235"/>
                  </a:cubicBezTo>
                  <a:cubicBezTo>
                    <a:pt x="571" y="235"/>
                    <a:pt x="641" y="212"/>
                    <a:pt x="650" y="179"/>
                  </a:cubicBezTo>
                  <a:cubicBezTo>
                    <a:pt x="662" y="115"/>
                    <a:pt x="523" y="38"/>
                    <a:pt x="345" y="13"/>
                  </a:cubicBezTo>
                  <a:cubicBezTo>
                    <a:pt x="292" y="5"/>
                    <a:pt x="242" y="1"/>
                    <a:pt x="196" y="1"/>
                  </a:cubicBezTo>
                  <a:close/>
                </a:path>
              </a:pathLst>
            </a:custGeom>
            <a:solidFill>
              <a:srgbClr val="D472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
            <p:cNvSpPr/>
            <p:nvPr/>
          </p:nvSpPr>
          <p:spPr>
            <a:xfrm>
              <a:off x="6775881" y="989193"/>
              <a:ext cx="39530" cy="13614"/>
            </a:xfrm>
            <a:custGeom>
              <a:rect b="b" l="l" r="r" t="t"/>
              <a:pathLst>
                <a:path extrusionOk="0" h="228" w="662">
                  <a:moveTo>
                    <a:pt x="429" y="0"/>
                  </a:moveTo>
                  <a:cubicBezTo>
                    <a:pt x="394" y="0"/>
                    <a:pt x="357" y="3"/>
                    <a:pt x="318" y="8"/>
                  </a:cubicBezTo>
                  <a:cubicBezTo>
                    <a:pt x="140" y="34"/>
                    <a:pt x="1" y="98"/>
                    <a:pt x="13" y="149"/>
                  </a:cubicBezTo>
                  <a:cubicBezTo>
                    <a:pt x="13" y="201"/>
                    <a:pt x="120" y="228"/>
                    <a:pt x="259" y="228"/>
                  </a:cubicBezTo>
                  <a:cubicBezTo>
                    <a:pt x="286" y="228"/>
                    <a:pt x="315" y="227"/>
                    <a:pt x="343" y="225"/>
                  </a:cubicBezTo>
                  <a:cubicBezTo>
                    <a:pt x="521" y="200"/>
                    <a:pt x="662" y="135"/>
                    <a:pt x="649" y="72"/>
                  </a:cubicBezTo>
                  <a:cubicBezTo>
                    <a:pt x="649" y="33"/>
                    <a:pt x="555" y="0"/>
                    <a:pt x="429" y="0"/>
                  </a:cubicBezTo>
                  <a:close/>
                </a:path>
              </a:pathLst>
            </a:custGeom>
            <a:solidFill>
              <a:srgbClr val="D472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
            <p:cNvSpPr/>
            <p:nvPr/>
          </p:nvSpPr>
          <p:spPr>
            <a:xfrm>
              <a:off x="6778150" y="962503"/>
              <a:ext cx="39530" cy="14271"/>
            </a:xfrm>
            <a:custGeom>
              <a:rect b="b" l="l" r="r" t="t"/>
              <a:pathLst>
                <a:path extrusionOk="0" h="239" w="662">
                  <a:moveTo>
                    <a:pt x="221" y="1"/>
                  </a:moveTo>
                  <a:cubicBezTo>
                    <a:pt x="107" y="1"/>
                    <a:pt x="22" y="24"/>
                    <a:pt x="14" y="62"/>
                  </a:cubicBezTo>
                  <a:cubicBezTo>
                    <a:pt x="0" y="125"/>
                    <a:pt x="141" y="201"/>
                    <a:pt x="319" y="226"/>
                  </a:cubicBezTo>
                  <a:cubicBezTo>
                    <a:pt x="375" y="235"/>
                    <a:pt x="429" y="239"/>
                    <a:pt x="477" y="239"/>
                  </a:cubicBezTo>
                  <a:cubicBezTo>
                    <a:pt x="578" y="239"/>
                    <a:pt x="649" y="219"/>
                    <a:pt x="649" y="176"/>
                  </a:cubicBezTo>
                  <a:cubicBezTo>
                    <a:pt x="661" y="125"/>
                    <a:pt x="534" y="48"/>
                    <a:pt x="356" y="11"/>
                  </a:cubicBezTo>
                  <a:cubicBezTo>
                    <a:pt x="309" y="4"/>
                    <a:pt x="263" y="1"/>
                    <a:pt x="221" y="1"/>
                  </a:cubicBezTo>
                  <a:close/>
                </a:path>
              </a:pathLst>
            </a:custGeom>
            <a:solidFill>
              <a:srgbClr val="D472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6910234" y="902913"/>
              <a:ext cx="57742" cy="124734"/>
            </a:xfrm>
            <a:custGeom>
              <a:rect b="b" l="l" r="r" t="t"/>
              <a:pathLst>
                <a:path extrusionOk="0" h="2089" w="967">
                  <a:moveTo>
                    <a:pt x="770" y="1"/>
                  </a:moveTo>
                  <a:cubicBezTo>
                    <a:pt x="764" y="1"/>
                    <a:pt x="758" y="2"/>
                    <a:pt x="751" y="4"/>
                  </a:cubicBezTo>
                  <a:cubicBezTo>
                    <a:pt x="726" y="4"/>
                    <a:pt x="700" y="43"/>
                    <a:pt x="712" y="80"/>
                  </a:cubicBezTo>
                  <a:cubicBezTo>
                    <a:pt x="712" y="80"/>
                    <a:pt x="840" y="577"/>
                    <a:pt x="776" y="1453"/>
                  </a:cubicBezTo>
                  <a:cubicBezTo>
                    <a:pt x="751" y="1822"/>
                    <a:pt x="636" y="1962"/>
                    <a:pt x="548" y="1975"/>
                  </a:cubicBezTo>
                  <a:cubicBezTo>
                    <a:pt x="407" y="1975"/>
                    <a:pt x="204" y="1733"/>
                    <a:pt x="128" y="1326"/>
                  </a:cubicBezTo>
                  <a:cubicBezTo>
                    <a:pt x="115" y="1289"/>
                    <a:pt x="90" y="1275"/>
                    <a:pt x="51" y="1275"/>
                  </a:cubicBezTo>
                  <a:cubicBezTo>
                    <a:pt x="26" y="1275"/>
                    <a:pt x="0" y="1314"/>
                    <a:pt x="0" y="1352"/>
                  </a:cubicBezTo>
                  <a:cubicBezTo>
                    <a:pt x="90" y="1772"/>
                    <a:pt x="306" y="2089"/>
                    <a:pt x="534" y="2089"/>
                  </a:cubicBezTo>
                  <a:lnTo>
                    <a:pt x="548" y="2089"/>
                  </a:lnTo>
                  <a:cubicBezTo>
                    <a:pt x="649" y="2089"/>
                    <a:pt x="865" y="2013"/>
                    <a:pt x="904" y="1467"/>
                  </a:cubicBezTo>
                  <a:cubicBezTo>
                    <a:pt x="967" y="563"/>
                    <a:pt x="840" y="68"/>
                    <a:pt x="827" y="43"/>
                  </a:cubicBezTo>
                  <a:cubicBezTo>
                    <a:pt x="816" y="22"/>
                    <a:pt x="797" y="1"/>
                    <a:pt x="770" y="1"/>
                  </a:cubicBezTo>
                  <a:close/>
                </a:path>
              </a:pathLst>
            </a:custGeom>
            <a:solidFill>
              <a:srgbClr val="D472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
            <p:cNvSpPr/>
            <p:nvPr/>
          </p:nvSpPr>
          <p:spPr>
            <a:xfrm>
              <a:off x="6860136" y="1034931"/>
              <a:ext cx="174659" cy="52784"/>
            </a:xfrm>
            <a:custGeom>
              <a:rect b="b" l="l" r="r" t="t"/>
              <a:pathLst>
                <a:path extrusionOk="0" h="884" w="2925">
                  <a:moveTo>
                    <a:pt x="67" y="0"/>
                  </a:moveTo>
                  <a:cubicBezTo>
                    <a:pt x="58" y="0"/>
                    <a:pt x="49" y="2"/>
                    <a:pt x="39" y="5"/>
                  </a:cubicBezTo>
                  <a:cubicBezTo>
                    <a:pt x="14" y="31"/>
                    <a:pt x="0" y="69"/>
                    <a:pt x="14" y="95"/>
                  </a:cubicBezTo>
                  <a:cubicBezTo>
                    <a:pt x="39" y="120"/>
                    <a:pt x="446" y="857"/>
                    <a:pt x="1373" y="883"/>
                  </a:cubicBezTo>
                  <a:cubicBezTo>
                    <a:pt x="1390" y="883"/>
                    <a:pt x="1407" y="884"/>
                    <a:pt x="1424" y="884"/>
                  </a:cubicBezTo>
                  <a:cubicBezTo>
                    <a:pt x="2323" y="884"/>
                    <a:pt x="2887" y="221"/>
                    <a:pt x="2912" y="183"/>
                  </a:cubicBezTo>
                  <a:cubicBezTo>
                    <a:pt x="2924" y="158"/>
                    <a:pt x="2924" y="120"/>
                    <a:pt x="2899" y="95"/>
                  </a:cubicBezTo>
                  <a:cubicBezTo>
                    <a:pt x="2888" y="89"/>
                    <a:pt x="2876" y="86"/>
                    <a:pt x="2862" y="86"/>
                  </a:cubicBezTo>
                  <a:cubicBezTo>
                    <a:pt x="2844" y="86"/>
                    <a:pt x="2825" y="92"/>
                    <a:pt x="2811" y="107"/>
                  </a:cubicBezTo>
                  <a:cubicBezTo>
                    <a:pt x="2811" y="120"/>
                    <a:pt x="2272" y="756"/>
                    <a:pt x="1435" y="756"/>
                  </a:cubicBezTo>
                  <a:cubicBezTo>
                    <a:pt x="1419" y="756"/>
                    <a:pt x="1403" y="756"/>
                    <a:pt x="1387" y="756"/>
                  </a:cubicBezTo>
                  <a:cubicBezTo>
                    <a:pt x="522" y="730"/>
                    <a:pt x="127" y="44"/>
                    <a:pt x="127" y="31"/>
                  </a:cubicBezTo>
                  <a:cubicBezTo>
                    <a:pt x="109" y="12"/>
                    <a:pt x="90" y="0"/>
                    <a:pt x="67" y="0"/>
                  </a:cubicBezTo>
                  <a:close/>
                </a:path>
              </a:pathLst>
            </a:custGeom>
            <a:solidFill>
              <a:srgbClr val="D472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
            <p:cNvSpPr/>
            <p:nvPr/>
          </p:nvSpPr>
          <p:spPr>
            <a:xfrm>
              <a:off x="6788779" y="842904"/>
              <a:ext cx="104795" cy="52724"/>
            </a:xfrm>
            <a:custGeom>
              <a:rect b="b" l="l" r="r" t="t"/>
              <a:pathLst>
                <a:path extrusionOk="0" h="883" w="1755">
                  <a:moveTo>
                    <a:pt x="1020" y="0"/>
                  </a:moveTo>
                  <a:cubicBezTo>
                    <a:pt x="909" y="0"/>
                    <a:pt x="802" y="19"/>
                    <a:pt x="700" y="56"/>
                  </a:cubicBezTo>
                  <a:cubicBezTo>
                    <a:pt x="242" y="208"/>
                    <a:pt x="0" y="844"/>
                    <a:pt x="90" y="882"/>
                  </a:cubicBezTo>
                  <a:cubicBezTo>
                    <a:pt x="90" y="882"/>
                    <a:pt x="90" y="882"/>
                    <a:pt x="91" y="882"/>
                  </a:cubicBezTo>
                  <a:cubicBezTo>
                    <a:pt x="115" y="882"/>
                    <a:pt x="501" y="487"/>
                    <a:pt x="802" y="386"/>
                  </a:cubicBezTo>
                  <a:cubicBezTo>
                    <a:pt x="872" y="360"/>
                    <a:pt x="946" y="347"/>
                    <a:pt x="1023" y="347"/>
                  </a:cubicBezTo>
                  <a:cubicBezTo>
                    <a:pt x="1166" y="347"/>
                    <a:pt x="1318" y="392"/>
                    <a:pt x="1475" y="475"/>
                  </a:cubicBezTo>
                  <a:cubicBezTo>
                    <a:pt x="1498" y="487"/>
                    <a:pt x="1525" y="492"/>
                    <a:pt x="1551" y="492"/>
                  </a:cubicBezTo>
                  <a:cubicBezTo>
                    <a:pt x="1614" y="492"/>
                    <a:pt x="1678" y="461"/>
                    <a:pt x="1704" y="399"/>
                  </a:cubicBezTo>
                  <a:cubicBezTo>
                    <a:pt x="1755" y="310"/>
                    <a:pt x="1717" y="208"/>
                    <a:pt x="1628" y="170"/>
                  </a:cubicBezTo>
                  <a:cubicBezTo>
                    <a:pt x="1418" y="57"/>
                    <a:pt x="1213" y="0"/>
                    <a:pt x="1020" y="0"/>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
            <p:cNvSpPr/>
            <p:nvPr/>
          </p:nvSpPr>
          <p:spPr>
            <a:xfrm>
              <a:off x="7000579" y="846666"/>
              <a:ext cx="98764" cy="60367"/>
            </a:xfrm>
            <a:custGeom>
              <a:rect b="b" l="l" r="r" t="t"/>
              <a:pathLst>
                <a:path extrusionOk="0" h="1011" w="1654">
                  <a:moveTo>
                    <a:pt x="621" y="1"/>
                  </a:moveTo>
                  <a:cubicBezTo>
                    <a:pt x="467" y="1"/>
                    <a:pt x="302" y="33"/>
                    <a:pt x="128" y="95"/>
                  </a:cubicBezTo>
                  <a:cubicBezTo>
                    <a:pt x="39" y="132"/>
                    <a:pt x="1" y="222"/>
                    <a:pt x="26" y="310"/>
                  </a:cubicBezTo>
                  <a:cubicBezTo>
                    <a:pt x="57" y="384"/>
                    <a:pt x="124" y="432"/>
                    <a:pt x="203" y="432"/>
                  </a:cubicBezTo>
                  <a:cubicBezTo>
                    <a:pt x="220" y="432"/>
                    <a:pt x="237" y="430"/>
                    <a:pt x="255" y="425"/>
                  </a:cubicBezTo>
                  <a:cubicBezTo>
                    <a:pt x="387" y="373"/>
                    <a:pt x="511" y="347"/>
                    <a:pt x="628" y="347"/>
                  </a:cubicBezTo>
                  <a:cubicBezTo>
                    <a:pt x="736" y="347"/>
                    <a:pt x="837" y="369"/>
                    <a:pt x="928" y="412"/>
                  </a:cubicBezTo>
                  <a:cubicBezTo>
                    <a:pt x="1221" y="565"/>
                    <a:pt x="1552" y="1010"/>
                    <a:pt x="1564" y="1010"/>
                  </a:cubicBezTo>
                  <a:cubicBezTo>
                    <a:pt x="1654" y="971"/>
                    <a:pt x="1513" y="310"/>
                    <a:pt x="1069" y="107"/>
                  </a:cubicBezTo>
                  <a:cubicBezTo>
                    <a:pt x="932" y="36"/>
                    <a:pt x="782" y="1"/>
                    <a:pt x="621" y="1"/>
                  </a:cubicBezTo>
                  <a:close/>
                </a:path>
              </a:pathLst>
            </a:custGeom>
            <a:solidFill>
              <a:srgbClr val="414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1" name="Google Shape;441;p5"/>
          <p:cNvSpPr txBox="1"/>
          <p:nvPr/>
        </p:nvSpPr>
        <p:spPr>
          <a:xfrm>
            <a:off x="429283" y="995762"/>
            <a:ext cx="5769524" cy="34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688"/>
              <a:buFont typeface="Montserrat"/>
              <a:buNone/>
            </a:pPr>
            <a:r>
              <a:rPr b="0" i="0" lang="en-US" sz="1400" u="none" cap="none" strike="noStrike">
                <a:solidFill>
                  <a:schemeClr val="accent1"/>
                </a:solidFill>
                <a:latin typeface="Montserrat"/>
                <a:ea typeface="Montserrat"/>
                <a:cs typeface="Montserrat"/>
                <a:sym typeface="Montserrat"/>
              </a:rPr>
              <a:t>- Để thu thập tín hiệu ECG, các điện cực được đặt lên bề mặt da ở các vị trí khác nhau trên cơ thể của bệnh nhân.</a:t>
            </a:r>
            <a:endParaRPr b="0" i="0" sz="1400" u="none" cap="none" strike="noStrike">
              <a:solidFill>
                <a:srgbClr val="000000"/>
              </a:solidFill>
              <a:latin typeface="Arial"/>
              <a:ea typeface="Arial"/>
              <a:cs typeface="Arial"/>
              <a:sym typeface="Arial"/>
            </a:endParaRPr>
          </a:p>
          <a:p>
            <a:pPr indent="-242062" lvl="0" marL="285750" marR="0" rtl="0" algn="l">
              <a:lnSpc>
                <a:spcPct val="100000"/>
              </a:lnSpc>
              <a:spcBef>
                <a:spcPts val="0"/>
              </a:spcBef>
              <a:spcAft>
                <a:spcPts val="0"/>
              </a:spcAft>
              <a:buClr>
                <a:schemeClr val="dk1"/>
              </a:buClr>
              <a:buSzPts val="688"/>
              <a:buFont typeface="Montserrat"/>
              <a:buNone/>
            </a:pPr>
            <a:r>
              <a:t/>
            </a:r>
            <a:endParaRPr b="0" i="0" sz="1400" u="none"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688"/>
              <a:buFont typeface="Montserrat"/>
              <a:buNone/>
            </a:pPr>
            <a:r>
              <a:rPr b="0" i="0" lang="en-US" sz="1400" u="none" cap="none" strike="noStrike">
                <a:solidFill>
                  <a:schemeClr val="accent1"/>
                </a:solidFill>
                <a:latin typeface="Montserrat"/>
                <a:ea typeface="Montserrat"/>
                <a:cs typeface="Montserrat"/>
                <a:sym typeface="Montserrat"/>
              </a:rPr>
              <a:t>- Thông qua việc phân tích tín hiệu ECG, ta có thể đưa ra chẩn đoán về tình trạng tim mạch của bệnh nhân.</a:t>
            </a:r>
            <a:endParaRPr b="0" i="0" sz="1400" u="none" cap="none" strike="noStrike">
              <a:solidFill>
                <a:srgbClr val="000000"/>
              </a:solidFill>
              <a:latin typeface="Arial"/>
              <a:ea typeface="Arial"/>
              <a:cs typeface="Arial"/>
              <a:sym typeface="Arial"/>
            </a:endParaRPr>
          </a:p>
          <a:p>
            <a:pPr indent="-242062" lvl="0" marL="285750" marR="0" rtl="0" algn="l">
              <a:lnSpc>
                <a:spcPct val="100000"/>
              </a:lnSpc>
              <a:spcBef>
                <a:spcPts val="0"/>
              </a:spcBef>
              <a:spcAft>
                <a:spcPts val="0"/>
              </a:spcAft>
              <a:buClr>
                <a:schemeClr val="dk1"/>
              </a:buClr>
              <a:buSzPts val="688"/>
              <a:buFont typeface="Montserrat"/>
              <a:buNone/>
            </a:pPr>
            <a:r>
              <a:t/>
            </a:r>
            <a:endParaRPr b="0" i="0" sz="1400" u="none" cap="none" strike="noStrike">
              <a:solidFill>
                <a:schemeClr val="accent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688"/>
              <a:buFont typeface="Arial"/>
              <a:buNone/>
            </a:pPr>
            <a:r>
              <a:rPr b="0" i="0" lang="en-US" sz="1400" u="none" cap="none" strike="noStrike">
                <a:solidFill>
                  <a:schemeClr val="accent1"/>
                </a:solidFill>
                <a:latin typeface="Montserrat"/>
                <a:ea typeface="Montserrat"/>
                <a:cs typeface="Montserrat"/>
                <a:sym typeface="Montserrat"/>
              </a:rPr>
              <a:t>- Việc phát triển các bộ dữ liệu ECG lớn và đa dạng là rất quan trọng để đào tạo các mô hình phân tích tín hiệu ECG có hiệu quả và chính xác.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688"/>
              <a:buFont typeface="Arial"/>
              <a:buNone/>
            </a:pPr>
            <a:r>
              <a:t/>
            </a:r>
            <a:endParaRPr b="0" i="0" sz="1400" u="none" cap="none" strike="noStrike">
              <a:solidFill>
                <a:schemeClr val="accent1"/>
              </a:solidFill>
              <a:latin typeface="Montserrat"/>
              <a:ea typeface="Montserrat"/>
              <a:cs typeface="Montserrat"/>
              <a:sym typeface="Montserrat"/>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
          <p:cNvSpPr txBox="1"/>
          <p:nvPr>
            <p:ph type="title"/>
          </p:nvPr>
        </p:nvSpPr>
        <p:spPr>
          <a:xfrm>
            <a:off x="2508900" y="483650"/>
            <a:ext cx="3456900" cy="48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sz="3000">
                <a:solidFill>
                  <a:schemeClr val="accent2"/>
                </a:solidFill>
                <a:latin typeface="Times New Roman"/>
                <a:ea typeface="Times New Roman"/>
                <a:cs typeface="Times New Roman"/>
                <a:sym typeface="Times New Roman"/>
              </a:rPr>
              <a:t>Nguyên lý y sinh</a:t>
            </a:r>
            <a:endParaRPr sz="3000">
              <a:solidFill>
                <a:schemeClr val="accent2"/>
              </a:solidFill>
              <a:latin typeface="Times New Roman"/>
              <a:ea typeface="Times New Roman"/>
              <a:cs typeface="Times New Roman"/>
              <a:sym typeface="Times New Roman"/>
            </a:endParaRPr>
          </a:p>
        </p:txBody>
      </p:sp>
      <p:grpSp>
        <p:nvGrpSpPr>
          <p:cNvPr id="447" name="Google Shape;447;p6"/>
          <p:cNvGrpSpPr/>
          <p:nvPr/>
        </p:nvGrpSpPr>
        <p:grpSpPr>
          <a:xfrm>
            <a:off x="5149339" y="1290924"/>
            <a:ext cx="3537782" cy="2876119"/>
            <a:chOff x="384950" y="238425"/>
            <a:chExt cx="6441700" cy="5236925"/>
          </a:xfrm>
        </p:grpSpPr>
        <p:sp>
          <p:nvSpPr>
            <p:cNvPr id="448" name="Google Shape;448;p6"/>
            <p:cNvSpPr/>
            <p:nvPr/>
          </p:nvSpPr>
          <p:spPr>
            <a:xfrm>
              <a:off x="3316275" y="2610350"/>
              <a:ext cx="429000" cy="429625"/>
            </a:xfrm>
            <a:custGeom>
              <a:rect b="b" l="l" r="r" t="t"/>
              <a:pathLst>
                <a:path extrusionOk="0" h="17185" w="17160">
                  <a:moveTo>
                    <a:pt x="0" y="17184"/>
                  </a:moveTo>
                  <a:lnTo>
                    <a:pt x="17159" y="17184"/>
                  </a:lnTo>
                  <a:lnTo>
                    <a:pt x="17159" y="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
            <p:cNvSpPr/>
            <p:nvPr/>
          </p:nvSpPr>
          <p:spPr>
            <a:xfrm>
              <a:off x="384950" y="238425"/>
              <a:ext cx="4866225" cy="3603475"/>
            </a:xfrm>
            <a:custGeom>
              <a:rect b="b" l="l" r="r" t="t"/>
              <a:pathLst>
                <a:path extrusionOk="0" h="144139" w="194649">
                  <a:moveTo>
                    <a:pt x="130486" y="0"/>
                  </a:moveTo>
                  <a:cubicBezTo>
                    <a:pt x="100785" y="0"/>
                    <a:pt x="88268" y="31344"/>
                    <a:pt x="88268" y="31344"/>
                  </a:cubicBezTo>
                  <a:cubicBezTo>
                    <a:pt x="88268" y="31344"/>
                    <a:pt x="73163" y="17592"/>
                    <a:pt x="53870" y="17592"/>
                  </a:cubicBezTo>
                  <a:cubicBezTo>
                    <a:pt x="48055" y="17592"/>
                    <a:pt x="41859" y="18842"/>
                    <a:pt x="35582" y="22094"/>
                  </a:cubicBezTo>
                  <a:cubicBezTo>
                    <a:pt x="1" y="40516"/>
                    <a:pt x="16593" y="127365"/>
                    <a:pt x="114186" y="144139"/>
                  </a:cubicBezTo>
                  <a:cubicBezTo>
                    <a:pt x="194648" y="86427"/>
                    <a:pt x="171667" y="1045"/>
                    <a:pt x="131603" y="15"/>
                  </a:cubicBezTo>
                  <a:cubicBezTo>
                    <a:pt x="131228" y="5"/>
                    <a:pt x="130856" y="0"/>
                    <a:pt x="1304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
            <p:cNvSpPr/>
            <p:nvPr/>
          </p:nvSpPr>
          <p:spPr>
            <a:xfrm>
              <a:off x="2171675" y="1589050"/>
              <a:ext cx="1417050" cy="1288975"/>
            </a:xfrm>
            <a:custGeom>
              <a:rect b="b" l="l" r="r" t="t"/>
              <a:pathLst>
                <a:path extrusionOk="0" h="51559" w="56682">
                  <a:moveTo>
                    <a:pt x="28367" y="1"/>
                  </a:moveTo>
                  <a:cubicBezTo>
                    <a:pt x="26421" y="1"/>
                    <a:pt x="24444" y="223"/>
                    <a:pt x="22467" y="686"/>
                  </a:cubicBezTo>
                  <a:cubicBezTo>
                    <a:pt x="8606" y="3932"/>
                    <a:pt x="1" y="17793"/>
                    <a:pt x="3247" y="31654"/>
                  </a:cubicBezTo>
                  <a:cubicBezTo>
                    <a:pt x="6030" y="43538"/>
                    <a:pt x="16617" y="51559"/>
                    <a:pt x="28316" y="51559"/>
                  </a:cubicBezTo>
                  <a:cubicBezTo>
                    <a:pt x="30262" y="51559"/>
                    <a:pt x="32239" y="51337"/>
                    <a:pt x="34215" y="50874"/>
                  </a:cubicBezTo>
                  <a:cubicBezTo>
                    <a:pt x="48076" y="47655"/>
                    <a:pt x="56682" y="33767"/>
                    <a:pt x="53435" y="19906"/>
                  </a:cubicBezTo>
                  <a:cubicBezTo>
                    <a:pt x="50652" y="8021"/>
                    <a:pt x="40066" y="1"/>
                    <a:pt x="28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
            <p:cNvSpPr/>
            <p:nvPr/>
          </p:nvSpPr>
          <p:spPr>
            <a:xfrm>
              <a:off x="2637400" y="1797500"/>
              <a:ext cx="485675" cy="872750"/>
            </a:xfrm>
            <a:custGeom>
              <a:rect b="b" l="l" r="r" t="t"/>
              <a:pathLst>
                <a:path extrusionOk="0" h="34910" w="19427">
                  <a:moveTo>
                    <a:pt x="11903" y="1"/>
                  </a:moveTo>
                  <a:lnTo>
                    <a:pt x="0" y="2783"/>
                  </a:lnTo>
                  <a:lnTo>
                    <a:pt x="7523" y="34910"/>
                  </a:lnTo>
                  <a:lnTo>
                    <a:pt x="19426" y="32127"/>
                  </a:lnTo>
                  <a:lnTo>
                    <a:pt x="1190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
            <p:cNvSpPr/>
            <p:nvPr/>
          </p:nvSpPr>
          <p:spPr>
            <a:xfrm>
              <a:off x="2444150" y="1990725"/>
              <a:ext cx="872775" cy="485675"/>
            </a:xfrm>
            <a:custGeom>
              <a:rect b="b" l="l" r="r" t="t"/>
              <a:pathLst>
                <a:path extrusionOk="0" h="19427" w="34911">
                  <a:moveTo>
                    <a:pt x="32128" y="1"/>
                  </a:moveTo>
                  <a:lnTo>
                    <a:pt x="1" y="7524"/>
                  </a:lnTo>
                  <a:lnTo>
                    <a:pt x="2783" y="19427"/>
                  </a:lnTo>
                  <a:lnTo>
                    <a:pt x="34910" y="11904"/>
                  </a:lnTo>
                  <a:lnTo>
                    <a:pt x="3212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
            <p:cNvSpPr/>
            <p:nvPr/>
          </p:nvSpPr>
          <p:spPr>
            <a:xfrm>
              <a:off x="4556150" y="2472225"/>
              <a:ext cx="2039225" cy="1524875"/>
            </a:xfrm>
            <a:custGeom>
              <a:rect b="b" l="l" r="r" t="t"/>
              <a:pathLst>
                <a:path extrusionOk="0" h="60995" w="81569">
                  <a:moveTo>
                    <a:pt x="25970" y="1"/>
                  </a:moveTo>
                  <a:cubicBezTo>
                    <a:pt x="25400" y="1"/>
                    <a:pt x="24816" y="29"/>
                    <a:pt x="24218" y="89"/>
                  </a:cubicBezTo>
                  <a:cubicBezTo>
                    <a:pt x="7162" y="1764"/>
                    <a:pt x="0" y="38864"/>
                    <a:pt x="36070" y="60995"/>
                  </a:cubicBezTo>
                  <a:cubicBezTo>
                    <a:pt x="77164" y="50819"/>
                    <a:pt x="81569" y="13307"/>
                    <a:pt x="65828" y="6530"/>
                  </a:cubicBezTo>
                  <a:cubicBezTo>
                    <a:pt x="63516" y="5540"/>
                    <a:pt x="61270" y="5141"/>
                    <a:pt x="59151" y="5141"/>
                  </a:cubicBezTo>
                  <a:cubicBezTo>
                    <a:pt x="50289" y="5141"/>
                    <a:pt x="43644" y="12121"/>
                    <a:pt x="43644" y="12121"/>
                  </a:cubicBezTo>
                  <a:cubicBezTo>
                    <a:pt x="43644" y="12121"/>
                    <a:pt x="37761" y="1"/>
                    <a:pt x="2597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
            <p:cNvSpPr/>
            <p:nvPr/>
          </p:nvSpPr>
          <p:spPr>
            <a:xfrm>
              <a:off x="3556500" y="370425"/>
              <a:ext cx="3270150" cy="3339425"/>
            </a:xfrm>
            <a:custGeom>
              <a:rect b="b" l="l" r="r" t="t"/>
              <a:pathLst>
                <a:path extrusionOk="0" h="133577" w="130806">
                  <a:moveTo>
                    <a:pt x="33442" y="5632"/>
                  </a:moveTo>
                  <a:cubicBezTo>
                    <a:pt x="39883" y="5632"/>
                    <a:pt x="46248" y="7823"/>
                    <a:pt x="52404" y="12176"/>
                  </a:cubicBezTo>
                  <a:cubicBezTo>
                    <a:pt x="58948" y="16840"/>
                    <a:pt x="62788" y="22302"/>
                    <a:pt x="62840" y="22354"/>
                  </a:cubicBezTo>
                  <a:cubicBezTo>
                    <a:pt x="63355" y="23100"/>
                    <a:pt x="64231" y="23564"/>
                    <a:pt x="65158" y="23564"/>
                  </a:cubicBezTo>
                  <a:cubicBezTo>
                    <a:pt x="66086" y="23564"/>
                    <a:pt x="66962" y="23100"/>
                    <a:pt x="67477" y="22354"/>
                  </a:cubicBezTo>
                  <a:cubicBezTo>
                    <a:pt x="67529" y="22302"/>
                    <a:pt x="71367" y="16840"/>
                    <a:pt x="77911" y="12176"/>
                  </a:cubicBezTo>
                  <a:cubicBezTo>
                    <a:pt x="84067" y="7824"/>
                    <a:pt x="90411" y="5634"/>
                    <a:pt x="96855" y="5634"/>
                  </a:cubicBezTo>
                  <a:cubicBezTo>
                    <a:pt x="99338" y="5634"/>
                    <a:pt x="101836" y="5959"/>
                    <a:pt x="104344" y="6611"/>
                  </a:cubicBezTo>
                  <a:cubicBezTo>
                    <a:pt x="114392" y="9187"/>
                    <a:pt x="121479" y="19493"/>
                    <a:pt x="122843" y="33457"/>
                  </a:cubicBezTo>
                  <a:cubicBezTo>
                    <a:pt x="124982" y="55717"/>
                    <a:pt x="112486" y="88901"/>
                    <a:pt x="70181" y="109075"/>
                  </a:cubicBezTo>
                  <a:lnTo>
                    <a:pt x="64901" y="111240"/>
                  </a:lnTo>
                  <a:cubicBezTo>
                    <a:pt x="19814" y="91838"/>
                    <a:pt x="5695" y="57960"/>
                    <a:pt x="7369" y="34642"/>
                  </a:cubicBezTo>
                  <a:cubicBezTo>
                    <a:pt x="8426" y="20035"/>
                    <a:pt x="15562" y="9290"/>
                    <a:pt x="25970" y="6611"/>
                  </a:cubicBezTo>
                  <a:cubicBezTo>
                    <a:pt x="28471" y="5968"/>
                    <a:pt x="30969" y="5632"/>
                    <a:pt x="33442" y="5632"/>
                  </a:cubicBezTo>
                  <a:close/>
                  <a:moveTo>
                    <a:pt x="33343" y="0"/>
                  </a:moveTo>
                  <a:cubicBezTo>
                    <a:pt x="30417" y="0"/>
                    <a:pt x="27480" y="373"/>
                    <a:pt x="24554" y="1124"/>
                  </a:cubicBezTo>
                  <a:cubicBezTo>
                    <a:pt x="11724" y="4447"/>
                    <a:pt x="2964" y="17123"/>
                    <a:pt x="1752" y="34230"/>
                  </a:cubicBezTo>
                  <a:cubicBezTo>
                    <a:pt x="0" y="58526"/>
                    <a:pt x="13810" y="93308"/>
                    <a:pt x="57738" y="114201"/>
                  </a:cubicBezTo>
                  <a:lnTo>
                    <a:pt x="36070" y="123116"/>
                  </a:lnTo>
                  <a:cubicBezTo>
                    <a:pt x="34602" y="123709"/>
                    <a:pt x="33933" y="125358"/>
                    <a:pt x="34524" y="126801"/>
                  </a:cubicBezTo>
                  <a:cubicBezTo>
                    <a:pt x="34974" y="127894"/>
                    <a:pt x="36030" y="128558"/>
                    <a:pt x="37142" y="128558"/>
                  </a:cubicBezTo>
                  <a:cubicBezTo>
                    <a:pt x="37498" y="128558"/>
                    <a:pt x="37860" y="128490"/>
                    <a:pt x="38209" y="128347"/>
                  </a:cubicBezTo>
                  <a:lnTo>
                    <a:pt x="64874" y="117371"/>
                  </a:lnTo>
                  <a:cubicBezTo>
                    <a:pt x="70054" y="119587"/>
                    <a:pt x="96924" y="130923"/>
                    <a:pt x="105350" y="133448"/>
                  </a:cubicBezTo>
                  <a:cubicBezTo>
                    <a:pt x="105633" y="133524"/>
                    <a:pt x="105890" y="133576"/>
                    <a:pt x="106175" y="133576"/>
                  </a:cubicBezTo>
                  <a:cubicBezTo>
                    <a:pt x="107385" y="133576"/>
                    <a:pt x="108518" y="132778"/>
                    <a:pt x="108879" y="131566"/>
                  </a:cubicBezTo>
                  <a:cubicBezTo>
                    <a:pt x="109318" y="130072"/>
                    <a:pt x="108467" y="128475"/>
                    <a:pt x="106972" y="128038"/>
                  </a:cubicBezTo>
                  <a:cubicBezTo>
                    <a:pt x="100507" y="126104"/>
                    <a:pt x="81930" y="118402"/>
                    <a:pt x="72243" y="114356"/>
                  </a:cubicBezTo>
                  <a:lnTo>
                    <a:pt x="72397" y="114280"/>
                  </a:lnTo>
                  <a:cubicBezTo>
                    <a:pt x="72449" y="114280"/>
                    <a:pt x="72500" y="114253"/>
                    <a:pt x="72552" y="114228"/>
                  </a:cubicBezTo>
                  <a:cubicBezTo>
                    <a:pt x="117536" y="92766"/>
                    <a:pt x="130805" y="57005"/>
                    <a:pt x="128460" y="32917"/>
                  </a:cubicBezTo>
                  <a:cubicBezTo>
                    <a:pt x="126889" y="16504"/>
                    <a:pt x="118181" y="4319"/>
                    <a:pt x="105762" y="1124"/>
                  </a:cubicBezTo>
                  <a:cubicBezTo>
                    <a:pt x="102844" y="373"/>
                    <a:pt x="99910" y="0"/>
                    <a:pt x="96985" y="0"/>
                  </a:cubicBezTo>
                  <a:cubicBezTo>
                    <a:pt x="89271" y="0"/>
                    <a:pt x="81621" y="2594"/>
                    <a:pt x="74485" y="7693"/>
                  </a:cubicBezTo>
                  <a:cubicBezTo>
                    <a:pt x="70284" y="10682"/>
                    <a:pt x="67117" y="13928"/>
                    <a:pt x="65158" y="16195"/>
                  </a:cubicBezTo>
                  <a:cubicBezTo>
                    <a:pt x="63200" y="13928"/>
                    <a:pt x="60030" y="10682"/>
                    <a:pt x="55832" y="7693"/>
                  </a:cubicBezTo>
                  <a:cubicBezTo>
                    <a:pt x="48696" y="2594"/>
                    <a:pt x="41059" y="0"/>
                    <a:pt x="333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
            <p:cNvSpPr/>
            <p:nvPr/>
          </p:nvSpPr>
          <p:spPr>
            <a:xfrm>
              <a:off x="4845975" y="774675"/>
              <a:ext cx="678925" cy="908825"/>
            </a:xfrm>
            <a:custGeom>
              <a:rect b="b" l="l" r="r" t="t"/>
              <a:pathLst>
                <a:path extrusionOk="0" h="36353" w="27157">
                  <a:moveTo>
                    <a:pt x="13579" y="7754"/>
                  </a:moveTo>
                  <a:cubicBezTo>
                    <a:pt x="17238" y="13216"/>
                    <a:pt x="21385" y="20585"/>
                    <a:pt x="21257" y="24140"/>
                  </a:cubicBezTo>
                  <a:lnTo>
                    <a:pt x="21257" y="24243"/>
                  </a:lnTo>
                  <a:cubicBezTo>
                    <a:pt x="21257" y="27799"/>
                    <a:pt x="17805" y="30684"/>
                    <a:pt x="13579" y="30684"/>
                  </a:cubicBezTo>
                  <a:cubicBezTo>
                    <a:pt x="9354" y="30684"/>
                    <a:pt x="5902" y="27799"/>
                    <a:pt x="5902" y="24243"/>
                  </a:cubicBezTo>
                  <a:lnTo>
                    <a:pt x="5902" y="24140"/>
                  </a:lnTo>
                  <a:cubicBezTo>
                    <a:pt x="5772" y="20585"/>
                    <a:pt x="9921" y="13216"/>
                    <a:pt x="13579" y="7754"/>
                  </a:cubicBezTo>
                  <a:close/>
                  <a:moveTo>
                    <a:pt x="13579" y="0"/>
                  </a:moveTo>
                  <a:cubicBezTo>
                    <a:pt x="12677" y="0"/>
                    <a:pt x="11852" y="437"/>
                    <a:pt x="11312" y="1159"/>
                  </a:cubicBezTo>
                  <a:cubicBezTo>
                    <a:pt x="10152" y="2705"/>
                    <a:pt x="1" y="16592"/>
                    <a:pt x="258" y="24295"/>
                  </a:cubicBezTo>
                  <a:cubicBezTo>
                    <a:pt x="285" y="30942"/>
                    <a:pt x="6262" y="36352"/>
                    <a:pt x="13579" y="36352"/>
                  </a:cubicBezTo>
                  <a:cubicBezTo>
                    <a:pt x="20896" y="36352"/>
                    <a:pt x="26874" y="30942"/>
                    <a:pt x="26898" y="24295"/>
                  </a:cubicBezTo>
                  <a:cubicBezTo>
                    <a:pt x="27156" y="16592"/>
                    <a:pt x="17005" y="2705"/>
                    <a:pt x="15847" y="1134"/>
                  </a:cubicBezTo>
                  <a:cubicBezTo>
                    <a:pt x="15305" y="437"/>
                    <a:pt x="14480" y="0"/>
                    <a:pt x="13579" y="0"/>
                  </a:cubicBezTo>
                  <a:close/>
                </a:path>
              </a:pathLst>
            </a:custGeom>
            <a:solidFill>
              <a:srgbClr val="0258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
            <p:cNvSpPr/>
            <p:nvPr/>
          </p:nvSpPr>
          <p:spPr>
            <a:xfrm>
              <a:off x="5807650" y="3193250"/>
              <a:ext cx="896600" cy="896000"/>
            </a:xfrm>
            <a:custGeom>
              <a:rect b="b" l="l" r="r" t="t"/>
              <a:pathLst>
                <a:path extrusionOk="0" h="35840" w="35864">
                  <a:moveTo>
                    <a:pt x="17932" y="0"/>
                  </a:moveTo>
                  <a:cubicBezTo>
                    <a:pt x="8039" y="0"/>
                    <a:pt x="0" y="8014"/>
                    <a:pt x="0" y="17932"/>
                  </a:cubicBezTo>
                  <a:cubicBezTo>
                    <a:pt x="0" y="27825"/>
                    <a:pt x="8039" y="35839"/>
                    <a:pt x="17932" y="35839"/>
                  </a:cubicBezTo>
                  <a:cubicBezTo>
                    <a:pt x="27826" y="35839"/>
                    <a:pt x="35864" y="27825"/>
                    <a:pt x="35864" y="17932"/>
                  </a:cubicBezTo>
                  <a:cubicBezTo>
                    <a:pt x="35864" y="8014"/>
                    <a:pt x="27826" y="0"/>
                    <a:pt x="1793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
            <p:cNvSpPr/>
            <p:nvPr/>
          </p:nvSpPr>
          <p:spPr>
            <a:xfrm>
              <a:off x="5998925" y="3383900"/>
              <a:ext cx="514000" cy="514675"/>
            </a:xfrm>
            <a:custGeom>
              <a:rect b="b" l="l" r="r" t="t"/>
              <a:pathLst>
                <a:path extrusionOk="0" h="20587" w="20560">
                  <a:moveTo>
                    <a:pt x="10281" y="0"/>
                  </a:moveTo>
                  <a:cubicBezTo>
                    <a:pt x="4586" y="0"/>
                    <a:pt x="0" y="4613"/>
                    <a:pt x="0" y="10306"/>
                  </a:cubicBezTo>
                  <a:cubicBezTo>
                    <a:pt x="0" y="15974"/>
                    <a:pt x="4586" y="20587"/>
                    <a:pt x="10281" y="20587"/>
                  </a:cubicBezTo>
                  <a:cubicBezTo>
                    <a:pt x="15949" y="20587"/>
                    <a:pt x="20560" y="15974"/>
                    <a:pt x="20560" y="10306"/>
                  </a:cubicBezTo>
                  <a:cubicBezTo>
                    <a:pt x="20560" y="4613"/>
                    <a:pt x="15949" y="0"/>
                    <a:pt x="102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
            <p:cNvSpPr/>
            <p:nvPr/>
          </p:nvSpPr>
          <p:spPr>
            <a:xfrm>
              <a:off x="2037700" y="3260025"/>
              <a:ext cx="2585450" cy="1600175"/>
            </a:xfrm>
            <a:custGeom>
              <a:rect b="b" l="l" r="r" t="t"/>
              <a:pathLst>
                <a:path extrusionOk="0" h="64007" w="103418">
                  <a:moveTo>
                    <a:pt x="80308" y="5652"/>
                  </a:moveTo>
                  <a:cubicBezTo>
                    <a:pt x="88165" y="5652"/>
                    <a:pt x="93602" y="7686"/>
                    <a:pt x="95328" y="11345"/>
                  </a:cubicBezTo>
                  <a:cubicBezTo>
                    <a:pt x="97234" y="15364"/>
                    <a:pt x="94839" y="21547"/>
                    <a:pt x="88732" y="28324"/>
                  </a:cubicBezTo>
                  <a:cubicBezTo>
                    <a:pt x="81982" y="35847"/>
                    <a:pt x="71676" y="43113"/>
                    <a:pt x="59670" y="48806"/>
                  </a:cubicBezTo>
                  <a:cubicBezTo>
                    <a:pt x="47664" y="54501"/>
                    <a:pt x="35504" y="57901"/>
                    <a:pt x="25404" y="58365"/>
                  </a:cubicBezTo>
                  <a:cubicBezTo>
                    <a:pt x="24599" y="58404"/>
                    <a:pt x="23816" y="58423"/>
                    <a:pt x="23055" y="58423"/>
                  </a:cubicBezTo>
                  <a:cubicBezTo>
                    <a:pt x="15208" y="58423"/>
                    <a:pt x="9829" y="56386"/>
                    <a:pt x="8091" y="52722"/>
                  </a:cubicBezTo>
                  <a:cubicBezTo>
                    <a:pt x="6184" y="48729"/>
                    <a:pt x="8581" y="42546"/>
                    <a:pt x="14686" y="35744"/>
                  </a:cubicBezTo>
                  <a:cubicBezTo>
                    <a:pt x="21437" y="28246"/>
                    <a:pt x="31742" y="20956"/>
                    <a:pt x="43748" y="15261"/>
                  </a:cubicBezTo>
                  <a:cubicBezTo>
                    <a:pt x="55754" y="9568"/>
                    <a:pt x="67915" y="6192"/>
                    <a:pt x="78014" y="5704"/>
                  </a:cubicBezTo>
                  <a:cubicBezTo>
                    <a:pt x="78787" y="5677"/>
                    <a:pt x="79560" y="5652"/>
                    <a:pt x="80308" y="5652"/>
                  </a:cubicBezTo>
                  <a:close/>
                  <a:moveTo>
                    <a:pt x="80273" y="1"/>
                  </a:moveTo>
                  <a:cubicBezTo>
                    <a:pt x="79454" y="1"/>
                    <a:pt x="78615" y="20"/>
                    <a:pt x="77757" y="60"/>
                  </a:cubicBezTo>
                  <a:cubicBezTo>
                    <a:pt x="66936" y="576"/>
                    <a:pt x="54002" y="4158"/>
                    <a:pt x="41326" y="10160"/>
                  </a:cubicBezTo>
                  <a:cubicBezTo>
                    <a:pt x="28677" y="16164"/>
                    <a:pt x="17702" y="23918"/>
                    <a:pt x="10461" y="31983"/>
                  </a:cubicBezTo>
                  <a:cubicBezTo>
                    <a:pt x="2680" y="40664"/>
                    <a:pt x="1" y="48909"/>
                    <a:pt x="2990" y="55144"/>
                  </a:cubicBezTo>
                  <a:cubicBezTo>
                    <a:pt x="5799" y="61069"/>
                    <a:pt x="13295" y="64007"/>
                    <a:pt x="23370" y="64007"/>
                  </a:cubicBezTo>
                  <a:cubicBezTo>
                    <a:pt x="34164" y="64007"/>
                    <a:pt x="47949" y="60632"/>
                    <a:pt x="62092" y="53934"/>
                  </a:cubicBezTo>
                  <a:cubicBezTo>
                    <a:pt x="74743" y="47930"/>
                    <a:pt x="85719" y="40176"/>
                    <a:pt x="92957" y="32111"/>
                  </a:cubicBezTo>
                  <a:cubicBezTo>
                    <a:pt x="100738" y="23429"/>
                    <a:pt x="103417" y="15185"/>
                    <a:pt x="100429" y="8923"/>
                  </a:cubicBezTo>
                  <a:cubicBezTo>
                    <a:pt x="97685" y="3125"/>
                    <a:pt x="90563" y="1"/>
                    <a:pt x="802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
            <p:cNvSpPr/>
            <p:nvPr/>
          </p:nvSpPr>
          <p:spPr>
            <a:xfrm>
              <a:off x="3476000" y="3212175"/>
              <a:ext cx="1232175" cy="1172050"/>
            </a:xfrm>
            <a:custGeom>
              <a:rect b="b" l="l" r="r" t="t"/>
              <a:pathLst>
                <a:path extrusionOk="0" h="46882" w="49287">
                  <a:moveTo>
                    <a:pt x="22831" y="0"/>
                  </a:moveTo>
                  <a:cubicBezTo>
                    <a:pt x="17311" y="0"/>
                    <a:pt x="10978" y="879"/>
                    <a:pt x="4020" y="2671"/>
                  </a:cubicBezTo>
                  <a:cubicBezTo>
                    <a:pt x="1520" y="3314"/>
                    <a:pt x="1" y="5890"/>
                    <a:pt x="644" y="8391"/>
                  </a:cubicBezTo>
                  <a:cubicBezTo>
                    <a:pt x="1189" y="10524"/>
                    <a:pt x="3113" y="11939"/>
                    <a:pt x="5219" y="11939"/>
                  </a:cubicBezTo>
                  <a:cubicBezTo>
                    <a:pt x="5606" y="11939"/>
                    <a:pt x="5999" y="11891"/>
                    <a:pt x="6390" y="11791"/>
                  </a:cubicBezTo>
                  <a:cubicBezTo>
                    <a:pt x="12730" y="10162"/>
                    <a:pt x="18227" y="9464"/>
                    <a:pt x="22725" y="9464"/>
                  </a:cubicBezTo>
                  <a:cubicBezTo>
                    <a:pt x="30109" y="9464"/>
                    <a:pt x="34799" y="11346"/>
                    <a:pt x="36095" y="14083"/>
                  </a:cubicBezTo>
                  <a:cubicBezTo>
                    <a:pt x="38156" y="18438"/>
                    <a:pt x="33055" y="28177"/>
                    <a:pt x="19297" y="38380"/>
                  </a:cubicBezTo>
                  <a:cubicBezTo>
                    <a:pt x="17211" y="39926"/>
                    <a:pt x="16747" y="42863"/>
                    <a:pt x="18293" y="44949"/>
                  </a:cubicBezTo>
                  <a:cubicBezTo>
                    <a:pt x="19221" y="46212"/>
                    <a:pt x="20664" y="46882"/>
                    <a:pt x="22106" y="46882"/>
                  </a:cubicBezTo>
                  <a:cubicBezTo>
                    <a:pt x="23059" y="46882"/>
                    <a:pt x="24064" y="46573"/>
                    <a:pt x="24889" y="45954"/>
                  </a:cubicBezTo>
                  <a:cubicBezTo>
                    <a:pt x="41918" y="33355"/>
                    <a:pt x="49286" y="19933"/>
                    <a:pt x="44597" y="10039"/>
                  </a:cubicBezTo>
                  <a:cubicBezTo>
                    <a:pt x="41483" y="3435"/>
                    <a:pt x="33745" y="0"/>
                    <a:pt x="228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
            <p:cNvSpPr/>
            <p:nvPr/>
          </p:nvSpPr>
          <p:spPr>
            <a:xfrm>
              <a:off x="1866375" y="4054725"/>
              <a:ext cx="619650" cy="1107575"/>
            </a:xfrm>
            <a:custGeom>
              <a:rect b="b" l="l" r="r" t="t"/>
              <a:pathLst>
                <a:path extrusionOk="0" h="44303" w="24786">
                  <a:moveTo>
                    <a:pt x="3213" y="0"/>
                  </a:moveTo>
                  <a:cubicBezTo>
                    <a:pt x="2810" y="0"/>
                    <a:pt x="2400" y="87"/>
                    <a:pt x="2010" y="271"/>
                  </a:cubicBezTo>
                  <a:cubicBezTo>
                    <a:pt x="594" y="941"/>
                    <a:pt x="1" y="2641"/>
                    <a:pt x="671" y="4033"/>
                  </a:cubicBezTo>
                  <a:lnTo>
                    <a:pt x="18990" y="42705"/>
                  </a:lnTo>
                  <a:cubicBezTo>
                    <a:pt x="19478" y="43709"/>
                    <a:pt x="20509" y="44303"/>
                    <a:pt x="21566" y="44303"/>
                  </a:cubicBezTo>
                  <a:cubicBezTo>
                    <a:pt x="21952" y="44303"/>
                    <a:pt x="22364" y="44225"/>
                    <a:pt x="22776" y="44045"/>
                  </a:cubicBezTo>
                  <a:cubicBezTo>
                    <a:pt x="24167" y="43375"/>
                    <a:pt x="24786" y="41675"/>
                    <a:pt x="24116" y="40284"/>
                  </a:cubicBezTo>
                  <a:lnTo>
                    <a:pt x="5772" y="1611"/>
                  </a:lnTo>
                  <a:cubicBezTo>
                    <a:pt x="5286" y="602"/>
                    <a:pt x="4273" y="0"/>
                    <a:pt x="32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
            <p:cNvSpPr/>
            <p:nvPr/>
          </p:nvSpPr>
          <p:spPr>
            <a:xfrm>
              <a:off x="2270875" y="4973875"/>
              <a:ext cx="394875" cy="501475"/>
            </a:xfrm>
            <a:custGeom>
              <a:rect b="b" l="l" r="r" t="t"/>
              <a:pathLst>
                <a:path extrusionOk="0" h="20059" w="15795">
                  <a:moveTo>
                    <a:pt x="5353" y="0"/>
                  </a:moveTo>
                  <a:cubicBezTo>
                    <a:pt x="4680" y="0"/>
                    <a:pt x="3997" y="145"/>
                    <a:pt x="3350" y="451"/>
                  </a:cubicBezTo>
                  <a:cubicBezTo>
                    <a:pt x="1006" y="1584"/>
                    <a:pt x="0" y="4394"/>
                    <a:pt x="1109" y="6737"/>
                  </a:cubicBezTo>
                  <a:lnTo>
                    <a:pt x="6159" y="17379"/>
                  </a:lnTo>
                  <a:cubicBezTo>
                    <a:pt x="6957" y="19079"/>
                    <a:pt x="8657" y="20058"/>
                    <a:pt x="10409" y="20058"/>
                  </a:cubicBezTo>
                  <a:cubicBezTo>
                    <a:pt x="11106" y="20058"/>
                    <a:pt x="11776" y="19928"/>
                    <a:pt x="12445" y="19619"/>
                  </a:cubicBezTo>
                  <a:cubicBezTo>
                    <a:pt x="14789" y="18486"/>
                    <a:pt x="15795" y="15678"/>
                    <a:pt x="14661" y="13333"/>
                  </a:cubicBezTo>
                  <a:lnTo>
                    <a:pt x="9636" y="2693"/>
                  </a:lnTo>
                  <a:cubicBezTo>
                    <a:pt x="8816" y="995"/>
                    <a:pt x="7118" y="0"/>
                    <a:pt x="535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
            <p:cNvSpPr/>
            <p:nvPr/>
          </p:nvSpPr>
          <p:spPr>
            <a:xfrm>
              <a:off x="1679600" y="3726900"/>
              <a:ext cx="394200" cy="501475"/>
            </a:xfrm>
            <a:custGeom>
              <a:rect b="b" l="l" r="r" t="t"/>
              <a:pathLst>
                <a:path extrusionOk="0" h="20059" w="15768">
                  <a:moveTo>
                    <a:pt x="5352" y="0"/>
                  </a:moveTo>
                  <a:cubicBezTo>
                    <a:pt x="4680" y="0"/>
                    <a:pt x="3997" y="145"/>
                    <a:pt x="3349" y="451"/>
                  </a:cubicBezTo>
                  <a:cubicBezTo>
                    <a:pt x="1006" y="1584"/>
                    <a:pt x="0" y="4394"/>
                    <a:pt x="1109" y="6737"/>
                  </a:cubicBezTo>
                  <a:lnTo>
                    <a:pt x="6159" y="17352"/>
                  </a:lnTo>
                  <a:cubicBezTo>
                    <a:pt x="6956" y="19052"/>
                    <a:pt x="8657" y="20058"/>
                    <a:pt x="10409" y="20058"/>
                  </a:cubicBezTo>
                  <a:cubicBezTo>
                    <a:pt x="11079" y="20058"/>
                    <a:pt x="11775" y="19903"/>
                    <a:pt x="12418" y="19594"/>
                  </a:cubicBezTo>
                  <a:cubicBezTo>
                    <a:pt x="14789" y="18485"/>
                    <a:pt x="15768" y="15678"/>
                    <a:pt x="14661" y="13333"/>
                  </a:cubicBezTo>
                  <a:lnTo>
                    <a:pt x="9611" y="2693"/>
                  </a:lnTo>
                  <a:cubicBezTo>
                    <a:pt x="8808" y="995"/>
                    <a:pt x="7116" y="0"/>
                    <a:pt x="53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3" name="Google Shape;463;p6"/>
          <p:cNvSpPr/>
          <p:nvPr/>
        </p:nvSpPr>
        <p:spPr>
          <a:xfrm rot="2317641">
            <a:off x="1053206" y="283478"/>
            <a:ext cx="1377079" cy="996799"/>
          </a:xfrm>
          <a:custGeom>
            <a:rect b="b" l="l" r="r" t="t"/>
            <a:pathLst>
              <a:path extrusionOk="0" h="37093" w="49852">
                <a:moveTo>
                  <a:pt x="27103" y="0"/>
                </a:moveTo>
                <a:cubicBezTo>
                  <a:pt x="22256" y="0"/>
                  <a:pt x="17336" y="1522"/>
                  <a:pt x="13404" y="4557"/>
                </a:cubicBezTo>
                <a:cubicBezTo>
                  <a:pt x="5622" y="10558"/>
                  <a:pt x="1" y="24707"/>
                  <a:pt x="8085" y="32711"/>
                </a:cubicBezTo>
                <a:cubicBezTo>
                  <a:pt x="11180" y="35777"/>
                  <a:pt x="15588" y="37092"/>
                  <a:pt x="19994" y="37092"/>
                </a:cubicBezTo>
                <a:cubicBezTo>
                  <a:pt x="21294" y="37092"/>
                  <a:pt x="22593" y="36978"/>
                  <a:pt x="23858" y="36760"/>
                </a:cubicBezTo>
                <a:cubicBezTo>
                  <a:pt x="35086" y="34807"/>
                  <a:pt x="49851" y="26829"/>
                  <a:pt x="45895" y="13243"/>
                </a:cubicBezTo>
                <a:cubicBezTo>
                  <a:pt x="43523" y="5108"/>
                  <a:pt x="36593" y="744"/>
                  <a:pt x="29125" y="89"/>
                </a:cubicBezTo>
                <a:cubicBezTo>
                  <a:pt x="28454" y="30"/>
                  <a:pt x="27779" y="0"/>
                  <a:pt x="271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
          <p:cNvSpPr txBox="1"/>
          <p:nvPr/>
        </p:nvSpPr>
        <p:spPr>
          <a:xfrm>
            <a:off x="1458575" y="538255"/>
            <a:ext cx="721230" cy="568102"/>
          </a:xfrm>
          <a:prstGeom prst="rect">
            <a:avLst/>
          </a:prstGeom>
          <a:solidFill>
            <a:srgbClr val="E94A4E"/>
          </a:solidFill>
          <a:ln>
            <a:noFill/>
          </a:ln>
        </p:spPr>
        <p:txBody>
          <a:bodyPr anchorCtr="0" anchor="ctr" bIns="91425" lIns="91425" spcFirstLastPara="1" rIns="91425" wrap="square" tIns="91425">
            <a:normAutofit fontScale="60000" lnSpcReduction="20000"/>
          </a:bodyPr>
          <a:lstStyle/>
          <a:p>
            <a:pPr indent="0" lvl="0" marL="0" marR="0" rtl="0" algn="l">
              <a:lnSpc>
                <a:spcPct val="100000"/>
              </a:lnSpc>
              <a:spcBef>
                <a:spcPts val="0"/>
              </a:spcBef>
              <a:spcAft>
                <a:spcPts val="0"/>
              </a:spcAft>
              <a:buClr>
                <a:srgbClr val="E94A4E"/>
              </a:buClr>
              <a:buSzPct val="166666"/>
              <a:buFont typeface="Kanit"/>
              <a:buNone/>
            </a:pPr>
            <a:r>
              <a:rPr b="1" i="0" lang="en-US" sz="4800" u="none" cap="none" strike="noStrike">
                <a:solidFill>
                  <a:schemeClr val="dk2"/>
                </a:solidFill>
                <a:latin typeface="Kanit"/>
                <a:ea typeface="Kanit"/>
                <a:cs typeface="Kanit"/>
                <a:sym typeface="Kanit"/>
              </a:rPr>
              <a:t>02</a:t>
            </a:r>
            <a:endParaRPr b="0" i="0" sz="1400" u="none" cap="none" strike="noStrike">
              <a:solidFill>
                <a:srgbClr val="000000"/>
              </a:solidFill>
              <a:latin typeface="Arial"/>
              <a:ea typeface="Arial"/>
              <a:cs typeface="Arial"/>
              <a:sym typeface="Arial"/>
            </a:endParaRPr>
          </a:p>
        </p:txBody>
      </p:sp>
      <p:sp>
        <p:nvSpPr>
          <p:cNvPr id="465" name="Google Shape;465;p6"/>
          <p:cNvSpPr txBox="1"/>
          <p:nvPr>
            <p:ph idx="1" type="subTitle"/>
          </p:nvPr>
        </p:nvSpPr>
        <p:spPr>
          <a:xfrm>
            <a:off x="305465" y="1760899"/>
            <a:ext cx="4929900" cy="23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solidFill>
                  <a:schemeClr val="accent1"/>
                </a:solidFill>
              </a:rPr>
              <a:t>- Tín hiệu ECG phản ánh hoạt động điện của tim thông qua các điện cực đặt trên cơ thể bệnh nhân.</a:t>
            </a:r>
            <a:endParaRPr/>
          </a:p>
          <a:p>
            <a:pPr indent="0" lvl="0" marL="0" rtl="0" algn="l">
              <a:lnSpc>
                <a:spcPct val="100000"/>
              </a:lnSpc>
              <a:spcBef>
                <a:spcPts val="0"/>
              </a:spcBef>
              <a:spcAft>
                <a:spcPts val="0"/>
              </a:spcAft>
              <a:buSzPts val="1400"/>
              <a:buNone/>
            </a:pPr>
            <a:r>
              <a:t/>
            </a:r>
            <a:endParaRPr>
              <a:solidFill>
                <a:schemeClr val="accent1"/>
              </a:solidFill>
            </a:endParaRPr>
          </a:p>
          <a:p>
            <a:pPr indent="0" lvl="0" marL="0" rtl="0" algn="l">
              <a:lnSpc>
                <a:spcPct val="100000"/>
              </a:lnSpc>
              <a:spcBef>
                <a:spcPts val="0"/>
              </a:spcBef>
              <a:spcAft>
                <a:spcPts val="0"/>
              </a:spcAft>
              <a:buSzPts val="1400"/>
              <a:buNone/>
            </a:pPr>
            <a:r>
              <a:rPr lang="en-US">
                <a:solidFill>
                  <a:schemeClr val="accent1"/>
                </a:solidFill>
              </a:rPr>
              <a:t>- Sự khác biệt điện thế giữa hai điện cực phản ánh hoạt động điện của tim và được ghi lại dưới dạng đồ thị ECG.</a:t>
            </a:r>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
          <p:cNvSpPr txBox="1"/>
          <p:nvPr>
            <p:ph type="title"/>
          </p:nvPr>
        </p:nvSpPr>
        <p:spPr>
          <a:xfrm>
            <a:off x="4154366" y="651311"/>
            <a:ext cx="3657300" cy="12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sz="3200">
                <a:solidFill>
                  <a:schemeClr val="accent2"/>
                </a:solidFill>
              </a:rPr>
              <a:t>Whoa!</a:t>
            </a:r>
            <a:endParaRPr sz="3200">
              <a:solidFill>
                <a:schemeClr val="accent2"/>
              </a:solidFill>
            </a:endParaRPr>
          </a:p>
        </p:txBody>
      </p:sp>
      <p:sp>
        <p:nvSpPr>
          <p:cNvPr id="471" name="Google Shape;471;p7"/>
          <p:cNvSpPr txBox="1"/>
          <p:nvPr>
            <p:ph idx="1" type="subTitle"/>
          </p:nvPr>
        </p:nvSpPr>
        <p:spPr>
          <a:xfrm>
            <a:off x="3224135" y="1513586"/>
            <a:ext cx="4929868" cy="235168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solidFill>
                  <a:schemeClr val="accent1"/>
                </a:solidFill>
              </a:rPr>
              <a:t>- Đồ thị ECG biểu diễn dưới dạng sóng với các sóng đại diện cho các giai đoạn khác nhau của hoạt động điện của tim.</a:t>
            </a:r>
            <a:endParaRPr/>
          </a:p>
          <a:p>
            <a:pPr indent="0" lvl="0" marL="0" rtl="0" algn="l">
              <a:lnSpc>
                <a:spcPct val="100000"/>
              </a:lnSpc>
              <a:spcBef>
                <a:spcPts val="0"/>
              </a:spcBef>
              <a:spcAft>
                <a:spcPts val="0"/>
              </a:spcAft>
              <a:buSzPts val="1400"/>
              <a:buNone/>
            </a:pPr>
            <a:r>
              <a:t/>
            </a:r>
            <a:endParaRPr>
              <a:solidFill>
                <a:schemeClr val="accent1"/>
              </a:solidFill>
            </a:endParaRPr>
          </a:p>
          <a:p>
            <a:pPr indent="0" lvl="0" marL="0" rtl="0" algn="l">
              <a:lnSpc>
                <a:spcPct val="100000"/>
              </a:lnSpc>
              <a:spcBef>
                <a:spcPts val="0"/>
              </a:spcBef>
              <a:spcAft>
                <a:spcPts val="0"/>
              </a:spcAft>
              <a:buSzPts val="1400"/>
              <a:buNone/>
            </a:pPr>
            <a:r>
              <a:rPr lang="en-US">
                <a:solidFill>
                  <a:schemeClr val="accent1"/>
                </a:solidFill>
              </a:rPr>
              <a:t>- Các sóng cơ bản trên đồ thị ECG bao gồm </a:t>
            </a:r>
            <a:r>
              <a:rPr b="1" lang="en-US">
                <a:solidFill>
                  <a:schemeClr val="accent1"/>
                </a:solidFill>
              </a:rPr>
              <a:t>sóng P</a:t>
            </a:r>
            <a:r>
              <a:rPr lang="en-US">
                <a:solidFill>
                  <a:schemeClr val="accent1"/>
                </a:solidFill>
              </a:rPr>
              <a:t>, </a:t>
            </a:r>
            <a:r>
              <a:rPr b="1" lang="en-US">
                <a:solidFill>
                  <a:schemeClr val="accent1"/>
                </a:solidFill>
              </a:rPr>
              <a:t>phức hợp QRS</a:t>
            </a:r>
            <a:r>
              <a:rPr lang="en-US">
                <a:solidFill>
                  <a:schemeClr val="accent1"/>
                </a:solidFill>
              </a:rPr>
              <a:t>, và </a:t>
            </a:r>
            <a:r>
              <a:rPr b="1" lang="en-US">
                <a:solidFill>
                  <a:schemeClr val="accent1"/>
                </a:solidFill>
              </a:rPr>
              <a:t>sóng T</a:t>
            </a:r>
            <a:r>
              <a:rPr lang="en-US">
                <a:solidFill>
                  <a:schemeClr val="accent1"/>
                </a:solidFill>
              </a:rPr>
              <a:t>.</a:t>
            </a:r>
            <a:endParaRPr/>
          </a:p>
          <a:p>
            <a:pPr indent="0" lvl="0" marL="0" rtl="0" algn="l">
              <a:lnSpc>
                <a:spcPct val="100000"/>
              </a:lnSpc>
              <a:spcBef>
                <a:spcPts val="0"/>
              </a:spcBef>
              <a:spcAft>
                <a:spcPts val="0"/>
              </a:spcAft>
              <a:buSzPts val="1400"/>
              <a:buNone/>
            </a:pPr>
            <a:r>
              <a:t/>
            </a:r>
            <a:endParaRPr>
              <a:solidFill>
                <a:schemeClr val="accent1"/>
              </a:solidFill>
            </a:endParaRPr>
          </a:p>
          <a:p>
            <a:pPr indent="0" lvl="0" marL="0" rtl="0" algn="l">
              <a:lnSpc>
                <a:spcPct val="100000"/>
              </a:lnSpc>
              <a:spcBef>
                <a:spcPts val="0"/>
              </a:spcBef>
              <a:spcAft>
                <a:spcPts val="0"/>
              </a:spcAft>
              <a:buSzPts val="1400"/>
              <a:buNone/>
            </a:pPr>
            <a:r>
              <a:rPr lang="en-US">
                <a:solidFill>
                  <a:schemeClr val="accent1"/>
                </a:solidFill>
              </a:rPr>
              <a:t>- Đánh giá các sóng trên đồ thị ECG giúp đưa ra chẩn đoán về tình trạng sức khỏe của tim và hệ thống tuần hoàn của bệnh nhân.</a:t>
            </a:r>
            <a:endParaRPr/>
          </a:p>
        </p:txBody>
      </p:sp>
      <p:grpSp>
        <p:nvGrpSpPr>
          <p:cNvPr id="472" name="Google Shape;472;p7"/>
          <p:cNvGrpSpPr/>
          <p:nvPr/>
        </p:nvGrpSpPr>
        <p:grpSpPr>
          <a:xfrm>
            <a:off x="969180" y="774127"/>
            <a:ext cx="1796093" cy="3595245"/>
            <a:chOff x="3768575" y="963575"/>
            <a:chExt cx="1606810" cy="3216358"/>
          </a:xfrm>
        </p:grpSpPr>
        <p:sp>
          <p:nvSpPr>
            <p:cNvPr id="473" name="Google Shape;473;p7"/>
            <p:cNvSpPr/>
            <p:nvPr/>
          </p:nvSpPr>
          <p:spPr>
            <a:xfrm>
              <a:off x="4560284" y="1934680"/>
              <a:ext cx="269001" cy="1354261"/>
            </a:xfrm>
            <a:custGeom>
              <a:rect b="b" l="l" r="r" t="t"/>
              <a:pathLst>
                <a:path extrusionOk="0" h="44041" w="8748">
                  <a:moveTo>
                    <a:pt x="3153" y="1"/>
                  </a:moveTo>
                  <a:lnTo>
                    <a:pt x="3064" y="26"/>
                  </a:lnTo>
                  <a:cubicBezTo>
                    <a:pt x="3407" y="1450"/>
                    <a:pt x="3509" y="5290"/>
                    <a:pt x="1411" y="9638"/>
                  </a:cubicBezTo>
                  <a:cubicBezTo>
                    <a:pt x="0" y="12562"/>
                    <a:pt x="1526" y="16313"/>
                    <a:pt x="2987" y="19949"/>
                  </a:cubicBezTo>
                  <a:cubicBezTo>
                    <a:pt x="4310" y="23190"/>
                    <a:pt x="5671" y="26534"/>
                    <a:pt x="4945" y="29293"/>
                  </a:cubicBezTo>
                  <a:cubicBezTo>
                    <a:pt x="4247" y="32001"/>
                    <a:pt x="5098" y="33349"/>
                    <a:pt x="6090" y="34900"/>
                  </a:cubicBezTo>
                  <a:cubicBezTo>
                    <a:pt x="7298" y="36782"/>
                    <a:pt x="8658" y="38904"/>
                    <a:pt x="7959" y="44041"/>
                  </a:cubicBezTo>
                  <a:lnTo>
                    <a:pt x="8047" y="44041"/>
                  </a:lnTo>
                  <a:cubicBezTo>
                    <a:pt x="8747" y="38879"/>
                    <a:pt x="7374" y="36743"/>
                    <a:pt x="6166" y="34849"/>
                  </a:cubicBezTo>
                  <a:cubicBezTo>
                    <a:pt x="5187" y="33310"/>
                    <a:pt x="4335" y="31988"/>
                    <a:pt x="5035" y="29318"/>
                  </a:cubicBezTo>
                  <a:cubicBezTo>
                    <a:pt x="5759" y="26521"/>
                    <a:pt x="4399" y="23165"/>
                    <a:pt x="3077" y="19910"/>
                  </a:cubicBezTo>
                  <a:cubicBezTo>
                    <a:pt x="1614" y="16300"/>
                    <a:pt x="89" y="12562"/>
                    <a:pt x="1487" y="9676"/>
                  </a:cubicBezTo>
                  <a:cubicBezTo>
                    <a:pt x="4119" y="4209"/>
                    <a:pt x="3153" y="39"/>
                    <a:pt x="3153" y="1"/>
                  </a:cubicBezTo>
                  <a:close/>
                </a:path>
              </a:pathLst>
            </a:custGeom>
            <a:solidFill>
              <a:srgbClr val="27AA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
            <p:cNvSpPr/>
            <p:nvPr/>
          </p:nvSpPr>
          <p:spPr>
            <a:xfrm>
              <a:off x="4342138" y="1936249"/>
              <a:ext cx="323306" cy="1335134"/>
            </a:xfrm>
            <a:custGeom>
              <a:rect b="b" l="l" r="r" t="t"/>
              <a:pathLst>
                <a:path extrusionOk="0" h="43419" w="10514">
                  <a:moveTo>
                    <a:pt x="10437" y="0"/>
                  </a:moveTo>
                  <a:cubicBezTo>
                    <a:pt x="10425" y="26"/>
                    <a:pt x="8302" y="2747"/>
                    <a:pt x="8658" y="7032"/>
                  </a:cubicBezTo>
                  <a:cubicBezTo>
                    <a:pt x="8861" y="9422"/>
                    <a:pt x="7488" y="11863"/>
                    <a:pt x="6052" y="14456"/>
                  </a:cubicBezTo>
                  <a:cubicBezTo>
                    <a:pt x="4882" y="16541"/>
                    <a:pt x="3674" y="18690"/>
                    <a:pt x="3153" y="21029"/>
                  </a:cubicBezTo>
                  <a:cubicBezTo>
                    <a:pt x="2580" y="23508"/>
                    <a:pt x="3165" y="25746"/>
                    <a:pt x="3674" y="27716"/>
                  </a:cubicBezTo>
                  <a:cubicBezTo>
                    <a:pt x="4259" y="29942"/>
                    <a:pt x="4755" y="31874"/>
                    <a:pt x="3394" y="33412"/>
                  </a:cubicBezTo>
                  <a:cubicBezTo>
                    <a:pt x="902" y="36260"/>
                    <a:pt x="292" y="39006"/>
                    <a:pt x="0" y="43418"/>
                  </a:cubicBezTo>
                  <a:lnTo>
                    <a:pt x="89" y="43418"/>
                  </a:lnTo>
                  <a:cubicBezTo>
                    <a:pt x="381" y="39031"/>
                    <a:pt x="992" y="36298"/>
                    <a:pt x="3458" y="33476"/>
                  </a:cubicBezTo>
                  <a:cubicBezTo>
                    <a:pt x="4857" y="31886"/>
                    <a:pt x="4348" y="29942"/>
                    <a:pt x="3763" y="27691"/>
                  </a:cubicBezTo>
                  <a:cubicBezTo>
                    <a:pt x="3255" y="25733"/>
                    <a:pt x="2682" y="23508"/>
                    <a:pt x="3229" y="21054"/>
                  </a:cubicBezTo>
                  <a:cubicBezTo>
                    <a:pt x="3763" y="18728"/>
                    <a:pt x="4958" y="16579"/>
                    <a:pt x="6128" y="14494"/>
                  </a:cubicBezTo>
                  <a:cubicBezTo>
                    <a:pt x="7577" y="11900"/>
                    <a:pt x="8950" y="9447"/>
                    <a:pt x="8747" y="7032"/>
                  </a:cubicBezTo>
                  <a:cubicBezTo>
                    <a:pt x="8391" y="2785"/>
                    <a:pt x="10488" y="77"/>
                    <a:pt x="10514" y="51"/>
                  </a:cubicBezTo>
                  <a:lnTo>
                    <a:pt x="10437" y="0"/>
                  </a:lnTo>
                  <a:close/>
                </a:path>
              </a:pathLst>
            </a:custGeom>
            <a:solidFill>
              <a:srgbClr val="27AA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
            <p:cNvSpPr/>
            <p:nvPr/>
          </p:nvSpPr>
          <p:spPr>
            <a:xfrm>
              <a:off x="3931985" y="1572407"/>
              <a:ext cx="702976" cy="928004"/>
            </a:xfrm>
            <a:custGeom>
              <a:rect b="b" l="l" r="r" t="t"/>
              <a:pathLst>
                <a:path extrusionOk="0" h="30179" w="22861">
                  <a:moveTo>
                    <a:pt x="15468" y="1"/>
                  </a:moveTo>
                  <a:cubicBezTo>
                    <a:pt x="14502" y="1"/>
                    <a:pt x="13702" y="249"/>
                    <a:pt x="13071" y="734"/>
                  </a:cubicBezTo>
                  <a:cubicBezTo>
                    <a:pt x="11519" y="1941"/>
                    <a:pt x="11265" y="4382"/>
                    <a:pt x="11062" y="6353"/>
                  </a:cubicBezTo>
                  <a:cubicBezTo>
                    <a:pt x="10948" y="7434"/>
                    <a:pt x="10846" y="8362"/>
                    <a:pt x="10566" y="8832"/>
                  </a:cubicBezTo>
                  <a:cubicBezTo>
                    <a:pt x="9409" y="10752"/>
                    <a:pt x="8239" y="13676"/>
                    <a:pt x="7324" y="16867"/>
                  </a:cubicBezTo>
                  <a:cubicBezTo>
                    <a:pt x="6676" y="19130"/>
                    <a:pt x="5214" y="20783"/>
                    <a:pt x="3930" y="22245"/>
                  </a:cubicBezTo>
                  <a:cubicBezTo>
                    <a:pt x="3307" y="22970"/>
                    <a:pt x="2709" y="23644"/>
                    <a:pt x="2239" y="24343"/>
                  </a:cubicBezTo>
                  <a:cubicBezTo>
                    <a:pt x="2213" y="24368"/>
                    <a:pt x="141" y="26758"/>
                    <a:pt x="1" y="30179"/>
                  </a:cubicBezTo>
                  <a:lnTo>
                    <a:pt x="90" y="30179"/>
                  </a:lnTo>
                  <a:cubicBezTo>
                    <a:pt x="230" y="26797"/>
                    <a:pt x="2289" y="24419"/>
                    <a:pt x="2315" y="24394"/>
                  </a:cubicBezTo>
                  <a:cubicBezTo>
                    <a:pt x="2773" y="23695"/>
                    <a:pt x="3371" y="23020"/>
                    <a:pt x="4006" y="22309"/>
                  </a:cubicBezTo>
                  <a:cubicBezTo>
                    <a:pt x="5290" y="20834"/>
                    <a:pt x="6752" y="19169"/>
                    <a:pt x="7414" y="16893"/>
                  </a:cubicBezTo>
                  <a:cubicBezTo>
                    <a:pt x="8316" y="13714"/>
                    <a:pt x="9499" y="10790"/>
                    <a:pt x="10643" y="8883"/>
                  </a:cubicBezTo>
                  <a:cubicBezTo>
                    <a:pt x="10935" y="8388"/>
                    <a:pt x="11036" y="7447"/>
                    <a:pt x="11151" y="6366"/>
                  </a:cubicBezTo>
                  <a:cubicBezTo>
                    <a:pt x="11355" y="4408"/>
                    <a:pt x="11609" y="1992"/>
                    <a:pt x="13121" y="810"/>
                  </a:cubicBezTo>
                  <a:cubicBezTo>
                    <a:pt x="13729" y="329"/>
                    <a:pt x="14511" y="87"/>
                    <a:pt x="15451" y="87"/>
                  </a:cubicBezTo>
                  <a:cubicBezTo>
                    <a:pt x="15752" y="87"/>
                    <a:pt x="16069" y="112"/>
                    <a:pt x="16402" y="161"/>
                  </a:cubicBezTo>
                  <a:cubicBezTo>
                    <a:pt x="22758" y="1065"/>
                    <a:pt x="22351" y="5806"/>
                    <a:pt x="22339" y="5857"/>
                  </a:cubicBezTo>
                  <a:lnTo>
                    <a:pt x="22428" y="5870"/>
                  </a:lnTo>
                  <a:cubicBezTo>
                    <a:pt x="22441" y="5819"/>
                    <a:pt x="22860" y="988"/>
                    <a:pt x="16415" y="73"/>
                  </a:cubicBezTo>
                  <a:cubicBezTo>
                    <a:pt x="16083" y="25"/>
                    <a:pt x="15768" y="1"/>
                    <a:pt x="15468" y="1"/>
                  </a:cubicBezTo>
                  <a:close/>
                </a:path>
              </a:pathLst>
            </a:custGeom>
            <a:solidFill>
              <a:srgbClr val="27AA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
            <p:cNvSpPr/>
            <p:nvPr/>
          </p:nvSpPr>
          <p:spPr>
            <a:xfrm>
              <a:off x="5313616" y="2856554"/>
              <a:ext cx="461" cy="1230"/>
            </a:xfrm>
            <a:custGeom>
              <a:rect b="b" l="l" r="r" t="t"/>
              <a:pathLst>
                <a:path extrusionOk="0" h="40" w="15">
                  <a:moveTo>
                    <a:pt x="1" y="0"/>
                  </a:moveTo>
                  <a:lnTo>
                    <a:pt x="13" y="24"/>
                  </a:lnTo>
                  <a:lnTo>
                    <a:pt x="13" y="24"/>
                  </a:lnTo>
                  <a:cubicBezTo>
                    <a:pt x="12" y="16"/>
                    <a:pt x="9" y="9"/>
                    <a:pt x="1" y="0"/>
                  </a:cubicBezTo>
                  <a:close/>
                  <a:moveTo>
                    <a:pt x="13" y="24"/>
                  </a:moveTo>
                  <a:cubicBezTo>
                    <a:pt x="14" y="29"/>
                    <a:pt x="14" y="34"/>
                    <a:pt x="14" y="39"/>
                  </a:cubicBezTo>
                  <a:lnTo>
                    <a:pt x="14" y="26"/>
                  </a:lnTo>
                  <a:lnTo>
                    <a:pt x="13" y="24"/>
                  </a:lnTo>
                  <a:close/>
                </a:path>
              </a:pathLst>
            </a:cu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
            <p:cNvSpPr/>
            <p:nvPr/>
          </p:nvSpPr>
          <p:spPr>
            <a:xfrm>
              <a:off x="3768575" y="963575"/>
              <a:ext cx="1606810" cy="3216358"/>
            </a:xfrm>
            <a:custGeom>
              <a:rect b="b" l="l" r="r" t="t"/>
              <a:pathLst>
                <a:path extrusionOk="0" h="104597" w="52254">
                  <a:moveTo>
                    <a:pt x="26077" y="0"/>
                  </a:moveTo>
                  <a:cubicBezTo>
                    <a:pt x="23038" y="0"/>
                    <a:pt x="20585" y="2454"/>
                    <a:pt x="20585" y="5492"/>
                  </a:cubicBezTo>
                  <a:cubicBezTo>
                    <a:pt x="20585" y="6065"/>
                    <a:pt x="20673" y="6599"/>
                    <a:pt x="20826" y="7120"/>
                  </a:cubicBezTo>
                  <a:cubicBezTo>
                    <a:pt x="20769" y="7112"/>
                    <a:pt x="20674" y="7102"/>
                    <a:pt x="20561" y="7102"/>
                  </a:cubicBezTo>
                  <a:cubicBezTo>
                    <a:pt x="20112" y="7102"/>
                    <a:pt x="19372" y="7254"/>
                    <a:pt x="19554" y="8289"/>
                  </a:cubicBezTo>
                  <a:cubicBezTo>
                    <a:pt x="19681" y="9052"/>
                    <a:pt x="20305" y="9179"/>
                    <a:pt x="20749" y="9726"/>
                  </a:cubicBezTo>
                  <a:cubicBezTo>
                    <a:pt x="21033" y="10083"/>
                    <a:pt x="21275" y="10315"/>
                    <a:pt x="21503" y="10315"/>
                  </a:cubicBezTo>
                  <a:cubicBezTo>
                    <a:pt x="21632" y="10315"/>
                    <a:pt x="21757" y="10240"/>
                    <a:pt x="21881" y="10069"/>
                  </a:cubicBezTo>
                  <a:cubicBezTo>
                    <a:pt x="21907" y="10044"/>
                    <a:pt x="21919" y="9993"/>
                    <a:pt x="21919" y="9930"/>
                  </a:cubicBezTo>
                  <a:lnTo>
                    <a:pt x="22797" y="12244"/>
                  </a:lnTo>
                  <a:lnTo>
                    <a:pt x="22797" y="16019"/>
                  </a:lnTo>
                  <a:cubicBezTo>
                    <a:pt x="22797" y="16019"/>
                    <a:pt x="19923" y="17341"/>
                    <a:pt x="16757" y="17812"/>
                  </a:cubicBezTo>
                  <a:cubicBezTo>
                    <a:pt x="13579" y="18295"/>
                    <a:pt x="12384" y="20571"/>
                    <a:pt x="12016" y="22732"/>
                  </a:cubicBezTo>
                  <a:cubicBezTo>
                    <a:pt x="11660" y="24881"/>
                    <a:pt x="11723" y="27220"/>
                    <a:pt x="11723" y="27220"/>
                  </a:cubicBezTo>
                  <a:cubicBezTo>
                    <a:pt x="11723" y="27220"/>
                    <a:pt x="10719" y="32814"/>
                    <a:pt x="9841" y="35408"/>
                  </a:cubicBezTo>
                  <a:cubicBezTo>
                    <a:pt x="8964" y="38002"/>
                    <a:pt x="8608" y="39438"/>
                    <a:pt x="8608" y="39438"/>
                  </a:cubicBezTo>
                  <a:cubicBezTo>
                    <a:pt x="8608" y="39438"/>
                    <a:pt x="6650" y="43074"/>
                    <a:pt x="5404" y="46265"/>
                  </a:cubicBezTo>
                  <a:cubicBezTo>
                    <a:pt x="5074" y="47142"/>
                    <a:pt x="4769" y="48020"/>
                    <a:pt x="4489" y="48859"/>
                  </a:cubicBezTo>
                  <a:lnTo>
                    <a:pt x="4476" y="48859"/>
                  </a:lnTo>
                  <a:cubicBezTo>
                    <a:pt x="4044" y="50003"/>
                    <a:pt x="3650" y="51032"/>
                    <a:pt x="3306" y="51834"/>
                  </a:cubicBezTo>
                  <a:cubicBezTo>
                    <a:pt x="3027" y="52190"/>
                    <a:pt x="2379" y="53004"/>
                    <a:pt x="1755" y="53690"/>
                  </a:cubicBezTo>
                  <a:cubicBezTo>
                    <a:pt x="1094" y="54414"/>
                    <a:pt x="497" y="55864"/>
                    <a:pt x="357" y="56423"/>
                  </a:cubicBezTo>
                  <a:cubicBezTo>
                    <a:pt x="217" y="56982"/>
                    <a:pt x="1" y="58470"/>
                    <a:pt x="1" y="58470"/>
                  </a:cubicBezTo>
                  <a:cubicBezTo>
                    <a:pt x="1" y="58470"/>
                    <a:pt x="1" y="58648"/>
                    <a:pt x="395" y="58686"/>
                  </a:cubicBezTo>
                  <a:cubicBezTo>
                    <a:pt x="405" y="58687"/>
                    <a:pt x="414" y="58687"/>
                    <a:pt x="423" y="58687"/>
                  </a:cubicBezTo>
                  <a:cubicBezTo>
                    <a:pt x="805" y="58687"/>
                    <a:pt x="1140" y="57910"/>
                    <a:pt x="1450" y="57352"/>
                  </a:cubicBezTo>
                  <a:cubicBezTo>
                    <a:pt x="1542" y="57183"/>
                    <a:pt x="1622" y="57124"/>
                    <a:pt x="1689" y="57124"/>
                  </a:cubicBezTo>
                  <a:cubicBezTo>
                    <a:pt x="1856" y="57124"/>
                    <a:pt x="1946" y="57491"/>
                    <a:pt x="1946" y="57491"/>
                  </a:cubicBezTo>
                  <a:cubicBezTo>
                    <a:pt x="1946" y="57491"/>
                    <a:pt x="1272" y="61076"/>
                    <a:pt x="1272" y="61166"/>
                  </a:cubicBezTo>
                  <a:cubicBezTo>
                    <a:pt x="1272" y="61242"/>
                    <a:pt x="1145" y="61737"/>
                    <a:pt x="1489" y="61878"/>
                  </a:cubicBezTo>
                  <a:cubicBezTo>
                    <a:pt x="1568" y="61910"/>
                    <a:pt x="1636" y="61923"/>
                    <a:pt x="1695" y="61923"/>
                  </a:cubicBezTo>
                  <a:cubicBezTo>
                    <a:pt x="1986" y="61923"/>
                    <a:pt x="2048" y="61598"/>
                    <a:pt x="2048" y="61598"/>
                  </a:cubicBezTo>
                  <a:cubicBezTo>
                    <a:pt x="2048" y="61598"/>
                    <a:pt x="2721" y="59449"/>
                    <a:pt x="2785" y="59208"/>
                  </a:cubicBezTo>
                  <a:lnTo>
                    <a:pt x="2785" y="59208"/>
                  </a:lnTo>
                  <a:cubicBezTo>
                    <a:pt x="2747" y="59462"/>
                    <a:pt x="2416" y="61827"/>
                    <a:pt x="2416" y="61878"/>
                  </a:cubicBezTo>
                  <a:cubicBezTo>
                    <a:pt x="2416" y="61941"/>
                    <a:pt x="2277" y="62602"/>
                    <a:pt x="2645" y="62704"/>
                  </a:cubicBezTo>
                  <a:cubicBezTo>
                    <a:pt x="2678" y="62712"/>
                    <a:pt x="2710" y="62716"/>
                    <a:pt x="2739" y="62716"/>
                  </a:cubicBezTo>
                  <a:cubicBezTo>
                    <a:pt x="3070" y="62716"/>
                    <a:pt x="3167" y="62234"/>
                    <a:pt x="3167" y="62234"/>
                  </a:cubicBezTo>
                  <a:lnTo>
                    <a:pt x="3688" y="60364"/>
                  </a:lnTo>
                  <a:cubicBezTo>
                    <a:pt x="3688" y="60364"/>
                    <a:pt x="3930" y="59386"/>
                    <a:pt x="4057" y="59347"/>
                  </a:cubicBezTo>
                  <a:cubicBezTo>
                    <a:pt x="4063" y="59345"/>
                    <a:pt x="4068" y="59343"/>
                    <a:pt x="4073" y="59343"/>
                  </a:cubicBezTo>
                  <a:cubicBezTo>
                    <a:pt x="4159" y="59343"/>
                    <a:pt x="4057" y="59767"/>
                    <a:pt x="4057" y="59767"/>
                  </a:cubicBezTo>
                  <a:cubicBezTo>
                    <a:pt x="4057" y="59767"/>
                    <a:pt x="3777" y="60797"/>
                    <a:pt x="3662" y="61522"/>
                  </a:cubicBezTo>
                  <a:cubicBezTo>
                    <a:pt x="3599" y="61941"/>
                    <a:pt x="3662" y="62093"/>
                    <a:pt x="3701" y="62170"/>
                  </a:cubicBezTo>
                  <a:cubicBezTo>
                    <a:pt x="3701" y="62183"/>
                    <a:pt x="3713" y="62195"/>
                    <a:pt x="3713" y="62208"/>
                  </a:cubicBezTo>
                  <a:lnTo>
                    <a:pt x="3726" y="62220"/>
                  </a:lnTo>
                  <a:cubicBezTo>
                    <a:pt x="3764" y="62285"/>
                    <a:pt x="3815" y="62322"/>
                    <a:pt x="3866" y="62335"/>
                  </a:cubicBezTo>
                  <a:cubicBezTo>
                    <a:pt x="3889" y="62342"/>
                    <a:pt x="3913" y="62345"/>
                    <a:pt x="3935" y="62345"/>
                  </a:cubicBezTo>
                  <a:cubicBezTo>
                    <a:pt x="4213" y="62345"/>
                    <a:pt x="4387" y="61878"/>
                    <a:pt x="4387" y="61878"/>
                  </a:cubicBezTo>
                  <a:lnTo>
                    <a:pt x="4769" y="60568"/>
                  </a:lnTo>
                  <a:cubicBezTo>
                    <a:pt x="4769" y="60542"/>
                    <a:pt x="4806" y="60454"/>
                    <a:pt x="4806" y="60454"/>
                  </a:cubicBezTo>
                  <a:cubicBezTo>
                    <a:pt x="4806" y="60454"/>
                    <a:pt x="5023" y="59678"/>
                    <a:pt x="5074" y="59373"/>
                  </a:cubicBezTo>
                  <a:cubicBezTo>
                    <a:pt x="5091" y="59242"/>
                    <a:pt x="5128" y="59180"/>
                    <a:pt x="5158" y="59180"/>
                  </a:cubicBezTo>
                  <a:cubicBezTo>
                    <a:pt x="5194" y="59180"/>
                    <a:pt x="5218" y="59274"/>
                    <a:pt x="5176" y="59449"/>
                  </a:cubicBezTo>
                  <a:cubicBezTo>
                    <a:pt x="5112" y="59729"/>
                    <a:pt x="4896" y="60746"/>
                    <a:pt x="4896" y="60771"/>
                  </a:cubicBezTo>
                  <a:cubicBezTo>
                    <a:pt x="4883" y="61064"/>
                    <a:pt x="4947" y="61217"/>
                    <a:pt x="5252" y="61254"/>
                  </a:cubicBezTo>
                  <a:cubicBezTo>
                    <a:pt x="5259" y="61255"/>
                    <a:pt x="5266" y="61256"/>
                    <a:pt x="5272" y="61256"/>
                  </a:cubicBezTo>
                  <a:cubicBezTo>
                    <a:pt x="5685" y="61256"/>
                    <a:pt x="6109" y="59381"/>
                    <a:pt x="6447" y="58369"/>
                  </a:cubicBezTo>
                  <a:cubicBezTo>
                    <a:pt x="6778" y="57326"/>
                    <a:pt x="6942" y="55126"/>
                    <a:pt x="6879" y="54516"/>
                  </a:cubicBezTo>
                  <a:cubicBezTo>
                    <a:pt x="6841" y="54199"/>
                    <a:pt x="6930" y="53563"/>
                    <a:pt x="7006" y="53156"/>
                  </a:cubicBezTo>
                  <a:cubicBezTo>
                    <a:pt x="7210" y="52876"/>
                    <a:pt x="7756" y="52075"/>
                    <a:pt x="8519" y="50817"/>
                  </a:cubicBezTo>
                  <a:cubicBezTo>
                    <a:pt x="8710" y="50512"/>
                    <a:pt x="8900" y="50181"/>
                    <a:pt x="9091" y="49825"/>
                  </a:cubicBezTo>
                  <a:cubicBezTo>
                    <a:pt x="9269" y="49520"/>
                    <a:pt x="9447" y="49202"/>
                    <a:pt x="9625" y="48859"/>
                  </a:cubicBezTo>
                  <a:cubicBezTo>
                    <a:pt x="10286" y="47600"/>
                    <a:pt x="11024" y="46113"/>
                    <a:pt x="11748" y="44409"/>
                  </a:cubicBezTo>
                  <a:cubicBezTo>
                    <a:pt x="11748" y="44409"/>
                    <a:pt x="12231" y="43545"/>
                    <a:pt x="13223" y="42400"/>
                  </a:cubicBezTo>
                  <a:cubicBezTo>
                    <a:pt x="14202" y="41268"/>
                    <a:pt x="14329" y="40785"/>
                    <a:pt x="14660" y="39171"/>
                  </a:cubicBezTo>
                  <a:cubicBezTo>
                    <a:pt x="14977" y="37556"/>
                    <a:pt x="16211" y="31772"/>
                    <a:pt x="16211" y="31772"/>
                  </a:cubicBezTo>
                  <a:cubicBezTo>
                    <a:pt x="16211" y="31772"/>
                    <a:pt x="18398" y="40582"/>
                    <a:pt x="17317" y="42616"/>
                  </a:cubicBezTo>
                  <a:cubicBezTo>
                    <a:pt x="16249" y="44650"/>
                    <a:pt x="16249" y="45667"/>
                    <a:pt x="16338" y="46710"/>
                  </a:cubicBezTo>
                  <a:cubicBezTo>
                    <a:pt x="16427" y="47766"/>
                    <a:pt x="16427" y="48363"/>
                    <a:pt x="15766" y="51058"/>
                  </a:cubicBezTo>
                  <a:cubicBezTo>
                    <a:pt x="15104" y="53753"/>
                    <a:pt x="14774" y="56869"/>
                    <a:pt x="15104" y="61929"/>
                  </a:cubicBezTo>
                  <a:cubicBezTo>
                    <a:pt x="15435" y="66989"/>
                    <a:pt x="17864" y="73040"/>
                    <a:pt x="17800" y="75405"/>
                  </a:cubicBezTo>
                  <a:cubicBezTo>
                    <a:pt x="17737" y="77770"/>
                    <a:pt x="17266" y="85169"/>
                    <a:pt x="17647" y="88195"/>
                  </a:cubicBezTo>
                  <a:cubicBezTo>
                    <a:pt x="18042" y="91221"/>
                    <a:pt x="18842" y="95835"/>
                    <a:pt x="18105" y="97539"/>
                  </a:cubicBezTo>
                  <a:cubicBezTo>
                    <a:pt x="17355" y="99243"/>
                    <a:pt x="15791" y="101366"/>
                    <a:pt x="15282" y="101785"/>
                  </a:cubicBezTo>
                  <a:cubicBezTo>
                    <a:pt x="14774" y="102205"/>
                    <a:pt x="15016" y="102904"/>
                    <a:pt x="15588" y="103285"/>
                  </a:cubicBezTo>
                  <a:cubicBezTo>
                    <a:pt x="16058" y="103617"/>
                    <a:pt x="17554" y="104596"/>
                    <a:pt x="18646" y="104596"/>
                  </a:cubicBezTo>
                  <a:cubicBezTo>
                    <a:pt x="18852" y="104596"/>
                    <a:pt x="19044" y="104561"/>
                    <a:pt x="19211" y="104481"/>
                  </a:cubicBezTo>
                  <a:cubicBezTo>
                    <a:pt x="20254" y="103972"/>
                    <a:pt x="20407" y="103197"/>
                    <a:pt x="20407" y="103197"/>
                  </a:cubicBezTo>
                  <a:cubicBezTo>
                    <a:pt x="20407" y="103197"/>
                    <a:pt x="22415" y="100717"/>
                    <a:pt x="22949" y="100527"/>
                  </a:cubicBezTo>
                  <a:cubicBezTo>
                    <a:pt x="23495" y="100349"/>
                    <a:pt x="22949" y="99039"/>
                    <a:pt x="22949" y="98442"/>
                  </a:cubicBezTo>
                  <a:cubicBezTo>
                    <a:pt x="22949" y="97832"/>
                    <a:pt x="22707" y="97183"/>
                    <a:pt x="22707" y="97183"/>
                  </a:cubicBezTo>
                  <a:cubicBezTo>
                    <a:pt x="22707" y="97183"/>
                    <a:pt x="22656" y="90407"/>
                    <a:pt x="23343" y="87266"/>
                  </a:cubicBezTo>
                  <a:cubicBezTo>
                    <a:pt x="24029" y="84127"/>
                    <a:pt x="24144" y="80884"/>
                    <a:pt x="23673" y="78824"/>
                  </a:cubicBezTo>
                  <a:cubicBezTo>
                    <a:pt x="23673" y="78824"/>
                    <a:pt x="24602" y="75824"/>
                    <a:pt x="24691" y="73764"/>
                  </a:cubicBezTo>
                  <a:cubicBezTo>
                    <a:pt x="24780" y="71693"/>
                    <a:pt x="24297" y="71120"/>
                    <a:pt x="24475" y="68933"/>
                  </a:cubicBezTo>
                  <a:cubicBezTo>
                    <a:pt x="24653" y="66747"/>
                    <a:pt x="25682" y="58635"/>
                    <a:pt x="25682" y="58635"/>
                  </a:cubicBezTo>
                  <a:lnTo>
                    <a:pt x="26001" y="58661"/>
                  </a:lnTo>
                  <a:lnTo>
                    <a:pt x="26433" y="58635"/>
                  </a:lnTo>
                  <a:cubicBezTo>
                    <a:pt x="26433" y="58635"/>
                    <a:pt x="27450" y="66747"/>
                    <a:pt x="27628" y="68933"/>
                  </a:cubicBezTo>
                  <a:cubicBezTo>
                    <a:pt x="27806" y="71120"/>
                    <a:pt x="27323" y="71693"/>
                    <a:pt x="27424" y="73764"/>
                  </a:cubicBezTo>
                  <a:cubicBezTo>
                    <a:pt x="27513" y="75824"/>
                    <a:pt x="28442" y="78824"/>
                    <a:pt x="28442" y="78824"/>
                  </a:cubicBezTo>
                  <a:cubicBezTo>
                    <a:pt x="27958" y="80884"/>
                    <a:pt x="28072" y="84127"/>
                    <a:pt x="28772" y="87266"/>
                  </a:cubicBezTo>
                  <a:cubicBezTo>
                    <a:pt x="29459" y="90407"/>
                    <a:pt x="29395" y="97183"/>
                    <a:pt x="29395" y="97183"/>
                  </a:cubicBezTo>
                  <a:cubicBezTo>
                    <a:pt x="29395" y="97183"/>
                    <a:pt x="29153" y="97832"/>
                    <a:pt x="29153" y="98442"/>
                  </a:cubicBezTo>
                  <a:cubicBezTo>
                    <a:pt x="29153" y="99039"/>
                    <a:pt x="28620" y="100349"/>
                    <a:pt x="29153" y="100527"/>
                  </a:cubicBezTo>
                  <a:cubicBezTo>
                    <a:pt x="29700" y="100717"/>
                    <a:pt x="31696" y="103197"/>
                    <a:pt x="31696" y="103197"/>
                  </a:cubicBezTo>
                  <a:cubicBezTo>
                    <a:pt x="31696" y="103197"/>
                    <a:pt x="31849" y="103972"/>
                    <a:pt x="32904" y="104481"/>
                  </a:cubicBezTo>
                  <a:cubicBezTo>
                    <a:pt x="33069" y="104561"/>
                    <a:pt x="33259" y="104596"/>
                    <a:pt x="33464" y="104596"/>
                  </a:cubicBezTo>
                  <a:cubicBezTo>
                    <a:pt x="34548" y="104596"/>
                    <a:pt x="36046" y="103617"/>
                    <a:pt x="36527" y="103285"/>
                  </a:cubicBezTo>
                  <a:cubicBezTo>
                    <a:pt x="37087" y="102904"/>
                    <a:pt x="37328" y="102205"/>
                    <a:pt x="36819" y="101785"/>
                  </a:cubicBezTo>
                  <a:cubicBezTo>
                    <a:pt x="36311" y="101366"/>
                    <a:pt x="34760" y="99243"/>
                    <a:pt x="34010" y="97539"/>
                  </a:cubicBezTo>
                  <a:cubicBezTo>
                    <a:pt x="33259" y="95835"/>
                    <a:pt x="34073" y="91221"/>
                    <a:pt x="34455" y="88195"/>
                  </a:cubicBezTo>
                  <a:cubicBezTo>
                    <a:pt x="34849" y="85169"/>
                    <a:pt x="34366" y="77770"/>
                    <a:pt x="34302" y="75405"/>
                  </a:cubicBezTo>
                  <a:cubicBezTo>
                    <a:pt x="34251" y="73040"/>
                    <a:pt x="36667" y="66989"/>
                    <a:pt x="36997" y="61929"/>
                  </a:cubicBezTo>
                  <a:cubicBezTo>
                    <a:pt x="37328" y="56869"/>
                    <a:pt x="36997" y="53753"/>
                    <a:pt x="36349" y="51058"/>
                  </a:cubicBezTo>
                  <a:cubicBezTo>
                    <a:pt x="35688" y="48363"/>
                    <a:pt x="35688" y="47766"/>
                    <a:pt x="35777" y="46710"/>
                  </a:cubicBezTo>
                  <a:cubicBezTo>
                    <a:pt x="35866" y="45667"/>
                    <a:pt x="35866" y="44650"/>
                    <a:pt x="34785" y="42616"/>
                  </a:cubicBezTo>
                  <a:cubicBezTo>
                    <a:pt x="33705" y="40582"/>
                    <a:pt x="35892" y="31772"/>
                    <a:pt x="35892" y="31772"/>
                  </a:cubicBezTo>
                  <a:cubicBezTo>
                    <a:pt x="35892" y="31772"/>
                    <a:pt x="37124" y="37556"/>
                    <a:pt x="37455" y="39171"/>
                  </a:cubicBezTo>
                  <a:cubicBezTo>
                    <a:pt x="37786" y="40785"/>
                    <a:pt x="37900" y="41268"/>
                    <a:pt x="38892" y="42400"/>
                  </a:cubicBezTo>
                  <a:cubicBezTo>
                    <a:pt x="39871" y="43545"/>
                    <a:pt x="40354" y="44409"/>
                    <a:pt x="40354" y="44409"/>
                  </a:cubicBezTo>
                  <a:cubicBezTo>
                    <a:pt x="42579" y="49596"/>
                    <a:pt x="44791" y="52775"/>
                    <a:pt x="45249" y="53397"/>
                  </a:cubicBezTo>
                  <a:cubicBezTo>
                    <a:pt x="45312" y="53817"/>
                    <a:pt x="45401" y="54440"/>
                    <a:pt x="45376" y="54758"/>
                  </a:cubicBezTo>
                  <a:cubicBezTo>
                    <a:pt x="45300" y="55368"/>
                    <a:pt x="45465" y="57581"/>
                    <a:pt x="45808" y="58610"/>
                  </a:cubicBezTo>
                  <a:cubicBezTo>
                    <a:pt x="46133" y="59635"/>
                    <a:pt x="46569" y="61510"/>
                    <a:pt x="46983" y="61510"/>
                  </a:cubicBezTo>
                  <a:cubicBezTo>
                    <a:pt x="46990" y="61510"/>
                    <a:pt x="46997" y="61510"/>
                    <a:pt x="47003" y="61509"/>
                  </a:cubicBezTo>
                  <a:cubicBezTo>
                    <a:pt x="47295" y="61471"/>
                    <a:pt x="47372" y="61305"/>
                    <a:pt x="47346" y="61013"/>
                  </a:cubicBezTo>
                  <a:cubicBezTo>
                    <a:pt x="47346" y="61000"/>
                    <a:pt x="47131" y="59983"/>
                    <a:pt x="47066" y="59703"/>
                  </a:cubicBezTo>
                  <a:cubicBezTo>
                    <a:pt x="47024" y="59527"/>
                    <a:pt x="47049" y="59429"/>
                    <a:pt x="47087" y="59429"/>
                  </a:cubicBezTo>
                  <a:cubicBezTo>
                    <a:pt x="47119" y="59429"/>
                    <a:pt x="47159" y="59491"/>
                    <a:pt x="47181" y="59627"/>
                  </a:cubicBezTo>
                  <a:cubicBezTo>
                    <a:pt x="47219" y="59920"/>
                    <a:pt x="47436" y="60708"/>
                    <a:pt x="47436" y="60708"/>
                  </a:cubicBezTo>
                  <a:cubicBezTo>
                    <a:pt x="47436" y="60708"/>
                    <a:pt x="47487" y="60797"/>
                    <a:pt x="47473" y="60822"/>
                  </a:cubicBezTo>
                  <a:lnTo>
                    <a:pt x="47855" y="62132"/>
                  </a:lnTo>
                  <a:cubicBezTo>
                    <a:pt x="47855" y="62132"/>
                    <a:pt x="48029" y="62599"/>
                    <a:pt x="48307" y="62599"/>
                  </a:cubicBezTo>
                  <a:cubicBezTo>
                    <a:pt x="48329" y="62599"/>
                    <a:pt x="48353" y="62596"/>
                    <a:pt x="48376" y="62590"/>
                  </a:cubicBezTo>
                  <a:cubicBezTo>
                    <a:pt x="48440" y="62576"/>
                    <a:pt x="48490" y="62526"/>
                    <a:pt x="48529" y="62463"/>
                  </a:cubicBezTo>
                  <a:cubicBezTo>
                    <a:pt x="48541" y="62449"/>
                    <a:pt x="48541" y="62437"/>
                    <a:pt x="48554" y="62412"/>
                  </a:cubicBezTo>
                  <a:cubicBezTo>
                    <a:pt x="48580" y="62348"/>
                    <a:pt x="48643" y="62183"/>
                    <a:pt x="48580" y="61776"/>
                  </a:cubicBezTo>
                  <a:cubicBezTo>
                    <a:pt x="48465" y="61051"/>
                    <a:pt x="48198" y="60008"/>
                    <a:pt x="48198" y="60008"/>
                  </a:cubicBezTo>
                  <a:cubicBezTo>
                    <a:pt x="48198" y="60008"/>
                    <a:pt x="48081" y="59587"/>
                    <a:pt x="48184" y="59587"/>
                  </a:cubicBezTo>
                  <a:cubicBezTo>
                    <a:pt x="48189" y="59587"/>
                    <a:pt x="48193" y="59588"/>
                    <a:pt x="48198" y="59589"/>
                  </a:cubicBezTo>
                  <a:cubicBezTo>
                    <a:pt x="48312" y="59640"/>
                    <a:pt x="48554" y="60606"/>
                    <a:pt x="48554" y="60619"/>
                  </a:cubicBezTo>
                  <a:lnTo>
                    <a:pt x="49075" y="62488"/>
                  </a:lnTo>
                  <a:cubicBezTo>
                    <a:pt x="49075" y="62488"/>
                    <a:pt x="49172" y="62958"/>
                    <a:pt x="49501" y="62958"/>
                  </a:cubicBezTo>
                  <a:cubicBezTo>
                    <a:pt x="49531" y="62958"/>
                    <a:pt x="49563" y="62954"/>
                    <a:pt x="49597" y="62946"/>
                  </a:cubicBezTo>
                  <a:cubicBezTo>
                    <a:pt x="49965" y="62856"/>
                    <a:pt x="49838" y="62195"/>
                    <a:pt x="49838" y="62132"/>
                  </a:cubicBezTo>
                  <a:cubicBezTo>
                    <a:pt x="49838" y="62068"/>
                    <a:pt x="49507" y="59716"/>
                    <a:pt x="49457" y="59462"/>
                  </a:cubicBezTo>
                  <a:lnTo>
                    <a:pt x="49457" y="59462"/>
                  </a:lnTo>
                  <a:cubicBezTo>
                    <a:pt x="49521" y="59703"/>
                    <a:pt x="50194" y="61852"/>
                    <a:pt x="50194" y="61852"/>
                  </a:cubicBezTo>
                  <a:cubicBezTo>
                    <a:pt x="50194" y="61852"/>
                    <a:pt x="50264" y="62177"/>
                    <a:pt x="50551" y="62177"/>
                  </a:cubicBezTo>
                  <a:cubicBezTo>
                    <a:pt x="50609" y="62177"/>
                    <a:pt x="50676" y="62164"/>
                    <a:pt x="50753" y="62132"/>
                  </a:cubicBezTo>
                  <a:cubicBezTo>
                    <a:pt x="51097" y="61992"/>
                    <a:pt x="50970" y="61496"/>
                    <a:pt x="50970" y="61407"/>
                  </a:cubicBezTo>
                  <a:cubicBezTo>
                    <a:pt x="50970" y="61331"/>
                    <a:pt x="50309" y="57733"/>
                    <a:pt x="50309" y="57733"/>
                  </a:cubicBezTo>
                  <a:cubicBezTo>
                    <a:pt x="50309" y="57733"/>
                    <a:pt x="50393" y="57371"/>
                    <a:pt x="50557" y="57371"/>
                  </a:cubicBezTo>
                  <a:cubicBezTo>
                    <a:pt x="50622" y="57371"/>
                    <a:pt x="50701" y="57429"/>
                    <a:pt x="50792" y="57593"/>
                  </a:cubicBezTo>
                  <a:cubicBezTo>
                    <a:pt x="51102" y="58164"/>
                    <a:pt x="51437" y="58942"/>
                    <a:pt x="51819" y="58942"/>
                  </a:cubicBezTo>
                  <a:cubicBezTo>
                    <a:pt x="51828" y="58942"/>
                    <a:pt x="51838" y="58941"/>
                    <a:pt x="51847" y="58940"/>
                  </a:cubicBezTo>
                  <a:cubicBezTo>
                    <a:pt x="52254" y="58890"/>
                    <a:pt x="52254" y="58712"/>
                    <a:pt x="52254" y="58712"/>
                  </a:cubicBezTo>
                  <a:cubicBezTo>
                    <a:pt x="52254" y="58712"/>
                    <a:pt x="52038" y="57237"/>
                    <a:pt x="51898" y="56677"/>
                  </a:cubicBezTo>
                  <a:cubicBezTo>
                    <a:pt x="51758" y="56118"/>
                    <a:pt x="51148" y="54656"/>
                    <a:pt x="50499" y="53944"/>
                  </a:cubicBezTo>
                  <a:cubicBezTo>
                    <a:pt x="49863" y="53258"/>
                    <a:pt x="49228" y="52431"/>
                    <a:pt x="48936" y="52088"/>
                  </a:cubicBezTo>
                  <a:cubicBezTo>
                    <a:pt x="48338" y="50664"/>
                    <a:pt x="47563" y="48490"/>
                    <a:pt x="46698" y="46265"/>
                  </a:cubicBezTo>
                  <a:cubicBezTo>
                    <a:pt x="45452" y="43074"/>
                    <a:pt x="43507" y="39438"/>
                    <a:pt x="43507" y="39438"/>
                  </a:cubicBezTo>
                  <a:cubicBezTo>
                    <a:pt x="43507" y="39438"/>
                    <a:pt x="43138" y="38002"/>
                    <a:pt x="42261" y="35408"/>
                  </a:cubicBezTo>
                  <a:cubicBezTo>
                    <a:pt x="41384" y="32814"/>
                    <a:pt x="40379" y="27220"/>
                    <a:pt x="40379" y="27220"/>
                  </a:cubicBezTo>
                  <a:cubicBezTo>
                    <a:pt x="40379" y="27220"/>
                    <a:pt x="40443" y="24881"/>
                    <a:pt x="40087" y="22732"/>
                  </a:cubicBezTo>
                  <a:cubicBezTo>
                    <a:pt x="39731" y="20571"/>
                    <a:pt x="38536" y="18295"/>
                    <a:pt x="35358" y="17812"/>
                  </a:cubicBezTo>
                  <a:cubicBezTo>
                    <a:pt x="32179" y="17341"/>
                    <a:pt x="29306" y="16019"/>
                    <a:pt x="29306" y="16019"/>
                  </a:cubicBezTo>
                  <a:lnTo>
                    <a:pt x="29306" y="12244"/>
                  </a:lnTo>
                  <a:lnTo>
                    <a:pt x="30081" y="10184"/>
                  </a:lnTo>
                  <a:cubicBezTo>
                    <a:pt x="30176" y="10275"/>
                    <a:pt x="30270" y="10316"/>
                    <a:pt x="30367" y="10316"/>
                  </a:cubicBezTo>
                  <a:cubicBezTo>
                    <a:pt x="30596" y="10316"/>
                    <a:pt x="30837" y="10084"/>
                    <a:pt x="31124" y="9726"/>
                  </a:cubicBezTo>
                  <a:cubicBezTo>
                    <a:pt x="31556" y="9179"/>
                    <a:pt x="32192" y="9052"/>
                    <a:pt x="32319" y="8289"/>
                  </a:cubicBezTo>
                  <a:cubicBezTo>
                    <a:pt x="32497" y="7272"/>
                    <a:pt x="31785" y="7107"/>
                    <a:pt x="31340" y="7094"/>
                  </a:cubicBezTo>
                  <a:cubicBezTo>
                    <a:pt x="31493" y="6586"/>
                    <a:pt x="31581" y="6052"/>
                    <a:pt x="31581" y="5492"/>
                  </a:cubicBezTo>
                  <a:cubicBezTo>
                    <a:pt x="31581" y="2454"/>
                    <a:pt x="29115" y="0"/>
                    <a:pt x="260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7"/>
            <p:cNvSpPr/>
            <p:nvPr/>
          </p:nvSpPr>
          <p:spPr>
            <a:xfrm>
              <a:off x="4542664" y="1037469"/>
              <a:ext cx="2798" cy="1199"/>
            </a:xfrm>
            <a:custGeom>
              <a:rect b="b" l="l" r="r" t="t"/>
              <a:pathLst>
                <a:path extrusionOk="0" h="39" w="91">
                  <a:moveTo>
                    <a:pt x="51" y="0"/>
                  </a:moveTo>
                  <a:cubicBezTo>
                    <a:pt x="14" y="0"/>
                    <a:pt x="1" y="38"/>
                    <a:pt x="39" y="38"/>
                  </a:cubicBezTo>
                  <a:cubicBezTo>
                    <a:pt x="77" y="38"/>
                    <a:pt x="90" y="0"/>
                    <a:pt x="51" y="0"/>
                  </a:cubicBezTo>
                  <a:close/>
                </a:path>
              </a:pathLst>
            </a:custGeom>
            <a:solidFill>
              <a:srgbClr val="ED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
            <p:cNvSpPr/>
            <p:nvPr/>
          </p:nvSpPr>
          <p:spPr>
            <a:xfrm>
              <a:off x="4580210" y="1750945"/>
              <a:ext cx="133732" cy="186160"/>
            </a:xfrm>
            <a:custGeom>
              <a:rect b="b" l="l" r="r" t="t"/>
              <a:pathLst>
                <a:path extrusionOk="0" h="6054" w="4349">
                  <a:moveTo>
                    <a:pt x="1211" y="58"/>
                  </a:moveTo>
                  <a:cubicBezTo>
                    <a:pt x="635" y="58"/>
                    <a:pt x="106" y="1045"/>
                    <a:pt x="64" y="2632"/>
                  </a:cubicBezTo>
                  <a:cubicBezTo>
                    <a:pt x="0" y="4552"/>
                    <a:pt x="725" y="5506"/>
                    <a:pt x="2454" y="5989"/>
                  </a:cubicBezTo>
                  <a:cubicBezTo>
                    <a:pt x="2616" y="6034"/>
                    <a:pt x="2763" y="6054"/>
                    <a:pt x="2899" y="6054"/>
                  </a:cubicBezTo>
                  <a:cubicBezTo>
                    <a:pt x="4223" y="6054"/>
                    <a:pt x="4348" y="4107"/>
                    <a:pt x="4348" y="4107"/>
                  </a:cubicBezTo>
                  <a:cubicBezTo>
                    <a:pt x="4348" y="4107"/>
                    <a:pt x="3840" y="2760"/>
                    <a:pt x="4018" y="1373"/>
                  </a:cubicBezTo>
                  <a:cubicBezTo>
                    <a:pt x="4196" y="0"/>
                    <a:pt x="2276" y="712"/>
                    <a:pt x="1577" y="191"/>
                  </a:cubicBezTo>
                  <a:cubicBezTo>
                    <a:pt x="1455" y="101"/>
                    <a:pt x="1332" y="58"/>
                    <a:pt x="1211" y="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
            <p:cNvSpPr/>
            <p:nvPr/>
          </p:nvSpPr>
          <p:spPr>
            <a:xfrm>
              <a:off x="4552043" y="996816"/>
              <a:ext cx="132963" cy="756881"/>
            </a:xfrm>
            <a:custGeom>
              <a:rect b="b" l="l" r="r" t="t"/>
              <a:pathLst>
                <a:path extrusionOk="0" h="24614" w="4324">
                  <a:moveTo>
                    <a:pt x="560" y="0"/>
                  </a:moveTo>
                  <a:cubicBezTo>
                    <a:pt x="446" y="0"/>
                    <a:pt x="446" y="0"/>
                    <a:pt x="408" y="1144"/>
                  </a:cubicBezTo>
                  <a:cubicBezTo>
                    <a:pt x="382" y="1856"/>
                    <a:pt x="345" y="2924"/>
                    <a:pt x="306" y="4374"/>
                  </a:cubicBezTo>
                  <a:cubicBezTo>
                    <a:pt x="268" y="5798"/>
                    <a:pt x="204" y="7590"/>
                    <a:pt x="141" y="9764"/>
                  </a:cubicBezTo>
                  <a:cubicBezTo>
                    <a:pt x="1" y="14023"/>
                    <a:pt x="345" y="14112"/>
                    <a:pt x="1107" y="14328"/>
                  </a:cubicBezTo>
                  <a:cubicBezTo>
                    <a:pt x="1501" y="14443"/>
                    <a:pt x="2010" y="14582"/>
                    <a:pt x="2620" y="15523"/>
                  </a:cubicBezTo>
                  <a:cubicBezTo>
                    <a:pt x="4323" y="18130"/>
                    <a:pt x="2162" y="24487"/>
                    <a:pt x="2137" y="24550"/>
                  </a:cubicBezTo>
                  <a:lnTo>
                    <a:pt x="2302" y="24614"/>
                  </a:lnTo>
                  <a:cubicBezTo>
                    <a:pt x="2315" y="24601"/>
                    <a:pt x="2862" y="22973"/>
                    <a:pt x="3205" y="21054"/>
                  </a:cubicBezTo>
                  <a:cubicBezTo>
                    <a:pt x="3650" y="18447"/>
                    <a:pt x="3510" y="16553"/>
                    <a:pt x="2772" y="15435"/>
                  </a:cubicBezTo>
                  <a:cubicBezTo>
                    <a:pt x="2124" y="14430"/>
                    <a:pt x="1565" y="14265"/>
                    <a:pt x="1158" y="14150"/>
                  </a:cubicBezTo>
                  <a:cubicBezTo>
                    <a:pt x="484" y="13972"/>
                    <a:pt x="179" y="13883"/>
                    <a:pt x="319" y="9776"/>
                  </a:cubicBezTo>
                  <a:cubicBezTo>
                    <a:pt x="382" y="7603"/>
                    <a:pt x="446" y="5810"/>
                    <a:pt x="484" y="4386"/>
                  </a:cubicBezTo>
                  <a:cubicBezTo>
                    <a:pt x="560" y="1792"/>
                    <a:pt x="611" y="229"/>
                    <a:pt x="636" y="114"/>
                  </a:cubicBezTo>
                  <a:lnTo>
                    <a:pt x="560" y="89"/>
                  </a:lnTo>
                  <a:lnTo>
                    <a:pt x="5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7"/>
            <p:cNvSpPr/>
            <p:nvPr/>
          </p:nvSpPr>
          <p:spPr>
            <a:xfrm>
              <a:off x="4551674" y="1050661"/>
              <a:ext cx="129058" cy="705774"/>
            </a:xfrm>
            <a:custGeom>
              <a:rect b="b" l="l" r="r" t="t"/>
              <a:pathLst>
                <a:path extrusionOk="0" h="22952" w="4197">
                  <a:moveTo>
                    <a:pt x="2919" y="0"/>
                  </a:moveTo>
                  <a:cubicBezTo>
                    <a:pt x="1777" y="0"/>
                    <a:pt x="594" y="1049"/>
                    <a:pt x="535" y="1097"/>
                  </a:cubicBezTo>
                  <a:lnTo>
                    <a:pt x="484" y="1148"/>
                  </a:lnTo>
                  <a:lnTo>
                    <a:pt x="484" y="1211"/>
                  </a:lnTo>
                  <a:cubicBezTo>
                    <a:pt x="470" y="1275"/>
                    <a:pt x="77" y="7479"/>
                    <a:pt x="26" y="10085"/>
                  </a:cubicBezTo>
                  <a:cubicBezTo>
                    <a:pt x="1" y="11916"/>
                    <a:pt x="776" y="11941"/>
                    <a:pt x="1462" y="11967"/>
                  </a:cubicBezTo>
                  <a:cubicBezTo>
                    <a:pt x="1857" y="11980"/>
                    <a:pt x="2238" y="11992"/>
                    <a:pt x="2543" y="12297"/>
                  </a:cubicBezTo>
                  <a:cubicBezTo>
                    <a:pt x="3496" y="13251"/>
                    <a:pt x="3827" y="15362"/>
                    <a:pt x="3484" y="18400"/>
                  </a:cubicBezTo>
                  <a:cubicBezTo>
                    <a:pt x="3140" y="21502"/>
                    <a:pt x="2111" y="22697"/>
                    <a:pt x="2098" y="22710"/>
                  </a:cubicBezTo>
                  <a:lnTo>
                    <a:pt x="2365" y="22951"/>
                  </a:lnTo>
                  <a:cubicBezTo>
                    <a:pt x="2416" y="22900"/>
                    <a:pt x="3484" y="21668"/>
                    <a:pt x="3840" y="18438"/>
                  </a:cubicBezTo>
                  <a:cubicBezTo>
                    <a:pt x="4196" y="15298"/>
                    <a:pt x="3827" y="13085"/>
                    <a:pt x="2798" y="12043"/>
                  </a:cubicBezTo>
                  <a:cubicBezTo>
                    <a:pt x="2391" y="11636"/>
                    <a:pt x="1894" y="11624"/>
                    <a:pt x="1475" y="11611"/>
                  </a:cubicBezTo>
                  <a:cubicBezTo>
                    <a:pt x="801" y="11585"/>
                    <a:pt x="357" y="11573"/>
                    <a:pt x="382" y="10098"/>
                  </a:cubicBezTo>
                  <a:cubicBezTo>
                    <a:pt x="433" y="7657"/>
                    <a:pt x="789" y="2025"/>
                    <a:pt x="826" y="1313"/>
                  </a:cubicBezTo>
                  <a:cubicBezTo>
                    <a:pt x="1062" y="1113"/>
                    <a:pt x="2028" y="357"/>
                    <a:pt x="2897" y="357"/>
                  </a:cubicBezTo>
                  <a:cubicBezTo>
                    <a:pt x="2966" y="357"/>
                    <a:pt x="3035" y="362"/>
                    <a:pt x="3103" y="372"/>
                  </a:cubicBezTo>
                  <a:lnTo>
                    <a:pt x="3154" y="16"/>
                  </a:lnTo>
                  <a:cubicBezTo>
                    <a:pt x="3076" y="5"/>
                    <a:pt x="2997" y="0"/>
                    <a:pt x="29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
            <p:cNvSpPr/>
            <p:nvPr/>
          </p:nvSpPr>
          <p:spPr>
            <a:xfrm>
              <a:off x="4501642" y="1036423"/>
              <a:ext cx="212698" cy="723548"/>
            </a:xfrm>
            <a:custGeom>
              <a:rect b="b" l="l" r="r" t="t"/>
              <a:pathLst>
                <a:path extrusionOk="0" h="23530" w="6917">
                  <a:moveTo>
                    <a:pt x="75" y="1"/>
                  </a:moveTo>
                  <a:cubicBezTo>
                    <a:pt x="43" y="1"/>
                    <a:pt x="17" y="4"/>
                    <a:pt x="0" y="9"/>
                  </a:cubicBezTo>
                  <a:lnTo>
                    <a:pt x="114" y="340"/>
                  </a:lnTo>
                  <a:cubicBezTo>
                    <a:pt x="102" y="352"/>
                    <a:pt x="89" y="352"/>
                    <a:pt x="89" y="352"/>
                  </a:cubicBezTo>
                  <a:cubicBezTo>
                    <a:pt x="267" y="352"/>
                    <a:pt x="1551" y="645"/>
                    <a:pt x="1894" y="1001"/>
                  </a:cubicBezTo>
                  <a:cubicBezTo>
                    <a:pt x="1933" y="1038"/>
                    <a:pt x="1945" y="1077"/>
                    <a:pt x="1945" y="1089"/>
                  </a:cubicBezTo>
                  <a:cubicBezTo>
                    <a:pt x="1919" y="1598"/>
                    <a:pt x="1665" y="11540"/>
                    <a:pt x="1653" y="11960"/>
                  </a:cubicBezTo>
                  <a:cubicBezTo>
                    <a:pt x="1653" y="12061"/>
                    <a:pt x="1500" y="14438"/>
                    <a:pt x="2835" y="15456"/>
                  </a:cubicBezTo>
                  <a:cubicBezTo>
                    <a:pt x="3306" y="15811"/>
                    <a:pt x="3865" y="16003"/>
                    <a:pt x="4399" y="16193"/>
                  </a:cubicBezTo>
                  <a:cubicBezTo>
                    <a:pt x="5314" y="16511"/>
                    <a:pt x="6103" y="16791"/>
                    <a:pt x="6268" y="17808"/>
                  </a:cubicBezTo>
                  <a:cubicBezTo>
                    <a:pt x="6535" y="19473"/>
                    <a:pt x="4018" y="23287"/>
                    <a:pt x="3992" y="23326"/>
                  </a:cubicBezTo>
                  <a:lnTo>
                    <a:pt x="4284" y="23529"/>
                  </a:lnTo>
                  <a:cubicBezTo>
                    <a:pt x="4386" y="23363"/>
                    <a:pt x="6916" y="19563"/>
                    <a:pt x="6623" y="17757"/>
                  </a:cubicBezTo>
                  <a:cubicBezTo>
                    <a:pt x="6420" y="16523"/>
                    <a:pt x="5454" y="16181"/>
                    <a:pt x="4513" y="15850"/>
                  </a:cubicBezTo>
                  <a:cubicBezTo>
                    <a:pt x="4004" y="15672"/>
                    <a:pt x="3484" y="15494"/>
                    <a:pt x="3051" y="15164"/>
                  </a:cubicBezTo>
                  <a:cubicBezTo>
                    <a:pt x="1869" y="14274"/>
                    <a:pt x="2009" y="11997"/>
                    <a:pt x="2009" y="11972"/>
                  </a:cubicBezTo>
                  <a:cubicBezTo>
                    <a:pt x="2021" y="11870"/>
                    <a:pt x="2275" y="1611"/>
                    <a:pt x="2301" y="1102"/>
                  </a:cubicBezTo>
                  <a:cubicBezTo>
                    <a:pt x="2314" y="950"/>
                    <a:pt x="2225" y="797"/>
                    <a:pt x="2034" y="657"/>
                  </a:cubicBezTo>
                  <a:cubicBezTo>
                    <a:pt x="1580" y="308"/>
                    <a:pt x="423" y="1"/>
                    <a:pt x="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
            <p:cNvSpPr/>
            <p:nvPr/>
          </p:nvSpPr>
          <p:spPr>
            <a:xfrm>
              <a:off x="4594264" y="1067174"/>
              <a:ext cx="59870" cy="27398"/>
            </a:xfrm>
            <a:custGeom>
              <a:rect b="b" l="l" r="r" t="t"/>
              <a:pathLst>
                <a:path extrusionOk="0" h="891" w="1947">
                  <a:moveTo>
                    <a:pt x="179" y="1"/>
                  </a:moveTo>
                  <a:cubicBezTo>
                    <a:pt x="167" y="1"/>
                    <a:pt x="141" y="13"/>
                    <a:pt x="128" y="13"/>
                  </a:cubicBezTo>
                  <a:lnTo>
                    <a:pt x="77" y="13"/>
                  </a:lnTo>
                  <a:cubicBezTo>
                    <a:pt x="52" y="26"/>
                    <a:pt x="39" y="26"/>
                    <a:pt x="26" y="51"/>
                  </a:cubicBezTo>
                  <a:cubicBezTo>
                    <a:pt x="1" y="77"/>
                    <a:pt x="1" y="153"/>
                    <a:pt x="39" y="165"/>
                  </a:cubicBezTo>
                  <a:lnTo>
                    <a:pt x="116" y="165"/>
                  </a:lnTo>
                  <a:cubicBezTo>
                    <a:pt x="153" y="165"/>
                    <a:pt x="179" y="179"/>
                    <a:pt x="204" y="179"/>
                  </a:cubicBezTo>
                  <a:cubicBezTo>
                    <a:pt x="255" y="179"/>
                    <a:pt x="306" y="191"/>
                    <a:pt x="357" y="204"/>
                  </a:cubicBezTo>
                  <a:cubicBezTo>
                    <a:pt x="446" y="229"/>
                    <a:pt x="523" y="255"/>
                    <a:pt x="599" y="280"/>
                  </a:cubicBezTo>
                  <a:cubicBezTo>
                    <a:pt x="624" y="280"/>
                    <a:pt x="637" y="280"/>
                    <a:pt x="650" y="255"/>
                  </a:cubicBezTo>
                  <a:cubicBezTo>
                    <a:pt x="687" y="306"/>
                    <a:pt x="726" y="343"/>
                    <a:pt x="751" y="382"/>
                  </a:cubicBezTo>
                  <a:cubicBezTo>
                    <a:pt x="738" y="420"/>
                    <a:pt x="751" y="484"/>
                    <a:pt x="802" y="484"/>
                  </a:cubicBezTo>
                  <a:cubicBezTo>
                    <a:pt x="814" y="471"/>
                    <a:pt x="828" y="471"/>
                    <a:pt x="840" y="471"/>
                  </a:cubicBezTo>
                  <a:cubicBezTo>
                    <a:pt x="891" y="521"/>
                    <a:pt x="942" y="572"/>
                    <a:pt x="992" y="611"/>
                  </a:cubicBezTo>
                  <a:cubicBezTo>
                    <a:pt x="1018" y="623"/>
                    <a:pt x="1043" y="623"/>
                    <a:pt x="1069" y="649"/>
                  </a:cubicBezTo>
                  <a:cubicBezTo>
                    <a:pt x="1082" y="662"/>
                    <a:pt x="1094" y="687"/>
                    <a:pt x="1120" y="699"/>
                  </a:cubicBezTo>
                  <a:cubicBezTo>
                    <a:pt x="1145" y="725"/>
                    <a:pt x="1184" y="750"/>
                    <a:pt x="1209" y="776"/>
                  </a:cubicBezTo>
                  <a:cubicBezTo>
                    <a:pt x="1247" y="801"/>
                    <a:pt x="1285" y="826"/>
                    <a:pt x="1323" y="840"/>
                  </a:cubicBezTo>
                  <a:cubicBezTo>
                    <a:pt x="1362" y="865"/>
                    <a:pt x="1399" y="891"/>
                    <a:pt x="1450" y="891"/>
                  </a:cubicBezTo>
                  <a:cubicBezTo>
                    <a:pt x="1476" y="891"/>
                    <a:pt x="1501" y="865"/>
                    <a:pt x="1489" y="840"/>
                  </a:cubicBezTo>
                  <a:cubicBezTo>
                    <a:pt x="1463" y="801"/>
                    <a:pt x="1425" y="789"/>
                    <a:pt x="1387" y="763"/>
                  </a:cubicBezTo>
                  <a:cubicBezTo>
                    <a:pt x="1348" y="750"/>
                    <a:pt x="1311" y="725"/>
                    <a:pt x="1285" y="699"/>
                  </a:cubicBezTo>
                  <a:cubicBezTo>
                    <a:pt x="1247" y="674"/>
                    <a:pt x="1196" y="662"/>
                    <a:pt x="1158" y="636"/>
                  </a:cubicBezTo>
                  <a:cubicBezTo>
                    <a:pt x="1133" y="623"/>
                    <a:pt x="1107" y="611"/>
                    <a:pt x="1082" y="585"/>
                  </a:cubicBezTo>
                  <a:cubicBezTo>
                    <a:pt x="1069" y="572"/>
                    <a:pt x="1057" y="547"/>
                    <a:pt x="1031" y="535"/>
                  </a:cubicBezTo>
                  <a:lnTo>
                    <a:pt x="955" y="458"/>
                  </a:lnTo>
                  <a:cubicBezTo>
                    <a:pt x="1040" y="458"/>
                    <a:pt x="1124" y="452"/>
                    <a:pt x="1209" y="452"/>
                  </a:cubicBezTo>
                  <a:cubicBezTo>
                    <a:pt x="1252" y="452"/>
                    <a:pt x="1294" y="454"/>
                    <a:pt x="1336" y="458"/>
                  </a:cubicBezTo>
                  <a:cubicBezTo>
                    <a:pt x="1501" y="458"/>
                    <a:pt x="1679" y="484"/>
                    <a:pt x="1857" y="509"/>
                  </a:cubicBezTo>
                  <a:cubicBezTo>
                    <a:pt x="1882" y="509"/>
                    <a:pt x="1896" y="509"/>
                    <a:pt x="1908" y="484"/>
                  </a:cubicBezTo>
                  <a:cubicBezTo>
                    <a:pt x="1921" y="484"/>
                    <a:pt x="1921" y="471"/>
                    <a:pt x="1933" y="458"/>
                  </a:cubicBezTo>
                  <a:cubicBezTo>
                    <a:pt x="1947" y="445"/>
                    <a:pt x="1947" y="433"/>
                    <a:pt x="1933" y="407"/>
                  </a:cubicBezTo>
                  <a:cubicBezTo>
                    <a:pt x="1908" y="369"/>
                    <a:pt x="1870" y="369"/>
                    <a:pt x="1806" y="357"/>
                  </a:cubicBezTo>
                  <a:cubicBezTo>
                    <a:pt x="1769" y="343"/>
                    <a:pt x="1718" y="343"/>
                    <a:pt x="1667" y="331"/>
                  </a:cubicBezTo>
                  <a:cubicBezTo>
                    <a:pt x="1565" y="331"/>
                    <a:pt x="1476" y="318"/>
                    <a:pt x="1374" y="318"/>
                  </a:cubicBezTo>
                  <a:cubicBezTo>
                    <a:pt x="1196" y="318"/>
                    <a:pt x="1006" y="318"/>
                    <a:pt x="828" y="331"/>
                  </a:cubicBezTo>
                  <a:cubicBezTo>
                    <a:pt x="777" y="293"/>
                    <a:pt x="726" y="242"/>
                    <a:pt x="687" y="179"/>
                  </a:cubicBezTo>
                  <a:lnTo>
                    <a:pt x="662" y="179"/>
                  </a:lnTo>
                  <a:cubicBezTo>
                    <a:pt x="662" y="153"/>
                    <a:pt x="650" y="140"/>
                    <a:pt x="637" y="140"/>
                  </a:cubicBezTo>
                  <a:cubicBezTo>
                    <a:pt x="535" y="77"/>
                    <a:pt x="433" y="38"/>
                    <a:pt x="319" y="13"/>
                  </a:cubicBezTo>
                  <a:cubicBezTo>
                    <a:pt x="281" y="13"/>
                    <a:pt x="230" y="1"/>
                    <a:pt x="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
            <p:cNvSpPr/>
            <p:nvPr/>
          </p:nvSpPr>
          <p:spPr>
            <a:xfrm>
              <a:off x="4644326" y="1043711"/>
              <a:ext cx="32472" cy="28782"/>
            </a:xfrm>
            <a:custGeom>
              <a:rect b="b" l="l" r="r" t="t"/>
              <a:pathLst>
                <a:path extrusionOk="0" h="936" w="1056">
                  <a:moveTo>
                    <a:pt x="980" y="1"/>
                  </a:moveTo>
                  <a:cubicBezTo>
                    <a:pt x="827" y="1"/>
                    <a:pt x="661" y="52"/>
                    <a:pt x="522" y="103"/>
                  </a:cubicBezTo>
                  <a:cubicBezTo>
                    <a:pt x="356" y="153"/>
                    <a:pt x="217" y="230"/>
                    <a:pt x="76" y="318"/>
                  </a:cubicBezTo>
                  <a:cubicBezTo>
                    <a:pt x="51" y="331"/>
                    <a:pt x="39" y="357"/>
                    <a:pt x="39" y="382"/>
                  </a:cubicBezTo>
                  <a:cubicBezTo>
                    <a:pt x="0" y="420"/>
                    <a:pt x="0" y="509"/>
                    <a:pt x="64" y="522"/>
                  </a:cubicBezTo>
                  <a:cubicBezTo>
                    <a:pt x="141" y="535"/>
                    <a:pt x="217" y="547"/>
                    <a:pt x="268" y="611"/>
                  </a:cubicBezTo>
                  <a:cubicBezTo>
                    <a:pt x="305" y="649"/>
                    <a:pt x="319" y="700"/>
                    <a:pt x="344" y="738"/>
                  </a:cubicBezTo>
                  <a:cubicBezTo>
                    <a:pt x="369" y="789"/>
                    <a:pt x="407" y="814"/>
                    <a:pt x="446" y="840"/>
                  </a:cubicBezTo>
                  <a:cubicBezTo>
                    <a:pt x="509" y="891"/>
                    <a:pt x="598" y="891"/>
                    <a:pt x="687" y="891"/>
                  </a:cubicBezTo>
                  <a:cubicBezTo>
                    <a:pt x="776" y="891"/>
                    <a:pt x="865" y="891"/>
                    <a:pt x="966" y="928"/>
                  </a:cubicBezTo>
                  <a:cubicBezTo>
                    <a:pt x="971" y="933"/>
                    <a:pt x="977" y="935"/>
                    <a:pt x="982" y="935"/>
                  </a:cubicBezTo>
                  <a:cubicBezTo>
                    <a:pt x="1005" y="935"/>
                    <a:pt x="1030" y="898"/>
                    <a:pt x="1030" y="878"/>
                  </a:cubicBezTo>
                  <a:cubicBezTo>
                    <a:pt x="1043" y="840"/>
                    <a:pt x="1030" y="801"/>
                    <a:pt x="1005" y="776"/>
                  </a:cubicBezTo>
                  <a:lnTo>
                    <a:pt x="992" y="776"/>
                  </a:lnTo>
                  <a:cubicBezTo>
                    <a:pt x="980" y="764"/>
                    <a:pt x="966" y="764"/>
                    <a:pt x="954" y="750"/>
                  </a:cubicBezTo>
                  <a:cubicBezTo>
                    <a:pt x="941" y="750"/>
                    <a:pt x="916" y="738"/>
                    <a:pt x="890" y="738"/>
                  </a:cubicBezTo>
                  <a:cubicBezTo>
                    <a:pt x="839" y="725"/>
                    <a:pt x="802" y="725"/>
                    <a:pt x="751" y="725"/>
                  </a:cubicBezTo>
                  <a:cubicBezTo>
                    <a:pt x="719" y="731"/>
                    <a:pt x="685" y="734"/>
                    <a:pt x="650" y="734"/>
                  </a:cubicBezTo>
                  <a:cubicBezTo>
                    <a:pt x="602" y="734"/>
                    <a:pt x="553" y="728"/>
                    <a:pt x="509" y="713"/>
                  </a:cubicBezTo>
                  <a:cubicBezTo>
                    <a:pt x="420" y="674"/>
                    <a:pt x="407" y="560"/>
                    <a:pt x="344" y="496"/>
                  </a:cubicBezTo>
                  <a:cubicBezTo>
                    <a:pt x="305" y="445"/>
                    <a:pt x="268" y="408"/>
                    <a:pt x="204" y="382"/>
                  </a:cubicBezTo>
                  <a:cubicBezTo>
                    <a:pt x="319" y="344"/>
                    <a:pt x="420" y="293"/>
                    <a:pt x="534" y="255"/>
                  </a:cubicBezTo>
                  <a:cubicBezTo>
                    <a:pt x="610" y="242"/>
                    <a:pt x="674" y="216"/>
                    <a:pt x="751" y="204"/>
                  </a:cubicBezTo>
                  <a:cubicBezTo>
                    <a:pt x="827" y="179"/>
                    <a:pt x="916" y="179"/>
                    <a:pt x="980" y="153"/>
                  </a:cubicBezTo>
                  <a:cubicBezTo>
                    <a:pt x="1043" y="128"/>
                    <a:pt x="1056" y="1"/>
                    <a:pt x="9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
            <p:cNvSpPr/>
            <p:nvPr/>
          </p:nvSpPr>
          <p:spPr>
            <a:xfrm>
              <a:off x="4675230" y="1067543"/>
              <a:ext cx="492" cy="338"/>
            </a:xfrm>
            <a:custGeom>
              <a:rect b="b" l="l" r="r" t="t"/>
              <a:pathLst>
                <a:path extrusionOk="0" h="11" w="16">
                  <a:moveTo>
                    <a:pt x="0" y="1"/>
                  </a:moveTo>
                  <a:cubicBezTo>
                    <a:pt x="6" y="7"/>
                    <a:pt x="13" y="11"/>
                    <a:pt x="14" y="11"/>
                  </a:cubicBezTo>
                  <a:cubicBezTo>
                    <a:pt x="16" y="11"/>
                    <a:pt x="13" y="7"/>
                    <a:pt x="0" y="1"/>
                  </a:cubicBezTo>
                  <a:close/>
                </a:path>
              </a:pathLst>
            </a:custGeom>
            <a:solidFill>
              <a:srgbClr val="27AA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7"/>
            <p:cNvSpPr/>
            <p:nvPr/>
          </p:nvSpPr>
          <p:spPr>
            <a:xfrm>
              <a:off x="4494293" y="1048016"/>
              <a:ext cx="42158" cy="28290"/>
            </a:xfrm>
            <a:custGeom>
              <a:rect b="b" l="l" r="r" t="t"/>
              <a:pathLst>
                <a:path extrusionOk="0" h="920" w="1371">
                  <a:moveTo>
                    <a:pt x="1307" y="0"/>
                  </a:moveTo>
                  <a:lnTo>
                    <a:pt x="1307" y="0"/>
                  </a:lnTo>
                  <a:cubicBezTo>
                    <a:pt x="1192" y="26"/>
                    <a:pt x="1104" y="102"/>
                    <a:pt x="1027" y="191"/>
                  </a:cubicBezTo>
                  <a:cubicBezTo>
                    <a:pt x="938" y="280"/>
                    <a:pt x="862" y="395"/>
                    <a:pt x="735" y="407"/>
                  </a:cubicBezTo>
                  <a:cubicBezTo>
                    <a:pt x="582" y="420"/>
                    <a:pt x="429" y="407"/>
                    <a:pt x="290" y="483"/>
                  </a:cubicBezTo>
                  <a:cubicBezTo>
                    <a:pt x="163" y="547"/>
                    <a:pt x="48" y="674"/>
                    <a:pt x="10" y="814"/>
                  </a:cubicBezTo>
                  <a:cubicBezTo>
                    <a:pt x="1" y="860"/>
                    <a:pt x="38" y="920"/>
                    <a:pt x="74" y="920"/>
                  </a:cubicBezTo>
                  <a:cubicBezTo>
                    <a:pt x="88" y="920"/>
                    <a:pt x="101" y="911"/>
                    <a:pt x="112" y="890"/>
                  </a:cubicBezTo>
                  <a:cubicBezTo>
                    <a:pt x="150" y="827"/>
                    <a:pt x="188" y="776"/>
                    <a:pt x="239" y="725"/>
                  </a:cubicBezTo>
                  <a:cubicBezTo>
                    <a:pt x="277" y="687"/>
                    <a:pt x="328" y="649"/>
                    <a:pt x="392" y="624"/>
                  </a:cubicBezTo>
                  <a:cubicBezTo>
                    <a:pt x="519" y="560"/>
                    <a:pt x="671" y="598"/>
                    <a:pt x="811" y="534"/>
                  </a:cubicBezTo>
                  <a:cubicBezTo>
                    <a:pt x="900" y="483"/>
                    <a:pt x="963" y="420"/>
                    <a:pt x="1040" y="331"/>
                  </a:cubicBezTo>
                  <a:cubicBezTo>
                    <a:pt x="1116" y="242"/>
                    <a:pt x="1180" y="141"/>
                    <a:pt x="1294" y="115"/>
                  </a:cubicBezTo>
                  <a:cubicBezTo>
                    <a:pt x="1345" y="102"/>
                    <a:pt x="1370" y="0"/>
                    <a:pt x="13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
            <p:cNvSpPr/>
            <p:nvPr/>
          </p:nvSpPr>
          <p:spPr>
            <a:xfrm>
              <a:off x="4494600" y="1034332"/>
              <a:ext cx="31" cy="31"/>
            </a:xfrm>
            <a:custGeom>
              <a:rect b="b" l="l" r="r" t="t"/>
              <a:pathLst>
                <a:path extrusionOk="0" h="1" w="1">
                  <a:moveTo>
                    <a:pt x="0" y="1"/>
                  </a:moveTo>
                  <a:close/>
                </a:path>
              </a:pathLst>
            </a:custGeom>
            <a:solidFill>
              <a:srgbClr val="27AA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
            <p:cNvSpPr/>
            <p:nvPr/>
          </p:nvSpPr>
          <p:spPr>
            <a:xfrm>
              <a:off x="4468800" y="1027967"/>
              <a:ext cx="37146" cy="22570"/>
            </a:xfrm>
            <a:custGeom>
              <a:rect b="b" l="l" r="r" t="t"/>
              <a:pathLst>
                <a:path extrusionOk="0" h="734" w="1208">
                  <a:moveTo>
                    <a:pt x="781" y="1"/>
                  </a:moveTo>
                  <a:cubicBezTo>
                    <a:pt x="720" y="1"/>
                    <a:pt x="704" y="109"/>
                    <a:pt x="750" y="144"/>
                  </a:cubicBezTo>
                  <a:cubicBezTo>
                    <a:pt x="775" y="169"/>
                    <a:pt x="801" y="182"/>
                    <a:pt x="826" y="194"/>
                  </a:cubicBezTo>
                  <a:cubicBezTo>
                    <a:pt x="826" y="208"/>
                    <a:pt x="839" y="208"/>
                    <a:pt x="839" y="208"/>
                  </a:cubicBezTo>
                  <a:lnTo>
                    <a:pt x="852" y="220"/>
                  </a:lnTo>
                  <a:lnTo>
                    <a:pt x="928" y="296"/>
                  </a:lnTo>
                  <a:cubicBezTo>
                    <a:pt x="979" y="335"/>
                    <a:pt x="1004" y="386"/>
                    <a:pt x="1043" y="437"/>
                  </a:cubicBezTo>
                  <a:cubicBezTo>
                    <a:pt x="852" y="437"/>
                    <a:pt x="674" y="462"/>
                    <a:pt x="496" y="487"/>
                  </a:cubicBezTo>
                  <a:lnTo>
                    <a:pt x="267" y="525"/>
                  </a:lnTo>
                  <a:cubicBezTo>
                    <a:pt x="216" y="538"/>
                    <a:pt x="178" y="538"/>
                    <a:pt x="127" y="550"/>
                  </a:cubicBezTo>
                  <a:cubicBezTo>
                    <a:pt x="77" y="564"/>
                    <a:pt x="51" y="589"/>
                    <a:pt x="26" y="627"/>
                  </a:cubicBezTo>
                  <a:cubicBezTo>
                    <a:pt x="0" y="652"/>
                    <a:pt x="0" y="691"/>
                    <a:pt x="26" y="703"/>
                  </a:cubicBezTo>
                  <a:cubicBezTo>
                    <a:pt x="66" y="726"/>
                    <a:pt x="109" y="733"/>
                    <a:pt x="152" y="733"/>
                  </a:cubicBezTo>
                  <a:cubicBezTo>
                    <a:pt x="204" y="733"/>
                    <a:pt x="257" y="723"/>
                    <a:pt x="305" y="716"/>
                  </a:cubicBezTo>
                  <a:cubicBezTo>
                    <a:pt x="394" y="703"/>
                    <a:pt x="496" y="691"/>
                    <a:pt x="585" y="678"/>
                  </a:cubicBezTo>
                  <a:cubicBezTo>
                    <a:pt x="775" y="652"/>
                    <a:pt x="966" y="640"/>
                    <a:pt x="1144" y="576"/>
                  </a:cubicBezTo>
                  <a:cubicBezTo>
                    <a:pt x="1157" y="576"/>
                    <a:pt x="1157" y="564"/>
                    <a:pt x="1157" y="550"/>
                  </a:cubicBezTo>
                  <a:lnTo>
                    <a:pt x="1170" y="550"/>
                  </a:lnTo>
                  <a:cubicBezTo>
                    <a:pt x="1208" y="525"/>
                    <a:pt x="1208" y="474"/>
                    <a:pt x="1195" y="437"/>
                  </a:cubicBezTo>
                  <a:cubicBezTo>
                    <a:pt x="1182" y="386"/>
                    <a:pt x="1170" y="347"/>
                    <a:pt x="1144" y="309"/>
                  </a:cubicBezTo>
                  <a:cubicBezTo>
                    <a:pt x="1106" y="259"/>
                    <a:pt x="1068" y="208"/>
                    <a:pt x="1030" y="169"/>
                  </a:cubicBezTo>
                  <a:lnTo>
                    <a:pt x="953" y="93"/>
                  </a:lnTo>
                  <a:cubicBezTo>
                    <a:pt x="902" y="55"/>
                    <a:pt x="852" y="16"/>
                    <a:pt x="801" y="4"/>
                  </a:cubicBezTo>
                  <a:cubicBezTo>
                    <a:pt x="794" y="2"/>
                    <a:pt x="787" y="1"/>
                    <a:pt x="7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
            <p:cNvSpPr/>
            <p:nvPr/>
          </p:nvSpPr>
          <p:spPr>
            <a:xfrm>
              <a:off x="4568556" y="1007764"/>
              <a:ext cx="41389" cy="14207"/>
            </a:xfrm>
            <a:custGeom>
              <a:rect b="b" l="l" r="r" t="t"/>
              <a:pathLst>
                <a:path extrusionOk="0" h="462" w="1346">
                  <a:moveTo>
                    <a:pt x="1189" y="0"/>
                  </a:moveTo>
                  <a:cubicBezTo>
                    <a:pt x="1116" y="0"/>
                    <a:pt x="1037" y="22"/>
                    <a:pt x="964" y="38"/>
                  </a:cubicBezTo>
                  <a:cubicBezTo>
                    <a:pt x="862" y="51"/>
                    <a:pt x="774" y="76"/>
                    <a:pt x="672" y="102"/>
                  </a:cubicBezTo>
                  <a:cubicBezTo>
                    <a:pt x="455" y="153"/>
                    <a:pt x="252" y="241"/>
                    <a:pt x="49" y="343"/>
                  </a:cubicBezTo>
                  <a:cubicBezTo>
                    <a:pt x="14" y="355"/>
                    <a:pt x="0" y="461"/>
                    <a:pt x="46" y="461"/>
                  </a:cubicBezTo>
                  <a:cubicBezTo>
                    <a:pt x="51" y="461"/>
                    <a:pt x="56" y="460"/>
                    <a:pt x="62" y="458"/>
                  </a:cubicBezTo>
                  <a:cubicBezTo>
                    <a:pt x="265" y="394"/>
                    <a:pt x="481" y="343"/>
                    <a:pt x="684" y="292"/>
                  </a:cubicBezTo>
                  <a:cubicBezTo>
                    <a:pt x="786" y="267"/>
                    <a:pt x="888" y="241"/>
                    <a:pt x="989" y="229"/>
                  </a:cubicBezTo>
                  <a:cubicBezTo>
                    <a:pt x="1053" y="216"/>
                    <a:pt x="1104" y="204"/>
                    <a:pt x="1167" y="190"/>
                  </a:cubicBezTo>
                  <a:cubicBezTo>
                    <a:pt x="1231" y="178"/>
                    <a:pt x="1269" y="178"/>
                    <a:pt x="1308" y="127"/>
                  </a:cubicBezTo>
                  <a:cubicBezTo>
                    <a:pt x="1333" y="102"/>
                    <a:pt x="1345" y="51"/>
                    <a:pt x="1308" y="26"/>
                  </a:cubicBezTo>
                  <a:cubicBezTo>
                    <a:pt x="1271" y="7"/>
                    <a:pt x="1231" y="0"/>
                    <a:pt x="1189" y="0"/>
                  </a:cubicBezTo>
                  <a:close/>
                </a:path>
              </a:pathLst>
            </a:custGeom>
            <a:solidFill>
              <a:srgbClr val="0258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7"/>
            <p:cNvSpPr/>
            <p:nvPr/>
          </p:nvSpPr>
          <p:spPr>
            <a:xfrm>
              <a:off x="4582179" y="1915922"/>
              <a:ext cx="253349" cy="2195181"/>
            </a:xfrm>
            <a:custGeom>
              <a:rect b="b" l="l" r="r" t="t"/>
              <a:pathLst>
                <a:path extrusionOk="0" h="71388" w="8239">
                  <a:moveTo>
                    <a:pt x="1984" y="0"/>
                  </a:moveTo>
                  <a:cubicBezTo>
                    <a:pt x="1907" y="115"/>
                    <a:pt x="0" y="2975"/>
                    <a:pt x="724" y="7718"/>
                  </a:cubicBezTo>
                  <a:cubicBezTo>
                    <a:pt x="1094" y="10159"/>
                    <a:pt x="1919" y="11837"/>
                    <a:pt x="2645" y="13324"/>
                  </a:cubicBezTo>
                  <a:cubicBezTo>
                    <a:pt x="3357" y="14761"/>
                    <a:pt x="3967" y="16020"/>
                    <a:pt x="4106" y="17711"/>
                  </a:cubicBezTo>
                  <a:cubicBezTo>
                    <a:pt x="4208" y="19186"/>
                    <a:pt x="4755" y="20673"/>
                    <a:pt x="5289" y="22122"/>
                  </a:cubicBezTo>
                  <a:cubicBezTo>
                    <a:pt x="6026" y="24156"/>
                    <a:pt x="6725" y="26089"/>
                    <a:pt x="6115" y="27691"/>
                  </a:cubicBezTo>
                  <a:cubicBezTo>
                    <a:pt x="4984" y="30666"/>
                    <a:pt x="4069" y="34925"/>
                    <a:pt x="4106" y="37163"/>
                  </a:cubicBezTo>
                  <a:cubicBezTo>
                    <a:pt x="4119" y="38192"/>
                    <a:pt x="4869" y="39743"/>
                    <a:pt x="5657" y="41384"/>
                  </a:cubicBezTo>
                  <a:cubicBezTo>
                    <a:pt x="6688" y="43520"/>
                    <a:pt x="7857" y="45935"/>
                    <a:pt x="7437" y="47346"/>
                  </a:cubicBezTo>
                  <a:cubicBezTo>
                    <a:pt x="6866" y="49202"/>
                    <a:pt x="5035" y="55801"/>
                    <a:pt x="4971" y="62679"/>
                  </a:cubicBezTo>
                  <a:cubicBezTo>
                    <a:pt x="4908" y="69162"/>
                    <a:pt x="7742" y="71298"/>
                    <a:pt x="7857" y="71388"/>
                  </a:cubicBezTo>
                  <a:lnTo>
                    <a:pt x="8073" y="71095"/>
                  </a:lnTo>
                  <a:cubicBezTo>
                    <a:pt x="8061" y="71095"/>
                    <a:pt x="7361" y="70561"/>
                    <a:pt x="6674" y="69277"/>
                  </a:cubicBezTo>
                  <a:cubicBezTo>
                    <a:pt x="6039" y="68082"/>
                    <a:pt x="5301" y="65959"/>
                    <a:pt x="5327" y="62679"/>
                  </a:cubicBezTo>
                  <a:cubicBezTo>
                    <a:pt x="5391" y="55852"/>
                    <a:pt x="7222" y="49304"/>
                    <a:pt x="7768" y="47448"/>
                  </a:cubicBezTo>
                  <a:cubicBezTo>
                    <a:pt x="8239" y="45910"/>
                    <a:pt x="7094" y="43532"/>
                    <a:pt x="5988" y="41231"/>
                  </a:cubicBezTo>
                  <a:cubicBezTo>
                    <a:pt x="5200" y="39629"/>
                    <a:pt x="4475" y="38104"/>
                    <a:pt x="4462" y="37163"/>
                  </a:cubicBezTo>
                  <a:cubicBezTo>
                    <a:pt x="4425" y="34951"/>
                    <a:pt x="5327" y="30767"/>
                    <a:pt x="6446" y="27818"/>
                  </a:cubicBezTo>
                  <a:cubicBezTo>
                    <a:pt x="7107" y="26102"/>
                    <a:pt x="6382" y="24105"/>
                    <a:pt x="5620" y="21995"/>
                  </a:cubicBezTo>
                  <a:cubicBezTo>
                    <a:pt x="5098" y="20571"/>
                    <a:pt x="4564" y="19109"/>
                    <a:pt x="4462" y="17686"/>
                  </a:cubicBezTo>
                  <a:cubicBezTo>
                    <a:pt x="4323" y="15918"/>
                    <a:pt x="3662" y="14583"/>
                    <a:pt x="2962" y="13159"/>
                  </a:cubicBezTo>
                  <a:cubicBezTo>
                    <a:pt x="2250" y="11710"/>
                    <a:pt x="1436" y="10057"/>
                    <a:pt x="1068" y="7667"/>
                  </a:cubicBezTo>
                  <a:cubicBezTo>
                    <a:pt x="368" y="3065"/>
                    <a:pt x="2263" y="229"/>
                    <a:pt x="2289" y="192"/>
                  </a:cubicBezTo>
                  <a:lnTo>
                    <a:pt x="19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7"/>
            <p:cNvSpPr/>
            <p:nvPr/>
          </p:nvSpPr>
          <p:spPr>
            <a:xfrm>
              <a:off x="4307728" y="1917491"/>
              <a:ext cx="394861" cy="2193613"/>
            </a:xfrm>
            <a:custGeom>
              <a:rect b="b" l="l" r="r" t="t"/>
              <a:pathLst>
                <a:path extrusionOk="0" h="71337" w="12841">
                  <a:moveTo>
                    <a:pt x="12243" y="0"/>
                  </a:moveTo>
                  <a:lnTo>
                    <a:pt x="11887" y="77"/>
                  </a:lnTo>
                  <a:cubicBezTo>
                    <a:pt x="11900" y="115"/>
                    <a:pt x="12460" y="2836"/>
                    <a:pt x="10527" y="6332"/>
                  </a:cubicBezTo>
                  <a:cubicBezTo>
                    <a:pt x="9663" y="7896"/>
                    <a:pt x="8544" y="9345"/>
                    <a:pt x="7463" y="10769"/>
                  </a:cubicBezTo>
                  <a:cubicBezTo>
                    <a:pt x="5657" y="13134"/>
                    <a:pt x="3954" y="15358"/>
                    <a:pt x="3776" y="17635"/>
                  </a:cubicBezTo>
                  <a:cubicBezTo>
                    <a:pt x="3674" y="19058"/>
                    <a:pt x="3140" y="20520"/>
                    <a:pt x="2619" y="21944"/>
                  </a:cubicBezTo>
                  <a:cubicBezTo>
                    <a:pt x="1856" y="24054"/>
                    <a:pt x="1131" y="26051"/>
                    <a:pt x="1780" y="27767"/>
                  </a:cubicBezTo>
                  <a:cubicBezTo>
                    <a:pt x="2911" y="30716"/>
                    <a:pt x="3814" y="34900"/>
                    <a:pt x="3776" y="37112"/>
                  </a:cubicBezTo>
                  <a:cubicBezTo>
                    <a:pt x="3763" y="38053"/>
                    <a:pt x="3038" y="39578"/>
                    <a:pt x="2250" y="41180"/>
                  </a:cubicBezTo>
                  <a:cubicBezTo>
                    <a:pt x="1144" y="43481"/>
                    <a:pt x="0" y="45859"/>
                    <a:pt x="470" y="47397"/>
                  </a:cubicBezTo>
                  <a:cubicBezTo>
                    <a:pt x="1017" y="49253"/>
                    <a:pt x="2848" y="55801"/>
                    <a:pt x="2911" y="62628"/>
                  </a:cubicBezTo>
                  <a:cubicBezTo>
                    <a:pt x="2975" y="68908"/>
                    <a:pt x="204" y="71019"/>
                    <a:pt x="165" y="71044"/>
                  </a:cubicBezTo>
                  <a:lnTo>
                    <a:pt x="382" y="71337"/>
                  </a:lnTo>
                  <a:cubicBezTo>
                    <a:pt x="496" y="71247"/>
                    <a:pt x="3331" y="69111"/>
                    <a:pt x="3267" y="62628"/>
                  </a:cubicBezTo>
                  <a:cubicBezTo>
                    <a:pt x="3204" y="55750"/>
                    <a:pt x="1373" y="49151"/>
                    <a:pt x="801" y="47295"/>
                  </a:cubicBezTo>
                  <a:cubicBezTo>
                    <a:pt x="382" y="45884"/>
                    <a:pt x="1551" y="43469"/>
                    <a:pt x="2581" y="41333"/>
                  </a:cubicBezTo>
                  <a:cubicBezTo>
                    <a:pt x="3369" y="39692"/>
                    <a:pt x="4119" y="38141"/>
                    <a:pt x="4132" y="37112"/>
                  </a:cubicBezTo>
                  <a:cubicBezTo>
                    <a:pt x="4170" y="34874"/>
                    <a:pt x="3255" y="30628"/>
                    <a:pt x="2123" y="27640"/>
                  </a:cubicBezTo>
                  <a:cubicBezTo>
                    <a:pt x="1500" y="26038"/>
                    <a:pt x="2212" y="24105"/>
                    <a:pt x="2950" y="22071"/>
                  </a:cubicBezTo>
                  <a:cubicBezTo>
                    <a:pt x="3484" y="20622"/>
                    <a:pt x="4018" y="19135"/>
                    <a:pt x="4132" y="17660"/>
                  </a:cubicBezTo>
                  <a:cubicBezTo>
                    <a:pt x="4297" y="15499"/>
                    <a:pt x="5976" y="13299"/>
                    <a:pt x="7756" y="10973"/>
                  </a:cubicBezTo>
                  <a:cubicBezTo>
                    <a:pt x="8836" y="9561"/>
                    <a:pt x="9955" y="8086"/>
                    <a:pt x="10832" y="6510"/>
                  </a:cubicBezTo>
                  <a:cubicBezTo>
                    <a:pt x="12841" y="2899"/>
                    <a:pt x="12268" y="127"/>
                    <a:pt x="122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7"/>
            <p:cNvSpPr/>
            <p:nvPr/>
          </p:nvSpPr>
          <p:spPr>
            <a:xfrm>
              <a:off x="4629073" y="1606971"/>
              <a:ext cx="608727" cy="1044731"/>
            </a:xfrm>
            <a:custGeom>
              <a:rect b="b" l="l" r="r" t="t"/>
              <a:pathLst>
                <a:path extrusionOk="0" h="33975" w="19796">
                  <a:moveTo>
                    <a:pt x="7008" y="1"/>
                  </a:moveTo>
                  <a:cubicBezTo>
                    <a:pt x="5417" y="1"/>
                    <a:pt x="3181" y="1435"/>
                    <a:pt x="318" y="4289"/>
                  </a:cubicBezTo>
                  <a:cubicBezTo>
                    <a:pt x="179" y="4428"/>
                    <a:pt x="38" y="4568"/>
                    <a:pt x="1" y="4594"/>
                  </a:cubicBezTo>
                  <a:lnTo>
                    <a:pt x="103" y="4746"/>
                  </a:lnTo>
                  <a:lnTo>
                    <a:pt x="153" y="4911"/>
                  </a:lnTo>
                  <a:cubicBezTo>
                    <a:pt x="216" y="4886"/>
                    <a:pt x="242" y="4860"/>
                    <a:pt x="572" y="4530"/>
                  </a:cubicBezTo>
                  <a:cubicBezTo>
                    <a:pt x="3366" y="1746"/>
                    <a:pt x="5518" y="347"/>
                    <a:pt x="6990" y="347"/>
                  </a:cubicBezTo>
                  <a:cubicBezTo>
                    <a:pt x="7509" y="347"/>
                    <a:pt x="7942" y="521"/>
                    <a:pt x="8290" y="868"/>
                  </a:cubicBezTo>
                  <a:cubicBezTo>
                    <a:pt x="9828" y="2407"/>
                    <a:pt x="9803" y="5535"/>
                    <a:pt x="9777" y="8547"/>
                  </a:cubicBezTo>
                  <a:cubicBezTo>
                    <a:pt x="9777" y="10239"/>
                    <a:pt x="9765" y="11993"/>
                    <a:pt x="10031" y="13404"/>
                  </a:cubicBezTo>
                  <a:cubicBezTo>
                    <a:pt x="10413" y="15324"/>
                    <a:pt x="11633" y="16760"/>
                    <a:pt x="12930" y="18286"/>
                  </a:cubicBezTo>
                  <a:cubicBezTo>
                    <a:pt x="14316" y="19926"/>
                    <a:pt x="15766" y="21630"/>
                    <a:pt x="16503" y="24198"/>
                  </a:cubicBezTo>
                  <a:cubicBezTo>
                    <a:pt x="17012" y="25902"/>
                    <a:pt x="17393" y="27351"/>
                    <a:pt x="17736" y="28635"/>
                  </a:cubicBezTo>
                  <a:cubicBezTo>
                    <a:pt x="18410" y="31152"/>
                    <a:pt x="18855" y="32818"/>
                    <a:pt x="19478" y="33974"/>
                  </a:cubicBezTo>
                  <a:lnTo>
                    <a:pt x="19795" y="33810"/>
                  </a:lnTo>
                  <a:cubicBezTo>
                    <a:pt x="19198" y="32691"/>
                    <a:pt x="18753" y="31038"/>
                    <a:pt x="18080" y="28546"/>
                  </a:cubicBezTo>
                  <a:cubicBezTo>
                    <a:pt x="17736" y="27262"/>
                    <a:pt x="17354" y="25812"/>
                    <a:pt x="16846" y="24096"/>
                  </a:cubicBezTo>
                  <a:cubicBezTo>
                    <a:pt x="16083" y="21452"/>
                    <a:pt x="14545" y="19647"/>
                    <a:pt x="13198" y="18057"/>
                  </a:cubicBezTo>
                  <a:cubicBezTo>
                    <a:pt x="11938" y="16570"/>
                    <a:pt x="10743" y="15171"/>
                    <a:pt x="10387" y="13328"/>
                  </a:cubicBezTo>
                  <a:cubicBezTo>
                    <a:pt x="10121" y="11954"/>
                    <a:pt x="10133" y="10302"/>
                    <a:pt x="10133" y="8547"/>
                  </a:cubicBezTo>
                  <a:cubicBezTo>
                    <a:pt x="10159" y="5458"/>
                    <a:pt x="10184" y="2254"/>
                    <a:pt x="8544" y="627"/>
                  </a:cubicBezTo>
                  <a:cubicBezTo>
                    <a:pt x="8127" y="209"/>
                    <a:pt x="7614" y="1"/>
                    <a:pt x="70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7"/>
            <p:cNvSpPr/>
            <p:nvPr/>
          </p:nvSpPr>
          <p:spPr>
            <a:xfrm>
              <a:off x="3887826" y="1611091"/>
              <a:ext cx="737723" cy="1063274"/>
            </a:xfrm>
            <a:custGeom>
              <a:rect b="b" l="l" r="r" t="t"/>
              <a:pathLst>
                <a:path extrusionOk="0" h="34578" w="23991">
                  <a:moveTo>
                    <a:pt x="17999" y="1"/>
                  </a:moveTo>
                  <a:cubicBezTo>
                    <a:pt x="17155" y="1"/>
                    <a:pt x="16252" y="147"/>
                    <a:pt x="15295" y="442"/>
                  </a:cubicBezTo>
                  <a:cubicBezTo>
                    <a:pt x="10782" y="1828"/>
                    <a:pt x="10782" y="5209"/>
                    <a:pt x="10782" y="9113"/>
                  </a:cubicBezTo>
                  <a:cubicBezTo>
                    <a:pt x="10782" y="11261"/>
                    <a:pt x="10782" y="13473"/>
                    <a:pt x="10070" y="15648"/>
                  </a:cubicBezTo>
                  <a:cubicBezTo>
                    <a:pt x="9192" y="18343"/>
                    <a:pt x="7667" y="19983"/>
                    <a:pt x="6065" y="21725"/>
                  </a:cubicBezTo>
                  <a:cubicBezTo>
                    <a:pt x="3929" y="24026"/>
                    <a:pt x="1717" y="26403"/>
                    <a:pt x="522" y="31489"/>
                  </a:cubicBezTo>
                  <a:lnTo>
                    <a:pt x="1" y="34527"/>
                  </a:lnTo>
                  <a:lnTo>
                    <a:pt x="357" y="34578"/>
                  </a:lnTo>
                  <a:lnTo>
                    <a:pt x="865" y="31565"/>
                  </a:lnTo>
                  <a:cubicBezTo>
                    <a:pt x="2047" y="26581"/>
                    <a:pt x="4222" y="24229"/>
                    <a:pt x="6319" y="21966"/>
                  </a:cubicBezTo>
                  <a:cubicBezTo>
                    <a:pt x="7960" y="20199"/>
                    <a:pt x="9497" y="18521"/>
                    <a:pt x="10413" y="15762"/>
                  </a:cubicBezTo>
                  <a:cubicBezTo>
                    <a:pt x="11138" y="13537"/>
                    <a:pt x="11138" y="11185"/>
                    <a:pt x="11138" y="9113"/>
                  </a:cubicBezTo>
                  <a:cubicBezTo>
                    <a:pt x="11138" y="5350"/>
                    <a:pt x="11138" y="2082"/>
                    <a:pt x="15397" y="785"/>
                  </a:cubicBezTo>
                  <a:cubicBezTo>
                    <a:pt x="16326" y="498"/>
                    <a:pt x="17198" y="355"/>
                    <a:pt x="18010" y="355"/>
                  </a:cubicBezTo>
                  <a:cubicBezTo>
                    <a:pt x="19030" y="355"/>
                    <a:pt x="19953" y="581"/>
                    <a:pt x="20775" y="1027"/>
                  </a:cubicBezTo>
                  <a:cubicBezTo>
                    <a:pt x="22948" y="2222"/>
                    <a:pt x="23648" y="4625"/>
                    <a:pt x="23648" y="4650"/>
                  </a:cubicBezTo>
                  <a:lnTo>
                    <a:pt x="23991" y="4561"/>
                  </a:lnTo>
                  <a:cubicBezTo>
                    <a:pt x="23965" y="4460"/>
                    <a:pt x="23254" y="1993"/>
                    <a:pt x="20940" y="722"/>
                  </a:cubicBezTo>
                  <a:cubicBezTo>
                    <a:pt x="20067" y="243"/>
                    <a:pt x="19082" y="1"/>
                    <a:pt x="179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7"/>
            <p:cNvSpPr/>
            <p:nvPr/>
          </p:nvSpPr>
          <p:spPr>
            <a:xfrm>
              <a:off x="4620063" y="1587506"/>
              <a:ext cx="557159" cy="917211"/>
            </a:xfrm>
            <a:custGeom>
              <a:rect b="b" l="l" r="r" t="t"/>
              <a:pathLst>
                <a:path extrusionOk="0" h="29828" w="18119">
                  <a:moveTo>
                    <a:pt x="5996" y="0"/>
                  </a:moveTo>
                  <a:cubicBezTo>
                    <a:pt x="3523" y="0"/>
                    <a:pt x="160" y="5089"/>
                    <a:pt x="1" y="5328"/>
                  </a:cubicBezTo>
                  <a:lnTo>
                    <a:pt x="294" y="5519"/>
                  </a:lnTo>
                  <a:cubicBezTo>
                    <a:pt x="1322" y="3958"/>
                    <a:pt x="4111" y="357"/>
                    <a:pt x="5986" y="357"/>
                  </a:cubicBezTo>
                  <a:cubicBezTo>
                    <a:pt x="6219" y="357"/>
                    <a:pt x="6438" y="413"/>
                    <a:pt x="6637" y="535"/>
                  </a:cubicBezTo>
                  <a:cubicBezTo>
                    <a:pt x="7998" y="1362"/>
                    <a:pt x="8125" y="2989"/>
                    <a:pt x="8290" y="5036"/>
                  </a:cubicBezTo>
                  <a:cubicBezTo>
                    <a:pt x="8392" y="6320"/>
                    <a:pt x="8507" y="7782"/>
                    <a:pt x="8977" y="9219"/>
                  </a:cubicBezTo>
                  <a:cubicBezTo>
                    <a:pt x="9524" y="10872"/>
                    <a:pt x="10388" y="12092"/>
                    <a:pt x="11214" y="13274"/>
                  </a:cubicBezTo>
                  <a:cubicBezTo>
                    <a:pt x="12245" y="14723"/>
                    <a:pt x="13223" y="16096"/>
                    <a:pt x="13516" y="18156"/>
                  </a:cubicBezTo>
                  <a:cubicBezTo>
                    <a:pt x="13528" y="18195"/>
                    <a:pt x="13935" y="22504"/>
                    <a:pt x="15206" y="25606"/>
                  </a:cubicBezTo>
                  <a:cubicBezTo>
                    <a:pt x="16491" y="28734"/>
                    <a:pt x="17851" y="29789"/>
                    <a:pt x="17902" y="29827"/>
                  </a:cubicBezTo>
                  <a:lnTo>
                    <a:pt x="18118" y="29547"/>
                  </a:lnTo>
                  <a:cubicBezTo>
                    <a:pt x="18105" y="29535"/>
                    <a:pt x="16783" y="28493"/>
                    <a:pt x="15537" y="25467"/>
                  </a:cubicBezTo>
                  <a:cubicBezTo>
                    <a:pt x="14291" y="22416"/>
                    <a:pt x="13884" y="18169"/>
                    <a:pt x="13872" y="18118"/>
                  </a:cubicBezTo>
                  <a:cubicBezTo>
                    <a:pt x="13554" y="15969"/>
                    <a:pt x="12562" y="14559"/>
                    <a:pt x="11507" y="13071"/>
                  </a:cubicBezTo>
                  <a:cubicBezTo>
                    <a:pt x="10694" y="11914"/>
                    <a:pt x="9841" y="10719"/>
                    <a:pt x="9321" y="9117"/>
                  </a:cubicBezTo>
                  <a:cubicBezTo>
                    <a:pt x="8863" y="7719"/>
                    <a:pt x="8748" y="6281"/>
                    <a:pt x="8646" y="5010"/>
                  </a:cubicBezTo>
                  <a:cubicBezTo>
                    <a:pt x="8481" y="2938"/>
                    <a:pt x="8329" y="1158"/>
                    <a:pt x="6829" y="230"/>
                  </a:cubicBezTo>
                  <a:cubicBezTo>
                    <a:pt x="6568" y="71"/>
                    <a:pt x="6288" y="0"/>
                    <a:pt x="59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
            <p:cNvSpPr/>
            <p:nvPr/>
          </p:nvSpPr>
          <p:spPr>
            <a:xfrm>
              <a:off x="5230066" y="2640346"/>
              <a:ext cx="77736" cy="22970"/>
            </a:xfrm>
            <a:custGeom>
              <a:rect b="b" l="l" r="r" t="t"/>
              <a:pathLst>
                <a:path extrusionOk="0" h="747" w="2528">
                  <a:moveTo>
                    <a:pt x="78" y="0"/>
                  </a:moveTo>
                  <a:cubicBezTo>
                    <a:pt x="31" y="0"/>
                    <a:pt x="0" y="91"/>
                    <a:pt x="48" y="115"/>
                  </a:cubicBezTo>
                  <a:cubicBezTo>
                    <a:pt x="226" y="230"/>
                    <a:pt x="443" y="281"/>
                    <a:pt x="633" y="357"/>
                  </a:cubicBezTo>
                  <a:cubicBezTo>
                    <a:pt x="799" y="420"/>
                    <a:pt x="951" y="484"/>
                    <a:pt x="1116" y="547"/>
                  </a:cubicBezTo>
                  <a:cubicBezTo>
                    <a:pt x="1116" y="561"/>
                    <a:pt x="1141" y="561"/>
                    <a:pt x="1155" y="561"/>
                  </a:cubicBezTo>
                  <a:cubicBezTo>
                    <a:pt x="1180" y="561"/>
                    <a:pt x="1192" y="573"/>
                    <a:pt x="1218" y="586"/>
                  </a:cubicBezTo>
                  <a:cubicBezTo>
                    <a:pt x="1458" y="672"/>
                    <a:pt x="1710" y="746"/>
                    <a:pt x="1962" y="746"/>
                  </a:cubicBezTo>
                  <a:cubicBezTo>
                    <a:pt x="2083" y="746"/>
                    <a:pt x="2204" y="729"/>
                    <a:pt x="2324" y="688"/>
                  </a:cubicBezTo>
                  <a:cubicBezTo>
                    <a:pt x="2359" y="676"/>
                    <a:pt x="2383" y="610"/>
                    <a:pt x="2338" y="610"/>
                  </a:cubicBezTo>
                  <a:cubicBezTo>
                    <a:pt x="2334" y="610"/>
                    <a:pt x="2329" y="610"/>
                    <a:pt x="2324" y="611"/>
                  </a:cubicBezTo>
                  <a:cubicBezTo>
                    <a:pt x="2297" y="613"/>
                    <a:pt x="2270" y="613"/>
                    <a:pt x="2242" y="613"/>
                  </a:cubicBezTo>
                  <a:cubicBezTo>
                    <a:pt x="1941" y="613"/>
                    <a:pt x="1650" y="552"/>
                    <a:pt x="1370" y="459"/>
                  </a:cubicBezTo>
                  <a:cubicBezTo>
                    <a:pt x="1497" y="408"/>
                    <a:pt x="1638" y="357"/>
                    <a:pt x="1777" y="319"/>
                  </a:cubicBezTo>
                  <a:cubicBezTo>
                    <a:pt x="1892" y="293"/>
                    <a:pt x="1994" y="281"/>
                    <a:pt x="2108" y="268"/>
                  </a:cubicBezTo>
                  <a:cubicBezTo>
                    <a:pt x="2172" y="268"/>
                    <a:pt x="2223" y="268"/>
                    <a:pt x="2286" y="281"/>
                  </a:cubicBezTo>
                  <a:lnTo>
                    <a:pt x="2375" y="281"/>
                  </a:lnTo>
                  <a:cubicBezTo>
                    <a:pt x="2401" y="281"/>
                    <a:pt x="2426" y="268"/>
                    <a:pt x="2464" y="256"/>
                  </a:cubicBezTo>
                  <a:cubicBezTo>
                    <a:pt x="2489" y="242"/>
                    <a:pt x="2528" y="154"/>
                    <a:pt x="2477" y="141"/>
                  </a:cubicBezTo>
                  <a:cubicBezTo>
                    <a:pt x="2407" y="113"/>
                    <a:pt x="2337" y="104"/>
                    <a:pt x="2267" y="104"/>
                  </a:cubicBezTo>
                  <a:cubicBezTo>
                    <a:pt x="2210" y="104"/>
                    <a:pt x="2152" y="110"/>
                    <a:pt x="2095" y="115"/>
                  </a:cubicBezTo>
                  <a:cubicBezTo>
                    <a:pt x="1980" y="128"/>
                    <a:pt x="1879" y="154"/>
                    <a:pt x="1765" y="179"/>
                  </a:cubicBezTo>
                  <a:cubicBezTo>
                    <a:pt x="1561" y="217"/>
                    <a:pt x="1358" y="293"/>
                    <a:pt x="1180" y="395"/>
                  </a:cubicBezTo>
                  <a:cubicBezTo>
                    <a:pt x="1002" y="332"/>
                    <a:pt x="836" y="268"/>
                    <a:pt x="658" y="191"/>
                  </a:cubicBezTo>
                  <a:cubicBezTo>
                    <a:pt x="480" y="128"/>
                    <a:pt x="290" y="13"/>
                    <a:pt x="87" y="1"/>
                  </a:cubicBezTo>
                  <a:cubicBezTo>
                    <a:pt x="84" y="0"/>
                    <a:pt x="81" y="0"/>
                    <a:pt x="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
            <p:cNvSpPr/>
            <p:nvPr/>
          </p:nvSpPr>
          <p:spPr>
            <a:xfrm>
              <a:off x="5170686" y="2644128"/>
              <a:ext cx="61654" cy="65805"/>
            </a:xfrm>
            <a:custGeom>
              <a:rect b="b" l="l" r="r" t="t"/>
              <a:pathLst>
                <a:path extrusionOk="0" h="2140" w="2005">
                  <a:moveTo>
                    <a:pt x="1798" y="0"/>
                  </a:moveTo>
                  <a:cubicBezTo>
                    <a:pt x="1776" y="0"/>
                    <a:pt x="1755" y="16"/>
                    <a:pt x="1750" y="56"/>
                  </a:cubicBezTo>
                  <a:cubicBezTo>
                    <a:pt x="1713" y="260"/>
                    <a:pt x="1572" y="399"/>
                    <a:pt x="1420" y="514"/>
                  </a:cubicBezTo>
                  <a:cubicBezTo>
                    <a:pt x="1204" y="666"/>
                    <a:pt x="936" y="755"/>
                    <a:pt x="721" y="895"/>
                  </a:cubicBezTo>
                  <a:cubicBezTo>
                    <a:pt x="555" y="1009"/>
                    <a:pt x="416" y="1136"/>
                    <a:pt x="301" y="1302"/>
                  </a:cubicBezTo>
                  <a:cubicBezTo>
                    <a:pt x="187" y="1467"/>
                    <a:pt x="60" y="1658"/>
                    <a:pt x="9" y="1862"/>
                  </a:cubicBezTo>
                  <a:cubicBezTo>
                    <a:pt x="0" y="1886"/>
                    <a:pt x="18" y="1894"/>
                    <a:pt x="39" y="1894"/>
                  </a:cubicBezTo>
                  <a:cubicBezTo>
                    <a:pt x="50" y="1894"/>
                    <a:pt x="63" y="1891"/>
                    <a:pt x="72" y="1887"/>
                  </a:cubicBezTo>
                  <a:cubicBezTo>
                    <a:pt x="148" y="1836"/>
                    <a:pt x="174" y="1734"/>
                    <a:pt x="225" y="1645"/>
                  </a:cubicBezTo>
                  <a:cubicBezTo>
                    <a:pt x="289" y="1543"/>
                    <a:pt x="352" y="1455"/>
                    <a:pt x="416" y="1353"/>
                  </a:cubicBezTo>
                  <a:cubicBezTo>
                    <a:pt x="555" y="1162"/>
                    <a:pt x="746" y="1035"/>
                    <a:pt x="950" y="933"/>
                  </a:cubicBezTo>
                  <a:cubicBezTo>
                    <a:pt x="1013" y="895"/>
                    <a:pt x="1077" y="870"/>
                    <a:pt x="1140" y="831"/>
                  </a:cubicBezTo>
                  <a:lnTo>
                    <a:pt x="1140" y="831"/>
                  </a:lnTo>
                  <a:cubicBezTo>
                    <a:pt x="1026" y="1035"/>
                    <a:pt x="950" y="1251"/>
                    <a:pt x="860" y="1467"/>
                  </a:cubicBezTo>
                  <a:cubicBezTo>
                    <a:pt x="835" y="1556"/>
                    <a:pt x="797" y="1658"/>
                    <a:pt x="772" y="1747"/>
                  </a:cubicBezTo>
                  <a:cubicBezTo>
                    <a:pt x="746" y="1862"/>
                    <a:pt x="708" y="1975"/>
                    <a:pt x="695" y="2090"/>
                  </a:cubicBezTo>
                  <a:cubicBezTo>
                    <a:pt x="695" y="2126"/>
                    <a:pt x="712" y="2140"/>
                    <a:pt x="733" y="2140"/>
                  </a:cubicBezTo>
                  <a:cubicBezTo>
                    <a:pt x="756" y="2140"/>
                    <a:pt x="784" y="2123"/>
                    <a:pt x="797" y="2103"/>
                  </a:cubicBezTo>
                  <a:cubicBezTo>
                    <a:pt x="823" y="2052"/>
                    <a:pt x="823" y="2001"/>
                    <a:pt x="835" y="1950"/>
                  </a:cubicBezTo>
                  <a:cubicBezTo>
                    <a:pt x="848" y="1899"/>
                    <a:pt x="860" y="1848"/>
                    <a:pt x="873" y="1785"/>
                  </a:cubicBezTo>
                  <a:cubicBezTo>
                    <a:pt x="911" y="1684"/>
                    <a:pt x="936" y="1582"/>
                    <a:pt x="975" y="1480"/>
                  </a:cubicBezTo>
                  <a:cubicBezTo>
                    <a:pt x="1051" y="1277"/>
                    <a:pt x="1153" y="1086"/>
                    <a:pt x="1255" y="908"/>
                  </a:cubicBezTo>
                  <a:cubicBezTo>
                    <a:pt x="1280" y="870"/>
                    <a:pt x="1255" y="819"/>
                    <a:pt x="1216" y="794"/>
                  </a:cubicBezTo>
                  <a:cubicBezTo>
                    <a:pt x="1470" y="666"/>
                    <a:pt x="1713" y="514"/>
                    <a:pt x="1814" y="260"/>
                  </a:cubicBezTo>
                  <a:lnTo>
                    <a:pt x="1814" y="285"/>
                  </a:lnTo>
                  <a:cubicBezTo>
                    <a:pt x="1967" y="602"/>
                    <a:pt x="1738" y="921"/>
                    <a:pt x="1611" y="1213"/>
                  </a:cubicBezTo>
                  <a:cubicBezTo>
                    <a:pt x="1560" y="1340"/>
                    <a:pt x="1521" y="1467"/>
                    <a:pt x="1509" y="1607"/>
                  </a:cubicBezTo>
                  <a:cubicBezTo>
                    <a:pt x="1496" y="1709"/>
                    <a:pt x="1509" y="1899"/>
                    <a:pt x="1598" y="1950"/>
                  </a:cubicBezTo>
                  <a:cubicBezTo>
                    <a:pt x="1604" y="1954"/>
                    <a:pt x="1610" y="1956"/>
                    <a:pt x="1617" y="1956"/>
                  </a:cubicBezTo>
                  <a:cubicBezTo>
                    <a:pt x="1651" y="1956"/>
                    <a:pt x="1685" y="1908"/>
                    <a:pt x="1674" y="1887"/>
                  </a:cubicBezTo>
                  <a:cubicBezTo>
                    <a:pt x="1648" y="1797"/>
                    <a:pt x="1611" y="1721"/>
                    <a:pt x="1611" y="1633"/>
                  </a:cubicBezTo>
                  <a:cubicBezTo>
                    <a:pt x="1611" y="1556"/>
                    <a:pt x="1623" y="1480"/>
                    <a:pt x="1636" y="1416"/>
                  </a:cubicBezTo>
                  <a:cubicBezTo>
                    <a:pt x="1674" y="1277"/>
                    <a:pt x="1738" y="1150"/>
                    <a:pt x="1801" y="1035"/>
                  </a:cubicBezTo>
                  <a:lnTo>
                    <a:pt x="1801" y="1035"/>
                  </a:lnTo>
                  <a:cubicBezTo>
                    <a:pt x="1789" y="1060"/>
                    <a:pt x="1789" y="1099"/>
                    <a:pt x="1789" y="1124"/>
                  </a:cubicBezTo>
                  <a:cubicBezTo>
                    <a:pt x="1789" y="1157"/>
                    <a:pt x="1808" y="1230"/>
                    <a:pt x="1848" y="1230"/>
                  </a:cubicBezTo>
                  <a:cubicBezTo>
                    <a:pt x="1853" y="1230"/>
                    <a:pt x="1859" y="1229"/>
                    <a:pt x="1865" y="1226"/>
                  </a:cubicBezTo>
                  <a:cubicBezTo>
                    <a:pt x="1877" y="1226"/>
                    <a:pt x="1891" y="1226"/>
                    <a:pt x="1891" y="1213"/>
                  </a:cubicBezTo>
                  <a:cubicBezTo>
                    <a:pt x="1903" y="1200"/>
                    <a:pt x="1903" y="1200"/>
                    <a:pt x="1903" y="1187"/>
                  </a:cubicBezTo>
                  <a:cubicBezTo>
                    <a:pt x="1916" y="1175"/>
                    <a:pt x="1916" y="1175"/>
                    <a:pt x="1916" y="1162"/>
                  </a:cubicBezTo>
                  <a:cubicBezTo>
                    <a:pt x="1916" y="1162"/>
                    <a:pt x="1921" y="1168"/>
                    <a:pt x="1925" y="1168"/>
                  </a:cubicBezTo>
                  <a:cubicBezTo>
                    <a:pt x="1927" y="1168"/>
                    <a:pt x="1928" y="1166"/>
                    <a:pt x="1928" y="1162"/>
                  </a:cubicBezTo>
                  <a:cubicBezTo>
                    <a:pt x="1928" y="1136"/>
                    <a:pt x="1941" y="1124"/>
                    <a:pt x="1941" y="1111"/>
                  </a:cubicBezTo>
                  <a:lnTo>
                    <a:pt x="1941" y="1073"/>
                  </a:lnTo>
                  <a:lnTo>
                    <a:pt x="1941" y="997"/>
                  </a:lnTo>
                  <a:lnTo>
                    <a:pt x="1941" y="984"/>
                  </a:lnTo>
                  <a:cubicBezTo>
                    <a:pt x="1954" y="958"/>
                    <a:pt x="1941" y="933"/>
                    <a:pt x="1941" y="908"/>
                  </a:cubicBezTo>
                  <a:cubicBezTo>
                    <a:pt x="1941" y="882"/>
                    <a:pt x="1928" y="857"/>
                    <a:pt x="1903" y="844"/>
                  </a:cubicBezTo>
                  <a:cubicBezTo>
                    <a:pt x="1891" y="844"/>
                    <a:pt x="1891" y="844"/>
                    <a:pt x="1877" y="857"/>
                  </a:cubicBezTo>
                  <a:cubicBezTo>
                    <a:pt x="1954" y="653"/>
                    <a:pt x="2004" y="424"/>
                    <a:pt x="1916" y="221"/>
                  </a:cubicBezTo>
                  <a:cubicBezTo>
                    <a:pt x="1904" y="204"/>
                    <a:pt x="1890" y="197"/>
                    <a:pt x="1876" y="197"/>
                  </a:cubicBezTo>
                  <a:cubicBezTo>
                    <a:pt x="1858" y="197"/>
                    <a:pt x="1840" y="207"/>
                    <a:pt x="1826" y="221"/>
                  </a:cubicBezTo>
                  <a:cubicBezTo>
                    <a:pt x="1840" y="183"/>
                    <a:pt x="1852" y="145"/>
                    <a:pt x="1865" y="94"/>
                  </a:cubicBezTo>
                  <a:cubicBezTo>
                    <a:pt x="1873" y="40"/>
                    <a:pt x="1833" y="0"/>
                    <a:pt x="17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
            <p:cNvSpPr/>
            <p:nvPr/>
          </p:nvSpPr>
          <p:spPr>
            <a:xfrm>
              <a:off x="5230374" y="2672419"/>
              <a:ext cx="32411" cy="18481"/>
            </a:xfrm>
            <a:custGeom>
              <a:rect b="b" l="l" r="r" t="t"/>
              <a:pathLst>
                <a:path extrusionOk="0" h="601" w="1054">
                  <a:moveTo>
                    <a:pt x="89" y="1"/>
                  </a:moveTo>
                  <a:cubicBezTo>
                    <a:pt x="26" y="1"/>
                    <a:pt x="0" y="140"/>
                    <a:pt x="63" y="140"/>
                  </a:cubicBezTo>
                  <a:cubicBezTo>
                    <a:pt x="255" y="140"/>
                    <a:pt x="433" y="191"/>
                    <a:pt x="585" y="280"/>
                  </a:cubicBezTo>
                  <a:cubicBezTo>
                    <a:pt x="661" y="318"/>
                    <a:pt x="738" y="369"/>
                    <a:pt x="801" y="420"/>
                  </a:cubicBezTo>
                  <a:cubicBezTo>
                    <a:pt x="826" y="458"/>
                    <a:pt x="865" y="484"/>
                    <a:pt x="890" y="509"/>
                  </a:cubicBezTo>
                  <a:cubicBezTo>
                    <a:pt x="916" y="547"/>
                    <a:pt x="941" y="586"/>
                    <a:pt x="979" y="598"/>
                  </a:cubicBezTo>
                  <a:cubicBezTo>
                    <a:pt x="984" y="600"/>
                    <a:pt x="989" y="600"/>
                    <a:pt x="995" y="600"/>
                  </a:cubicBezTo>
                  <a:cubicBezTo>
                    <a:pt x="1027" y="600"/>
                    <a:pt x="1053" y="567"/>
                    <a:pt x="1043" y="535"/>
                  </a:cubicBezTo>
                  <a:cubicBezTo>
                    <a:pt x="1017" y="433"/>
                    <a:pt x="928" y="357"/>
                    <a:pt x="852" y="293"/>
                  </a:cubicBezTo>
                  <a:cubicBezTo>
                    <a:pt x="789" y="230"/>
                    <a:pt x="712" y="179"/>
                    <a:pt x="623" y="140"/>
                  </a:cubicBezTo>
                  <a:cubicBezTo>
                    <a:pt x="458" y="52"/>
                    <a:pt x="280" y="1"/>
                    <a:pt x="89" y="1"/>
                  </a:cubicBezTo>
                  <a:close/>
                </a:path>
              </a:pathLst>
            </a:custGeom>
            <a:solidFill>
              <a:srgbClr val="2E8E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
            <p:cNvSpPr/>
            <p:nvPr/>
          </p:nvSpPr>
          <p:spPr>
            <a:xfrm>
              <a:off x="3829185" y="2601600"/>
              <a:ext cx="133732" cy="62330"/>
            </a:xfrm>
            <a:custGeom>
              <a:rect b="b" l="l" r="r" t="t"/>
              <a:pathLst>
                <a:path extrusionOk="0" h="2027" w="4349">
                  <a:moveTo>
                    <a:pt x="3667" y="0"/>
                  </a:moveTo>
                  <a:cubicBezTo>
                    <a:pt x="3638" y="0"/>
                    <a:pt x="3611" y="23"/>
                    <a:pt x="3611" y="66"/>
                  </a:cubicBezTo>
                  <a:cubicBezTo>
                    <a:pt x="3598" y="180"/>
                    <a:pt x="3497" y="270"/>
                    <a:pt x="3395" y="320"/>
                  </a:cubicBezTo>
                  <a:cubicBezTo>
                    <a:pt x="3268" y="371"/>
                    <a:pt x="3115" y="371"/>
                    <a:pt x="2976" y="371"/>
                  </a:cubicBezTo>
                  <a:cubicBezTo>
                    <a:pt x="2849" y="383"/>
                    <a:pt x="2708" y="397"/>
                    <a:pt x="2607" y="448"/>
                  </a:cubicBezTo>
                  <a:cubicBezTo>
                    <a:pt x="2601" y="442"/>
                    <a:pt x="2594" y="439"/>
                    <a:pt x="2586" y="439"/>
                  </a:cubicBezTo>
                  <a:cubicBezTo>
                    <a:pt x="2575" y="439"/>
                    <a:pt x="2563" y="445"/>
                    <a:pt x="2556" y="460"/>
                  </a:cubicBezTo>
                  <a:cubicBezTo>
                    <a:pt x="2366" y="612"/>
                    <a:pt x="2200" y="804"/>
                    <a:pt x="2022" y="968"/>
                  </a:cubicBezTo>
                  <a:cubicBezTo>
                    <a:pt x="1920" y="1045"/>
                    <a:pt x="1818" y="1134"/>
                    <a:pt x="1704" y="1185"/>
                  </a:cubicBezTo>
                  <a:cubicBezTo>
                    <a:pt x="1589" y="1236"/>
                    <a:pt x="1462" y="1248"/>
                    <a:pt x="1335" y="1248"/>
                  </a:cubicBezTo>
                  <a:cubicBezTo>
                    <a:pt x="1307" y="1250"/>
                    <a:pt x="1280" y="1250"/>
                    <a:pt x="1252" y="1250"/>
                  </a:cubicBezTo>
                  <a:cubicBezTo>
                    <a:pt x="1036" y="1250"/>
                    <a:pt x="812" y="1210"/>
                    <a:pt x="598" y="1210"/>
                  </a:cubicBezTo>
                  <a:cubicBezTo>
                    <a:pt x="394" y="1210"/>
                    <a:pt x="77" y="1236"/>
                    <a:pt x="1" y="1465"/>
                  </a:cubicBezTo>
                  <a:cubicBezTo>
                    <a:pt x="1" y="1502"/>
                    <a:pt x="13" y="1553"/>
                    <a:pt x="52" y="1553"/>
                  </a:cubicBezTo>
                  <a:cubicBezTo>
                    <a:pt x="166" y="1528"/>
                    <a:pt x="267" y="1451"/>
                    <a:pt x="382" y="1426"/>
                  </a:cubicBezTo>
                  <a:cubicBezTo>
                    <a:pt x="457" y="1407"/>
                    <a:pt x="538" y="1396"/>
                    <a:pt x="621" y="1396"/>
                  </a:cubicBezTo>
                  <a:cubicBezTo>
                    <a:pt x="652" y="1396"/>
                    <a:pt x="682" y="1397"/>
                    <a:pt x="713" y="1401"/>
                  </a:cubicBezTo>
                  <a:cubicBezTo>
                    <a:pt x="870" y="1401"/>
                    <a:pt x="1027" y="1423"/>
                    <a:pt x="1182" y="1423"/>
                  </a:cubicBezTo>
                  <a:cubicBezTo>
                    <a:pt x="1290" y="1423"/>
                    <a:pt x="1396" y="1412"/>
                    <a:pt x="1501" y="1375"/>
                  </a:cubicBezTo>
                  <a:cubicBezTo>
                    <a:pt x="1844" y="1261"/>
                    <a:pt x="2174" y="1083"/>
                    <a:pt x="2429" y="829"/>
                  </a:cubicBezTo>
                  <a:cubicBezTo>
                    <a:pt x="2632" y="1083"/>
                    <a:pt x="2925" y="1197"/>
                    <a:pt x="3230" y="1287"/>
                  </a:cubicBezTo>
                  <a:lnTo>
                    <a:pt x="3230" y="1299"/>
                  </a:lnTo>
                  <a:cubicBezTo>
                    <a:pt x="3230" y="1321"/>
                    <a:pt x="3249" y="1352"/>
                    <a:pt x="3278" y="1352"/>
                  </a:cubicBezTo>
                  <a:cubicBezTo>
                    <a:pt x="3283" y="1352"/>
                    <a:pt x="3288" y="1352"/>
                    <a:pt x="3293" y="1350"/>
                  </a:cubicBezTo>
                  <a:cubicBezTo>
                    <a:pt x="3332" y="1350"/>
                    <a:pt x="3357" y="1338"/>
                    <a:pt x="3383" y="1324"/>
                  </a:cubicBezTo>
                  <a:cubicBezTo>
                    <a:pt x="3725" y="1426"/>
                    <a:pt x="4132" y="1579"/>
                    <a:pt x="4208" y="1973"/>
                  </a:cubicBezTo>
                  <a:cubicBezTo>
                    <a:pt x="4218" y="2000"/>
                    <a:pt x="4239" y="2027"/>
                    <a:pt x="4265" y="2027"/>
                  </a:cubicBezTo>
                  <a:cubicBezTo>
                    <a:pt x="4275" y="2027"/>
                    <a:pt x="4287" y="2022"/>
                    <a:pt x="4298" y="2011"/>
                  </a:cubicBezTo>
                  <a:cubicBezTo>
                    <a:pt x="4349" y="1973"/>
                    <a:pt x="4310" y="1922"/>
                    <a:pt x="4310" y="1884"/>
                  </a:cubicBezTo>
                  <a:lnTo>
                    <a:pt x="4310" y="1884"/>
                  </a:lnTo>
                  <a:cubicBezTo>
                    <a:pt x="4314" y="1888"/>
                    <a:pt x="4317" y="1889"/>
                    <a:pt x="4319" y="1889"/>
                  </a:cubicBezTo>
                  <a:cubicBezTo>
                    <a:pt x="4323" y="1889"/>
                    <a:pt x="4323" y="1880"/>
                    <a:pt x="4323" y="1871"/>
                  </a:cubicBezTo>
                  <a:cubicBezTo>
                    <a:pt x="4310" y="1858"/>
                    <a:pt x="4310" y="1846"/>
                    <a:pt x="4310" y="1833"/>
                  </a:cubicBezTo>
                  <a:cubicBezTo>
                    <a:pt x="4298" y="1807"/>
                    <a:pt x="4298" y="1782"/>
                    <a:pt x="4285" y="1757"/>
                  </a:cubicBezTo>
                  <a:cubicBezTo>
                    <a:pt x="4273" y="1719"/>
                    <a:pt x="4247" y="1680"/>
                    <a:pt x="4222" y="1655"/>
                  </a:cubicBezTo>
                  <a:cubicBezTo>
                    <a:pt x="4171" y="1579"/>
                    <a:pt x="4107" y="1516"/>
                    <a:pt x="4044" y="1451"/>
                  </a:cubicBezTo>
                  <a:cubicBezTo>
                    <a:pt x="3917" y="1363"/>
                    <a:pt x="3776" y="1287"/>
                    <a:pt x="3637" y="1223"/>
                  </a:cubicBezTo>
                  <a:cubicBezTo>
                    <a:pt x="3649" y="1223"/>
                    <a:pt x="3675" y="1210"/>
                    <a:pt x="3688" y="1210"/>
                  </a:cubicBezTo>
                  <a:cubicBezTo>
                    <a:pt x="3700" y="1197"/>
                    <a:pt x="3725" y="1197"/>
                    <a:pt x="3739" y="1185"/>
                  </a:cubicBezTo>
                  <a:cubicBezTo>
                    <a:pt x="3751" y="1185"/>
                    <a:pt x="3764" y="1172"/>
                    <a:pt x="3776" y="1172"/>
                  </a:cubicBezTo>
                  <a:cubicBezTo>
                    <a:pt x="3789" y="1160"/>
                    <a:pt x="3802" y="1134"/>
                    <a:pt x="3802" y="1121"/>
                  </a:cubicBezTo>
                  <a:cubicBezTo>
                    <a:pt x="3827" y="1083"/>
                    <a:pt x="3815" y="994"/>
                    <a:pt x="3751" y="994"/>
                  </a:cubicBezTo>
                  <a:cubicBezTo>
                    <a:pt x="3739" y="994"/>
                    <a:pt x="3713" y="994"/>
                    <a:pt x="3700" y="1007"/>
                  </a:cubicBezTo>
                  <a:cubicBezTo>
                    <a:pt x="3688" y="1007"/>
                    <a:pt x="3675" y="1007"/>
                    <a:pt x="3662" y="1019"/>
                  </a:cubicBezTo>
                  <a:cubicBezTo>
                    <a:pt x="3649" y="1019"/>
                    <a:pt x="3637" y="1032"/>
                    <a:pt x="3611" y="1032"/>
                  </a:cubicBezTo>
                  <a:cubicBezTo>
                    <a:pt x="3573" y="1058"/>
                    <a:pt x="3535" y="1070"/>
                    <a:pt x="3497" y="1083"/>
                  </a:cubicBezTo>
                  <a:cubicBezTo>
                    <a:pt x="3459" y="1109"/>
                    <a:pt x="3420" y="1121"/>
                    <a:pt x="3383" y="1146"/>
                  </a:cubicBezTo>
                  <a:cubicBezTo>
                    <a:pt x="3077" y="1058"/>
                    <a:pt x="2734" y="982"/>
                    <a:pt x="2518" y="727"/>
                  </a:cubicBezTo>
                  <a:cubicBezTo>
                    <a:pt x="2556" y="702"/>
                    <a:pt x="2581" y="676"/>
                    <a:pt x="2607" y="638"/>
                  </a:cubicBezTo>
                  <a:cubicBezTo>
                    <a:pt x="2785" y="536"/>
                    <a:pt x="3039" y="561"/>
                    <a:pt x="3230" y="549"/>
                  </a:cubicBezTo>
                  <a:cubicBezTo>
                    <a:pt x="3497" y="524"/>
                    <a:pt x="3764" y="371"/>
                    <a:pt x="3739" y="78"/>
                  </a:cubicBezTo>
                  <a:cubicBezTo>
                    <a:pt x="3732" y="26"/>
                    <a:pt x="3698" y="0"/>
                    <a:pt x="3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
            <p:cNvSpPr/>
            <p:nvPr/>
          </p:nvSpPr>
          <p:spPr>
            <a:xfrm>
              <a:off x="3864394" y="2645727"/>
              <a:ext cx="7442" cy="24446"/>
            </a:xfrm>
            <a:custGeom>
              <a:rect b="b" l="l" r="r" t="t"/>
              <a:pathLst>
                <a:path extrusionOk="0" h="795" w="242">
                  <a:moveTo>
                    <a:pt x="196" y="1"/>
                  </a:moveTo>
                  <a:cubicBezTo>
                    <a:pt x="169" y="1"/>
                    <a:pt x="150" y="21"/>
                    <a:pt x="139" y="42"/>
                  </a:cubicBezTo>
                  <a:cubicBezTo>
                    <a:pt x="76" y="144"/>
                    <a:pt x="25" y="259"/>
                    <a:pt x="12" y="386"/>
                  </a:cubicBezTo>
                  <a:cubicBezTo>
                    <a:pt x="0" y="449"/>
                    <a:pt x="0" y="513"/>
                    <a:pt x="0" y="576"/>
                  </a:cubicBezTo>
                  <a:cubicBezTo>
                    <a:pt x="12" y="640"/>
                    <a:pt x="25" y="728"/>
                    <a:pt x="51" y="779"/>
                  </a:cubicBezTo>
                  <a:cubicBezTo>
                    <a:pt x="56" y="790"/>
                    <a:pt x="66" y="794"/>
                    <a:pt x="77" y="794"/>
                  </a:cubicBezTo>
                  <a:cubicBezTo>
                    <a:pt x="91" y="794"/>
                    <a:pt x="107" y="787"/>
                    <a:pt x="114" y="779"/>
                  </a:cubicBezTo>
                  <a:cubicBezTo>
                    <a:pt x="139" y="767"/>
                    <a:pt x="153" y="742"/>
                    <a:pt x="139" y="716"/>
                  </a:cubicBezTo>
                  <a:cubicBezTo>
                    <a:pt x="127" y="601"/>
                    <a:pt x="114" y="487"/>
                    <a:pt x="127" y="372"/>
                  </a:cubicBezTo>
                  <a:cubicBezTo>
                    <a:pt x="139" y="284"/>
                    <a:pt x="178" y="182"/>
                    <a:pt x="216" y="106"/>
                  </a:cubicBezTo>
                  <a:cubicBezTo>
                    <a:pt x="241" y="81"/>
                    <a:pt x="241" y="30"/>
                    <a:pt x="216" y="4"/>
                  </a:cubicBezTo>
                  <a:cubicBezTo>
                    <a:pt x="209" y="2"/>
                    <a:pt x="202" y="1"/>
                    <a:pt x="196" y="1"/>
                  </a:cubicBezTo>
                  <a:close/>
                </a:path>
              </a:pathLst>
            </a:custGeom>
            <a:solidFill>
              <a:srgbClr val="2E8E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
            <p:cNvSpPr/>
            <p:nvPr/>
          </p:nvSpPr>
          <p:spPr>
            <a:xfrm>
              <a:off x="3914426" y="2637978"/>
              <a:ext cx="10578" cy="51260"/>
            </a:xfrm>
            <a:custGeom>
              <a:rect b="b" l="l" r="r" t="t"/>
              <a:pathLst>
                <a:path extrusionOk="0" h="1667" w="344">
                  <a:moveTo>
                    <a:pt x="80" y="0"/>
                  </a:moveTo>
                  <a:cubicBezTo>
                    <a:pt x="54" y="0"/>
                    <a:pt x="31" y="15"/>
                    <a:pt x="26" y="53"/>
                  </a:cubicBezTo>
                  <a:cubicBezTo>
                    <a:pt x="0" y="319"/>
                    <a:pt x="26" y="587"/>
                    <a:pt x="63" y="853"/>
                  </a:cubicBezTo>
                  <a:cubicBezTo>
                    <a:pt x="89" y="968"/>
                    <a:pt x="102" y="1095"/>
                    <a:pt x="128" y="1222"/>
                  </a:cubicBezTo>
                  <a:cubicBezTo>
                    <a:pt x="153" y="1362"/>
                    <a:pt x="178" y="1502"/>
                    <a:pt x="216" y="1629"/>
                  </a:cubicBezTo>
                  <a:cubicBezTo>
                    <a:pt x="227" y="1656"/>
                    <a:pt x="249" y="1667"/>
                    <a:pt x="270" y="1667"/>
                  </a:cubicBezTo>
                  <a:cubicBezTo>
                    <a:pt x="301" y="1667"/>
                    <a:pt x="331" y="1646"/>
                    <a:pt x="331" y="1616"/>
                  </a:cubicBezTo>
                  <a:cubicBezTo>
                    <a:pt x="343" y="1502"/>
                    <a:pt x="305" y="1375"/>
                    <a:pt x="280" y="1260"/>
                  </a:cubicBezTo>
                  <a:lnTo>
                    <a:pt x="241" y="879"/>
                  </a:lnTo>
                  <a:cubicBezTo>
                    <a:pt x="204" y="612"/>
                    <a:pt x="191" y="333"/>
                    <a:pt x="153" y="65"/>
                  </a:cubicBezTo>
                  <a:cubicBezTo>
                    <a:pt x="153" y="29"/>
                    <a:pt x="114" y="0"/>
                    <a:pt x="80" y="0"/>
                  </a:cubicBezTo>
                  <a:close/>
                </a:path>
              </a:pathLst>
            </a:custGeom>
            <a:solidFill>
              <a:srgbClr val="2E8E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
            <p:cNvSpPr/>
            <p:nvPr/>
          </p:nvSpPr>
          <p:spPr>
            <a:xfrm>
              <a:off x="3871406" y="2607996"/>
              <a:ext cx="30535" cy="13161"/>
            </a:xfrm>
            <a:custGeom>
              <a:rect b="b" l="l" r="r" t="t"/>
              <a:pathLst>
                <a:path extrusionOk="0" h="428" w="993">
                  <a:moveTo>
                    <a:pt x="160" y="1"/>
                  </a:moveTo>
                  <a:cubicBezTo>
                    <a:pt x="144" y="1"/>
                    <a:pt x="127" y="4"/>
                    <a:pt x="115" y="11"/>
                  </a:cubicBezTo>
                  <a:cubicBezTo>
                    <a:pt x="89" y="11"/>
                    <a:pt x="77" y="23"/>
                    <a:pt x="52" y="36"/>
                  </a:cubicBezTo>
                  <a:cubicBezTo>
                    <a:pt x="1" y="62"/>
                    <a:pt x="1" y="163"/>
                    <a:pt x="64" y="175"/>
                  </a:cubicBezTo>
                  <a:cubicBezTo>
                    <a:pt x="140" y="201"/>
                    <a:pt x="230" y="189"/>
                    <a:pt x="318" y="201"/>
                  </a:cubicBezTo>
                  <a:cubicBezTo>
                    <a:pt x="394" y="214"/>
                    <a:pt x="459" y="226"/>
                    <a:pt x="522" y="252"/>
                  </a:cubicBezTo>
                  <a:cubicBezTo>
                    <a:pt x="649" y="290"/>
                    <a:pt x="776" y="341"/>
                    <a:pt x="891" y="418"/>
                  </a:cubicBezTo>
                  <a:cubicBezTo>
                    <a:pt x="901" y="425"/>
                    <a:pt x="912" y="428"/>
                    <a:pt x="922" y="428"/>
                  </a:cubicBezTo>
                  <a:cubicBezTo>
                    <a:pt x="948" y="428"/>
                    <a:pt x="971" y="407"/>
                    <a:pt x="979" y="379"/>
                  </a:cubicBezTo>
                  <a:cubicBezTo>
                    <a:pt x="993" y="341"/>
                    <a:pt x="979" y="277"/>
                    <a:pt x="942" y="252"/>
                  </a:cubicBezTo>
                  <a:cubicBezTo>
                    <a:pt x="815" y="175"/>
                    <a:pt x="674" y="112"/>
                    <a:pt x="535" y="62"/>
                  </a:cubicBezTo>
                  <a:cubicBezTo>
                    <a:pt x="459" y="36"/>
                    <a:pt x="382" y="23"/>
                    <a:pt x="293" y="11"/>
                  </a:cubicBezTo>
                  <a:lnTo>
                    <a:pt x="204" y="11"/>
                  </a:lnTo>
                  <a:cubicBezTo>
                    <a:pt x="192" y="4"/>
                    <a:pt x="176" y="1"/>
                    <a:pt x="1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
            <p:cNvSpPr/>
            <p:nvPr/>
          </p:nvSpPr>
          <p:spPr>
            <a:xfrm>
              <a:off x="4365970" y="4040269"/>
              <a:ext cx="38622" cy="38068"/>
            </a:xfrm>
            <a:custGeom>
              <a:rect b="b" l="l" r="r" t="t"/>
              <a:pathLst>
                <a:path extrusionOk="0" h="1238" w="1256">
                  <a:moveTo>
                    <a:pt x="1123" y="0"/>
                  </a:moveTo>
                  <a:cubicBezTo>
                    <a:pt x="1102" y="0"/>
                    <a:pt x="1081" y="3"/>
                    <a:pt x="1056" y="3"/>
                  </a:cubicBezTo>
                  <a:lnTo>
                    <a:pt x="649" y="3"/>
                  </a:lnTo>
                  <a:cubicBezTo>
                    <a:pt x="496" y="16"/>
                    <a:pt x="331" y="16"/>
                    <a:pt x="178" y="29"/>
                  </a:cubicBezTo>
                  <a:cubicBezTo>
                    <a:pt x="174" y="25"/>
                    <a:pt x="168" y="23"/>
                    <a:pt x="162" y="23"/>
                  </a:cubicBezTo>
                  <a:cubicBezTo>
                    <a:pt x="150" y="23"/>
                    <a:pt x="136" y="29"/>
                    <a:pt x="127" y="29"/>
                  </a:cubicBezTo>
                  <a:lnTo>
                    <a:pt x="90" y="29"/>
                  </a:lnTo>
                  <a:cubicBezTo>
                    <a:pt x="39" y="42"/>
                    <a:pt x="0" y="144"/>
                    <a:pt x="64" y="144"/>
                  </a:cubicBezTo>
                  <a:lnTo>
                    <a:pt x="166" y="144"/>
                  </a:lnTo>
                  <a:cubicBezTo>
                    <a:pt x="369" y="283"/>
                    <a:pt x="559" y="449"/>
                    <a:pt x="737" y="639"/>
                  </a:cubicBezTo>
                  <a:cubicBezTo>
                    <a:pt x="814" y="728"/>
                    <a:pt x="890" y="830"/>
                    <a:pt x="966" y="932"/>
                  </a:cubicBezTo>
                  <a:cubicBezTo>
                    <a:pt x="1030" y="1020"/>
                    <a:pt x="1093" y="1147"/>
                    <a:pt x="1170" y="1224"/>
                  </a:cubicBezTo>
                  <a:cubicBezTo>
                    <a:pt x="1176" y="1233"/>
                    <a:pt x="1185" y="1238"/>
                    <a:pt x="1194" y="1238"/>
                  </a:cubicBezTo>
                  <a:cubicBezTo>
                    <a:pt x="1223" y="1238"/>
                    <a:pt x="1256" y="1202"/>
                    <a:pt x="1246" y="1173"/>
                  </a:cubicBezTo>
                  <a:cubicBezTo>
                    <a:pt x="1208" y="1034"/>
                    <a:pt x="1119" y="919"/>
                    <a:pt x="1043" y="805"/>
                  </a:cubicBezTo>
                  <a:cubicBezTo>
                    <a:pt x="966" y="690"/>
                    <a:pt x="878" y="588"/>
                    <a:pt x="788" y="486"/>
                  </a:cubicBezTo>
                  <a:cubicBezTo>
                    <a:pt x="661" y="359"/>
                    <a:pt x="509" y="245"/>
                    <a:pt x="356" y="130"/>
                  </a:cubicBezTo>
                  <a:lnTo>
                    <a:pt x="636" y="130"/>
                  </a:lnTo>
                  <a:cubicBezTo>
                    <a:pt x="725" y="130"/>
                    <a:pt x="814" y="130"/>
                    <a:pt x="915" y="118"/>
                  </a:cubicBezTo>
                  <a:cubicBezTo>
                    <a:pt x="945" y="118"/>
                    <a:pt x="981" y="120"/>
                    <a:pt x="1018" y="120"/>
                  </a:cubicBezTo>
                  <a:cubicBezTo>
                    <a:pt x="1074" y="120"/>
                    <a:pt x="1131" y="116"/>
                    <a:pt x="1170" y="93"/>
                  </a:cubicBezTo>
                  <a:cubicBezTo>
                    <a:pt x="1195" y="79"/>
                    <a:pt x="1221" y="29"/>
                    <a:pt x="1183" y="16"/>
                  </a:cubicBezTo>
                  <a:cubicBezTo>
                    <a:pt x="1163" y="3"/>
                    <a:pt x="1144" y="0"/>
                    <a:pt x="11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
            <p:cNvSpPr/>
            <p:nvPr/>
          </p:nvSpPr>
          <p:spPr>
            <a:xfrm>
              <a:off x="4344844" y="3997679"/>
              <a:ext cx="24262" cy="39975"/>
            </a:xfrm>
            <a:custGeom>
              <a:rect b="b" l="l" r="r" t="t"/>
              <a:pathLst>
                <a:path extrusionOk="0" h="1300" w="789">
                  <a:moveTo>
                    <a:pt x="62" y="0"/>
                  </a:moveTo>
                  <a:cubicBezTo>
                    <a:pt x="33" y="0"/>
                    <a:pt x="14" y="32"/>
                    <a:pt x="14" y="54"/>
                  </a:cubicBezTo>
                  <a:cubicBezTo>
                    <a:pt x="1" y="91"/>
                    <a:pt x="14" y="130"/>
                    <a:pt x="39" y="142"/>
                  </a:cubicBezTo>
                  <a:cubicBezTo>
                    <a:pt x="90" y="181"/>
                    <a:pt x="153" y="219"/>
                    <a:pt x="204" y="257"/>
                  </a:cubicBezTo>
                  <a:cubicBezTo>
                    <a:pt x="255" y="295"/>
                    <a:pt x="306" y="333"/>
                    <a:pt x="344" y="371"/>
                  </a:cubicBezTo>
                  <a:cubicBezTo>
                    <a:pt x="433" y="461"/>
                    <a:pt x="497" y="575"/>
                    <a:pt x="560" y="676"/>
                  </a:cubicBezTo>
                  <a:cubicBezTo>
                    <a:pt x="611" y="803"/>
                    <a:pt x="649" y="931"/>
                    <a:pt x="662" y="1058"/>
                  </a:cubicBezTo>
                  <a:cubicBezTo>
                    <a:pt x="675" y="1109"/>
                    <a:pt x="662" y="1173"/>
                    <a:pt x="662" y="1236"/>
                  </a:cubicBezTo>
                  <a:cubicBezTo>
                    <a:pt x="675" y="1261"/>
                    <a:pt x="687" y="1300"/>
                    <a:pt x="726" y="1300"/>
                  </a:cubicBezTo>
                  <a:cubicBezTo>
                    <a:pt x="763" y="1287"/>
                    <a:pt x="777" y="1249"/>
                    <a:pt x="777" y="1210"/>
                  </a:cubicBezTo>
                  <a:cubicBezTo>
                    <a:pt x="789" y="956"/>
                    <a:pt x="738" y="702"/>
                    <a:pt x="599" y="486"/>
                  </a:cubicBezTo>
                  <a:cubicBezTo>
                    <a:pt x="535" y="384"/>
                    <a:pt x="471" y="283"/>
                    <a:pt x="382" y="206"/>
                  </a:cubicBezTo>
                  <a:cubicBezTo>
                    <a:pt x="293" y="130"/>
                    <a:pt x="192" y="28"/>
                    <a:pt x="77" y="3"/>
                  </a:cubicBezTo>
                  <a:cubicBezTo>
                    <a:pt x="72" y="1"/>
                    <a:pt x="67" y="0"/>
                    <a:pt x="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
            <p:cNvSpPr/>
            <p:nvPr/>
          </p:nvSpPr>
          <p:spPr>
            <a:xfrm>
              <a:off x="4387864" y="3960225"/>
              <a:ext cx="64544" cy="20357"/>
            </a:xfrm>
            <a:custGeom>
              <a:rect b="b" l="l" r="r" t="t"/>
              <a:pathLst>
                <a:path extrusionOk="0" h="662" w="2099">
                  <a:moveTo>
                    <a:pt x="1412" y="0"/>
                  </a:moveTo>
                  <a:cubicBezTo>
                    <a:pt x="1373" y="0"/>
                    <a:pt x="1322" y="51"/>
                    <a:pt x="1297" y="89"/>
                  </a:cubicBezTo>
                  <a:cubicBezTo>
                    <a:pt x="1221" y="165"/>
                    <a:pt x="1157" y="229"/>
                    <a:pt x="1068" y="280"/>
                  </a:cubicBezTo>
                  <a:cubicBezTo>
                    <a:pt x="1030" y="306"/>
                    <a:pt x="992" y="331"/>
                    <a:pt x="941" y="356"/>
                  </a:cubicBezTo>
                  <a:cubicBezTo>
                    <a:pt x="776" y="341"/>
                    <a:pt x="610" y="335"/>
                    <a:pt x="445" y="335"/>
                  </a:cubicBezTo>
                  <a:cubicBezTo>
                    <a:pt x="331" y="335"/>
                    <a:pt x="216" y="338"/>
                    <a:pt x="102" y="343"/>
                  </a:cubicBezTo>
                  <a:cubicBezTo>
                    <a:pt x="39" y="356"/>
                    <a:pt x="0" y="484"/>
                    <a:pt x="76" y="484"/>
                  </a:cubicBezTo>
                  <a:cubicBezTo>
                    <a:pt x="144" y="480"/>
                    <a:pt x="210" y="478"/>
                    <a:pt x="276" y="478"/>
                  </a:cubicBezTo>
                  <a:cubicBezTo>
                    <a:pt x="434" y="478"/>
                    <a:pt x="589" y="487"/>
                    <a:pt x="751" y="496"/>
                  </a:cubicBezTo>
                  <a:lnTo>
                    <a:pt x="751" y="509"/>
                  </a:lnTo>
                  <a:cubicBezTo>
                    <a:pt x="751" y="531"/>
                    <a:pt x="770" y="562"/>
                    <a:pt x="791" y="562"/>
                  </a:cubicBezTo>
                  <a:cubicBezTo>
                    <a:pt x="795" y="562"/>
                    <a:pt x="798" y="561"/>
                    <a:pt x="802" y="560"/>
                  </a:cubicBezTo>
                  <a:cubicBezTo>
                    <a:pt x="852" y="547"/>
                    <a:pt x="903" y="534"/>
                    <a:pt x="954" y="509"/>
                  </a:cubicBezTo>
                  <a:cubicBezTo>
                    <a:pt x="979" y="509"/>
                    <a:pt x="1017" y="509"/>
                    <a:pt x="1043" y="521"/>
                  </a:cubicBezTo>
                  <a:cubicBezTo>
                    <a:pt x="1195" y="534"/>
                    <a:pt x="1361" y="560"/>
                    <a:pt x="1513" y="585"/>
                  </a:cubicBezTo>
                  <a:cubicBezTo>
                    <a:pt x="1666" y="611"/>
                    <a:pt x="1831" y="662"/>
                    <a:pt x="1983" y="662"/>
                  </a:cubicBezTo>
                  <a:cubicBezTo>
                    <a:pt x="2034" y="662"/>
                    <a:pt x="2098" y="572"/>
                    <a:pt x="2034" y="547"/>
                  </a:cubicBezTo>
                  <a:cubicBezTo>
                    <a:pt x="1882" y="484"/>
                    <a:pt x="1704" y="458"/>
                    <a:pt x="1539" y="433"/>
                  </a:cubicBezTo>
                  <a:cubicBezTo>
                    <a:pt x="1424" y="407"/>
                    <a:pt x="1297" y="394"/>
                    <a:pt x="1183" y="382"/>
                  </a:cubicBezTo>
                  <a:cubicBezTo>
                    <a:pt x="1234" y="343"/>
                    <a:pt x="1285" y="292"/>
                    <a:pt x="1335" y="241"/>
                  </a:cubicBezTo>
                  <a:cubicBezTo>
                    <a:pt x="1373" y="204"/>
                    <a:pt x="1412" y="153"/>
                    <a:pt x="1424" y="89"/>
                  </a:cubicBezTo>
                  <a:cubicBezTo>
                    <a:pt x="1437" y="63"/>
                    <a:pt x="1463" y="13"/>
                    <a:pt x="14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7"/>
            <p:cNvSpPr/>
            <p:nvPr/>
          </p:nvSpPr>
          <p:spPr>
            <a:xfrm>
              <a:off x="4273133" y="4061856"/>
              <a:ext cx="63560" cy="32042"/>
            </a:xfrm>
            <a:custGeom>
              <a:rect b="b" l="l" r="r" t="t"/>
              <a:pathLst>
                <a:path extrusionOk="0" h="1042" w="2067">
                  <a:moveTo>
                    <a:pt x="1061" y="1"/>
                  </a:moveTo>
                  <a:cubicBezTo>
                    <a:pt x="1061" y="1"/>
                    <a:pt x="1049" y="1"/>
                    <a:pt x="1036" y="13"/>
                  </a:cubicBezTo>
                  <a:cubicBezTo>
                    <a:pt x="998" y="13"/>
                    <a:pt x="973" y="166"/>
                    <a:pt x="985" y="204"/>
                  </a:cubicBezTo>
                  <a:lnTo>
                    <a:pt x="985" y="281"/>
                  </a:lnTo>
                  <a:cubicBezTo>
                    <a:pt x="998" y="344"/>
                    <a:pt x="1010" y="408"/>
                    <a:pt x="1036" y="459"/>
                  </a:cubicBezTo>
                  <a:cubicBezTo>
                    <a:pt x="1061" y="535"/>
                    <a:pt x="1100" y="598"/>
                    <a:pt x="1137" y="649"/>
                  </a:cubicBezTo>
                  <a:lnTo>
                    <a:pt x="527" y="649"/>
                  </a:lnTo>
                  <a:cubicBezTo>
                    <a:pt x="413" y="649"/>
                    <a:pt x="312" y="662"/>
                    <a:pt x="210" y="688"/>
                  </a:cubicBezTo>
                  <a:cubicBezTo>
                    <a:pt x="120" y="725"/>
                    <a:pt x="44" y="789"/>
                    <a:pt x="19" y="878"/>
                  </a:cubicBezTo>
                  <a:cubicBezTo>
                    <a:pt x="0" y="943"/>
                    <a:pt x="16" y="1041"/>
                    <a:pt x="59" y="1041"/>
                  </a:cubicBezTo>
                  <a:cubicBezTo>
                    <a:pt x="76" y="1041"/>
                    <a:pt x="96" y="1027"/>
                    <a:pt x="120" y="993"/>
                  </a:cubicBezTo>
                  <a:cubicBezTo>
                    <a:pt x="209" y="857"/>
                    <a:pt x="367" y="831"/>
                    <a:pt x="529" y="831"/>
                  </a:cubicBezTo>
                  <a:cubicBezTo>
                    <a:pt x="625" y="831"/>
                    <a:pt x="722" y="840"/>
                    <a:pt x="807" y="840"/>
                  </a:cubicBezTo>
                  <a:cubicBezTo>
                    <a:pt x="1202" y="840"/>
                    <a:pt x="1583" y="827"/>
                    <a:pt x="1977" y="815"/>
                  </a:cubicBezTo>
                  <a:cubicBezTo>
                    <a:pt x="2041" y="815"/>
                    <a:pt x="2066" y="674"/>
                    <a:pt x="2002" y="674"/>
                  </a:cubicBezTo>
                  <a:cubicBezTo>
                    <a:pt x="1773" y="662"/>
                    <a:pt x="1544" y="662"/>
                    <a:pt x="1329" y="649"/>
                  </a:cubicBezTo>
                  <a:cubicBezTo>
                    <a:pt x="1290" y="623"/>
                    <a:pt x="1265" y="586"/>
                    <a:pt x="1252" y="560"/>
                  </a:cubicBezTo>
                  <a:cubicBezTo>
                    <a:pt x="1227" y="535"/>
                    <a:pt x="1227" y="510"/>
                    <a:pt x="1214" y="484"/>
                  </a:cubicBezTo>
                  <a:cubicBezTo>
                    <a:pt x="1202" y="484"/>
                    <a:pt x="1202" y="471"/>
                    <a:pt x="1202" y="471"/>
                  </a:cubicBezTo>
                  <a:lnTo>
                    <a:pt x="1202" y="459"/>
                  </a:lnTo>
                  <a:cubicBezTo>
                    <a:pt x="1188" y="445"/>
                    <a:pt x="1188" y="433"/>
                    <a:pt x="1188" y="420"/>
                  </a:cubicBezTo>
                  <a:cubicBezTo>
                    <a:pt x="1137" y="293"/>
                    <a:pt x="1125" y="166"/>
                    <a:pt x="1112" y="39"/>
                  </a:cubicBezTo>
                  <a:cubicBezTo>
                    <a:pt x="1112" y="13"/>
                    <a:pt x="1100" y="1"/>
                    <a:pt x="108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7"/>
            <p:cNvSpPr/>
            <p:nvPr/>
          </p:nvSpPr>
          <p:spPr>
            <a:xfrm>
              <a:off x="4315908" y="4099034"/>
              <a:ext cx="16082" cy="25184"/>
            </a:xfrm>
            <a:custGeom>
              <a:rect b="b" l="l" r="r" t="t"/>
              <a:pathLst>
                <a:path extrusionOk="0" h="819" w="523">
                  <a:moveTo>
                    <a:pt x="82" y="1"/>
                  </a:moveTo>
                  <a:cubicBezTo>
                    <a:pt x="64" y="1"/>
                    <a:pt x="46" y="11"/>
                    <a:pt x="39" y="25"/>
                  </a:cubicBezTo>
                  <a:cubicBezTo>
                    <a:pt x="1" y="63"/>
                    <a:pt x="14" y="101"/>
                    <a:pt x="39" y="140"/>
                  </a:cubicBezTo>
                  <a:cubicBezTo>
                    <a:pt x="102" y="254"/>
                    <a:pt x="167" y="355"/>
                    <a:pt x="230" y="470"/>
                  </a:cubicBezTo>
                  <a:cubicBezTo>
                    <a:pt x="255" y="521"/>
                    <a:pt x="294" y="584"/>
                    <a:pt x="319" y="635"/>
                  </a:cubicBezTo>
                  <a:cubicBezTo>
                    <a:pt x="357" y="699"/>
                    <a:pt x="382" y="762"/>
                    <a:pt x="433" y="813"/>
                  </a:cubicBezTo>
                  <a:cubicBezTo>
                    <a:pt x="437" y="817"/>
                    <a:pt x="443" y="818"/>
                    <a:pt x="450" y="818"/>
                  </a:cubicBezTo>
                  <a:cubicBezTo>
                    <a:pt x="466" y="818"/>
                    <a:pt x="488" y="809"/>
                    <a:pt x="497" y="801"/>
                  </a:cubicBezTo>
                  <a:cubicBezTo>
                    <a:pt x="509" y="775"/>
                    <a:pt x="522" y="737"/>
                    <a:pt x="522" y="711"/>
                  </a:cubicBezTo>
                  <a:cubicBezTo>
                    <a:pt x="497" y="648"/>
                    <a:pt x="446" y="584"/>
                    <a:pt x="408" y="533"/>
                  </a:cubicBezTo>
                  <a:lnTo>
                    <a:pt x="331" y="381"/>
                  </a:lnTo>
                  <a:cubicBezTo>
                    <a:pt x="255" y="254"/>
                    <a:pt x="192" y="140"/>
                    <a:pt x="116" y="25"/>
                  </a:cubicBezTo>
                  <a:cubicBezTo>
                    <a:pt x="110" y="8"/>
                    <a:pt x="96" y="1"/>
                    <a:pt x="82" y="1"/>
                  </a:cubicBezTo>
                  <a:close/>
                </a:path>
              </a:pathLst>
            </a:custGeom>
            <a:solidFill>
              <a:srgbClr val="0258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7"/>
            <p:cNvSpPr/>
            <p:nvPr/>
          </p:nvSpPr>
          <p:spPr>
            <a:xfrm>
              <a:off x="4664283" y="3929874"/>
              <a:ext cx="87576" cy="90713"/>
            </a:xfrm>
            <a:custGeom>
              <a:rect b="b" l="l" r="r" t="t"/>
              <a:pathLst>
                <a:path extrusionOk="0" h="2950" w="2848">
                  <a:moveTo>
                    <a:pt x="2768" y="0"/>
                  </a:moveTo>
                  <a:cubicBezTo>
                    <a:pt x="2751" y="0"/>
                    <a:pt x="2736" y="6"/>
                    <a:pt x="2721" y="21"/>
                  </a:cubicBezTo>
                  <a:cubicBezTo>
                    <a:pt x="2708" y="33"/>
                    <a:pt x="2708" y="47"/>
                    <a:pt x="2695" y="59"/>
                  </a:cubicBezTo>
                  <a:cubicBezTo>
                    <a:pt x="2682" y="72"/>
                    <a:pt x="2682" y="84"/>
                    <a:pt x="2670" y="97"/>
                  </a:cubicBezTo>
                  <a:cubicBezTo>
                    <a:pt x="2644" y="123"/>
                    <a:pt x="2631" y="148"/>
                    <a:pt x="2606" y="186"/>
                  </a:cubicBezTo>
                  <a:cubicBezTo>
                    <a:pt x="2594" y="211"/>
                    <a:pt x="2568" y="250"/>
                    <a:pt x="2543" y="288"/>
                  </a:cubicBezTo>
                  <a:cubicBezTo>
                    <a:pt x="2543" y="301"/>
                    <a:pt x="2543" y="301"/>
                    <a:pt x="2530" y="313"/>
                  </a:cubicBezTo>
                  <a:cubicBezTo>
                    <a:pt x="2522" y="302"/>
                    <a:pt x="2512" y="298"/>
                    <a:pt x="2501" y="298"/>
                  </a:cubicBezTo>
                  <a:cubicBezTo>
                    <a:pt x="2473" y="298"/>
                    <a:pt x="2441" y="327"/>
                    <a:pt x="2441" y="364"/>
                  </a:cubicBezTo>
                  <a:cubicBezTo>
                    <a:pt x="2441" y="581"/>
                    <a:pt x="2390" y="784"/>
                    <a:pt x="2314" y="974"/>
                  </a:cubicBezTo>
                  <a:cubicBezTo>
                    <a:pt x="2221" y="993"/>
                    <a:pt x="2121" y="1005"/>
                    <a:pt x="2024" y="1005"/>
                  </a:cubicBezTo>
                  <a:cubicBezTo>
                    <a:pt x="1989" y="1005"/>
                    <a:pt x="1954" y="1003"/>
                    <a:pt x="1919" y="1000"/>
                  </a:cubicBezTo>
                  <a:cubicBezTo>
                    <a:pt x="1856" y="987"/>
                    <a:pt x="1780" y="974"/>
                    <a:pt x="1716" y="962"/>
                  </a:cubicBezTo>
                  <a:cubicBezTo>
                    <a:pt x="1690" y="962"/>
                    <a:pt x="1665" y="949"/>
                    <a:pt x="1640" y="937"/>
                  </a:cubicBezTo>
                  <a:lnTo>
                    <a:pt x="1577" y="937"/>
                  </a:lnTo>
                  <a:cubicBezTo>
                    <a:pt x="1563" y="937"/>
                    <a:pt x="1551" y="962"/>
                    <a:pt x="1526" y="974"/>
                  </a:cubicBezTo>
                  <a:cubicBezTo>
                    <a:pt x="1512" y="987"/>
                    <a:pt x="1500" y="1013"/>
                    <a:pt x="1512" y="1025"/>
                  </a:cubicBezTo>
                  <a:cubicBezTo>
                    <a:pt x="1563" y="1101"/>
                    <a:pt x="1640" y="1115"/>
                    <a:pt x="1729" y="1140"/>
                  </a:cubicBezTo>
                  <a:cubicBezTo>
                    <a:pt x="1792" y="1152"/>
                    <a:pt x="1868" y="1165"/>
                    <a:pt x="1945" y="1165"/>
                  </a:cubicBezTo>
                  <a:cubicBezTo>
                    <a:pt x="2046" y="1165"/>
                    <a:pt x="2136" y="1152"/>
                    <a:pt x="2238" y="1140"/>
                  </a:cubicBezTo>
                  <a:lnTo>
                    <a:pt x="2238" y="1140"/>
                  </a:lnTo>
                  <a:cubicBezTo>
                    <a:pt x="2072" y="1432"/>
                    <a:pt x="1831" y="1686"/>
                    <a:pt x="1538" y="1852"/>
                  </a:cubicBezTo>
                  <a:cubicBezTo>
                    <a:pt x="1297" y="2005"/>
                    <a:pt x="992" y="2030"/>
                    <a:pt x="750" y="2183"/>
                  </a:cubicBezTo>
                  <a:cubicBezTo>
                    <a:pt x="487" y="2358"/>
                    <a:pt x="459" y="2780"/>
                    <a:pt x="105" y="2780"/>
                  </a:cubicBezTo>
                  <a:cubicBezTo>
                    <a:pt x="100" y="2780"/>
                    <a:pt x="94" y="2780"/>
                    <a:pt x="89" y="2780"/>
                  </a:cubicBezTo>
                  <a:cubicBezTo>
                    <a:pt x="38" y="2780"/>
                    <a:pt x="0" y="2869"/>
                    <a:pt x="38" y="2894"/>
                  </a:cubicBezTo>
                  <a:cubicBezTo>
                    <a:pt x="91" y="2933"/>
                    <a:pt x="147" y="2950"/>
                    <a:pt x="201" y="2950"/>
                  </a:cubicBezTo>
                  <a:cubicBezTo>
                    <a:pt x="289" y="2950"/>
                    <a:pt x="374" y="2906"/>
                    <a:pt x="445" y="2844"/>
                  </a:cubicBezTo>
                  <a:cubicBezTo>
                    <a:pt x="585" y="2716"/>
                    <a:pt x="636" y="2513"/>
                    <a:pt x="775" y="2398"/>
                  </a:cubicBezTo>
                  <a:cubicBezTo>
                    <a:pt x="902" y="2284"/>
                    <a:pt x="1080" y="2246"/>
                    <a:pt x="1233" y="2195"/>
                  </a:cubicBezTo>
                  <a:cubicBezTo>
                    <a:pt x="1246" y="2195"/>
                    <a:pt x="1258" y="2183"/>
                    <a:pt x="1271" y="2183"/>
                  </a:cubicBezTo>
                  <a:cubicBezTo>
                    <a:pt x="1258" y="2259"/>
                    <a:pt x="1246" y="2347"/>
                    <a:pt x="1233" y="2424"/>
                  </a:cubicBezTo>
                  <a:cubicBezTo>
                    <a:pt x="1233" y="2513"/>
                    <a:pt x="1221" y="2589"/>
                    <a:pt x="1207" y="2678"/>
                  </a:cubicBezTo>
                  <a:cubicBezTo>
                    <a:pt x="1207" y="2754"/>
                    <a:pt x="1195" y="2830"/>
                    <a:pt x="1221" y="2907"/>
                  </a:cubicBezTo>
                  <a:cubicBezTo>
                    <a:pt x="1221" y="2932"/>
                    <a:pt x="1246" y="2932"/>
                    <a:pt x="1258" y="2932"/>
                  </a:cubicBezTo>
                  <a:cubicBezTo>
                    <a:pt x="1348" y="2932"/>
                    <a:pt x="1348" y="2805"/>
                    <a:pt x="1360" y="2754"/>
                  </a:cubicBezTo>
                  <a:cubicBezTo>
                    <a:pt x="1360" y="2729"/>
                    <a:pt x="1360" y="2703"/>
                    <a:pt x="1373" y="2666"/>
                  </a:cubicBezTo>
                  <a:cubicBezTo>
                    <a:pt x="1373" y="2602"/>
                    <a:pt x="1385" y="2525"/>
                    <a:pt x="1385" y="2449"/>
                  </a:cubicBezTo>
                  <a:cubicBezTo>
                    <a:pt x="1399" y="2347"/>
                    <a:pt x="1411" y="2233"/>
                    <a:pt x="1424" y="2118"/>
                  </a:cubicBezTo>
                  <a:cubicBezTo>
                    <a:pt x="1500" y="2081"/>
                    <a:pt x="1589" y="2042"/>
                    <a:pt x="1665" y="1991"/>
                  </a:cubicBezTo>
                  <a:cubicBezTo>
                    <a:pt x="1729" y="1954"/>
                    <a:pt x="1767" y="1915"/>
                    <a:pt x="1818" y="1877"/>
                  </a:cubicBezTo>
                  <a:cubicBezTo>
                    <a:pt x="1818" y="1940"/>
                    <a:pt x="1818" y="2005"/>
                    <a:pt x="1831" y="2068"/>
                  </a:cubicBezTo>
                  <a:cubicBezTo>
                    <a:pt x="1843" y="2157"/>
                    <a:pt x="1882" y="2259"/>
                    <a:pt x="1945" y="2310"/>
                  </a:cubicBezTo>
                  <a:cubicBezTo>
                    <a:pt x="1958" y="2322"/>
                    <a:pt x="1970" y="2322"/>
                    <a:pt x="1983" y="2322"/>
                  </a:cubicBezTo>
                  <a:cubicBezTo>
                    <a:pt x="1996" y="2322"/>
                    <a:pt x="1996" y="2322"/>
                    <a:pt x="2009" y="2310"/>
                  </a:cubicBezTo>
                  <a:cubicBezTo>
                    <a:pt x="2021" y="2310"/>
                    <a:pt x="2046" y="2271"/>
                    <a:pt x="2046" y="2246"/>
                  </a:cubicBezTo>
                  <a:cubicBezTo>
                    <a:pt x="2046" y="2233"/>
                    <a:pt x="2034" y="2220"/>
                    <a:pt x="2034" y="2208"/>
                  </a:cubicBezTo>
                  <a:cubicBezTo>
                    <a:pt x="2021" y="2195"/>
                    <a:pt x="2021" y="2183"/>
                    <a:pt x="2009" y="2183"/>
                  </a:cubicBezTo>
                  <a:cubicBezTo>
                    <a:pt x="1996" y="2157"/>
                    <a:pt x="1983" y="2144"/>
                    <a:pt x="1983" y="2118"/>
                  </a:cubicBezTo>
                  <a:cubicBezTo>
                    <a:pt x="1958" y="2093"/>
                    <a:pt x="1945" y="2055"/>
                    <a:pt x="1945" y="2030"/>
                  </a:cubicBezTo>
                  <a:cubicBezTo>
                    <a:pt x="1919" y="1954"/>
                    <a:pt x="1919" y="1877"/>
                    <a:pt x="1933" y="1813"/>
                  </a:cubicBezTo>
                  <a:lnTo>
                    <a:pt x="1933" y="1776"/>
                  </a:lnTo>
                  <a:cubicBezTo>
                    <a:pt x="2275" y="1445"/>
                    <a:pt x="2492" y="1000"/>
                    <a:pt x="2543" y="530"/>
                  </a:cubicBezTo>
                  <a:cubicBezTo>
                    <a:pt x="2580" y="491"/>
                    <a:pt x="2619" y="453"/>
                    <a:pt x="2644" y="415"/>
                  </a:cubicBezTo>
                  <a:cubicBezTo>
                    <a:pt x="2670" y="377"/>
                    <a:pt x="2708" y="352"/>
                    <a:pt x="2733" y="313"/>
                  </a:cubicBezTo>
                  <a:cubicBezTo>
                    <a:pt x="2758" y="288"/>
                    <a:pt x="2772" y="250"/>
                    <a:pt x="2797" y="225"/>
                  </a:cubicBezTo>
                  <a:cubicBezTo>
                    <a:pt x="2809" y="211"/>
                    <a:pt x="2809" y="199"/>
                    <a:pt x="2822" y="174"/>
                  </a:cubicBezTo>
                  <a:lnTo>
                    <a:pt x="2835" y="161"/>
                  </a:lnTo>
                  <a:cubicBezTo>
                    <a:pt x="2848" y="123"/>
                    <a:pt x="2848" y="97"/>
                    <a:pt x="2848" y="72"/>
                  </a:cubicBezTo>
                  <a:cubicBezTo>
                    <a:pt x="2848" y="47"/>
                    <a:pt x="2835" y="8"/>
                    <a:pt x="2809" y="8"/>
                  </a:cubicBezTo>
                  <a:cubicBezTo>
                    <a:pt x="2794" y="3"/>
                    <a:pt x="2781" y="0"/>
                    <a:pt x="27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
            <p:cNvSpPr/>
            <p:nvPr/>
          </p:nvSpPr>
          <p:spPr>
            <a:xfrm>
              <a:off x="4753675" y="3971357"/>
              <a:ext cx="69341" cy="40282"/>
            </a:xfrm>
            <a:custGeom>
              <a:rect b="b" l="l" r="r" t="t"/>
              <a:pathLst>
                <a:path extrusionOk="0" h="1310" w="2255">
                  <a:moveTo>
                    <a:pt x="92" y="1"/>
                  </a:moveTo>
                  <a:cubicBezTo>
                    <a:pt x="23" y="1"/>
                    <a:pt x="0" y="126"/>
                    <a:pt x="68" y="159"/>
                  </a:cubicBezTo>
                  <a:cubicBezTo>
                    <a:pt x="322" y="300"/>
                    <a:pt x="589" y="413"/>
                    <a:pt x="856" y="490"/>
                  </a:cubicBezTo>
                  <a:cubicBezTo>
                    <a:pt x="882" y="528"/>
                    <a:pt x="907" y="579"/>
                    <a:pt x="919" y="617"/>
                  </a:cubicBezTo>
                  <a:cubicBezTo>
                    <a:pt x="945" y="656"/>
                    <a:pt x="970" y="706"/>
                    <a:pt x="983" y="744"/>
                  </a:cubicBezTo>
                  <a:cubicBezTo>
                    <a:pt x="1021" y="820"/>
                    <a:pt x="1060" y="884"/>
                    <a:pt x="1097" y="961"/>
                  </a:cubicBezTo>
                  <a:cubicBezTo>
                    <a:pt x="1148" y="1049"/>
                    <a:pt x="1212" y="1139"/>
                    <a:pt x="1263" y="1227"/>
                  </a:cubicBezTo>
                  <a:cubicBezTo>
                    <a:pt x="1284" y="1260"/>
                    <a:pt x="1306" y="1309"/>
                    <a:pt x="1342" y="1309"/>
                  </a:cubicBezTo>
                  <a:cubicBezTo>
                    <a:pt x="1349" y="1309"/>
                    <a:pt x="1357" y="1307"/>
                    <a:pt x="1365" y="1303"/>
                  </a:cubicBezTo>
                  <a:cubicBezTo>
                    <a:pt x="1428" y="1266"/>
                    <a:pt x="1402" y="1189"/>
                    <a:pt x="1377" y="1151"/>
                  </a:cubicBezTo>
                  <a:cubicBezTo>
                    <a:pt x="1301" y="986"/>
                    <a:pt x="1212" y="820"/>
                    <a:pt x="1123" y="668"/>
                  </a:cubicBezTo>
                  <a:lnTo>
                    <a:pt x="1046" y="554"/>
                  </a:lnTo>
                  <a:cubicBezTo>
                    <a:pt x="1072" y="554"/>
                    <a:pt x="1085" y="554"/>
                    <a:pt x="1097" y="566"/>
                  </a:cubicBezTo>
                  <a:cubicBezTo>
                    <a:pt x="1275" y="605"/>
                    <a:pt x="1441" y="642"/>
                    <a:pt x="1619" y="668"/>
                  </a:cubicBezTo>
                  <a:cubicBezTo>
                    <a:pt x="1773" y="679"/>
                    <a:pt x="1927" y="709"/>
                    <a:pt x="2072" y="709"/>
                  </a:cubicBezTo>
                  <a:cubicBezTo>
                    <a:pt x="2095" y="709"/>
                    <a:pt x="2117" y="708"/>
                    <a:pt x="2140" y="706"/>
                  </a:cubicBezTo>
                  <a:cubicBezTo>
                    <a:pt x="2255" y="693"/>
                    <a:pt x="2191" y="528"/>
                    <a:pt x="2114" y="515"/>
                  </a:cubicBezTo>
                  <a:cubicBezTo>
                    <a:pt x="1936" y="503"/>
                    <a:pt x="1746" y="490"/>
                    <a:pt x="1580" y="464"/>
                  </a:cubicBezTo>
                  <a:cubicBezTo>
                    <a:pt x="1402" y="439"/>
                    <a:pt x="1238" y="413"/>
                    <a:pt x="1072" y="363"/>
                  </a:cubicBezTo>
                  <a:cubicBezTo>
                    <a:pt x="741" y="286"/>
                    <a:pt x="424" y="147"/>
                    <a:pt x="119" y="7"/>
                  </a:cubicBezTo>
                  <a:cubicBezTo>
                    <a:pt x="109" y="3"/>
                    <a:pt x="100" y="1"/>
                    <a:pt x="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
            <p:cNvSpPr/>
            <p:nvPr/>
          </p:nvSpPr>
          <p:spPr>
            <a:xfrm>
              <a:off x="4778430" y="4043098"/>
              <a:ext cx="51998" cy="12239"/>
            </a:xfrm>
            <a:custGeom>
              <a:rect b="b" l="l" r="r" t="t"/>
              <a:pathLst>
                <a:path extrusionOk="0" h="398" w="1691">
                  <a:moveTo>
                    <a:pt x="77" y="1"/>
                  </a:moveTo>
                  <a:cubicBezTo>
                    <a:pt x="13" y="1"/>
                    <a:pt x="0" y="140"/>
                    <a:pt x="64" y="165"/>
                  </a:cubicBezTo>
                  <a:cubicBezTo>
                    <a:pt x="318" y="230"/>
                    <a:pt x="585" y="255"/>
                    <a:pt x="852" y="293"/>
                  </a:cubicBezTo>
                  <a:cubicBezTo>
                    <a:pt x="967" y="306"/>
                    <a:pt x="1094" y="331"/>
                    <a:pt x="1221" y="343"/>
                  </a:cubicBezTo>
                  <a:cubicBezTo>
                    <a:pt x="1330" y="365"/>
                    <a:pt x="1449" y="397"/>
                    <a:pt x="1561" y="397"/>
                  </a:cubicBezTo>
                  <a:cubicBezTo>
                    <a:pt x="1579" y="397"/>
                    <a:pt x="1597" y="396"/>
                    <a:pt x="1615" y="394"/>
                  </a:cubicBezTo>
                  <a:cubicBezTo>
                    <a:pt x="1691" y="394"/>
                    <a:pt x="1665" y="242"/>
                    <a:pt x="1602" y="230"/>
                  </a:cubicBezTo>
                  <a:cubicBezTo>
                    <a:pt x="1487" y="191"/>
                    <a:pt x="1348" y="179"/>
                    <a:pt x="1233" y="153"/>
                  </a:cubicBezTo>
                  <a:cubicBezTo>
                    <a:pt x="1106" y="140"/>
                    <a:pt x="979" y="128"/>
                    <a:pt x="865" y="102"/>
                  </a:cubicBezTo>
                  <a:cubicBezTo>
                    <a:pt x="597" y="64"/>
                    <a:pt x="343" y="13"/>
                    <a:pt x="77" y="1"/>
                  </a:cubicBezTo>
                  <a:close/>
                </a:path>
              </a:pathLst>
            </a:custGeom>
            <a:solidFill>
              <a:srgbClr val="0258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
            <p:cNvSpPr/>
            <p:nvPr/>
          </p:nvSpPr>
          <p:spPr>
            <a:xfrm>
              <a:off x="4759672" y="4044912"/>
              <a:ext cx="7841" cy="22171"/>
            </a:xfrm>
            <a:custGeom>
              <a:rect b="b" l="l" r="r" t="t"/>
              <a:pathLst>
                <a:path extrusionOk="0" h="721" w="255">
                  <a:moveTo>
                    <a:pt x="181" y="0"/>
                  </a:moveTo>
                  <a:cubicBezTo>
                    <a:pt x="155" y="0"/>
                    <a:pt x="124" y="14"/>
                    <a:pt x="114" y="43"/>
                  </a:cubicBezTo>
                  <a:cubicBezTo>
                    <a:pt x="102" y="120"/>
                    <a:pt x="76" y="208"/>
                    <a:pt x="51" y="298"/>
                  </a:cubicBezTo>
                  <a:cubicBezTo>
                    <a:pt x="38" y="335"/>
                    <a:pt x="26" y="374"/>
                    <a:pt x="26" y="412"/>
                  </a:cubicBezTo>
                  <a:cubicBezTo>
                    <a:pt x="12" y="437"/>
                    <a:pt x="12" y="450"/>
                    <a:pt x="12" y="476"/>
                  </a:cubicBezTo>
                  <a:cubicBezTo>
                    <a:pt x="0" y="527"/>
                    <a:pt x="0" y="577"/>
                    <a:pt x="0" y="640"/>
                  </a:cubicBezTo>
                  <a:cubicBezTo>
                    <a:pt x="0" y="666"/>
                    <a:pt x="12" y="705"/>
                    <a:pt x="38" y="717"/>
                  </a:cubicBezTo>
                  <a:cubicBezTo>
                    <a:pt x="45" y="719"/>
                    <a:pt x="51" y="720"/>
                    <a:pt x="57" y="720"/>
                  </a:cubicBezTo>
                  <a:cubicBezTo>
                    <a:pt x="82" y="720"/>
                    <a:pt x="93" y="700"/>
                    <a:pt x="114" y="679"/>
                  </a:cubicBezTo>
                  <a:cubicBezTo>
                    <a:pt x="178" y="603"/>
                    <a:pt x="190" y="488"/>
                    <a:pt x="204" y="386"/>
                  </a:cubicBezTo>
                  <a:cubicBezTo>
                    <a:pt x="229" y="298"/>
                    <a:pt x="241" y="208"/>
                    <a:pt x="254" y="120"/>
                  </a:cubicBezTo>
                  <a:cubicBezTo>
                    <a:pt x="254" y="81"/>
                    <a:pt x="241" y="30"/>
                    <a:pt x="204" y="5"/>
                  </a:cubicBezTo>
                  <a:cubicBezTo>
                    <a:pt x="197" y="2"/>
                    <a:pt x="189" y="0"/>
                    <a:pt x="1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
            <p:cNvSpPr/>
            <p:nvPr/>
          </p:nvSpPr>
          <p:spPr>
            <a:xfrm>
              <a:off x="4618926" y="1720779"/>
              <a:ext cx="138006" cy="198215"/>
            </a:xfrm>
            <a:custGeom>
              <a:rect b="b" l="l" r="r" t="t"/>
              <a:pathLst>
                <a:path extrusionOk="0" h="6446" w="4488">
                  <a:moveTo>
                    <a:pt x="1964" y="1"/>
                  </a:moveTo>
                  <a:cubicBezTo>
                    <a:pt x="1852" y="1"/>
                    <a:pt x="1767" y="15"/>
                    <a:pt x="1767" y="15"/>
                  </a:cubicBezTo>
                  <a:cubicBezTo>
                    <a:pt x="1978" y="788"/>
                    <a:pt x="1686" y="894"/>
                    <a:pt x="1314" y="894"/>
                  </a:cubicBezTo>
                  <a:cubicBezTo>
                    <a:pt x="1172" y="894"/>
                    <a:pt x="1019" y="879"/>
                    <a:pt x="877" y="879"/>
                  </a:cubicBezTo>
                  <a:cubicBezTo>
                    <a:pt x="810" y="879"/>
                    <a:pt x="746" y="882"/>
                    <a:pt x="687" y="893"/>
                  </a:cubicBezTo>
                  <a:cubicBezTo>
                    <a:pt x="178" y="981"/>
                    <a:pt x="0" y="2024"/>
                    <a:pt x="63" y="2176"/>
                  </a:cubicBezTo>
                  <a:cubicBezTo>
                    <a:pt x="76" y="2215"/>
                    <a:pt x="117" y="2228"/>
                    <a:pt x="170" y="2228"/>
                  </a:cubicBezTo>
                  <a:cubicBezTo>
                    <a:pt x="294" y="2228"/>
                    <a:pt x="489" y="2156"/>
                    <a:pt x="577" y="2156"/>
                  </a:cubicBezTo>
                  <a:cubicBezTo>
                    <a:pt x="602" y="2156"/>
                    <a:pt x="619" y="2162"/>
                    <a:pt x="623" y="2176"/>
                  </a:cubicBezTo>
                  <a:cubicBezTo>
                    <a:pt x="661" y="2266"/>
                    <a:pt x="814" y="2354"/>
                    <a:pt x="1043" y="2354"/>
                  </a:cubicBezTo>
                  <a:cubicBezTo>
                    <a:pt x="1284" y="2354"/>
                    <a:pt x="1462" y="1910"/>
                    <a:pt x="1831" y="1757"/>
                  </a:cubicBezTo>
                  <a:cubicBezTo>
                    <a:pt x="1892" y="1731"/>
                    <a:pt x="1938" y="1719"/>
                    <a:pt x="1972" y="1719"/>
                  </a:cubicBezTo>
                  <a:cubicBezTo>
                    <a:pt x="2133" y="1719"/>
                    <a:pt x="2000" y="1996"/>
                    <a:pt x="1831" y="2291"/>
                  </a:cubicBezTo>
                  <a:cubicBezTo>
                    <a:pt x="1614" y="2659"/>
                    <a:pt x="1792" y="2774"/>
                    <a:pt x="1436" y="3219"/>
                  </a:cubicBezTo>
                  <a:cubicBezTo>
                    <a:pt x="1080" y="3677"/>
                    <a:pt x="153" y="5597"/>
                    <a:pt x="394" y="6194"/>
                  </a:cubicBezTo>
                  <a:cubicBezTo>
                    <a:pt x="459" y="6365"/>
                    <a:pt x="592" y="6445"/>
                    <a:pt x="782" y="6445"/>
                  </a:cubicBezTo>
                  <a:cubicBezTo>
                    <a:pt x="1255" y="6445"/>
                    <a:pt x="2082" y="5942"/>
                    <a:pt x="3089" y="5088"/>
                  </a:cubicBezTo>
                  <a:cubicBezTo>
                    <a:pt x="4488" y="3880"/>
                    <a:pt x="3408" y="1757"/>
                    <a:pt x="3408" y="1757"/>
                  </a:cubicBezTo>
                  <a:cubicBezTo>
                    <a:pt x="3408" y="1757"/>
                    <a:pt x="3738" y="1223"/>
                    <a:pt x="3827" y="918"/>
                  </a:cubicBezTo>
                  <a:cubicBezTo>
                    <a:pt x="3872" y="788"/>
                    <a:pt x="3824" y="726"/>
                    <a:pt x="3703" y="726"/>
                  </a:cubicBezTo>
                  <a:cubicBezTo>
                    <a:pt x="3551" y="726"/>
                    <a:pt x="3283" y="823"/>
                    <a:pt x="2937" y="1007"/>
                  </a:cubicBezTo>
                  <a:cubicBezTo>
                    <a:pt x="2808" y="1074"/>
                    <a:pt x="2714" y="1103"/>
                    <a:pt x="2646" y="1103"/>
                  </a:cubicBezTo>
                  <a:cubicBezTo>
                    <a:pt x="2378" y="1103"/>
                    <a:pt x="2510" y="655"/>
                    <a:pt x="2479" y="320"/>
                  </a:cubicBezTo>
                  <a:cubicBezTo>
                    <a:pt x="2462" y="49"/>
                    <a:pt x="2169" y="1"/>
                    <a:pt x="196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
            <p:cNvSpPr/>
            <p:nvPr/>
          </p:nvSpPr>
          <p:spPr>
            <a:xfrm>
              <a:off x="4533285" y="999523"/>
              <a:ext cx="179857" cy="732281"/>
            </a:xfrm>
            <a:custGeom>
              <a:rect b="b" l="l" r="r" t="t"/>
              <a:pathLst>
                <a:path extrusionOk="0" h="23814" w="5849">
                  <a:moveTo>
                    <a:pt x="484" y="1"/>
                  </a:moveTo>
                  <a:cubicBezTo>
                    <a:pt x="484" y="1"/>
                    <a:pt x="458" y="1184"/>
                    <a:pt x="255" y="2493"/>
                  </a:cubicBezTo>
                  <a:cubicBezTo>
                    <a:pt x="65" y="3828"/>
                    <a:pt x="0" y="5252"/>
                    <a:pt x="0" y="5264"/>
                  </a:cubicBezTo>
                  <a:cubicBezTo>
                    <a:pt x="26" y="6001"/>
                    <a:pt x="344" y="6612"/>
                    <a:pt x="687" y="7261"/>
                  </a:cubicBezTo>
                  <a:cubicBezTo>
                    <a:pt x="1158" y="8176"/>
                    <a:pt x="1704" y="9219"/>
                    <a:pt x="1501" y="10820"/>
                  </a:cubicBezTo>
                  <a:cubicBezTo>
                    <a:pt x="1412" y="11443"/>
                    <a:pt x="1260" y="12066"/>
                    <a:pt x="1107" y="12663"/>
                  </a:cubicBezTo>
                  <a:cubicBezTo>
                    <a:pt x="585" y="14698"/>
                    <a:pt x="51" y="16808"/>
                    <a:pt x="2543" y="19110"/>
                  </a:cubicBezTo>
                  <a:cubicBezTo>
                    <a:pt x="4145" y="20597"/>
                    <a:pt x="4641" y="21780"/>
                    <a:pt x="4769" y="22504"/>
                  </a:cubicBezTo>
                  <a:cubicBezTo>
                    <a:pt x="4896" y="23292"/>
                    <a:pt x="4654" y="23724"/>
                    <a:pt x="4654" y="23724"/>
                  </a:cubicBezTo>
                  <a:lnTo>
                    <a:pt x="4806" y="23814"/>
                  </a:lnTo>
                  <a:cubicBezTo>
                    <a:pt x="4857" y="23737"/>
                    <a:pt x="5849" y="21932"/>
                    <a:pt x="2658" y="18983"/>
                  </a:cubicBezTo>
                  <a:cubicBezTo>
                    <a:pt x="255" y="16745"/>
                    <a:pt x="751" y="14787"/>
                    <a:pt x="1272" y="12702"/>
                  </a:cubicBezTo>
                  <a:cubicBezTo>
                    <a:pt x="1424" y="12104"/>
                    <a:pt x="1590" y="11482"/>
                    <a:pt x="1666" y="10846"/>
                  </a:cubicBezTo>
                  <a:cubicBezTo>
                    <a:pt x="1895" y="9193"/>
                    <a:pt x="1336" y="8112"/>
                    <a:pt x="840" y="7171"/>
                  </a:cubicBezTo>
                  <a:cubicBezTo>
                    <a:pt x="509" y="6549"/>
                    <a:pt x="204" y="5951"/>
                    <a:pt x="178" y="5277"/>
                  </a:cubicBezTo>
                  <a:cubicBezTo>
                    <a:pt x="178" y="5252"/>
                    <a:pt x="243" y="3840"/>
                    <a:pt x="433" y="2531"/>
                  </a:cubicBezTo>
                  <a:cubicBezTo>
                    <a:pt x="636" y="1196"/>
                    <a:pt x="662" y="14"/>
                    <a:pt x="6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
            <p:cNvSpPr/>
            <p:nvPr/>
          </p:nvSpPr>
          <p:spPr>
            <a:xfrm>
              <a:off x="4724862" y="1647316"/>
              <a:ext cx="530560" cy="1034092"/>
            </a:xfrm>
            <a:custGeom>
              <a:rect b="b" l="l" r="r" t="t"/>
              <a:pathLst>
                <a:path extrusionOk="0" h="33629" w="17254">
                  <a:moveTo>
                    <a:pt x="4533" y="1"/>
                  </a:moveTo>
                  <a:cubicBezTo>
                    <a:pt x="2290" y="1"/>
                    <a:pt x="101" y="2964"/>
                    <a:pt x="0" y="3091"/>
                  </a:cubicBezTo>
                  <a:lnTo>
                    <a:pt x="153" y="3192"/>
                  </a:lnTo>
                  <a:cubicBezTo>
                    <a:pt x="166" y="3167"/>
                    <a:pt x="2390" y="180"/>
                    <a:pt x="4539" y="180"/>
                  </a:cubicBezTo>
                  <a:lnTo>
                    <a:pt x="4590" y="180"/>
                  </a:lnTo>
                  <a:cubicBezTo>
                    <a:pt x="5391" y="192"/>
                    <a:pt x="6090" y="637"/>
                    <a:pt x="6675" y="1502"/>
                  </a:cubicBezTo>
                  <a:cubicBezTo>
                    <a:pt x="8213" y="3790"/>
                    <a:pt x="8137" y="7554"/>
                    <a:pt x="8074" y="10859"/>
                  </a:cubicBezTo>
                  <a:cubicBezTo>
                    <a:pt x="8023" y="13109"/>
                    <a:pt x="7984" y="15055"/>
                    <a:pt x="8455" y="16224"/>
                  </a:cubicBezTo>
                  <a:cubicBezTo>
                    <a:pt x="9586" y="19084"/>
                    <a:pt x="12637" y="21907"/>
                    <a:pt x="12663" y="21945"/>
                  </a:cubicBezTo>
                  <a:cubicBezTo>
                    <a:pt x="12688" y="21958"/>
                    <a:pt x="14875" y="24107"/>
                    <a:pt x="15880" y="27768"/>
                  </a:cubicBezTo>
                  <a:cubicBezTo>
                    <a:pt x="16884" y="31430"/>
                    <a:pt x="17062" y="33603"/>
                    <a:pt x="17075" y="33629"/>
                  </a:cubicBezTo>
                  <a:lnTo>
                    <a:pt x="17253" y="33603"/>
                  </a:lnTo>
                  <a:cubicBezTo>
                    <a:pt x="17240" y="33591"/>
                    <a:pt x="17050" y="31404"/>
                    <a:pt x="16045" y="27717"/>
                  </a:cubicBezTo>
                  <a:cubicBezTo>
                    <a:pt x="15028" y="24017"/>
                    <a:pt x="12815" y="21830"/>
                    <a:pt x="12790" y="21805"/>
                  </a:cubicBezTo>
                  <a:cubicBezTo>
                    <a:pt x="12752" y="21780"/>
                    <a:pt x="9739" y="18970"/>
                    <a:pt x="8620" y="16160"/>
                  </a:cubicBezTo>
                  <a:cubicBezTo>
                    <a:pt x="8162" y="15016"/>
                    <a:pt x="8201" y="13097"/>
                    <a:pt x="8252" y="10859"/>
                  </a:cubicBezTo>
                  <a:cubicBezTo>
                    <a:pt x="8315" y="7528"/>
                    <a:pt x="8391" y="3739"/>
                    <a:pt x="6828" y="1400"/>
                  </a:cubicBezTo>
                  <a:cubicBezTo>
                    <a:pt x="6204" y="485"/>
                    <a:pt x="5455" y="14"/>
                    <a:pt x="4590" y="2"/>
                  </a:cubicBezTo>
                  <a:cubicBezTo>
                    <a:pt x="4571" y="1"/>
                    <a:pt x="4552" y="1"/>
                    <a:pt x="45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
            <p:cNvSpPr/>
            <p:nvPr/>
          </p:nvSpPr>
          <p:spPr>
            <a:xfrm>
              <a:off x="3857352" y="1580033"/>
              <a:ext cx="782680" cy="1070100"/>
            </a:xfrm>
            <a:custGeom>
              <a:rect b="b" l="l" r="r" t="t"/>
              <a:pathLst>
                <a:path extrusionOk="0" h="34800" w="25453">
                  <a:moveTo>
                    <a:pt x="13531" y="0"/>
                  </a:moveTo>
                  <a:cubicBezTo>
                    <a:pt x="12972" y="0"/>
                    <a:pt x="12496" y="115"/>
                    <a:pt x="12104" y="346"/>
                  </a:cubicBezTo>
                  <a:cubicBezTo>
                    <a:pt x="10539" y="1249"/>
                    <a:pt x="10463" y="3944"/>
                    <a:pt x="10387" y="6804"/>
                  </a:cubicBezTo>
                  <a:cubicBezTo>
                    <a:pt x="10310" y="9423"/>
                    <a:pt x="10234" y="12132"/>
                    <a:pt x="9115" y="14000"/>
                  </a:cubicBezTo>
                  <a:cubicBezTo>
                    <a:pt x="7793" y="16187"/>
                    <a:pt x="7539" y="18068"/>
                    <a:pt x="7247" y="20243"/>
                  </a:cubicBezTo>
                  <a:cubicBezTo>
                    <a:pt x="7005" y="21972"/>
                    <a:pt x="6738" y="23930"/>
                    <a:pt x="5835" y="26307"/>
                  </a:cubicBezTo>
                  <a:cubicBezTo>
                    <a:pt x="4679" y="29371"/>
                    <a:pt x="3216" y="30833"/>
                    <a:pt x="2034" y="32016"/>
                  </a:cubicBezTo>
                  <a:cubicBezTo>
                    <a:pt x="1182" y="32867"/>
                    <a:pt x="445" y="33604"/>
                    <a:pt x="0" y="34737"/>
                  </a:cubicBezTo>
                  <a:lnTo>
                    <a:pt x="178" y="34800"/>
                  </a:lnTo>
                  <a:cubicBezTo>
                    <a:pt x="597" y="33706"/>
                    <a:pt x="1322" y="32982"/>
                    <a:pt x="2161" y="32130"/>
                  </a:cubicBezTo>
                  <a:cubicBezTo>
                    <a:pt x="3357" y="30948"/>
                    <a:pt x="4831" y="29473"/>
                    <a:pt x="6001" y="26371"/>
                  </a:cubicBezTo>
                  <a:cubicBezTo>
                    <a:pt x="6916" y="23968"/>
                    <a:pt x="7183" y="21997"/>
                    <a:pt x="7425" y="20255"/>
                  </a:cubicBezTo>
                  <a:cubicBezTo>
                    <a:pt x="7717" y="18107"/>
                    <a:pt x="7971" y="16251"/>
                    <a:pt x="9268" y="14090"/>
                  </a:cubicBezTo>
                  <a:cubicBezTo>
                    <a:pt x="10412" y="12183"/>
                    <a:pt x="10488" y="9449"/>
                    <a:pt x="10565" y="6804"/>
                  </a:cubicBezTo>
                  <a:cubicBezTo>
                    <a:pt x="10641" y="4007"/>
                    <a:pt x="10705" y="1351"/>
                    <a:pt x="12192" y="498"/>
                  </a:cubicBezTo>
                  <a:cubicBezTo>
                    <a:pt x="12568" y="279"/>
                    <a:pt x="13018" y="184"/>
                    <a:pt x="13516" y="184"/>
                  </a:cubicBezTo>
                  <a:cubicBezTo>
                    <a:pt x="16737" y="184"/>
                    <a:pt x="21954" y="4167"/>
                    <a:pt x="22020" y="4211"/>
                  </a:cubicBezTo>
                  <a:cubicBezTo>
                    <a:pt x="23800" y="5495"/>
                    <a:pt x="25389" y="5558"/>
                    <a:pt x="25453" y="5558"/>
                  </a:cubicBezTo>
                  <a:lnTo>
                    <a:pt x="25453" y="5380"/>
                  </a:lnTo>
                  <a:cubicBezTo>
                    <a:pt x="25440" y="5380"/>
                    <a:pt x="23851" y="5317"/>
                    <a:pt x="22122" y="4071"/>
                  </a:cubicBezTo>
                  <a:cubicBezTo>
                    <a:pt x="22109" y="4058"/>
                    <a:pt x="20342" y="2698"/>
                    <a:pt x="18231" y="1566"/>
                  </a:cubicBezTo>
                  <a:cubicBezTo>
                    <a:pt x="16299" y="526"/>
                    <a:pt x="14726" y="0"/>
                    <a:pt x="135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7"/>
            <p:cNvSpPr/>
            <p:nvPr/>
          </p:nvSpPr>
          <p:spPr>
            <a:xfrm>
              <a:off x="4549706" y="1936648"/>
              <a:ext cx="233823" cy="2048596"/>
            </a:xfrm>
            <a:custGeom>
              <a:rect b="b" l="l" r="r" t="t"/>
              <a:pathLst>
                <a:path extrusionOk="0" h="66621" w="7604">
                  <a:moveTo>
                    <a:pt x="4272" y="1"/>
                  </a:moveTo>
                  <a:cubicBezTo>
                    <a:pt x="4260" y="128"/>
                    <a:pt x="3218" y="12028"/>
                    <a:pt x="1145" y="16859"/>
                  </a:cubicBezTo>
                  <a:cubicBezTo>
                    <a:pt x="0" y="19554"/>
                    <a:pt x="687" y="20609"/>
                    <a:pt x="1641" y="22072"/>
                  </a:cubicBezTo>
                  <a:cubicBezTo>
                    <a:pt x="2455" y="23318"/>
                    <a:pt x="3459" y="24869"/>
                    <a:pt x="3764" y="28047"/>
                  </a:cubicBezTo>
                  <a:cubicBezTo>
                    <a:pt x="4069" y="31110"/>
                    <a:pt x="3840" y="33260"/>
                    <a:pt x="3650" y="34989"/>
                  </a:cubicBezTo>
                  <a:cubicBezTo>
                    <a:pt x="3408" y="37226"/>
                    <a:pt x="3243" y="38854"/>
                    <a:pt x="4285" y="41015"/>
                  </a:cubicBezTo>
                  <a:cubicBezTo>
                    <a:pt x="4781" y="42057"/>
                    <a:pt x="5201" y="42693"/>
                    <a:pt x="5531" y="43202"/>
                  </a:cubicBezTo>
                  <a:cubicBezTo>
                    <a:pt x="6421" y="44575"/>
                    <a:pt x="6625" y="44892"/>
                    <a:pt x="6015" y="49228"/>
                  </a:cubicBezTo>
                  <a:cubicBezTo>
                    <a:pt x="5150" y="55241"/>
                    <a:pt x="5264" y="62959"/>
                    <a:pt x="7451" y="66620"/>
                  </a:cubicBezTo>
                  <a:lnTo>
                    <a:pt x="7603" y="66531"/>
                  </a:lnTo>
                  <a:cubicBezTo>
                    <a:pt x="5442" y="62908"/>
                    <a:pt x="5328" y="55241"/>
                    <a:pt x="6179" y="49253"/>
                  </a:cubicBezTo>
                  <a:cubicBezTo>
                    <a:pt x="6815" y="44854"/>
                    <a:pt x="6574" y="44485"/>
                    <a:pt x="5684" y="43112"/>
                  </a:cubicBezTo>
                  <a:cubicBezTo>
                    <a:pt x="5353" y="42604"/>
                    <a:pt x="4933" y="41968"/>
                    <a:pt x="4438" y="40939"/>
                  </a:cubicBezTo>
                  <a:cubicBezTo>
                    <a:pt x="3421" y="38815"/>
                    <a:pt x="3599" y="37226"/>
                    <a:pt x="3828" y="35001"/>
                  </a:cubicBezTo>
                  <a:cubicBezTo>
                    <a:pt x="4018" y="33272"/>
                    <a:pt x="4247" y="31110"/>
                    <a:pt x="3942" y="28034"/>
                  </a:cubicBezTo>
                  <a:cubicBezTo>
                    <a:pt x="3637" y="24804"/>
                    <a:pt x="2607" y="23241"/>
                    <a:pt x="1780" y="21970"/>
                  </a:cubicBezTo>
                  <a:cubicBezTo>
                    <a:pt x="827" y="20507"/>
                    <a:pt x="204" y="19541"/>
                    <a:pt x="1310" y="16935"/>
                  </a:cubicBezTo>
                  <a:cubicBezTo>
                    <a:pt x="3396" y="12065"/>
                    <a:pt x="4438" y="140"/>
                    <a:pt x="4450" y="26"/>
                  </a:cubicBezTo>
                  <a:lnTo>
                    <a:pt x="427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7"/>
            <p:cNvSpPr/>
            <p:nvPr/>
          </p:nvSpPr>
          <p:spPr>
            <a:xfrm>
              <a:off x="4314770" y="2551600"/>
              <a:ext cx="259991" cy="1468835"/>
            </a:xfrm>
            <a:custGeom>
              <a:rect b="b" l="l" r="r" t="t"/>
              <a:pathLst>
                <a:path extrusionOk="0" h="47767" w="8455">
                  <a:moveTo>
                    <a:pt x="8289" y="1"/>
                  </a:moveTo>
                  <a:lnTo>
                    <a:pt x="8188" y="102"/>
                  </a:lnTo>
                  <a:cubicBezTo>
                    <a:pt x="5861" y="2302"/>
                    <a:pt x="4221" y="5176"/>
                    <a:pt x="3572" y="8227"/>
                  </a:cubicBezTo>
                  <a:cubicBezTo>
                    <a:pt x="3026" y="10807"/>
                    <a:pt x="3369" y="13490"/>
                    <a:pt x="3699" y="16071"/>
                  </a:cubicBezTo>
                  <a:cubicBezTo>
                    <a:pt x="4030" y="18690"/>
                    <a:pt x="4348" y="21156"/>
                    <a:pt x="3585" y="22975"/>
                  </a:cubicBezTo>
                  <a:cubicBezTo>
                    <a:pt x="2072" y="26560"/>
                    <a:pt x="1729" y="27564"/>
                    <a:pt x="2301" y="31976"/>
                  </a:cubicBezTo>
                  <a:lnTo>
                    <a:pt x="2339" y="32319"/>
                  </a:lnTo>
                  <a:cubicBezTo>
                    <a:pt x="2911" y="36782"/>
                    <a:pt x="3979" y="45083"/>
                    <a:pt x="0" y="47614"/>
                  </a:cubicBezTo>
                  <a:lnTo>
                    <a:pt x="89" y="47766"/>
                  </a:lnTo>
                  <a:cubicBezTo>
                    <a:pt x="4170" y="45173"/>
                    <a:pt x="3089" y="36794"/>
                    <a:pt x="2517" y="32307"/>
                  </a:cubicBezTo>
                  <a:lnTo>
                    <a:pt x="2467" y="31951"/>
                  </a:lnTo>
                  <a:cubicBezTo>
                    <a:pt x="1919" y="27577"/>
                    <a:pt x="2224" y="26662"/>
                    <a:pt x="3738" y="23051"/>
                  </a:cubicBezTo>
                  <a:cubicBezTo>
                    <a:pt x="4526" y="21182"/>
                    <a:pt x="4208" y="18690"/>
                    <a:pt x="3877" y="16059"/>
                  </a:cubicBezTo>
                  <a:cubicBezTo>
                    <a:pt x="3547" y="13477"/>
                    <a:pt x="3204" y="10821"/>
                    <a:pt x="3750" y="8265"/>
                  </a:cubicBezTo>
                  <a:cubicBezTo>
                    <a:pt x="4386" y="5252"/>
                    <a:pt x="6001" y="2404"/>
                    <a:pt x="8302" y="230"/>
                  </a:cubicBezTo>
                  <a:cubicBezTo>
                    <a:pt x="8454" y="90"/>
                    <a:pt x="8454" y="77"/>
                    <a:pt x="8454" y="26"/>
                  </a:cubicBezTo>
                  <a:lnTo>
                    <a:pt x="8454" y="26"/>
                  </a:lnTo>
                  <a:lnTo>
                    <a:pt x="8352" y="52"/>
                  </a:lnTo>
                  <a:lnTo>
                    <a:pt x="82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
            <p:cNvSpPr/>
            <p:nvPr/>
          </p:nvSpPr>
          <p:spPr>
            <a:xfrm>
              <a:off x="4197056" y="1597069"/>
              <a:ext cx="442985" cy="191819"/>
            </a:xfrm>
            <a:custGeom>
              <a:rect b="b" l="l" r="r" t="t"/>
              <a:pathLst>
                <a:path extrusionOk="0" h="6238" w="14406">
                  <a:moveTo>
                    <a:pt x="2006" y="1"/>
                  </a:moveTo>
                  <a:cubicBezTo>
                    <a:pt x="1294" y="1"/>
                    <a:pt x="637" y="315"/>
                    <a:pt x="1" y="1051"/>
                  </a:cubicBezTo>
                  <a:lnTo>
                    <a:pt x="141" y="1165"/>
                  </a:lnTo>
                  <a:cubicBezTo>
                    <a:pt x="728" y="483"/>
                    <a:pt x="1343" y="191"/>
                    <a:pt x="2013" y="191"/>
                  </a:cubicBezTo>
                  <a:cubicBezTo>
                    <a:pt x="3418" y="191"/>
                    <a:pt x="5066" y="1474"/>
                    <a:pt x="7210" y="3136"/>
                  </a:cubicBezTo>
                  <a:cubicBezTo>
                    <a:pt x="7731" y="3543"/>
                    <a:pt x="8290" y="3975"/>
                    <a:pt x="8875" y="4419"/>
                  </a:cubicBezTo>
                  <a:cubicBezTo>
                    <a:pt x="10782" y="5843"/>
                    <a:pt x="11990" y="6238"/>
                    <a:pt x="12804" y="6238"/>
                  </a:cubicBezTo>
                  <a:cubicBezTo>
                    <a:pt x="13426" y="6238"/>
                    <a:pt x="13808" y="6009"/>
                    <a:pt x="14075" y="5843"/>
                  </a:cubicBezTo>
                  <a:cubicBezTo>
                    <a:pt x="14215" y="5755"/>
                    <a:pt x="14330" y="5691"/>
                    <a:pt x="14406" y="5691"/>
                  </a:cubicBezTo>
                  <a:lnTo>
                    <a:pt x="14406" y="5513"/>
                  </a:lnTo>
                  <a:cubicBezTo>
                    <a:pt x="14279" y="5513"/>
                    <a:pt x="14152" y="5589"/>
                    <a:pt x="13986" y="5691"/>
                  </a:cubicBezTo>
                  <a:cubicBezTo>
                    <a:pt x="13730" y="5843"/>
                    <a:pt x="13379" y="6056"/>
                    <a:pt x="12801" y="6056"/>
                  </a:cubicBezTo>
                  <a:cubicBezTo>
                    <a:pt x="12031" y="6056"/>
                    <a:pt x="10859" y="5677"/>
                    <a:pt x="8977" y="4267"/>
                  </a:cubicBezTo>
                  <a:cubicBezTo>
                    <a:pt x="8392" y="3835"/>
                    <a:pt x="7846" y="3402"/>
                    <a:pt x="7312" y="2995"/>
                  </a:cubicBezTo>
                  <a:cubicBezTo>
                    <a:pt x="5136" y="1306"/>
                    <a:pt x="3458" y="1"/>
                    <a:pt x="20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7"/>
            <p:cNvSpPr/>
            <p:nvPr/>
          </p:nvSpPr>
          <p:spPr>
            <a:xfrm>
              <a:off x="3851448" y="1678773"/>
              <a:ext cx="790521" cy="1040580"/>
            </a:xfrm>
            <a:custGeom>
              <a:rect b="b" l="l" r="r" t="t"/>
              <a:pathLst>
                <a:path extrusionOk="0" h="33840" w="25708">
                  <a:moveTo>
                    <a:pt x="22212" y="1"/>
                  </a:moveTo>
                  <a:cubicBezTo>
                    <a:pt x="21763" y="1"/>
                    <a:pt x="21281" y="109"/>
                    <a:pt x="20775" y="326"/>
                  </a:cubicBezTo>
                  <a:cubicBezTo>
                    <a:pt x="20025" y="644"/>
                    <a:pt x="19453" y="1101"/>
                    <a:pt x="19275" y="1254"/>
                  </a:cubicBezTo>
                  <a:cubicBezTo>
                    <a:pt x="19268" y="1252"/>
                    <a:pt x="19262" y="1252"/>
                    <a:pt x="19255" y="1252"/>
                  </a:cubicBezTo>
                  <a:cubicBezTo>
                    <a:pt x="19211" y="1252"/>
                    <a:pt x="19162" y="1287"/>
                    <a:pt x="19085" y="1343"/>
                  </a:cubicBezTo>
                  <a:cubicBezTo>
                    <a:pt x="18449" y="1723"/>
                    <a:pt x="17771" y="1914"/>
                    <a:pt x="17054" y="1914"/>
                  </a:cubicBezTo>
                  <a:cubicBezTo>
                    <a:pt x="16309" y="1914"/>
                    <a:pt x="15521" y="1707"/>
                    <a:pt x="14698" y="1293"/>
                  </a:cubicBezTo>
                  <a:cubicBezTo>
                    <a:pt x="13730" y="804"/>
                    <a:pt x="12927" y="565"/>
                    <a:pt x="12275" y="565"/>
                  </a:cubicBezTo>
                  <a:cubicBezTo>
                    <a:pt x="11874" y="565"/>
                    <a:pt x="11530" y="655"/>
                    <a:pt x="11240" y="835"/>
                  </a:cubicBezTo>
                  <a:cubicBezTo>
                    <a:pt x="10426" y="1356"/>
                    <a:pt x="10058" y="2576"/>
                    <a:pt x="10096" y="4585"/>
                  </a:cubicBezTo>
                  <a:cubicBezTo>
                    <a:pt x="10121" y="5691"/>
                    <a:pt x="10211" y="6607"/>
                    <a:pt x="10287" y="7420"/>
                  </a:cubicBezTo>
                  <a:cubicBezTo>
                    <a:pt x="10477" y="9441"/>
                    <a:pt x="10617" y="10789"/>
                    <a:pt x="9549" y="12862"/>
                  </a:cubicBezTo>
                  <a:cubicBezTo>
                    <a:pt x="8926" y="14069"/>
                    <a:pt x="8303" y="14985"/>
                    <a:pt x="7756" y="15786"/>
                  </a:cubicBezTo>
                  <a:cubicBezTo>
                    <a:pt x="6943" y="16993"/>
                    <a:pt x="6231" y="18049"/>
                    <a:pt x="5722" y="19689"/>
                  </a:cubicBezTo>
                  <a:cubicBezTo>
                    <a:pt x="5442" y="20592"/>
                    <a:pt x="5137" y="21901"/>
                    <a:pt x="4820" y="23299"/>
                  </a:cubicBezTo>
                  <a:cubicBezTo>
                    <a:pt x="4146" y="26173"/>
                    <a:pt x="3383" y="29427"/>
                    <a:pt x="2595" y="30292"/>
                  </a:cubicBezTo>
                  <a:cubicBezTo>
                    <a:pt x="2303" y="30622"/>
                    <a:pt x="1984" y="30915"/>
                    <a:pt x="1679" y="31195"/>
                  </a:cubicBezTo>
                  <a:cubicBezTo>
                    <a:pt x="777" y="32046"/>
                    <a:pt x="1" y="32784"/>
                    <a:pt x="192" y="33839"/>
                  </a:cubicBezTo>
                  <a:lnTo>
                    <a:pt x="370" y="33814"/>
                  </a:lnTo>
                  <a:cubicBezTo>
                    <a:pt x="192" y="32848"/>
                    <a:pt x="942" y="32148"/>
                    <a:pt x="1806" y="31334"/>
                  </a:cubicBezTo>
                  <a:cubicBezTo>
                    <a:pt x="2111" y="31042"/>
                    <a:pt x="2430" y="30737"/>
                    <a:pt x="2722" y="30407"/>
                  </a:cubicBezTo>
                  <a:cubicBezTo>
                    <a:pt x="3535" y="29517"/>
                    <a:pt x="4311" y="26237"/>
                    <a:pt x="4985" y="23338"/>
                  </a:cubicBezTo>
                  <a:cubicBezTo>
                    <a:pt x="5315" y="21939"/>
                    <a:pt x="5620" y="20629"/>
                    <a:pt x="5900" y="19739"/>
                  </a:cubicBezTo>
                  <a:cubicBezTo>
                    <a:pt x="6396" y="18125"/>
                    <a:pt x="7095" y="17083"/>
                    <a:pt x="7909" y="15888"/>
                  </a:cubicBezTo>
                  <a:cubicBezTo>
                    <a:pt x="8456" y="15074"/>
                    <a:pt x="9078" y="14159"/>
                    <a:pt x="9702" y="12950"/>
                  </a:cubicBezTo>
                  <a:cubicBezTo>
                    <a:pt x="10795" y="10815"/>
                    <a:pt x="10655" y="9391"/>
                    <a:pt x="10465" y="7395"/>
                  </a:cubicBezTo>
                  <a:cubicBezTo>
                    <a:pt x="10388" y="6594"/>
                    <a:pt x="10299" y="5678"/>
                    <a:pt x="10274" y="4585"/>
                  </a:cubicBezTo>
                  <a:cubicBezTo>
                    <a:pt x="10236" y="2640"/>
                    <a:pt x="10579" y="1471"/>
                    <a:pt x="11342" y="987"/>
                  </a:cubicBezTo>
                  <a:cubicBezTo>
                    <a:pt x="11602" y="821"/>
                    <a:pt x="11914" y="739"/>
                    <a:pt x="12281" y="739"/>
                  </a:cubicBezTo>
                  <a:cubicBezTo>
                    <a:pt x="12898" y="739"/>
                    <a:pt x="13673" y="974"/>
                    <a:pt x="14622" y="1445"/>
                  </a:cubicBezTo>
                  <a:cubicBezTo>
                    <a:pt x="15474" y="1878"/>
                    <a:pt x="16289" y="2094"/>
                    <a:pt x="17062" y="2094"/>
                  </a:cubicBezTo>
                  <a:cubicBezTo>
                    <a:pt x="17788" y="2094"/>
                    <a:pt x="18476" y="1903"/>
                    <a:pt x="19122" y="1521"/>
                  </a:cubicBezTo>
                  <a:lnTo>
                    <a:pt x="19122" y="1521"/>
                  </a:lnTo>
                  <a:lnTo>
                    <a:pt x="19059" y="1674"/>
                  </a:lnTo>
                  <a:lnTo>
                    <a:pt x="19326" y="1432"/>
                  </a:lnTo>
                  <a:cubicBezTo>
                    <a:pt x="19345" y="1423"/>
                    <a:pt x="20760" y="186"/>
                    <a:pt x="22228" y="186"/>
                  </a:cubicBezTo>
                  <a:cubicBezTo>
                    <a:pt x="22730" y="186"/>
                    <a:pt x="23239" y="331"/>
                    <a:pt x="23699" y="720"/>
                  </a:cubicBezTo>
                  <a:lnTo>
                    <a:pt x="25594" y="2322"/>
                  </a:lnTo>
                  <a:lnTo>
                    <a:pt x="25708" y="2182"/>
                  </a:lnTo>
                  <a:lnTo>
                    <a:pt x="23814" y="581"/>
                  </a:lnTo>
                  <a:cubicBezTo>
                    <a:pt x="23355" y="195"/>
                    <a:pt x="22814" y="1"/>
                    <a:pt x="222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7"/>
            <p:cNvSpPr/>
            <p:nvPr/>
          </p:nvSpPr>
          <p:spPr>
            <a:xfrm>
              <a:off x="4706504" y="1594148"/>
              <a:ext cx="547350" cy="1110721"/>
            </a:xfrm>
            <a:custGeom>
              <a:rect b="b" l="l" r="r" t="t"/>
              <a:pathLst>
                <a:path extrusionOk="0" h="36121" w="17800">
                  <a:moveTo>
                    <a:pt x="3452" y="1"/>
                  </a:moveTo>
                  <a:cubicBezTo>
                    <a:pt x="3173" y="1"/>
                    <a:pt x="2897" y="77"/>
                    <a:pt x="2631" y="230"/>
                  </a:cubicBezTo>
                  <a:cubicBezTo>
                    <a:pt x="928" y="1197"/>
                    <a:pt x="38" y="4947"/>
                    <a:pt x="0" y="5112"/>
                  </a:cubicBezTo>
                  <a:lnTo>
                    <a:pt x="178" y="5150"/>
                  </a:lnTo>
                  <a:cubicBezTo>
                    <a:pt x="178" y="5112"/>
                    <a:pt x="1080" y="1311"/>
                    <a:pt x="2721" y="383"/>
                  </a:cubicBezTo>
                  <a:cubicBezTo>
                    <a:pt x="2957" y="249"/>
                    <a:pt x="3199" y="183"/>
                    <a:pt x="3442" y="183"/>
                  </a:cubicBezTo>
                  <a:cubicBezTo>
                    <a:pt x="3591" y="183"/>
                    <a:pt x="3741" y="208"/>
                    <a:pt x="3891" y="256"/>
                  </a:cubicBezTo>
                  <a:cubicBezTo>
                    <a:pt x="5391" y="726"/>
                    <a:pt x="5696" y="2951"/>
                    <a:pt x="5988" y="5112"/>
                  </a:cubicBezTo>
                  <a:cubicBezTo>
                    <a:pt x="6179" y="6472"/>
                    <a:pt x="6357" y="7757"/>
                    <a:pt x="6815" y="8596"/>
                  </a:cubicBezTo>
                  <a:cubicBezTo>
                    <a:pt x="7272" y="9422"/>
                    <a:pt x="7832" y="10007"/>
                    <a:pt x="8352" y="10579"/>
                  </a:cubicBezTo>
                  <a:cubicBezTo>
                    <a:pt x="9217" y="11495"/>
                    <a:pt x="9968" y="12295"/>
                    <a:pt x="10158" y="13910"/>
                  </a:cubicBezTo>
                  <a:cubicBezTo>
                    <a:pt x="10247" y="14609"/>
                    <a:pt x="10247" y="15436"/>
                    <a:pt x="10260" y="16300"/>
                  </a:cubicBezTo>
                  <a:cubicBezTo>
                    <a:pt x="10273" y="18741"/>
                    <a:pt x="10298" y="21780"/>
                    <a:pt x="12053" y="24157"/>
                  </a:cubicBezTo>
                  <a:cubicBezTo>
                    <a:pt x="14036" y="26853"/>
                    <a:pt x="17608" y="32815"/>
                    <a:pt x="17023" y="36083"/>
                  </a:cubicBezTo>
                  <a:lnTo>
                    <a:pt x="17201" y="36120"/>
                  </a:lnTo>
                  <a:cubicBezTo>
                    <a:pt x="17799" y="32777"/>
                    <a:pt x="14189" y="26776"/>
                    <a:pt x="12192" y="24056"/>
                  </a:cubicBezTo>
                  <a:cubicBezTo>
                    <a:pt x="10476" y="21716"/>
                    <a:pt x="10451" y="18716"/>
                    <a:pt x="10438" y="16300"/>
                  </a:cubicBezTo>
                  <a:cubicBezTo>
                    <a:pt x="10425" y="15423"/>
                    <a:pt x="10425" y="14597"/>
                    <a:pt x="10336" y="13885"/>
                  </a:cubicBezTo>
                  <a:cubicBezTo>
                    <a:pt x="10132" y="12219"/>
                    <a:pt x="9332" y="11368"/>
                    <a:pt x="8493" y="10452"/>
                  </a:cubicBezTo>
                  <a:cubicBezTo>
                    <a:pt x="7959" y="9893"/>
                    <a:pt x="7425" y="9320"/>
                    <a:pt x="6967" y="8506"/>
                  </a:cubicBezTo>
                  <a:cubicBezTo>
                    <a:pt x="6522" y="7706"/>
                    <a:pt x="6344" y="6435"/>
                    <a:pt x="6166" y="5087"/>
                  </a:cubicBezTo>
                  <a:cubicBezTo>
                    <a:pt x="5861" y="2875"/>
                    <a:pt x="5543" y="586"/>
                    <a:pt x="3941" y="78"/>
                  </a:cubicBezTo>
                  <a:cubicBezTo>
                    <a:pt x="3778" y="26"/>
                    <a:pt x="3614" y="1"/>
                    <a:pt x="345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7"/>
            <p:cNvSpPr/>
            <p:nvPr/>
          </p:nvSpPr>
          <p:spPr>
            <a:xfrm>
              <a:off x="4545001" y="1919059"/>
              <a:ext cx="195508" cy="653315"/>
            </a:xfrm>
            <a:custGeom>
              <a:rect b="b" l="l" r="r" t="t"/>
              <a:pathLst>
                <a:path extrusionOk="0" h="21246" w="6358">
                  <a:moveTo>
                    <a:pt x="5112" y="0"/>
                  </a:moveTo>
                  <a:lnTo>
                    <a:pt x="4947" y="64"/>
                  </a:lnTo>
                  <a:cubicBezTo>
                    <a:pt x="4959" y="102"/>
                    <a:pt x="6168" y="3280"/>
                    <a:pt x="5252" y="6382"/>
                  </a:cubicBezTo>
                  <a:cubicBezTo>
                    <a:pt x="4858" y="7730"/>
                    <a:pt x="3968" y="9320"/>
                    <a:pt x="3027" y="10998"/>
                  </a:cubicBezTo>
                  <a:cubicBezTo>
                    <a:pt x="1806" y="13197"/>
                    <a:pt x="535" y="15460"/>
                    <a:pt x="331" y="17304"/>
                  </a:cubicBezTo>
                  <a:cubicBezTo>
                    <a:pt x="1" y="20469"/>
                    <a:pt x="167" y="21220"/>
                    <a:pt x="167" y="21245"/>
                  </a:cubicBezTo>
                  <a:lnTo>
                    <a:pt x="345" y="21206"/>
                  </a:lnTo>
                  <a:cubicBezTo>
                    <a:pt x="345" y="21194"/>
                    <a:pt x="179" y="20444"/>
                    <a:pt x="509" y="17316"/>
                  </a:cubicBezTo>
                  <a:cubicBezTo>
                    <a:pt x="701" y="15524"/>
                    <a:pt x="1959" y="13261"/>
                    <a:pt x="3179" y="11086"/>
                  </a:cubicBezTo>
                  <a:cubicBezTo>
                    <a:pt x="4120" y="9396"/>
                    <a:pt x="5023" y="7794"/>
                    <a:pt x="5430" y="6433"/>
                  </a:cubicBezTo>
                  <a:cubicBezTo>
                    <a:pt x="6358" y="3280"/>
                    <a:pt x="5125" y="39"/>
                    <a:pt x="51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7"/>
            <p:cNvSpPr/>
            <p:nvPr/>
          </p:nvSpPr>
          <p:spPr>
            <a:xfrm>
              <a:off x="4545431" y="1905375"/>
              <a:ext cx="259192" cy="1986419"/>
            </a:xfrm>
            <a:custGeom>
              <a:rect b="b" l="l" r="r" t="t"/>
              <a:pathLst>
                <a:path extrusionOk="0" h="64599" w="8429">
                  <a:moveTo>
                    <a:pt x="4589" y="1"/>
                  </a:moveTo>
                  <a:lnTo>
                    <a:pt x="4411" y="51"/>
                  </a:lnTo>
                  <a:cubicBezTo>
                    <a:pt x="4437" y="128"/>
                    <a:pt x="6484" y="7743"/>
                    <a:pt x="5823" y="12155"/>
                  </a:cubicBezTo>
                  <a:cubicBezTo>
                    <a:pt x="5505" y="14328"/>
                    <a:pt x="4004" y="16249"/>
                    <a:pt x="2682" y="17952"/>
                  </a:cubicBezTo>
                  <a:cubicBezTo>
                    <a:pt x="1246" y="19795"/>
                    <a:pt x="0" y="21385"/>
                    <a:pt x="331" y="22999"/>
                  </a:cubicBezTo>
                  <a:cubicBezTo>
                    <a:pt x="560" y="24157"/>
                    <a:pt x="1411" y="25402"/>
                    <a:pt x="2390" y="26839"/>
                  </a:cubicBezTo>
                  <a:cubicBezTo>
                    <a:pt x="4018" y="29229"/>
                    <a:pt x="6039" y="32192"/>
                    <a:pt x="5950" y="36006"/>
                  </a:cubicBezTo>
                  <a:cubicBezTo>
                    <a:pt x="5899" y="38713"/>
                    <a:pt x="6433" y="39730"/>
                    <a:pt x="6954" y="40722"/>
                  </a:cubicBezTo>
                  <a:cubicBezTo>
                    <a:pt x="7615" y="41968"/>
                    <a:pt x="8239" y="43151"/>
                    <a:pt x="7577" y="47689"/>
                  </a:cubicBezTo>
                  <a:cubicBezTo>
                    <a:pt x="6471" y="55190"/>
                    <a:pt x="5555" y="62132"/>
                    <a:pt x="6408" y="64598"/>
                  </a:cubicBezTo>
                  <a:lnTo>
                    <a:pt x="6573" y="64535"/>
                  </a:lnTo>
                  <a:cubicBezTo>
                    <a:pt x="5733" y="62106"/>
                    <a:pt x="6649" y="55190"/>
                    <a:pt x="7742" y="47714"/>
                  </a:cubicBezTo>
                  <a:cubicBezTo>
                    <a:pt x="8429" y="43112"/>
                    <a:pt x="7793" y="41917"/>
                    <a:pt x="7120" y="40633"/>
                  </a:cubicBezTo>
                  <a:cubicBezTo>
                    <a:pt x="6598" y="39667"/>
                    <a:pt x="6077" y="38662"/>
                    <a:pt x="6128" y="36018"/>
                  </a:cubicBezTo>
                  <a:cubicBezTo>
                    <a:pt x="6217" y="32141"/>
                    <a:pt x="4182" y="29140"/>
                    <a:pt x="2543" y="26737"/>
                  </a:cubicBezTo>
                  <a:cubicBezTo>
                    <a:pt x="1563" y="25313"/>
                    <a:pt x="724" y="24080"/>
                    <a:pt x="495" y="22961"/>
                  </a:cubicBezTo>
                  <a:cubicBezTo>
                    <a:pt x="190" y="21436"/>
                    <a:pt x="1411" y="19872"/>
                    <a:pt x="2823" y="18054"/>
                  </a:cubicBezTo>
                  <a:cubicBezTo>
                    <a:pt x="4157" y="16350"/>
                    <a:pt x="5670" y="14405"/>
                    <a:pt x="6001" y="12180"/>
                  </a:cubicBezTo>
                  <a:cubicBezTo>
                    <a:pt x="6662" y="7731"/>
                    <a:pt x="4602" y="77"/>
                    <a:pt x="45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7"/>
            <p:cNvSpPr/>
            <p:nvPr/>
          </p:nvSpPr>
          <p:spPr>
            <a:xfrm>
              <a:off x="4353454" y="1933543"/>
              <a:ext cx="304579" cy="2044260"/>
            </a:xfrm>
            <a:custGeom>
              <a:rect b="b" l="l" r="r" t="t"/>
              <a:pathLst>
                <a:path extrusionOk="0" h="66480" w="9905">
                  <a:moveTo>
                    <a:pt x="9764" y="0"/>
                  </a:moveTo>
                  <a:cubicBezTo>
                    <a:pt x="9739" y="25"/>
                    <a:pt x="7527" y="3114"/>
                    <a:pt x="6752" y="7043"/>
                  </a:cubicBezTo>
                  <a:cubicBezTo>
                    <a:pt x="6345" y="9115"/>
                    <a:pt x="6752" y="11760"/>
                    <a:pt x="7108" y="14087"/>
                  </a:cubicBezTo>
                  <a:cubicBezTo>
                    <a:pt x="7425" y="16172"/>
                    <a:pt x="7730" y="18142"/>
                    <a:pt x="7349" y="19210"/>
                  </a:cubicBezTo>
                  <a:cubicBezTo>
                    <a:pt x="7133" y="19782"/>
                    <a:pt x="6497" y="20329"/>
                    <a:pt x="5684" y="21028"/>
                  </a:cubicBezTo>
                  <a:cubicBezTo>
                    <a:pt x="3421" y="22948"/>
                    <a:pt x="0" y="25846"/>
                    <a:pt x="1234" y="33411"/>
                  </a:cubicBezTo>
                  <a:cubicBezTo>
                    <a:pt x="1717" y="36373"/>
                    <a:pt x="2136" y="38548"/>
                    <a:pt x="2441" y="40136"/>
                  </a:cubicBezTo>
                  <a:cubicBezTo>
                    <a:pt x="3204" y="44103"/>
                    <a:pt x="3357" y="44917"/>
                    <a:pt x="2556" y="47154"/>
                  </a:cubicBezTo>
                  <a:cubicBezTo>
                    <a:pt x="1768" y="49366"/>
                    <a:pt x="1946" y="51680"/>
                    <a:pt x="2162" y="54350"/>
                  </a:cubicBezTo>
                  <a:cubicBezTo>
                    <a:pt x="2263" y="55533"/>
                    <a:pt x="2353" y="56740"/>
                    <a:pt x="2378" y="58025"/>
                  </a:cubicBezTo>
                  <a:cubicBezTo>
                    <a:pt x="2429" y="62131"/>
                    <a:pt x="1755" y="64623"/>
                    <a:pt x="115" y="66352"/>
                  </a:cubicBezTo>
                  <a:lnTo>
                    <a:pt x="255" y="66479"/>
                  </a:lnTo>
                  <a:cubicBezTo>
                    <a:pt x="1921" y="64712"/>
                    <a:pt x="2607" y="62182"/>
                    <a:pt x="2556" y="58025"/>
                  </a:cubicBezTo>
                  <a:cubicBezTo>
                    <a:pt x="2531" y="56728"/>
                    <a:pt x="2441" y="55520"/>
                    <a:pt x="2340" y="54338"/>
                  </a:cubicBezTo>
                  <a:cubicBezTo>
                    <a:pt x="2124" y="51680"/>
                    <a:pt x="1946" y="49392"/>
                    <a:pt x="2721" y="47218"/>
                  </a:cubicBezTo>
                  <a:cubicBezTo>
                    <a:pt x="3548" y="44942"/>
                    <a:pt x="3382" y="44103"/>
                    <a:pt x="2619" y="40099"/>
                  </a:cubicBezTo>
                  <a:cubicBezTo>
                    <a:pt x="2314" y="38509"/>
                    <a:pt x="1895" y="36348"/>
                    <a:pt x="1412" y="33373"/>
                  </a:cubicBezTo>
                  <a:cubicBezTo>
                    <a:pt x="191" y="25910"/>
                    <a:pt x="3560" y="23049"/>
                    <a:pt x="5798" y="21155"/>
                  </a:cubicBezTo>
                  <a:cubicBezTo>
                    <a:pt x="6625" y="20456"/>
                    <a:pt x="7286" y="19896"/>
                    <a:pt x="7514" y="19261"/>
                  </a:cubicBezTo>
                  <a:cubicBezTo>
                    <a:pt x="7921" y="18167"/>
                    <a:pt x="7628" y="16260"/>
                    <a:pt x="7286" y="14061"/>
                  </a:cubicBezTo>
                  <a:cubicBezTo>
                    <a:pt x="6930" y="11747"/>
                    <a:pt x="6523" y="9115"/>
                    <a:pt x="6916" y="7081"/>
                  </a:cubicBezTo>
                  <a:cubicBezTo>
                    <a:pt x="7692" y="3191"/>
                    <a:pt x="9879" y="127"/>
                    <a:pt x="9905" y="102"/>
                  </a:cubicBezTo>
                  <a:lnTo>
                    <a:pt x="97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7"/>
            <p:cNvSpPr/>
            <p:nvPr/>
          </p:nvSpPr>
          <p:spPr>
            <a:xfrm>
              <a:off x="5195195" y="2660119"/>
              <a:ext cx="129704" cy="96217"/>
            </a:xfrm>
            <a:custGeom>
              <a:rect b="b" l="l" r="r" t="t"/>
              <a:pathLst>
                <a:path extrusionOk="0" h="3129" w="4218">
                  <a:moveTo>
                    <a:pt x="4178" y="0"/>
                  </a:moveTo>
                  <a:cubicBezTo>
                    <a:pt x="4172" y="0"/>
                    <a:pt x="4165" y="2"/>
                    <a:pt x="4157" y="6"/>
                  </a:cubicBezTo>
                  <a:cubicBezTo>
                    <a:pt x="3826" y="197"/>
                    <a:pt x="3470" y="260"/>
                    <a:pt x="3114" y="286"/>
                  </a:cubicBezTo>
                  <a:cubicBezTo>
                    <a:pt x="3102" y="286"/>
                    <a:pt x="3089" y="286"/>
                    <a:pt x="3077" y="299"/>
                  </a:cubicBezTo>
                  <a:lnTo>
                    <a:pt x="2936" y="299"/>
                  </a:lnTo>
                  <a:cubicBezTo>
                    <a:pt x="2733" y="311"/>
                    <a:pt x="2517" y="324"/>
                    <a:pt x="2314" y="362"/>
                  </a:cubicBezTo>
                  <a:cubicBezTo>
                    <a:pt x="2148" y="401"/>
                    <a:pt x="1933" y="452"/>
                    <a:pt x="1805" y="579"/>
                  </a:cubicBezTo>
                  <a:cubicBezTo>
                    <a:pt x="1792" y="591"/>
                    <a:pt x="1780" y="604"/>
                    <a:pt x="1780" y="630"/>
                  </a:cubicBezTo>
                  <a:lnTo>
                    <a:pt x="1780" y="616"/>
                  </a:lnTo>
                  <a:cubicBezTo>
                    <a:pt x="1773" y="609"/>
                    <a:pt x="1765" y="606"/>
                    <a:pt x="1757" y="606"/>
                  </a:cubicBezTo>
                  <a:cubicBezTo>
                    <a:pt x="1735" y="606"/>
                    <a:pt x="1713" y="627"/>
                    <a:pt x="1704" y="655"/>
                  </a:cubicBezTo>
                  <a:cubicBezTo>
                    <a:pt x="1360" y="782"/>
                    <a:pt x="1182" y="1164"/>
                    <a:pt x="979" y="1443"/>
                  </a:cubicBezTo>
                  <a:cubicBezTo>
                    <a:pt x="839" y="1608"/>
                    <a:pt x="699" y="1774"/>
                    <a:pt x="534" y="1926"/>
                  </a:cubicBezTo>
                  <a:cubicBezTo>
                    <a:pt x="445" y="2003"/>
                    <a:pt x="356" y="2079"/>
                    <a:pt x="267" y="2142"/>
                  </a:cubicBezTo>
                  <a:cubicBezTo>
                    <a:pt x="229" y="2181"/>
                    <a:pt x="190" y="2206"/>
                    <a:pt x="153" y="2244"/>
                  </a:cubicBezTo>
                  <a:cubicBezTo>
                    <a:pt x="127" y="2257"/>
                    <a:pt x="89" y="2282"/>
                    <a:pt x="63" y="2308"/>
                  </a:cubicBezTo>
                  <a:cubicBezTo>
                    <a:pt x="38" y="2333"/>
                    <a:pt x="38" y="2371"/>
                    <a:pt x="12" y="2410"/>
                  </a:cubicBezTo>
                  <a:cubicBezTo>
                    <a:pt x="0" y="2435"/>
                    <a:pt x="0" y="2486"/>
                    <a:pt x="51" y="2486"/>
                  </a:cubicBezTo>
                  <a:cubicBezTo>
                    <a:pt x="102" y="2486"/>
                    <a:pt x="153" y="2486"/>
                    <a:pt x="204" y="2447"/>
                  </a:cubicBezTo>
                  <a:cubicBezTo>
                    <a:pt x="241" y="2422"/>
                    <a:pt x="292" y="2384"/>
                    <a:pt x="331" y="2359"/>
                  </a:cubicBezTo>
                  <a:cubicBezTo>
                    <a:pt x="407" y="2295"/>
                    <a:pt x="483" y="2232"/>
                    <a:pt x="560" y="2155"/>
                  </a:cubicBezTo>
                  <a:lnTo>
                    <a:pt x="560" y="2257"/>
                  </a:lnTo>
                  <a:lnTo>
                    <a:pt x="560" y="2396"/>
                  </a:lnTo>
                  <a:cubicBezTo>
                    <a:pt x="546" y="2486"/>
                    <a:pt x="546" y="2574"/>
                    <a:pt x="521" y="2664"/>
                  </a:cubicBezTo>
                  <a:cubicBezTo>
                    <a:pt x="509" y="2740"/>
                    <a:pt x="495" y="2829"/>
                    <a:pt x="470" y="2905"/>
                  </a:cubicBezTo>
                  <a:cubicBezTo>
                    <a:pt x="458" y="2943"/>
                    <a:pt x="458" y="2981"/>
                    <a:pt x="458" y="3020"/>
                  </a:cubicBezTo>
                  <a:cubicBezTo>
                    <a:pt x="458" y="3045"/>
                    <a:pt x="445" y="3083"/>
                    <a:pt x="458" y="3108"/>
                  </a:cubicBezTo>
                  <a:cubicBezTo>
                    <a:pt x="467" y="3123"/>
                    <a:pt x="480" y="3128"/>
                    <a:pt x="493" y="3128"/>
                  </a:cubicBezTo>
                  <a:cubicBezTo>
                    <a:pt x="516" y="3128"/>
                    <a:pt x="539" y="3112"/>
                    <a:pt x="546" y="3096"/>
                  </a:cubicBezTo>
                  <a:cubicBezTo>
                    <a:pt x="560" y="3083"/>
                    <a:pt x="560" y="3071"/>
                    <a:pt x="560" y="3071"/>
                  </a:cubicBezTo>
                  <a:cubicBezTo>
                    <a:pt x="560" y="3085"/>
                    <a:pt x="564" y="3092"/>
                    <a:pt x="570" y="3092"/>
                  </a:cubicBezTo>
                  <a:cubicBezTo>
                    <a:pt x="574" y="3092"/>
                    <a:pt x="579" y="3088"/>
                    <a:pt x="585" y="3083"/>
                  </a:cubicBezTo>
                  <a:cubicBezTo>
                    <a:pt x="597" y="3071"/>
                    <a:pt x="610" y="3045"/>
                    <a:pt x="610" y="3020"/>
                  </a:cubicBezTo>
                  <a:cubicBezTo>
                    <a:pt x="636" y="2981"/>
                    <a:pt x="636" y="2930"/>
                    <a:pt x="648" y="2893"/>
                  </a:cubicBezTo>
                  <a:cubicBezTo>
                    <a:pt x="673" y="2816"/>
                    <a:pt x="687" y="2727"/>
                    <a:pt x="699" y="2651"/>
                  </a:cubicBezTo>
                  <a:cubicBezTo>
                    <a:pt x="712" y="2562"/>
                    <a:pt x="712" y="2486"/>
                    <a:pt x="712" y="2396"/>
                  </a:cubicBezTo>
                  <a:cubicBezTo>
                    <a:pt x="724" y="2282"/>
                    <a:pt x="724" y="2167"/>
                    <a:pt x="687" y="2066"/>
                  </a:cubicBezTo>
                  <a:cubicBezTo>
                    <a:pt x="687" y="2054"/>
                    <a:pt x="673" y="2040"/>
                    <a:pt x="673" y="2040"/>
                  </a:cubicBezTo>
                  <a:cubicBezTo>
                    <a:pt x="775" y="1939"/>
                    <a:pt x="877" y="1837"/>
                    <a:pt x="966" y="1723"/>
                  </a:cubicBezTo>
                  <a:cubicBezTo>
                    <a:pt x="1094" y="1570"/>
                    <a:pt x="1195" y="1418"/>
                    <a:pt x="1297" y="1265"/>
                  </a:cubicBezTo>
                  <a:cubicBezTo>
                    <a:pt x="1411" y="1087"/>
                    <a:pt x="1538" y="896"/>
                    <a:pt x="1729" y="794"/>
                  </a:cubicBezTo>
                  <a:cubicBezTo>
                    <a:pt x="1805" y="1011"/>
                    <a:pt x="1882" y="1227"/>
                    <a:pt x="1933" y="1455"/>
                  </a:cubicBezTo>
                  <a:cubicBezTo>
                    <a:pt x="1958" y="1583"/>
                    <a:pt x="1983" y="1710"/>
                    <a:pt x="1983" y="1837"/>
                  </a:cubicBezTo>
                  <a:cubicBezTo>
                    <a:pt x="1983" y="1952"/>
                    <a:pt x="1907" y="2028"/>
                    <a:pt x="1831" y="2117"/>
                  </a:cubicBezTo>
                  <a:cubicBezTo>
                    <a:pt x="1818" y="2130"/>
                    <a:pt x="1805" y="2167"/>
                    <a:pt x="1831" y="2181"/>
                  </a:cubicBezTo>
                  <a:cubicBezTo>
                    <a:pt x="1860" y="2197"/>
                    <a:pt x="1888" y="2204"/>
                    <a:pt x="1915" y="2204"/>
                  </a:cubicBezTo>
                  <a:cubicBezTo>
                    <a:pt x="2015" y="2204"/>
                    <a:pt x="2093" y="2103"/>
                    <a:pt x="2123" y="2003"/>
                  </a:cubicBezTo>
                  <a:cubicBezTo>
                    <a:pt x="2161" y="1862"/>
                    <a:pt x="2123" y="1698"/>
                    <a:pt x="2097" y="1557"/>
                  </a:cubicBezTo>
                  <a:cubicBezTo>
                    <a:pt x="2060" y="1405"/>
                    <a:pt x="2021" y="1265"/>
                    <a:pt x="1983" y="1113"/>
                  </a:cubicBezTo>
                  <a:cubicBezTo>
                    <a:pt x="1958" y="1049"/>
                    <a:pt x="1945" y="998"/>
                    <a:pt x="1919" y="935"/>
                  </a:cubicBezTo>
                  <a:lnTo>
                    <a:pt x="1919" y="935"/>
                  </a:lnTo>
                  <a:cubicBezTo>
                    <a:pt x="1996" y="1087"/>
                    <a:pt x="2072" y="1240"/>
                    <a:pt x="2187" y="1367"/>
                  </a:cubicBezTo>
                  <a:cubicBezTo>
                    <a:pt x="2238" y="1443"/>
                    <a:pt x="2301" y="1520"/>
                    <a:pt x="2365" y="1583"/>
                  </a:cubicBezTo>
                  <a:lnTo>
                    <a:pt x="2479" y="1698"/>
                  </a:lnTo>
                  <a:cubicBezTo>
                    <a:pt x="2504" y="1723"/>
                    <a:pt x="2543" y="1735"/>
                    <a:pt x="2568" y="1761"/>
                  </a:cubicBezTo>
                  <a:cubicBezTo>
                    <a:pt x="2581" y="1767"/>
                    <a:pt x="2590" y="1771"/>
                    <a:pt x="2601" y="1771"/>
                  </a:cubicBezTo>
                  <a:cubicBezTo>
                    <a:pt x="2613" y="1771"/>
                    <a:pt x="2625" y="1767"/>
                    <a:pt x="2645" y="1761"/>
                  </a:cubicBezTo>
                  <a:cubicBezTo>
                    <a:pt x="2657" y="1761"/>
                    <a:pt x="2695" y="1735"/>
                    <a:pt x="2682" y="1710"/>
                  </a:cubicBezTo>
                  <a:cubicBezTo>
                    <a:pt x="2631" y="1608"/>
                    <a:pt x="2530" y="1545"/>
                    <a:pt x="2453" y="1455"/>
                  </a:cubicBezTo>
                  <a:cubicBezTo>
                    <a:pt x="2390" y="1392"/>
                    <a:pt x="2326" y="1328"/>
                    <a:pt x="2275" y="1252"/>
                  </a:cubicBezTo>
                  <a:cubicBezTo>
                    <a:pt x="2148" y="1099"/>
                    <a:pt x="2047" y="935"/>
                    <a:pt x="1970" y="757"/>
                  </a:cubicBezTo>
                  <a:cubicBezTo>
                    <a:pt x="1963" y="741"/>
                    <a:pt x="1945" y="730"/>
                    <a:pt x="1926" y="730"/>
                  </a:cubicBezTo>
                  <a:cubicBezTo>
                    <a:pt x="1915" y="730"/>
                    <a:pt x="1904" y="734"/>
                    <a:pt x="1894" y="744"/>
                  </a:cubicBezTo>
                  <a:cubicBezTo>
                    <a:pt x="1882" y="757"/>
                    <a:pt x="1869" y="782"/>
                    <a:pt x="1869" y="808"/>
                  </a:cubicBezTo>
                  <a:cubicBezTo>
                    <a:pt x="1869" y="794"/>
                    <a:pt x="1856" y="769"/>
                    <a:pt x="1843" y="757"/>
                  </a:cubicBezTo>
                  <a:cubicBezTo>
                    <a:pt x="1856" y="757"/>
                    <a:pt x="1869" y="757"/>
                    <a:pt x="1882" y="744"/>
                  </a:cubicBezTo>
                  <a:cubicBezTo>
                    <a:pt x="2072" y="655"/>
                    <a:pt x="2263" y="566"/>
                    <a:pt x="2479" y="540"/>
                  </a:cubicBezTo>
                  <a:cubicBezTo>
                    <a:pt x="2682" y="502"/>
                    <a:pt x="2886" y="502"/>
                    <a:pt x="3102" y="489"/>
                  </a:cubicBezTo>
                  <a:lnTo>
                    <a:pt x="3114" y="489"/>
                  </a:lnTo>
                  <a:cubicBezTo>
                    <a:pt x="3216" y="604"/>
                    <a:pt x="3318" y="731"/>
                    <a:pt x="3407" y="858"/>
                  </a:cubicBezTo>
                  <a:cubicBezTo>
                    <a:pt x="3470" y="935"/>
                    <a:pt x="3521" y="1011"/>
                    <a:pt x="3572" y="1087"/>
                  </a:cubicBezTo>
                  <a:cubicBezTo>
                    <a:pt x="3636" y="1176"/>
                    <a:pt x="3687" y="1265"/>
                    <a:pt x="3750" y="1342"/>
                  </a:cubicBezTo>
                  <a:cubicBezTo>
                    <a:pt x="3765" y="1356"/>
                    <a:pt x="3776" y="1363"/>
                    <a:pt x="3787" y="1363"/>
                  </a:cubicBezTo>
                  <a:cubicBezTo>
                    <a:pt x="3795" y="1363"/>
                    <a:pt x="3804" y="1359"/>
                    <a:pt x="3814" y="1354"/>
                  </a:cubicBezTo>
                  <a:cubicBezTo>
                    <a:pt x="3840" y="1354"/>
                    <a:pt x="3865" y="1316"/>
                    <a:pt x="3852" y="1277"/>
                  </a:cubicBezTo>
                  <a:cubicBezTo>
                    <a:pt x="3840" y="1227"/>
                    <a:pt x="3801" y="1176"/>
                    <a:pt x="3763" y="1125"/>
                  </a:cubicBezTo>
                  <a:cubicBezTo>
                    <a:pt x="3738" y="1087"/>
                    <a:pt x="3713" y="1036"/>
                    <a:pt x="3674" y="998"/>
                  </a:cubicBezTo>
                  <a:cubicBezTo>
                    <a:pt x="3623" y="909"/>
                    <a:pt x="3560" y="833"/>
                    <a:pt x="3509" y="757"/>
                  </a:cubicBezTo>
                  <a:cubicBezTo>
                    <a:pt x="3433" y="655"/>
                    <a:pt x="3343" y="566"/>
                    <a:pt x="3267" y="477"/>
                  </a:cubicBezTo>
                  <a:cubicBezTo>
                    <a:pt x="3623" y="438"/>
                    <a:pt x="3954" y="362"/>
                    <a:pt x="4196" y="82"/>
                  </a:cubicBezTo>
                  <a:cubicBezTo>
                    <a:pt x="4217" y="51"/>
                    <a:pt x="4211" y="0"/>
                    <a:pt x="417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7"/>
            <p:cNvSpPr/>
            <p:nvPr/>
          </p:nvSpPr>
          <p:spPr>
            <a:xfrm>
              <a:off x="3807690" y="2644251"/>
              <a:ext cx="59839" cy="35301"/>
            </a:xfrm>
            <a:custGeom>
              <a:rect b="b" l="l" r="r" t="t"/>
              <a:pathLst>
                <a:path extrusionOk="0" h="1148" w="1946">
                  <a:moveTo>
                    <a:pt x="1754" y="0"/>
                  </a:moveTo>
                  <a:cubicBezTo>
                    <a:pt x="1750" y="0"/>
                    <a:pt x="1747" y="0"/>
                    <a:pt x="1742" y="1"/>
                  </a:cubicBezTo>
                  <a:cubicBezTo>
                    <a:pt x="1615" y="27"/>
                    <a:pt x="1500" y="115"/>
                    <a:pt x="1386" y="166"/>
                  </a:cubicBezTo>
                  <a:cubicBezTo>
                    <a:pt x="1259" y="230"/>
                    <a:pt x="1132" y="281"/>
                    <a:pt x="992" y="319"/>
                  </a:cubicBezTo>
                  <a:cubicBezTo>
                    <a:pt x="865" y="357"/>
                    <a:pt x="725" y="395"/>
                    <a:pt x="585" y="408"/>
                  </a:cubicBezTo>
                  <a:cubicBezTo>
                    <a:pt x="471" y="420"/>
                    <a:pt x="356" y="434"/>
                    <a:pt x="242" y="434"/>
                  </a:cubicBezTo>
                  <a:cubicBezTo>
                    <a:pt x="166" y="434"/>
                    <a:pt x="102" y="434"/>
                    <a:pt x="39" y="471"/>
                  </a:cubicBezTo>
                  <a:cubicBezTo>
                    <a:pt x="13" y="484"/>
                    <a:pt x="0" y="522"/>
                    <a:pt x="25" y="548"/>
                  </a:cubicBezTo>
                  <a:cubicBezTo>
                    <a:pt x="98" y="598"/>
                    <a:pt x="190" y="612"/>
                    <a:pt x="283" y="612"/>
                  </a:cubicBezTo>
                  <a:cubicBezTo>
                    <a:pt x="353" y="612"/>
                    <a:pt x="423" y="604"/>
                    <a:pt x="483" y="598"/>
                  </a:cubicBezTo>
                  <a:cubicBezTo>
                    <a:pt x="649" y="586"/>
                    <a:pt x="802" y="561"/>
                    <a:pt x="954" y="522"/>
                  </a:cubicBezTo>
                  <a:cubicBezTo>
                    <a:pt x="1093" y="484"/>
                    <a:pt x="1234" y="434"/>
                    <a:pt x="1361" y="370"/>
                  </a:cubicBezTo>
                  <a:cubicBezTo>
                    <a:pt x="1463" y="332"/>
                    <a:pt x="1551" y="281"/>
                    <a:pt x="1641" y="217"/>
                  </a:cubicBezTo>
                  <a:lnTo>
                    <a:pt x="1641" y="217"/>
                  </a:lnTo>
                  <a:cubicBezTo>
                    <a:pt x="1627" y="357"/>
                    <a:pt x="1653" y="497"/>
                    <a:pt x="1678" y="624"/>
                  </a:cubicBezTo>
                  <a:cubicBezTo>
                    <a:pt x="1678" y="662"/>
                    <a:pt x="1691" y="700"/>
                    <a:pt x="1704" y="739"/>
                  </a:cubicBezTo>
                  <a:cubicBezTo>
                    <a:pt x="1590" y="790"/>
                    <a:pt x="1463" y="827"/>
                    <a:pt x="1335" y="866"/>
                  </a:cubicBezTo>
                  <a:cubicBezTo>
                    <a:pt x="1271" y="878"/>
                    <a:pt x="1195" y="891"/>
                    <a:pt x="1132" y="917"/>
                  </a:cubicBezTo>
                  <a:cubicBezTo>
                    <a:pt x="1068" y="929"/>
                    <a:pt x="979" y="942"/>
                    <a:pt x="929" y="993"/>
                  </a:cubicBezTo>
                  <a:cubicBezTo>
                    <a:pt x="915" y="1005"/>
                    <a:pt x="903" y="1031"/>
                    <a:pt x="915" y="1044"/>
                  </a:cubicBezTo>
                  <a:cubicBezTo>
                    <a:pt x="951" y="1072"/>
                    <a:pt x="997" y="1080"/>
                    <a:pt x="1045" y="1080"/>
                  </a:cubicBezTo>
                  <a:cubicBezTo>
                    <a:pt x="1084" y="1080"/>
                    <a:pt x="1123" y="1075"/>
                    <a:pt x="1157" y="1069"/>
                  </a:cubicBezTo>
                  <a:cubicBezTo>
                    <a:pt x="1221" y="1056"/>
                    <a:pt x="1297" y="1031"/>
                    <a:pt x="1361" y="1018"/>
                  </a:cubicBezTo>
                  <a:cubicBezTo>
                    <a:pt x="1488" y="980"/>
                    <a:pt x="1615" y="917"/>
                    <a:pt x="1729" y="853"/>
                  </a:cubicBezTo>
                  <a:cubicBezTo>
                    <a:pt x="1742" y="866"/>
                    <a:pt x="1742" y="866"/>
                    <a:pt x="1742" y="878"/>
                  </a:cubicBezTo>
                  <a:cubicBezTo>
                    <a:pt x="1768" y="954"/>
                    <a:pt x="1793" y="1056"/>
                    <a:pt x="1844" y="1132"/>
                  </a:cubicBezTo>
                  <a:cubicBezTo>
                    <a:pt x="1849" y="1143"/>
                    <a:pt x="1859" y="1147"/>
                    <a:pt x="1870" y="1147"/>
                  </a:cubicBezTo>
                  <a:cubicBezTo>
                    <a:pt x="1884" y="1147"/>
                    <a:pt x="1900" y="1140"/>
                    <a:pt x="1907" y="1132"/>
                  </a:cubicBezTo>
                  <a:cubicBezTo>
                    <a:pt x="1933" y="1107"/>
                    <a:pt x="1946" y="1069"/>
                    <a:pt x="1933" y="1031"/>
                  </a:cubicBezTo>
                  <a:cubicBezTo>
                    <a:pt x="1907" y="954"/>
                    <a:pt x="1869" y="878"/>
                    <a:pt x="1844" y="802"/>
                  </a:cubicBezTo>
                  <a:cubicBezTo>
                    <a:pt x="1831" y="726"/>
                    <a:pt x="1805" y="649"/>
                    <a:pt x="1793" y="573"/>
                  </a:cubicBezTo>
                  <a:cubicBezTo>
                    <a:pt x="1768" y="420"/>
                    <a:pt x="1768" y="268"/>
                    <a:pt x="1755" y="115"/>
                  </a:cubicBezTo>
                  <a:cubicBezTo>
                    <a:pt x="1755" y="103"/>
                    <a:pt x="1768" y="103"/>
                    <a:pt x="1768" y="103"/>
                  </a:cubicBezTo>
                  <a:cubicBezTo>
                    <a:pt x="1779" y="79"/>
                    <a:pt x="1802" y="0"/>
                    <a:pt x="17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7"/>
            <p:cNvSpPr/>
            <p:nvPr/>
          </p:nvSpPr>
          <p:spPr>
            <a:xfrm>
              <a:off x="3859843" y="2690439"/>
              <a:ext cx="22847" cy="29520"/>
            </a:xfrm>
            <a:custGeom>
              <a:rect b="b" l="l" r="r" t="t"/>
              <a:pathLst>
                <a:path extrusionOk="0" h="960" w="743">
                  <a:moveTo>
                    <a:pt x="82" y="0"/>
                  </a:moveTo>
                  <a:cubicBezTo>
                    <a:pt x="44" y="0"/>
                    <a:pt x="1" y="48"/>
                    <a:pt x="21" y="88"/>
                  </a:cubicBezTo>
                  <a:cubicBezTo>
                    <a:pt x="72" y="164"/>
                    <a:pt x="123" y="241"/>
                    <a:pt x="186" y="305"/>
                  </a:cubicBezTo>
                  <a:cubicBezTo>
                    <a:pt x="211" y="330"/>
                    <a:pt x="250" y="356"/>
                    <a:pt x="275" y="393"/>
                  </a:cubicBezTo>
                  <a:cubicBezTo>
                    <a:pt x="301" y="432"/>
                    <a:pt x="313" y="469"/>
                    <a:pt x="338" y="508"/>
                  </a:cubicBezTo>
                  <a:cubicBezTo>
                    <a:pt x="377" y="584"/>
                    <a:pt x="440" y="661"/>
                    <a:pt x="491" y="724"/>
                  </a:cubicBezTo>
                  <a:cubicBezTo>
                    <a:pt x="542" y="800"/>
                    <a:pt x="592" y="890"/>
                    <a:pt x="657" y="953"/>
                  </a:cubicBezTo>
                  <a:cubicBezTo>
                    <a:pt x="664" y="957"/>
                    <a:pt x="671" y="960"/>
                    <a:pt x="679" y="960"/>
                  </a:cubicBezTo>
                  <a:cubicBezTo>
                    <a:pt x="711" y="960"/>
                    <a:pt x="743" y="922"/>
                    <a:pt x="733" y="902"/>
                  </a:cubicBezTo>
                  <a:cubicBezTo>
                    <a:pt x="694" y="813"/>
                    <a:pt x="643" y="737"/>
                    <a:pt x="580" y="661"/>
                  </a:cubicBezTo>
                  <a:cubicBezTo>
                    <a:pt x="529" y="597"/>
                    <a:pt x="479" y="520"/>
                    <a:pt x="428" y="457"/>
                  </a:cubicBezTo>
                  <a:cubicBezTo>
                    <a:pt x="402" y="419"/>
                    <a:pt x="377" y="406"/>
                    <a:pt x="351" y="381"/>
                  </a:cubicBezTo>
                  <a:cubicBezTo>
                    <a:pt x="313" y="342"/>
                    <a:pt x="301" y="291"/>
                    <a:pt x="275" y="254"/>
                  </a:cubicBezTo>
                  <a:cubicBezTo>
                    <a:pt x="237" y="164"/>
                    <a:pt x="173" y="88"/>
                    <a:pt x="109" y="12"/>
                  </a:cubicBezTo>
                  <a:cubicBezTo>
                    <a:pt x="101" y="4"/>
                    <a:pt x="92" y="0"/>
                    <a:pt x="82" y="0"/>
                  </a:cubicBezTo>
                  <a:close/>
                </a:path>
              </a:pathLst>
            </a:custGeom>
            <a:solidFill>
              <a:srgbClr val="DB27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7"/>
            <p:cNvSpPr/>
            <p:nvPr/>
          </p:nvSpPr>
          <p:spPr>
            <a:xfrm>
              <a:off x="3867100" y="2674818"/>
              <a:ext cx="66635" cy="38683"/>
            </a:xfrm>
            <a:custGeom>
              <a:rect b="b" l="l" r="r" t="t"/>
              <a:pathLst>
                <a:path extrusionOk="0" h="1258" w="2167">
                  <a:moveTo>
                    <a:pt x="259" y="0"/>
                  </a:moveTo>
                  <a:cubicBezTo>
                    <a:pt x="249" y="0"/>
                    <a:pt x="243" y="11"/>
                    <a:pt x="229" y="11"/>
                  </a:cubicBezTo>
                  <a:lnTo>
                    <a:pt x="179" y="11"/>
                  </a:lnTo>
                  <a:cubicBezTo>
                    <a:pt x="166" y="24"/>
                    <a:pt x="153" y="24"/>
                    <a:pt x="141" y="24"/>
                  </a:cubicBezTo>
                  <a:cubicBezTo>
                    <a:pt x="128" y="37"/>
                    <a:pt x="115" y="37"/>
                    <a:pt x="90" y="37"/>
                  </a:cubicBezTo>
                  <a:cubicBezTo>
                    <a:pt x="77" y="50"/>
                    <a:pt x="51" y="62"/>
                    <a:pt x="39" y="75"/>
                  </a:cubicBezTo>
                  <a:cubicBezTo>
                    <a:pt x="14" y="88"/>
                    <a:pt x="1" y="101"/>
                    <a:pt x="1" y="126"/>
                  </a:cubicBezTo>
                  <a:cubicBezTo>
                    <a:pt x="1" y="152"/>
                    <a:pt x="1" y="164"/>
                    <a:pt x="26" y="164"/>
                  </a:cubicBezTo>
                  <a:lnTo>
                    <a:pt x="102" y="164"/>
                  </a:lnTo>
                  <a:cubicBezTo>
                    <a:pt x="115" y="152"/>
                    <a:pt x="128" y="152"/>
                    <a:pt x="153" y="152"/>
                  </a:cubicBezTo>
                  <a:cubicBezTo>
                    <a:pt x="166" y="138"/>
                    <a:pt x="179" y="138"/>
                    <a:pt x="204" y="126"/>
                  </a:cubicBezTo>
                  <a:cubicBezTo>
                    <a:pt x="344" y="469"/>
                    <a:pt x="700" y="621"/>
                    <a:pt x="1031" y="723"/>
                  </a:cubicBezTo>
                  <a:cubicBezTo>
                    <a:pt x="1209" y="774"/>
                    <a:pt x="1399" y="799"/>
                    <a:pt x="1565" y="864"/>
                  </a:cubicBezTo>
                  <a:cubicBezTo>
                    <a:pt x="1602" y="876"/>
                    <a:pt x="1641" y="889"/>
                    <a:pt x="1679" y="914"/>
                  </a:cubicBezTo>
                  <a:cubicBezTo>
                    <a:pt x="1653" y="927"/>
                    <a:pt x="1641" y="952"/>
                    <a:pt x="1653" y="977"/>
                  </a:cubicBezTo>
                  <a:lnTo>
                    <a:pt x="1653" y="1028"/>
                  </a:lnTo>
                  <a:lnTo>
                    <a:pt x="1653" y="1067"/>
                  </a:lnTo>
                  <a:cubicBezTo>
                    <a:pt x="1653" y="1079"/>
                    <a:pt x="1641" y="1079"/>
                    <a:pt x="1641" y="1092"/>
                  </a:cubicBezTo>
                  <a:lnTo>
                    <a:pt x="1641" y="1105"/>
                  </a:lnTo>
                  <a:cubicBezTo>
                    <a:pt x="1641" y="1118"/>
                    <a:pt x="1641" y="1118"/>
                    <a:pt x="1628" y="1118"/>
                  </a:cubicBezTo>
                  <a:cubicBezTo>
                    <a:pt x="1628" y="1143"/>
                    <a:pt x="1616" y="1155"/>
                    <a:pt x="1616" y="1181"/>
                  </a:cubicBezTo>
                  <a:cubicBezTo>
                    <a:pt x="1602" y="1194"/>
                    <a:pt x="1602" y="1220"/>
                    <a:pt x="1616" y="1232"/>
                  </a:cubicBezTo>
                  <a:cubicBezTo>
                    <a:pt x="1628" y="1245"/>
                    <a:pt x="1628" y="1245"/>
                    <a:pt x="1641" y="1245"/>
                  </a:cubicBezTo>
                  <a:lnTo>
                    <a:pt x="1653" y="1257"/>
                  </a:lnTo>
                  <a:cubicBezTo>
                    <a:pt x="1667" y="1257"/>
                    <a:pt x="1667" y="1257"/>
                    <a:pt x="1679" y="1245"/>
                  </a:cubicBezTo>
                  <a:lnTo>
                    <a:pt x="1692" y="1245"/>
                  </a:lnTo>
                  <a:cubicBezTo>
                    <a:pt x="1704" y="1245"/>
                    <a:pt x="1704" y="1232"/>
                    <a:pt x="1717" y="1232"/>
                  </a:cubicBezTo>
                  <a:lnTo>
                    <a:pt x="1755" y="1194"/>
                  </a:lnTo>
                  <a:cubicBezTo>
                    <a:pt x="1755" y="1181"/>
                    <a:pt x="1768" y="1181"/>
                    <a:pt x="1768" y="1169"/>
                  </a:cubicBezTo>
                  <a:cubicBezTo>
                    <a:pt x="1768" y="1155"/>
                    <a:pt x="1780" y="1155"/>
                    <a:pt x="1780" y="1143"/>
                  </a:cubicBezTo>
                  <a:lnTo>
                    <a:pt x="1780" y="1118"/>
                  </a:lnTo>
                  <a:cubicBezTo>
                    <a:pt x="1794" y="1079"/>
                    <a:pt x="1780" y="1042"/>
                    <a:pt x="1780" y="1003"/>
                  </a:cubicBezTo>
                  <a:cubicBezTo>
                    <a:pt x="1780" y="991"/>
                    <a:pt x="1768" y="977"/>
                    <a:pt x="1768" y="952"/>
                  </a:cubicBezTo>
                  <a:lnTo>
                    <a:pt x="1768" y="952"/>
                  </a:lnTo>
                  <a:cubicBezTo>
                    <a:pt x="1882" y="1028"/>
                    <a:pt x="1984" y="1105"/>
                    <a:pt x="2073" y="1206"/>
                  </a:cubicBezTo>
                  <a:cubicBezTo>
                    <a:pt x="2079" y="1215"/>
                    <a:pt x="2087" y="1218"/>
                    <a:pt x="2095" y="1218"/>
                  </a:cubicBezTo>
                  <a:cubicBezTo>
                    <a:pt x="2127" y="1218"/>
                    <a:pt x="2167" y="1173"/>
                    <a:pt x="2136" y="1143"/>
                  </a:cubicBezTo>
                  <a:cubicBezTo>
                    <a:pt x="2035" y="977"/>
                    <a:pt x="1870" y="889"/>
                    <a:pt x="1692" y="813"/>
                  </a:cubicBezTo>
                  <a:cubicBezTo>
                    <a:pt x="1514" y="736"/>
                    <a:pt x="1311" y="672"/>
                    <a:pt x="1133" y="621"/>
                  </a:cubicBezTo>
                  <a:cubicBezTo>
                    <a:pt x="802" y="520"/>
                    <a:pt x="433" y="393"/>
                    <a:pt x="293" y="62"/>
                  </a:cubicBezTo>
                  <a:lnTo>
                    <a:pt x="293" y="37"/>
                  </a:lnTo>
                  <a:cubicBezTo>
                    <a:pt x="276" y="8"/>
                    <a:pt x="266" y="0"/>
                    <a:pt x="2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
            <p:cNvSpPr/>
            <p:nvPr/>
          </p:nvSpPr>
          <p:spPr>
            <a:xfrm>
              <a:off x="3909721" y="2632166"/>
              <a:ext cx="10209" cy="50492"/>
            </a:xfrm>
            <a:custGeom>
              <a:rect b="b" l="l" r="r" t="t"/>
              <a:pathLst>
                <a:path extrusionOk="0" h="1642" w="332">
                  <a:moveTo>
                    <a:pt x="63" y="1"/>
                  </a:moveTo>
                  <a:cubicBezTo>
                    <a:pt x="32" y="1"/>
                    <a:pt x="1" y="44"/>
                    <a:pt x="1" y="64"/>
                  </a:cubicBezTo>
                  <a:cubicBezTo>
                    <a:pt x="26" y="203"/>
                    <a:pt x="77" y="330"/>
                    <a:pt x="115" y="457"/>
                  </a:cubicBezTo>
                  <a:cubicBezTo>
                    <a:pt x="140" y="598"/>
                    <a:pt x="179" y="737"/>
                    <a:pt x="191" y="890"/>
                  </a:cubicBezTo>
                  <a:cubicBezTo>
                    <a:pt x="204" y="1017"/>
                    <a:pt x="216" y="1132"/>
                    <a:pt x="216" y="1259"/>
                  </a:cubicBezTo>
                  <a:lnTo>
                    <a:pt x="216" y="1437"/>
                  </a:lnTo>
                  <a:cubicBezTo>
                    <a:pt x="216" y="1488"/>
                    <a:pt x="204" y="1564"/>
                    <a:pt x="230" y="1627"/>
                  </a:cubicBezTo>
                  <a:cubicBezTo>
                    <a:pt x="230" y="1635"/>
                    <a:pt x="242" y="1642"/>
                    <a:pt x="255" y="1642"/>
                  </a:cubicBezTo>
                  <a:cubicBezTo>
                    <a:pt x="265" y="1642"/>
                    <a:pt x="275" y="1638"/>
                    <a:pt x="281" y="1627"/>
                  </a:cubicBezTo>
                  <a:cubicBezTo>
                    <a:pt x="331" y="1500"/>
                    <a:pt x="318" y="1335"/>
                    <a:pt x="318" y="1195"/>
                  </a:cubicBezTo>
                  <a:cubicBezTo>
                    <a:pt x="318" y="1055"/>
                    <a:pt x="306" y="903"/>
                    <a:pt x="293" y="763"/>
                  </a:cubicBezTo>
                  <a:cubicBezTo>
                    <a:pt x="267" y="635"/>
                    <a:pt x="242" y="496"/>
                    <a:pt x="216" y="369"/>
                  </a:cubicBezTo>
                  <a:cubicBezTo>
                    <a:pt x="204" y="305"/>
                    <a:pt x="179" y="242"/>
                    <a:pt x="153" y="178"/>
                  </a:cubicBezTo>
                  <a:cubicBezTo>
                    <a:pt x="140" y="115"/>
                    <a:pt x="128" y="51"/>
                    <a:pt x="89" y="13"/>
                  </a:cubicBezTo>
                  <a:cubicBezTo>
                    <a:pt x="81" y="4"/>
                    <a:pt x="72" y="1"/>
                    <a:pt x="63" y="1"/>
                  </a:cubicBezTo>
                  <a:close/>
                </a:path>
              </a:pathLst>
            </a:custGeom>
            <a:solidFill>
              <a:srgbClr val="DB27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7"/>
            <p:cNvSpPr/>
            <p:nvPr/>
          </p:nvSpPr>
          <p:spPr>
            <a:xfrm>
              <a:off x="4688884" y="3981658"/>
              <a:ext cx="167218" cy="135884"/>
            </a:xfrm>
            <a:custGeom>
              <a:rect b="b" l="l" r="r" t="t"/>
              <a:pathLst>
                <a:path extrusionOk="0" h="4419" w="5438">
                  <a:moveTo>
                    <a:pt x="3055" y="1"/>
                  </a:moveTo>
                  <a:cubicBezTo>
                    <a:pt x="3020" y="1"/>
                    <a:pt x="2990" y="56"/>
                    <a:pt x="3001" y="92"/>
                  </a:cubicBezTo>
                  <a:cubicBezTo>
                    <a:pt x="2989" y="92"/>
                    <a:pt x="2989" y="104"/>
                    <a:pt x="2989" y="104"/>
                  </a:cubicBezTo>
                  <a:lnTo>
                    <a:pt x="2963" y="104"/>
                  </a:lnTo>
                  <a:cubicBezTo>
                    <a:pt x="2709" y="143"/>
                    <a:pt x="2506" y="358"/>
                    <a:pt x="2340" y="536"/>
                  </a:cubicBezTo>
                  <a:cubicBezTo>
                    <a:pt x="2162" y="753"/>
                    <a:pt x="2035" y="994"/>
                    <a:pt x="1946" y="1261"/>
                  </a:cubicBezTo>
                  <a:cubicBezTo>
                    <a:pt x="1704" y="1223"/>
                    <a:pt x="1462" y="1206"/>
                    <a:pt x="1214" y="1206"/>
                  </a:cubicBezTo>
                  <a:cubicBezTo>
                    <a:pt x="1137" y="1206"/>
                    <a:pt x="1059" y="1207"/>
                    <a:pt x="980" y="1210"/>
                  </a:cubicBezTo>
                  <a:cubicBezTo>
                    <a:pt x="802" y="1223"/>
                    <a:pt x="624" y="1248"/>
                    <a:pt x="446" y="1287"/>
                  </a:cubicBezTo>
                  <a:cubicBezTo>
                    <a:pt x="356" y="1299"/>
                    <a:pt x="280" y="1324"/>
                    <a:pt x="204" y="1338"/>
                  </a:cubicBezTo>
                  <a:cubicBezTo>
                    <a:pt x="102" y="1363"/>
                    <a:pt x="51" y="1375"/>
                    <a:pt x="14" y="1465"/>
                  </a:cubicBezTo>
                  <a:cubicBezTo>
                    <a:pt x="1" y="1490"/>
                    <a:pt x="1" y="1541"/>
                    <a:pt x="39" y="1541"/>
                  </a:cubicBezTo>
                  <a:cubicBezTo>
                    <a:pt x="65" y="1548"/>
                    <a:pt x="88" y="1552"/>
                    <a:pt x="109" y="1552"/>
                  </a:cubicBezTo>
                  <a:cubicBezTo>
                    <a:pt x="161" y="1552"/>
                    <a:pt x="205" y="1534"/>
                    <a:pt x="268" y="1516"/>
                  </a:cubicBezTo>
                  <a:cubicBezTo>
                    <a:pt x="331" y="1490"/>
                    <a:pt x="407" y="1477"/>
                    <a:pt x="484" y="1465"/>
                  </a:cubicBezTo>
                  <a:cubicBezTo>
                    <a:pt x="624" y="1426"/>
                    <a:pt x="763" y="1401"/>
                    <a:pt x="904" y="1388"/>
                  </a:cubicBezTo>
                  <a:cubicBezTo>
                    <a:pt x="1081" y="1361"/>
                    <a:pt x="1263" y="1348"/>
                    <a:pt x="1446" y="1348"/>
                  </a:cubicBezTo>
                  <a:cubicBezTo>
                    <a:pt x="1603" y="1348"/>
                    <a:pt x="1762" y="1358"/>
                    <a:pt x="1921" y="1375"/>
                  </a:cubicBezTo>
                  <a:cubicBezTo>
                    <a:pt x="1819" y="1680"/>
                    <a:pt x="1717" y="1960"/>
                    <a:pt x="1475" y="2189"/>
                  </a:cubicBezTo>
                  <a:cubicBezTo>
                    <a:pt x="1311" y="2355"/>
                    <a:pt x="1082" y="2533"/>
                    <a:pt x="1043" y="2774"/>
                  </a:cubicBezTo>
                  <a:cubicBezTo>
                    <a:pt x="1034" y="2803"/>
                    <a:pt x="1053" y="2855"/>
                    <a:pt x="1086" y="2855"/>
                  </a:cubicBezTo>
                  <a:cubicBezTo>
                    <a:pt x="1096" y="2855"/>
                    <a:pt x="1107" y="2850"/>
                    <a:pt x="1119" y="2838"/>
                  </a:cubicBezTo>
                  <a:cubicBezTo>
                    <a:pt x="1209" y="2748"/>
                    <a:pt x="1260" y="2634"/>
                    <a:pt x="1348" y="2545"/>
                  </a:cubicBezTo>
                  <a:cubicBezTo>
                    <a:pt x="1438" y="2443"/>
                    <a:pt x="1539" y="2355"/>
                    <a:pt x="1628" y="2265"/>
                  </a:cubicBezTo>
                  <a:cubicBezTo>
                    <a:pt x="1819" y="2062"/>
                    <a:pt x="1921" y="1821"/>
                    <a:pt x="2009" y="1566"/>
                  </a:cubicBezTo>
                  <a:cubicBezTo>
                    <a:pt x="2022" y="1502"/>
                    <a:pt x="2048" y="1426"/>
                    <a:pt x="2073" y="1363"/>
                  </a:cubicBezTo>
                  <a:lnTo>
                    <a:pt x="2150" y="1744"/>
                  </a:lnTo>
                  <a:cubicBezTo>
                    <a:pt x="2150" y="1808"/>
                    <a:pt x="2162" y="1872"/>
                    <a:pt x="2175" y="1935"/>
                  </a:cubicBezTo>
                  <a:cubicBezTo>
                    <a:pt x="2187" y="1999"/>
                    <a:pt x="2200" y="2075"/>
                    <a:pt x="2226" y="2151"/>
                  </a:cubicBezTo>
                  <a:cubicBezTo>
                    <a:pt x="2233" y="2166"/>
                    <a:pt x="2245" y="2172"/>
                    <a:pt x="2258" y="2172"/>
                  </a:cubicBezTo>
                  <a:cubicBezTo>
                    <a:pt x="2268" y="2172"/>
                    <a:pt x="2278" y="2169"/>
                    <a:pt x="2289" y="2163"/>
                  </a:cubicBezTo>
                  <a:cubicBezTo>
                    <a:pt x="2314" y="2138"/>
                    <a:pt x="2328" y="2113"/>
                    <a:pt x="2328" y="2087"/>
                  </a:cubicBezTo>
                  <a:cubicBezTo>
                    <a:pt x="2314" y="2011"/>
                    <a:pt x="2302" y="1948"/>
                    <a:pt x="2277" y="1884"/>
                  </a:cubicBezTo>
                  <a:lnTo>
                    <a:pt x="2238" y="1694"/>
                  </a:lnTo>
                  <a:cubicBezTo>
                    <a:pt x="2213" y="1553"/>
                    <a:pt x="2187" y="1414"/>
                    <a:pt x="2162" y="1287"/>
                  </a:cubicBezTo>
                  <a:cubicBezTo>
                    <a:pt x="2154" y="1262"/>
                    <a:pt x="2146" y="1253"/>
                    <a:pt x="2135" y="1253"/>
                  </a:cubicBezTo>
                  <a:cubicBezTo>
                    <a:pt x="2128" y="1253"/>
                    <a:pt x="2120" y="1256"/>
                    <a:pt x="2111" y="1261"/>
                  </a:cubicBezTo>
                  <a:cubicBezTo>
                    <a:pt x="2175" y="1096"/>
                    <a:pt x="2251" y="943"/>
                    <a:pt x="2353" y="804"/>
                  </a:cubicBezTo>
                  <a:cubicBezTo>
                    <a:pt x="2531" y="562"/>
                    <a:pt x="2772" y="397"/>
                    <a:pt x="2976" y="193"/>
                  </a:cubicBezTo>
                  <a:cubicBezTo>
                    <a:pt x="2976" y="193"/>
                    <a:pt x="2976" y="180"/>
                    <a:pt x="2989" y="180"/>
                  </a:cubicBezTo>
                  <a:cubicBezTo>
                    <a:pt x="2989" y="346"/>
                    <a:pt x="3001" y="499"/>
                    <a:pt x="3014" y="651"/>
                  </a:cubicBezTo>
                  <a:cubicBezTo>
                    <a:pt x="3040" y="829"/>
                    <a:pt x="3040" y="1007"/>
                    <a:pt x="3065" y="1172"/>
                  </a:cubicBezTo>
                  <a:cubicBezTo>
                    <a:pt x="3065" y="1185"/>
                    <a:pt x="3077" y="1185"/>
                    <a:pt x="3077" y="1197"/>
                  </a:cubicBezTo>
                  <a:cubicBezTo>
                    <a:pt x="3065" y="1223"/>
                    <a:pt x="3052" y="1248"/>
                    <a:pt x="3065" y="1274"/>
                  </a:cubicBezTo>
                  <a:cubicBezTo>
                    <a:pt x="3192" y="1439"/>
                    <a:pt x="3306" y="1592"/>
                    <a:pt x="3433" y="1744"/>
                  </a:cubicBezTo>
                  <a:cubicBezTo>
                    <a:pt x="3548" y="1897"/>
                    <a:pt x="3675" y="2050"/>
                    <a:pt x="3802" y="2202"/>
                  </a:cubicBezTo>
                  <a:cubicBezTo>
                    <a:pt x="3637" y="2291"/>
                    <a:pt x="3548" y="2482"/>
                    <a:pt x="3472" y="2647"/>
                  </a:cubicBezTo>
                  <a:cubicBezTo>
                    <a:pt x="3382" y="2812"/>
                    <a:pt x="3331" y="3003"/>
                    <a:pt x="3281" y="3194"/>
                  </a:cubicBezTo>
                  <a:cubicBezTo>
                    <a:pt x="3192" y="3575"/>
                    <a:pt x="3141" y="3994"/>
                    <a:pt x="3230" y="4376"/>
                  </a:cubicBezTo>
                  <a:cubicBezTo>
                    <a:pt x="3235" y="4406"/>
                    <a:pt x="3252" y="4418"/>
                    <a:pt x="3271" y="4418"/>
                  </a:cubicBezTo>
                  <a:cubicBezTo>
                    <a:pt x="3299" y="4418"/>
                    <a:pt x="3331" y="4389"/>
                    <a:pt x="3331" y="4350"/>
                  </a:cubicBezTo>
                  <a:cubicBezTo>
                    <a:pt x="3331" y="4160"/>
                    <a:pt x="3306" y="3982"/>
                    <a:pt x="3319" y="3791"/>
                  </a:cubicBezTo>
                  <a:cubicBezTo>
                    <a:pt x="3331" y="3601"/>
                    <a:pt x="3357" y="3423"/>
                    <a:pt x="3408" y="3245"/>
                  </a:cubicBezTo>
                  <a:cubicBezTo>
                    <a:pt x="3459" y="3079"/>
                    <a:pt x="3535" y="2914"/>
                    <a:pt x="3611" y="2762"/>
                  </a:cubicBezTo>
                  <a:cubicBezTo>
                    <a:pt x="3637" y="2711"/>
                    <a:pt x="3662" y="2672"/>
                    <a:pt x="3687" y="2634"/>
                  </a:cubicBezTo>
                  <a:cubicBezTo>
                    <a:pt x="3815" y="2697"/>
                    <a:pt x="3942" y="2762"/>
                    <a:pt x="4069" y="2812"/>
                  </a:cubicBezTo>
                  <a:cubicBezTo>
                    <a:pt x="4209" y="2875"/>
                    <a:pt x="4336" y="2940"/>
                    <a:pt x="4476" y="3003"/>
                  </a:cubicBezTo>
                  <a:cubicBezTo>
                    <a:pt x="4616" y="3067"/>
                    <a:pt x="4755" y="3143"/>
                    <a:pt x="4896" y="3206"/>
                  </a:cubicBezTo>
                  <a:cubicBezTo>
                    <a:pt x="5035" y="3282"/>
                    <a:pt x="5188" y="3384"/>
                    <a:pt x="5340" y="3409"/>
                  </a:cubicBezTo>
                  <a:cubicBezTo>
                    <a:pt x="5344" y="3410"/>
                    <a:pt x="5348" y="3411"/>
                    <a:pt x="5352" y="3411"/>
                  </a:cubicBezTo>
                  <a:cubicBezTo>
                    <a:pt x="5398" y="3411"/>
                    <a:pt x="5438" y="3343"/>
                    <a:pt x="5391" y="3308"/>
                  </a:cubicBezTo>
                  <a:cubicBezTo>
                    <a:pt x="5264" y="3219"/>
                    <a:pt x="5111" y="3155"/>
                    <a:pt x="4959" y="3079"/>
                  </a:cubicBezTo>
                  <a:cubicBezTo>
                    <a:pt x="4794" y="3016"/>
                    <a:pt x="4641" y="2926"/>
                    <a:pt x="4489" y="2850"/>
                  </a:cubicBezTo>
                  <a:cubicBezTo>
                    <a:pt x="4336" y="2774"/>
                    <a:pt x="4184" y="2697"/>
                    <a:pt x="4043" y="2621"/>
                  </a:cubicBezTo>
                  <a:lnTo>
                    <a:pt x="3815" y="2507"/>
                  </a:lnTo>
                  <a:cubicBezTo>
                    <a:pt x="3802" y="2507"/>
                    <a:pt x="3789" y="2494"/>
                    <a:pt x="3777" y="2482"/>
                  </a:cubicBezTo>
                  <a:cubicBezTo>
                    <a:pt x="3789" y="2469"/>
                    <a:pt x="3802" y="2443"/>
                    <a:pt x="3815" y="2418"/>
                  </a:cubicBezTo>
                  <a:cubicBezTo>
                    <a:pt x="3840" y="2367"/>
                    <a:pt x="3853" y="2316"/>
                    <a:pt x="3865" y="2265"/>
                  </a:cubicBezTo>
                  <a:cubicBezTo>
                    <a:pt x="3879" y="2253"/>
                    <a:pt x="3879" y="2214"/>
                    <a:pt x="3865" y="2202"/>
                  </a:cubicBezTo>
                  <a:cubicBezTo>
                    <a:pt x="3865" y="2202"/>
                    <a:pt x="3865" y="2189"/>
                    <a:pt x="3879" y="2189"/>
                  </a:cubicBezTo>
                  <a:cubicBezTo>
                    <a:pt x="3891" y="2163"/>
                    <a:pt x="3891" y="2113"/>
                    <a:pt x="3879" y="2087"/>
                  </a:cubicBezTo>
                  <a:cubicBezTo>
                    <a:pt x="3637" y="1782"/>
                    <a:pt x="3396" y="1477"/>
                    <a:pt x="3153" y="1185"/>
                  </a:cubicBezTo>
                  <a:lnTo>
                    <a:pt x="3141" y="1172"/>
                  </a:lnTo>
                  <a:cubicBezTo>
                    <a:pt x="3153" y="1160"/>
                    <a:pt x="3167" y="1146"/>
                    <a:pt x="3167" y="1134"/>
                  </a:cubicBezTo>
                  <a:cubicBezTo>
                    <a:pt x="3153" y="956"/>
                    <a:pt x="3141" y="778"/>
                    <a:pt x="3128" y="612"/>
                  </a:cubicBezTo>
                  <a:cubicBezTo>
                    <a:pt x="3116" y="460"/>
                    <a:pt x="3090" y="307"/>
                    <a:pt x="3077" y="155"/>
                  </a:cubicBezTo>
                  <a:lnTo>
                    <a:pt x="3077" y="155"/>
                  </a:lnTo>
                  <a:cubicBezTo>
                    <a:pt x="3153" y="231"/>
                    <a:pt x="3230" y="295"/>
                    <a:pt x="3306" y="358"/>
                  </a:cubicBezTo>
                  <a:cubicBezTo>
                    <a:pt x="3396" y="448"/>
                    <a:pt x="3484" y="524"/>
                    <a:pt x="3560" y="626"/>
                  </a:cubicBezTo>
                  <a:cubicBezTo>
                    <a:pt x="3637" y="702"/>
                    <a:pt x="3701" y="790"/>
                    <a:pt x="3764" y="892"/>
                  </a:cubicBezTo>
                  <a:cubicBezTo>
                    <a:pt x="3840" y="994"/>
                    <a:pt x="3891" y="1096"/>
                    <a:pt x="3967" y="1197"/>
                  </a:cubicBezTo>
                  <a:cubicBezTo>
                    <a:pt x="3973" y="1206"/>
                    <a:pt x="3980" y="1209"/>
                    <a:pt x="3988" y="1209"/>
                  </a:cubicBezTo>
                  <a:cubicBezTo>
                    <a:pt x="4017" y="1209"/>
                    <a:pt x="4054" y="1164"/>
                    <a:pt x="4043" y="1134"/>
                  </a:cubicBezTo>
                  <a:cubicBezTo>
                    <a:pt x="3967" y="918"/>
                    <a:pt x="3828" y="727"/>
                    <a:pt x="3675" y="549"/>
                  </a:cubicBezTo>
                  <a:lnTo>
                    <a:pt x="3675" y="549"/>
                  </a:lnTo>
                  <a:cubicBezTo>
                    <a:pt x="3764" y="587"/>
                    <a:pt x="3865" y="612"/>
                    <a:pt x="3955" y="626"/>
                  </a:cubicBezTo>
                  <a:lnTo>
                    <a:pt x="4120" y="626"/>
                  </a:lnTo>
                  <a:lnTo>
                    <a:pt x="4272" y="587"/>
                  </a:lnTo>
                  <a:cubicBezTo>
                    <a:pt x="4286" y="575"/>
                    <a:pt x="4298" y="562"/>
                    <a:pt x="4298" y="549"/>
                  </a:cubicBezTo>
                  <a:cubicBezTo>
                    <a:pt x="4298" y="536"/>
                    <a:pt x="4286" y="524"/>
                    <a:pt x="4272" y="524"/>
                  </a:cubicBezTo>
                  <a:cubicBezTo>
                    <a:pt x="4221" y="536"/>
                    <a:pt x="4171" y="549"/>
                    <a:pt x="4120" y="549"/>
                  </a:cubicBezTo>
                  <a:cubicBezTo>
                    <a:pt x="4069" y="562"/>
                    <a:pt x="4018" y="562"/>
                    <a:pt x="3980" y="562"/>
                  </a:cubicBezTo>
                  <a:cubicBezTo>
                    <a:pt x="3879" y="549"/>
                    <a:pt x="3789" y="524"/>
                    <a:pt x="3701" y="473"/>
                  </a:cubicBezTo>
                  <a:cubicBezTo>
                    <a:pt x="3675" y="473"/>
                    <a:pt x="3650" y="485"/>
                    <a:pt x="3637" y="499"/>
                  </a:cubicBezTo>
                  <a:cubicBezTo>
                    <a:pt x="3637" y="485"/>
                    <a:pt x="3624" y="473"/>
                    <a:pt x="3611" y="473"/>
                  </a:cubicBezTo>
                  <a:cubicBezTo>
                    <a:pt x="3535" y="384"/>
                    <a:pt x="3459" y="295"/>
                    <a:pt x="3370" y="219"/>
                  </a:cubicBezTo>
                  <a:cubicBezTo>
                    <a:pt x="3281" y="143"/>
                    <a:pt x="3179" y="41"/>
                    <a:pt x="3065" y="2"/>
                  </a:cubicBezTo>
                  <a:cubicBezTo>
                    <a:pt x="3062" y="1"/>
                    <a:pt x="3058" y="1"/>
                    <a:pt x="3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7"/>
            <p:cNvSpPr/>
            <p:nvPr/>
          </p:nvSpPr>
          <p:spPr>
            <a:xfrm>
              <a:off x="4366862" y="3965330"/>
              <a:ext cx="87883" cy="72386"/>
            </a:xfrm>
            <a:custGeom>
              <a:rect b="b" l="l" r="r" t="t"/>
              <a:pathLst>
                <a:path extrusionOk="0" h="2354" w="2858">
                  <a:moveTo>
                    <a:pt x="61" y="1"/>
                  </a:moveTo>
                  <a:cubicBezTo>
                    <a:pt x="32" y="1"/>
                    <a:pt x="1" y="29"/>
                    <a:pt x="10" y="63"/>
                  </a:cubicBezTo>
                  <a:cubicBezTo>
                    <a:pt x="174" y="445"/>
                    <a:pt x="556" y="572"/>
                    <a:pt x="925" y="711"/>
                  </a:cubicBezTo>
                  <a:cubicBezTo>
                    <a:pt x="912" y="737"/>
                    <a:pt x="912" y="775"/>
                    <a:pt x="937" y="813"/>
                  </a:cubicBezTo>
                  <a:cubicBezTo>
                    <a:pt x="988" y="864"/>
                    <a:pt x="912" y="965"/>
                    <a:pt x="874" y="1004"/>
                  </a:cubicBezTo>
                  <a:cubicBezTo>
                    <a:pt x="823" y="1067"/>
                    <a:pt x="747" y="1118"/>
                    <a:pt x="696" y="1169"/>
                  </a:cubicBezTo>
                  <a:cubicBezTo>
                    <a:pt x="607" y="1258"/>
                    <a:pt x="530" y="1360"/>
                    <a:pt x="480" y="1462"/>
                  </a:cubicBezTo>
                  <a:cubicBezTo>
                    <a:pt x="391" y="1677"/>
                    <a:pt x="366" y="1957"/>
                    <a:pt x="493" y="2161"/>
                  </a:cubicBezTo>
                  <a:cubicBezTo>
                    <a:pt x="496" y="2168"/>
                    <a:pt x="504" y="2171"/>
                    <a:pt x="512" y="2171"/>
                  </a:cubicBezTo>
                  <a:cubicBezTo>
                    <a:pt x="535" y="2171"/>
                    <a:pt x="565" y="2150"/>
                    <a:pt x="556" y="2123"/>
                  </a:cubicBezTo>
                  <a:cubicBezTo>
                    <a:pt x="518" y="1996"/>
                    <a:pt x="493" y="1855"/>
                    <a:pt x="505" y="1716"/>
                  </a:cubicBezTo>
                  <a:cubicBezTo>
                    <a:pt x="518" y="1589"/>
                    <a:pt x="569" y="1449"/>
                    <a:pt x="645" y="1347"/>
                  </a:cubicBezTo>
                  <a:cubicBezTo>
                    <a:pt x="683" y="1296"/>
                    <a:pt x="734" y="1245"/>
                    <a:pt x="785" y="1208"/>
                  </a:cubicBezTo>
                  <a:cubicBezTo>
                    <a:pt x="849" y="1157"/>
                    <a:pt x="937" y="1118"/>
                    <a:pt x="988" y="1055"/>
                  </a:cubicBezTo>
                  <a:cubicBezTo>
                    <a:pt x="1064" y="965"/>
                    <a:pt x="1090" y="852"/>
                    <a:pt x="1052" y="762"/>
                  </a:cubicBezTo>
                  <a:lnTo>
                    <a:pt x="1052" y="762"/>
                  </a:lnTo>
                  <a:cubicBezTo>
                    <a:pt x="1192" y="813"/>
                    <a:pt x="1332" y="877"/>
                    <a:pt x="1459" y="965"/>
                  </a:cubicBezTo>
                  <a:cubicBezTo>
                    <a:pt x="1675" y="1131"/>
                    <a:pt x="1840" y="1347"/>
                    <a:pt x="1980" y="1589"/>
                  </a:cubicBezTo>
                  <a:cubicBezTo>
                    <a:pt x="2132" y="1830"/>
                    <a:pt x="2222" y="2097"/>
                    <a:pt x="2361" y="2339"/>
                  </a:cubicBezTo>
                  <a:cubicBezTo>
                    <a:pt x="2369" y="2349"/>
                    <a:pt x="2379" y="2354"/>
                    <a:pt x="2388" y="2354"/>
                  </a:cubicBezTo>
                  <a:cubicBezTo>
                    <a:pt x="2423" y="2354"/>
                    <a:pt x="2460" y="2290"/>
                    <a:pt x="2451" y="2250"/>
                  </a:cubicBezTo>
                  <a:cubicBezTo>
                    <a:pt x="2374" y="2008"/>
                    <a:pt x="2234" y="1754"/>
                    <a:pt x="2107" y="1525"/>
                  </a:cubicBezTo>
                  <a:cubicBezTo>
                    <a:pt x="1968" y="1296"/>
                    <a:pt x="1815" y="1080"/>
                    <a:pt x="1612" y="915"/>
                  </a:cubicBezTo>
                  <a:cubicBezTo>
                    <a:pt x="1649" y="915"/>
                    <a:pt x="1688" y="928"/>
                    <a:pt x="1739" y="940"/>
                  </a:cubicBezTo>
                  <a:cubicBezTo>
                    <a:pt x="1853" y="965"/>
                    <a:pt x="1980" y="1004"/>
                    <a:pt x="2095" y="1030"/>
                  </a:cubicBezTo>
                  <a:cubicBezTo>
                    <a:pt x="2209" y="1067"/>
                    <a:pt x="2310" y="1106"/>
                    <a:pt x="2425" y="1157"/>
                  </a:cubicBezTo>
                  <a:cubicBezTo>
                    <a:pt x="2502" y="1194"/>
                    <a:pt x="2578" y="1233"/>
                    <a:pt x="2654" y="1284"/>
                  </a:cubicBezTo>
                  <a:cubicBezTo>
                    <a:pt x="2692" y="1309"/>
                    <a:pt x="2743" y="1335"/>
                    <a:pt x="2793" y="1335"/>
                  </a:cubicBezTo>
                  <a:cubicBezTo>
                    <a:pt x="2832" y="1321"/>
                    <a:pt x="2858" y="1284"/>
                    <a:pt x="2844" y="1245"/>
                  </a:cubicBezTo>
                  <a:cubicBezTo>
                    <a:pt x="2756" y="1143"/>
                    <a:pt x="2603" y="1080"/>
                    <a:pt x="2488" y="1016"/>
                  </a:cubicBezTo>
                  <a:cubicBezTo>
                    <a:pt x="2374" y="965"/>
                    <a:pt x="2247" y="915"/>
                    <a:pt x="2120" y="864"/>
                  </a:cubicBezTo>
                  <a:cubicBezTo>
                    <a:pt x="1980" y="813"/>
                    <a:pt x="1840" y="775"/>
                    <a:pt x="1700" y="750"/>
                  </a:cubicBezTo>
                  <a:cubicBezTo>
                    <a:pt x="1596" y="718"/>
                    <a:pt x="1492" y="695"/>
                    <a:pt x="1381" y="695"/>
                  </a:cubicBezTo>
                  <a:cubicBezTo>
                    <a:pt x="1357" y="695"/>
                    <a:pt x="1332" y="697"/>
                    <a:pt x="1307" y="699"/>
                  </a:cubicBezTo>
                  <a:lnTo>
                    <a:pt x="1293" y="711"/>
                  </a:lnTo>
                  <a:cubicBezTo>
                    <a:pt x="1154" y="635"/>
                    <a:pt x="1001" y="584"/>
                    <a:pt x="861" y="533"/>
                  </a:cubicBezTo>
                  <a:cubicBezTo>
                    <a:pt x="556" y="445"/>
                    <a:pt x="239" y="318"/>
                    <a:pt x="98" y="25"/>
                  </a:cubicBezTo>
                  <a:cubicBezTo>
                    <a:pt x="90" y="8"/>
                    <a:pt x="76"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
            <p:cNvSpPr/>
            <p:nvPr/>
          </p:nvSpPr>
          <p:spPr>
            <a:xfrm>
              <a:off x="4344198" y="3998940"/>
              <a:ext cx="39637" cy="79612"/>
            </a:xfrm>
            <a:custGeom>
              <a:rect b="b" l="l" r="r" t="t"/>
              <a:pathLst>
                <a:path extrusionOk="0" h="2589" w="1289">
                  <a:moveTo>
                    <a:pt x="83" y="0"/>
                  </a:moveTo>
                  <a:cubicBezTo>
                    <a:pt x="46" y="0"/>
                    <a:pt x="1" y="39"/>
                    <a:pt x="9" y="89"/>
                  </a:cubicBezTo>
                  <a:cubicBezTo>
                    <a:pt x="72" y="496"/>
                    <a:pt x="111" y="915"/>
                    <a:pt x="98" y="1335"/>
                  </a:cubicBezTo>
                  <a:cubicBezTo>
                    <a:pt x="98" y="1538"/>
                    <a:pt x="98" y="1742"/>
                    <a:pt x="72" y="1957"/>
                  </a:cubicBezTo>
                  <a:cubicBezTo>
                    <a:pt x="72" y="2059"/>
                    <a:pt x="60" y="2161"/>
                    <a:pt x="47" y="2263"/>
                  </a:cubicBezTo>
                  <a:cubicBezTo>
                    <a:pt x="35" y="2364"/>
                    <a:pt x="9" y="2466"/>
                    <a:pt x="22" y="2568"/>
                  </a:cubicBezTo>
                  <a:cubicBezTo>
                    <a:pt x="22" y="2583"/>
                    <a:pt x="39" y="2589"/>
                    <a:pt x="57" y="2589"/>
                  </a:cubicBezTo>
                  <a:cubicBezTo>
                    <a:pt x="68" y="2589"/>
                    <a:pt x="80" y="2586"/>
                    <a:pt x="86" y="2581"/>
                  </a:cubicBezTo>
                  <a:cubicBezTo>
                    <a:pt x="136" y="2542"/>
                    <a:pt x="136" y="2491"/>
                    <a:pt x="136" y="2428"/>
                  </a:cubicBezTo>
                  <a:cubicBezTo>
                    <a:pt x="162" y="2327"/>
                    <a:pt x="174" y="2225"/>
                    <a:pt x="174" y="2123"/>
                  </a:cubicBezTo>
                  <a:cubicBezTo>
                    <a:pt x="187" y="2008"/>
                    <a:pt x="200" y="1881"/>
                    <a:pt x="213" y="1767"/>
                  </a:cubicBezTo>
                  <a:cubicBezTo>
                    <a:pt x="264" y="1805"/>
                    <a:pt x="314" y="1844"/>
                    <a:pt x="378" y="1881"/>
                  </a:cubicBezTo>
                  <a:lnTo>
                    <a:pt x="645" y="2072"/>
                  </a:lnTo>
                  <a:lnTo>
                    <a:pt x="911" y="2263"/>
                  </a:lnTo>
                  <a:cubicBezTo>
                    <a:pt x="1001" y="2327"/>
                    <a:pt x="1089" y="2390"/>
                    <a:pt x="1191" y="2454"/>
                  </a:cubicBezTo>
                  <a:cubicBezTo>
                    <a:pt x="1198" y="2459"/>
                    <a:pt x="1204" y="2461"/>
                    <a:pt x="1210" y="2461"/>
                  </a:cubicBezTo>
                  <a:cubicBezTo>
                    <a:pt x="1254" y="2461"/>
                    <a:pt x="1288" y="2360"/>
                    <a:pt x="1255" y="2327"/>
                  </a:cubicBezTo>
                  <a:cubicBezTo>
                    <a:pt x="1166" y="2250"/>
                    <a:pt x="1064" y="2186"/>
                    <a:pt x="976" y="2123"/>
                  </a:cubicBezTo>
                  <a:lnTo>
                    <a:pt x="708" y="1932"/>
                  </a:lnTo>
                  <a:cubicBezTo>
                    <a:pt x="620" y="1869"/>
                    <a:pt x="530" y="1805"/>
                    <a:pt x="454" y="1754"/>
                  </a:cubicBezTo>
                  <a:cubicBezTo>
                    <a:pt x="403" y="1716"/>
                    <a:pt x="365" y="1691"/>
                    <a:pt x="314" y="1652"/>
                  </a:cubicBezTo>
                  <a:cubicBezTo>
                    <a:pt x="289" y="1627"/>
                    <a:pt x="250" y="1615"/>
                    <a:pt x="213" y="1589"/>
                  </a:cubicBezTo>
                  <a:cubicBezTo>
                    <a:pt x="213" y="1538"/>
                    <a:pt x="225" y="1488"/>
                    <a:pt x="225" y="1437"/>
                  </a:cubicBezTo>
                  <a:cubicBezTo>
                    <a:pt x="225" y="966"/>
                    <a:pt x="200" y="508"/>
                    <a:pt x="123" y="38"/>
                  </a:cubicBezTo>
                  <a:cubicBezTo>
                    <a:pt x="119" y="12"/>
                    <a:pt x="102" y="0"/>
                    <a:pt x="8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
            <p:cNvSpPr/>
            <p:nvPr/>
          </p:nvSpPr>
          <p:spPr>
            <a:xfrm>
              <a:off x="4281836" y="4015945"/>
              <a:ext cx="36654" cy="60485"/>
            </a:xfrm>
            <a:custGeom>
              <a:rect b="b" l="l" r="r" t="t"/>
              <a:pathLst>
                <a:path extrusionOk="0" h="1967" w="1192">
                  <a:moveTo>
                    <a:pt x="1153" y="1"/>
                  </a:moveTo>
                  <a:cubicBezTo>
                    <a:pt x="1148" y="1"/>
                    <a:pt x="1141" y="2"/>
                    <a:pt x="1134" y="6"/>
                  </a:cubicBezTo>
                  <a:cubicBezTo>
                    <a:pt x="982" y="82"/>
                    <a:pt x="817" y="197"/>
                    <a:pt x="727" y="350"/>
                  </a:cubicBezTo>
                  <a:cubicBezTo>
                    <a:pt x="613" y="528"/>
                    <a:pt x="613" y="731"/>
                    <a:pt x="613" y="947"/>
                  </a:cubicBezTo>
                  <a:cubicBezTo>
                    <a:pt x="613" y="1087"/>
                    <a:pt x="588" y="1214"/>
                    <a:pt x="498" y="1328"/>
                  </a:cubicBezTo>
                  <a:cubicBezTo>
                    <a:pt x="435" y="1392"/>
                    <a:pt x="371" y="1443"/>
                    <a:pt x="308" y="1506"/>
                  </a:cubicBezTo>
                  <a:cubicBezTo>
                    <a:pt x="181" y="1621"/>
                    <a:pt x="66" y="1735"/>
                    <a:pt x="15" y="1901"/>
                  </a:cubicBezTo>
                  <a:cubicBezTo>
                    <a:pt x="1" y="1944"/>
                    <a:pt x="23" y="1967"/>
                    <a:pt x="50" y="1967"/>
                  </a:cubicBezTo>
                  <a:cubicBezTo>
                    <a:pt x="71" y="1967"/>
                    <a:pt x="94" y="1954"/>
                    <a:pt x="105" y="1926"/>
                  </a:cubicBezTo>
                  <a:cubicBezTo>
                    <a:pt x="232" y="1621"/>
                    <a:pt x="600" y="1494"/>
                    <a:pt x="702" y="1176"/>
                  </a:cubicBezTo>
                  <a:cubicBezTo>
                    <a:pt x="778" y="960"/>
                    <a:pt x="690" y="743"/>
                    <a:pt x="766" y="540"/>
                  </a:cubicBezTo>
                  <a:cubicBezTo>
                    <a:pt x="842" y="337"/>
                    <a:pt x="956" y="172"/>
                    <a:pt x="1147" y="70"/>
                  </a:cubicBezTo>
                  <a:cubicBezTo>
                    <a:pt x="1191" y="59"/>
                    <a:pt x="1187" y="1"/>
                    <a:pt x="11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
            <p:cNvSpPr/>
            <p:nvPr/>
          </p:nvSpPr>
          <p:spPr>
            <a:xfrm>
              <a:off x="4315692" y="4018774"/>
              <a:ext cx="11193" cy="32718"/>
            </a:xfrm>
            <a:custGeom>
              <a:rect b="b" l="l" r="r" t="t"/>
              <a:pathLst>
                <a:path extrusionOk="0" h="1064" w="364">
                  <a:moveTo>
                    <a:pt x="82" y="1"/>
                  </a:moveTo>
                  <a:cubicBezTo>
                    <a:pt x="44" y="1"/>
                    <a:pt x="1" y="65"/>
                    <a:pt x="21" y="105"/>
                  </a:cubicBezTo>
                  <a:cubicBezTo>
                    <a:pt x="109" y="232"/>
                    <a:pt x="186" y="372"/>
                    <a:pt x="224" y="524"/>
                  </a:cubicBezTo>
                  <a:cubicBezTo>
                    <a:pt x="237" y="601"/>
                    <a:pt x="250" y="677"/>
                    <a:pt x="250" y="753"/>
                  </a:cubicBezTo>
                  <a:lnTo>
                    <a:pt x="250" y="1033"/>
                  </a:lnTo>
                  <a:cubicBezTo>
                    <a:pt x="250" y="1051"/>
                    <a:pt x="263" y="1063"/>
                    <a:pt x="281" y="1063"/>
                  </a:cubicBezTo>
                  <a:cubicBezTo>
                    <a:pt x="287" y="1063"/>
                    <a:pt x="294" y="1062"/>
                    <a:pt x="301" y="1058"/>
                  </a:cubicBezTo>
                  <a:cubicBezTo>
                    <a:pt x="326" y="1058"/>
                    <a:pt x="338" y="1021"/>
                    <a:pt x="338" y="995"/>
                  </a:cubicBezTo>
                  <a:cubicBezTo>
                    <a:pt x="352" y="956"/>
                    <a:pt x="364" y="944"/>
                    <a:pt x="364" y="906"/>
                  </a:cubicBezTo>
                  <a:lnTo>
                    <a:pt x="364" y="829"/>
                  </a:lnTo>
                  <a:lnTo>
                    <a:pt x="364" y="715"/>
                  </a:lnTo>
                  <a:cubicBezTo>
                    <a:pt x="352" y="639"/>
                    <a:pt x="352" y="550"/>
                    <a:pt x="326" y="487"/>
                  </a:cubicBezTo>
                  <a:cubicBezTo>
                    <a:pt x="287" y="309"/>
                    <a:pt x="211" y="156"/>
                    <a:pt x="109" y="16"/>
                  </a:cubicBezTo>
                  <a:cubicBezTo>
                    <a:pt x="102" y="5"/>
                    <a:pt x="92" y="1"/>
                    <a:pt x="82" y="1"/>
                  </a:cubicBezTo>
                  <a:close/>
                </a:path>
              </a:pathLst>
            </a:custGeom>
            <a:solidFill>
              <a:srgbClr val="DB27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
            <p:cNvSpPr/>
            <p:nvPr/>
          </p:nvSpPr>
          <p:spPr>
            <a:xfrm>
              <a:off x="4324918" y="3982888"/>
              <a:ext cx="24907" cy="11070"/>
            </a:xfrm>
            <a:custGeom>
              <a:rect b="b" l="l" r="r" t="t"/>
              <a:pathLst>
                <a:path extrusionOk="0" h="360" w="810">
                  <a:moveTo>
                    <a:pt x="89" y="1"/>
                  </a:moveTo>
                  <a:cubicBezTo>
                    <a:pt x="77" y="1"/>
                    <a:pt x="52" y="1"/>
                    <a:pt x="52" y="13"/>
                  </a:cubicBezTo>
                  <a:cubicBezTo>
                    <a:pt x="38" y="26"/>
                    <a:pt x="26" y="38"/>
                    <a:pt x="26" y="52"/>
                  </a:cubicBezTo>
                  <a:cubicBezTo>
                    <a:pt x="13" y="64"/>
                    <a:pt x="1" y="89"/>
                    <a:pt x="13" y="115"/>
                  </a:cubicBezTo>
                  <a:cubicBezTo>
                    <a:pt x="52" y="179"/>
                    <a:pt x="140" y="191"/>
                    <a:pt x="216" y="216"/>
                  </a:cubicBezTo>
                  <a:cubicBezTo>
                    <a:pt x="267" y="230"/>
                    <a:pt x="331" y="255"/>
                    <a:pt x="394" y="267"/>
                  </a:cubicBezTo>
                  <a:cubicBezTo>
                    <a:pt x="496" y="306"/>
                    <a:pt x="598" y="331"/>
                    <a:pt x="713" y="357"/>
                  </a:cubicBezTo>
                  <a:cubicBezTo>
                    <a:pt x="718" y="359"/>
                    <a:pt x="723" y="360"/>
                    <a:pt x="728" y="360"/>
                  </a:cubicBezTo>
                  <a:cubicBezTo>
                    <a:pt x="781" y="360"/>
                    <a:pt x="809" y="240"/>
                    <a:pt x="750" y="216"/>
                  </a:cubicBezTo>
                  <a:cubicBezTo>
                    <a:pt x="535" y="140"/>
                    <a:pt x="318" y="64"/>
                    <a:pt x="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7"/>
            <p:cNvSpPr/>
            <p:nvPr/>
          </p:nvSpPr>
          <p:spPr>
            <a:xfrm>
              <a:off x="4349549" y="3969604"/>
              <a:ext cx="10978" cy="5504"/>
            </a:xfrm>
            <a:custGeom>
              <a:rect b="b" l="l" r="r" t="t"/>
              <a:pathLst>
                <a:path extrusionOk="0" h="179" w="357">
                  <a:moveTo>
                    <a:pt x="115" y="1"/>
                  </a:moveTo>
                  <a:cubicBezTo>
                    <a:pt x="115" y="1"/>
                    <a:pt x="102" y="1"/>
                    <a:pt x="102" y="13"/>
                  </a:cubicBezTo>
                  <a:cubicBezTo>
                    <a:pt x="76" y="13"/>
                    <a:pt x="64" y="26"/>
                    <a:pt x="51" y="26"/>
                  </a:cubicBezTo>
                  <a:cubicBezTo>
                    <a:pt x="26" y="38"/>
                    <a:pt x="0" y="77"/>
                    <a:pt x="26" y="102"/>
                  </a:cubicBezTo>
                  <a:cubicBezTo>
                    <a:pt x="39" y="114"/>
                    <a:pt x="51" y="128"/>
                    <a:pt x="64" y="128"/>
                  </a:cubicBezTo>
                  <a:cubicBezTo>
                    <a:pt x="76" y="128"/>
                    <a:pt x="90" y="140"/>
                    <a:pt x="115" y="140"/>
                  </a:cubicBezTo>
                  <a:cubicBezTo>
                    <a:pt x="127" y="140"/>
                    <a:pt x="140" y="153"/>
                    <a:pt x="166" y="153"/>
                  </a:cubicBezTo>
                  <a:cubicBezTo>
                    <a:pt x="191" y="165"/>
                    <a:pt x="229" y="165"/>
                    <a:pt x="268" y="179"/>
                  </a:cubicBezTo>
                  <a:lnTo>
                    <a:pt x="331" y="179"/>
                  </a:lnTo>
                  <a:cubicBezTo>
                    <a:pt x="344" y="153"/>
                    <a:pt x="356" y="140"/>
                    <a:pt x="356" y="114"/>
                  </a:cubicBezTo>
                  <a:cubicBezTo>
                    <a:pt x="356" y="77"/>
                    <a:pt x="344" y="26"/>
                    <a:pt x="293" y="26"/>
                  </a:cubicBezTo>
                  <a:cubicBezTo>
                    <a:pt x="268" y="13"/>
                    <a:pt x="229" y="13"/>
                    <a:pt x="191" y="13"/>
                  </a:cubicBezTo>
                  <a:cubicBezTo>
                    <a:pt x="178" y="13"/>
                    <a:pt x="153" y="1"/>
                    <a:pt x="1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7"/>
            <p:cNvSpPr/>
            <p:nvPr/>
          </p:nvSpPr>
          <p:spPr>
            <a:xfrm>
              <a:off x="4819082" y="4061979"/>
              <a:ext cx="21525" cy="5043"/>
            </a:xfrm>
            <a:custGeom>
              <a:rect b="b" l="l" r="r" t="t"/>
              <a:pathLst>
                <a:path extrusionOk="0" h="164" w="700">
                  <a:moveTo>
                    <a:pt x="231" y="0"/>
                  </a:moveTo>
                  <a:cubicBezTo>
                    <a:pt x="182" y="0"/>
                    <a:pt x="134" y="3"/>
                    <a:pt x="89" y="9"/>
                  </a:cubicBezTo>
                  <a:cubicBezTo>
                    <a:pt x="38" y="9"/>
                    <a:pt x="1" y="111"/>
                    <a:pt x="64" y="124"/>
                  </a:cubicBezTo>
                  <a:cubicBezTo>
                    <a:pt x="153" y="136"/>
                    <a:pt x="255" y="150"/>
                    <a:pt x="343" y="162"/>
                  </a:cubicBezTo>
                  <a:cubicBezTo>
                    <a:pt x="385" y="162"/>
                    <a:pt x="428" y="164"/>
                    <a:pt x="471" y="164"/>
                  </a:cubicBezTo>
                  <a:cubicBezTo>
                    <a:pt x="534" y="164"/>
                    <a:pt x="596" y="159"/>
                    <a:pt x="649" y="136"/>
                  </a:cubicBezTo>
                  <a:cubicBezTo>
                    <a:pt x="674" y="124"/>
                    <a:pt x="699" y="85"/>
                    <a:pt x="674" y="60"/>
                  </a:cubicBezTo>
                  <a:cubicBezTo>
                    <a:pt x="623" y="35"/>
                    <a:pt x="572" y="35"/>
                    <a:pt x="521" y="22"/>
                  </a:cubicBezTo>
                  <a:cubicBezTo>
                    <a:pt x="471" y="9"/>
                    <a:pt x="433" y="9"/>
                    <a:pt x="382" y="9"/>
                  </a:cubicBezTo>
                  <a:cubicBezTo>
                    <a:pt x="331" y="3"/>
                    <a:pt x="280" y="0"/>
                    <a:pt x="2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7"/>
            <p:cNvSpPr/>
            <p:nvPr/>
          </p:nvSpPr>
          <p:spPr>
            <a:xfrm>
              <a:off x="4469938" y="994418"/>
              <a:ext cx="79427" cy="54550"/>
            </a:xfrm>
            <a:custGeom>
              <a:rect b="b" l="l" r="r" t="t"/>
              <a:pathLst>
                <a:path extrusionOk="0" h="1774" w="2583">
                  <a:moveTo>
                    <a:pt x="1169" y="0"/>
                  </a:moveTo>
                  <a:cubicBezTo>
                    <a:pt x="1059" y="0"/>
                    <a:pt x="962" y="84"/>
                    <a:pt x="879" y="167"/>
                  </a:cubicBezTo>
                  <a:cubicBezTo>
                    <a:pt x="856" y="201"/>
                    <a:pt x="863" y="273"/>
                    <a:pt x="908" y="273"/>
                  </a:cubicBezTo>
                  <a:cubicBezTo>
                    <a:pt x="915" y="273"/>
                    <a:pt x="922" y="271"/>
                    <a:pt x="929" y="268"/>
                  </a:cubicBezTo>
                  <a:cubicBezTo>
                    <a:pt x="1000" y="233"/>
                    <a:pt x="1093" y="165"/>
                    <a:pt x="1176" y="165"/>
                  </a:cubicBezTo>
                  <a:cubicBezTo>
                    <a:pt x="1183" y="165"/>
                    <a:pt x="1190" y="166"/>
                    <a:pt x="1196" y="167"/>
                  </a:cubicBezTo>
                  <a:cubicBezTo>
                    <a:pt x="1272" y="167"/>
                    <a:pt x="1311" y="218"/>
                    <a:pt x="1349" y="282"/>
                  </a:cubicBezTo>
                  <a:cubicBezTo>
                    <a:pt x="1362" y="307"/>
                    <a:pt x="1387" y="332"/>
                    <a:pt x="1399" y="358"/>
                  </a:cubicBezTo>
                  <a:cubicBezTo>
                    <a:pt x="1387" y="345"/>
                    <a:pt x="1374" y="345"/>
                    <a:pt x="1362" y="345"/>
                  </a:cubicBezTo>
                  <a:lnTo>
                    <a:pt x="1298" y="345"/>
                  </a:lnTo>
                  <a:cubicBezTo>
                    <a:pt x="1272" y="358"/>
                    <a:pt x="1260" y="358"/>
                    <a:pt x="1247" y="383"/>
                  </a:cubicBezTo>
                  <a:cubicBezTo>
                    <a:pt x="1235" y="395"/>
                    <a:pt x="1235" y="409"/>
                    <a:pt x="1235" y="434"/>
                  </a:cubicBezTo>
                  <a:cubicBezTo>
                    <a:pt x="1120" y="460"/>
                    <a:pt x="1018" y="510"/>
                    <a:pt x="929" y="587"/>
                  </a:cubicBezTo>
                  <a:cubicBezTo>
                    <a:pt x="853" y="638"/>
                    <a:pt x="789" y="688"/>
                    <a:pt x="713" y="726"/>
                  </a:cubicBezTo>
                  <a:cubicBezTo>
                    <a:pt x="675" y="751"/>
                    <a:pt x="624" y="777"/>
                    <a:pt x="586" y="802"/>
                  </a:cubicBezTo>
                  <a:cubicBezTo>
                    <a:pt x="535" y="828"/>
                    <a:pt x="497" y="841"/>
                    <a:pt x="446" y="866"/>
                  </a:cubicBezTo>
                  <a:cubicBezTo>
                    <a:pt x="421" y="873"/>
                    <a:pt x="399" y="873"/>
                    <a:pt x="376" y="873"/>
                  </a:cubicBezTo>
                  <a:cubicBezTo>
                    <a:pt x="354" y="873"/>
                    <a:pt x="331" y="873"/>
                    <a:pt x="306" y="879"/>
                  </a:cubicBezTo>
                  <a:lnTo>
                    <a:pt x="192" y="879"/>
                  </a:lnTo>
                  <a:cubicBezTo>
                    <a:pt x="160" y="885"/>
                    <a:pt x="131" y="885"/>
                    <a:pt x="104" y="885"/>
                  </a:cubicBezTo>
                  <a:cubicBezTo>
                    <a:pt x="77" y="885"/>
                    <a:pt x="52" y="885"/>
                    <a:pt x="26" y="892"/>
                  </a:cubicBezTo>
                  <a:cubicBezTo>
                    <a:pt x="14" y="892"/>
                    <a:pt x="1" y="917"/>
                    <a:pt x="1" y="929"/>
                  </a:cubicBezTo>
                  <a:cubicBezTo>
                    <a:pt x="33" y="994"/>
                    <a:pt x="137" y="1022"/>
                    <a:pt x="215" y="1022"/>
                  </a:cubicBezTo>
                  <a:cubicBezTo>
                    <a:pt x="230" y="1022"/>
                    <a:pt x="243" y="1021"/>
                    <a:pt x="255" y="1019"/>
                  </a:cubicBezTo>
                  <a:cubicBezTo>
                    <a:pt x="319" y="1019"/>
                    <a:pt x="370" y="968"/>
                    <a:pt x="433" y="955"/>
                  </a:cubicBezTo>
                  <a:cubicBezTo>
                    <a:pt x="484" y="929"/>
                    <a:pt x="535" y="904"/>
                    <a:pt x="599" y="879"/>
                  </a:cubicBezTo>
                  <a:lnTo>
                    <a:pt x="752" y="802"/>
                  </a:lnTo>
                  <a:cubicBezTo>
                    <a:pt x="828" y="765"/>
                    <a:pt x="891" y="751"/>
                    <a:pt x="955" y="726"/>
                  </a:cubicBezTo>
                  <a:cubicBezTo>
                    <a:pt x="1094" y="688"/>
                    <a:pt x="1196" y="612"/>
                    <a:pt x="1298" y="523"/>
                  </a:cubicBezTo>
                  <a:cubicBezTo>
                    <a:pt x="1311" y="536"/>
                    <a:pt x="1323" y="536"/>
                    <a:pt x="1323" y="536"/>
                  </a:cubicBezTo>
                  <a:lnTo>
                    <a:pt x="1399" y="536"/>
                  </a:lnTo>
                  <a:cubicBezTo>
                    <a:pt x="1399" y="536"/>
                    <a:pt x="1413" y="536"/>
                    <a:pt x="1413" y="548"/>
                  </a:cubicBezTo>
                  <a:lnTo>
                    <a:pt x="1450" y="548"/>
                  </a:lnTo>
                  <a:lnTo>
                    <a:pt x="1527" y="587"/>
                  </a:lnTo>
                  <a:cubicBezTo>
                    <a:pt x="1540" y="599"/>
                    <a:pt x="1552" y="612"/>
                    <a:pt x="1577" y="612"/>
                  </a:cubicBezTo>
                  <a:cubicBezTo>
                    <a:pt x="1603" y="612"/>
                    <a:pt x="1616" y="612"/>
                    <a:pt x="1628" y="587"/>
                  </a:cubicBezTo>
                  <a:cubicBezTo>
                    <a:pt x="1628" y="599"/>
                    <a:pt x="1641" y="599"/>
                    <a:pt x="1641" y="599"/>
                  </a:cubicBezTo>
                  <a:cubicBezTo>
                    <a:pt x="1743" y="663"/>
                    <a:pt x="1845" y="701"/>
                    <a:pt x="1959" y="726"/>
                  </a:cubicBezTo>
                  <a:cubicBezTo>
                    <a:pt x="1921" y="726"/>
                    <a:pt x="1883" y="739"/>
                    <a:pt x="1845" y="739"/>
                  </a:cubicBezTo>
                  <a:lnTo>
                    <a:pt x="1819" y="739"/>
                  </a:lnTo>
                  <a:cubicBezTo>
                    <a:pt x="1810" y="730"/>
                    <a:pt x="1801" y="721"/>
                    <a:pt x="1783" y="721"/>
                  </a:cubicBezTo>
                  <a:cubicBezTo>
                    <a:pt x="1776" y="721"/>
                    <a:pt x="1767" y="723"/>
                    <a:pt x="1755" y="726"/>
                  </a:cubicBezTo>
                  <a:cubicBezTo>
                    <a:pt x="1654" y="777"/>
                    <a:pt x="1552" y="879"/>
                    <a:pt x="1501" y="994"/>
                  </a:cubicBezTo>
                  <a:cubicBezTo>
                    <a:pt x="1450" y="1095"/>
                    <a:pt x="1413" y="1209"/>
                    <a:pt x="1362" y="1311"/>
                  </a:cubicBezTo>
                  <a:cubicBezTo>
                    <a:pt x="1323" y="1400"/>
                    <a:pt x="1272" y="1489"/>
                    <a:pt x="1184" y="1540"/>
                  </a:cubicBezTo>
                  <a:cubicBezTo>
                    <a:pt x="1145" y="1578"/>
                    <a:pt x="1094" y="1604"/>
                    <a:pt x="1043" y="1616"/>
                  </a:cubicBezTo>
                  <a:cubicBezTo>
                    <a:pt x="993" y="1641"/>
                    <a:pt x="942" y="1629"/>
                    <a:pt x="904" y="1655"/>
                  </a:cubicBezTo>
                  <a:cubicBezTo>
                    <a:pt x="879" y="1680"/>
                    <a:pt x="865" y="1743"/>
                    <a:pt x="904" y="1756"/>
                  </a:cubicBezTo>
                  <a:cubicBezTo>
                    <a:pt x="925" y="1768"/>
                    <a:pt x="947" y="1773"/>
                    <a:pt x="971" y="1773"/>
                  </a:cubicBezTo>
                  <a:cubicBezTo>
                    <a:pt x="1048" y="1773"/>
                    <a:pt x="1135" y="1719"/>
                    <a:pt x="1184" y="1680"/>
                  </a:cubicBezTo>
                  <a:cubicBezTo>
                    <a:pt x="1285" y="1604"/>
                    <a:pt x="1349" y="1489"/>
                    <a:pt x="1413" y="1387"/>
                  </a:cubicBezTo>
                  <a:lnTo>
                    <a:pt x="1603" y="1044"/>
                  </a:lnTo>
                  <a:cubicBezTo>
                    <a:pt x="1654" y="968"/>
                    <a:pt x="1705" y="879"/>
                    <a:pt x="1794" y="828"/>
                  </a:cubicBezTo>
                  <a:lnTo>
                    <a:pt x="1806" y="816"/>
                  </a:lnTo>
                  <a:lnTo>
                    <a:pt x="1806" y="828"/>
                  </a:lnTo>
                  <a:lnTo>
                    <a:pt x="2074" y="828"/>
                  </a:lnTo>
                  <a:cubicBezTo>
                    <a:pt x="2086" y="828"/>
                    <a:pt x="2099" y="816"/>
                    <a:pt x="2111" y="802"/>
                  </a:cubicBezTo>
                  <a:cubicBezTo>
                    <a:pt x="2125" y="790"/>
                    <a:pt x="2125" y="777"/>
                    <a:pt x="2125" y="765"/>
                  </a:cubicBezTo>
                  <a:cubicBezTo>
                    <a:pt x="2188" y="777"/>
                    <a:pt x="2252" y="790"/>
                    <a:pt x="2303" y="790"/>
                  </a:cubicBezTo>
                  <a:cubicBezTo>
                    <a:pt x="2338" y="790"/>
                    <a:pt x="2391" y="798"/>
                    <a:pt x="2439" y="798"/>
                  </a:cubicBezTo>
                  <a:cubicBezTo>
                    <a:pt x="2476" y="798"/>
                    <a:pt x="2509" y="794"/>
                    <a:pt x="2531" y="777"/>
                  </a:cubicBezTo>
                  <a:cubicBezTo>
                    <a:pt x="2569" y="739"/>
                    <a:pt x="2582" y="650"/>
                    <a:pt x="2531" y="624"/>
                  </a:cubicBezTo>
                  <a:cubicBezTo>
                    <a:pt x="2442" y="599"/>
                    <a:pt x="2353" y="612"/>
                    <a:pt x="2277" y="599"/>
                  </a:cubicBezTo>
                  <a:cubicBezTo>
                    <a:pt x="2188" y="587"/>
                    <a:pt x="2099" y="587"/>
                    <a:pt x="2010" y="561"/>
                  </a:cubicBezTo>
                  <a:cubicBezTo>
                    <a:pt x="1845" y="523"/>
                    <a:pt x="1667" y="460"/>
                    <a:pt x="1540" y="332"/>
                  </a:cubicBezTo>
                  <a:cubicBezTo>
                    <a:pt x="1463" y="231"/>
                    <a:pt x="1413" y="104"/>
                    <a:pt x="1298" y="40"/>
                  </a:cubicBezTo>
                  <a:cubicBezTo>
                    <a:pt x="1253" y="12"/>
                    <a:pt x="1210" y="0"/>
                    <a:pt x="11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
            <p:cNvSpPr/>
            <p:nvPr/>
          </p:nvSpPr>
          <p:spPr>
            <a:xfrm>
              <a:off x="4631011" y="1038637"/>
              <a:ext cx="31" cy="431"/>
            </a:xfrm>
            <a:custGeom>
              <a:rect b="b" l="l" r="r" t="t"/>
              <a:pathLst>
                <a:path extrusionOk="0" h="14" w="1">
                  <a:moveTo>
                    <a:pt x="1" y="13"/>
                  </a:moveTo>
                  <a:lnTo>
                    <a:pt x="1" y="0"/>
                  </a:lnTo>
                  <a:close/>
                </a:path>
              </a:pathLst>
            </a:custGeom>
            <a:solidFill>
              <a:srgbClr val="ED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
            <p:cNvSpPr/>
            <p:nvPr/>
          </p:nvSpPr>
          <p:spPr>
            <a:xfrm>
              <a:off x="4547369" y="1011269"/>
              <a:ext cx="116789" cy="54735"/>
            </a:xfrm>
            <a:custGeom>
              <a:rect b="b" l="l" r="r" t="t"/>
              <a:pathLst>
                <a:path extrusionOk="0" h="1780" w="3798">
                  <a:moveTo>
                    <a:pt x="2695" y="0"/>
                  </a:moveTo>
                  <a:cubicBezTo>
                    <a:pt x="2594" y="0"/>
                    <a:pt x="2505" y="39"/>
                    <a:pt x="2441" y="115"/>
                  </a:cubicBezTo>
                  <a:cubicBezTo>
                    <a:pt x="2378" y="191"/>
                    <a:pt x="2314" y="280"/>
                    <a:pt x="2276" y="381"/>
                  </a:cubicBezTo>
                  <a:cubicBezTo>
                    <a:pt x="2226" y="483"/>
                    <a:pt x="2187" y="610"/>
                    <a:pt x="2098" y="687"/>
                  </a:cubicBezTo>
                  <a:cubicBezTo>
                    <a:pt x="2098" y="700"/>
                    <a:pt x="2085" y="700"/>
                    <a:pt x="2073" y="700"/>
                  </a:cubicBezTo>
                  <a:cubicBezTo>
                    <a:pt x="1768" y="802"/>
                    <a:pt x="1450" y="890"/>
                    <a:pt x="1132" y="954"/>
                  </a:cubicBezTo>
                  <a:cubicBezTo>
                    <a:pt x="776" y="1005"/>
                    <a:pt x="432" y="1017"/>
                    <a:pt x="76" y="1043"/>
                  </a:cubicBezTo>
                  <a:cubicBezTo>
                    <a:pt x="0" y="1056"/>
                    <a:pt x="13" y="1208"/>
                    <a:pt x="90" y="1221"/>
                  </a:cubicBezTo>
                  <a:cubicBezTo>
                    <a:pt x="153" y="1224"/>
                    <a:pt x="216" y="1226"/>
                    <a:pt x="280" y="1226"/>
                  </a:cubicBezTo>
                  <a:cubicBezTo>
                    <a:pt x="642" y="1226"/>
                    <a:pt x="1019" y="1168"/>
                    <a:pt x="1386" y="1081"/>
                  </a:cubicBezTo>
                  <a:lnTo>
                    <a:pt x="1386" y="1081"/>
                  </a:lnTo>
                  <a:cubicBezTo>
                    <a:pt x="1373" y="1093"/>
                    <a:pt x="1373" y="1107"/>
                    <a:pt x="1361" y="1107"/>
                  </a:cubicBezTo>
                  <a:cubicBezTo>
                    <a:pt x="1310" y="1195"/>
                    <a:pt x="1272" y="1271"/>
                    <a:pt x="1234" y="1361"/>
                  </a:cubicBezTo>
                  <a:cubicBezTo>
                    <a:pt x="1170" y="1488"/>
                    <a:pt x="1119" y="1615"/>
                    <a:pt x="1094" y="1742"/>
                  </a:cubicBezTo>
                  <a:cubicBezTo>
                    <a:pt x="1094" y="1768"/>
                    <a:pt x="1119" y="1780"/>
                    <a:pt x="1132" y="1780"/>
                  </a:cubicBezTo>
                  <a:cubicBezTo>
                    <a:pt x="1158" y="1768"/>
                    <a:pt x="1170" y="1755"/>
                    <a:pt x="1183" y="1729"/>
                  </a:cubicBezTo>
                  <a:cubicBezTo>
                    <a:pt x="1208" y="1627"/>
                    <a:pt x="1234" y="1500"/>
                    <a:pt x="1297" y="1412"/>
                  </a:cubicBezTo>
                  <a:cubicBezTo>
                    <a:pt x="1348" y="1336"/>
                    <a:pt x="1412" y="1285"/>
                    <a:pt x="1463" y="1221"/>
                  </a:cubicBezTo>
                  <a:cubicBezTo>
                    <a:pt x="1500" y="1183"/>
                    <a:pt x="1539" y="1144"/>
                    <a:pt x="1590" y="1107"/>
                  </a:cubicBezTo>
                  <a:cubicBezTo>
                    <a:pt x="1602" y="1081"/>
                    <a:pt x="1615" y="1056"/>
                    <a:pt x="1615" y="1030"/>
                  </a:cubicBezTo>
                  <a:cubicBezTo>
                    <a:pt x="1729" y="1005"/>
                    <a:pt x="1844" y="980"/>
                    <a:pt x="1946" y="941"/>
                  </a:cubicBezTo>
                  <a:cubicBezTo>
                    <a:pt x="2149" y="890"/>
                    <a:pt x="2353" y="814"/>
                    <a:pt x="2556" y="751"/>
                  </a:cubicBezTo>
                  <a:cubicBezTo>
                    <a:pt x="2568" y="776"/>
                    <a:pt x="2568" y="788"/>
                    <a:pt x="2594" y="802"/>
                  </a:cubicBezTo>
                  <a:cubicBezTo>
                    <a:pt x="2582" y="802"/>
                    <a:pt x="2607" y="814"/>
                    <a:pt x="2607" y="814"/>
                  </a:cubicBezTo>
                  <a:lnTo>
                    <a:pt x="2619" y="814"/>
                  </a:lnTo>
                  <a:cubicBezTo>
                    <a:pt x="2632" y="827"/>
                    <a:pt x="2645" y="827"/>
                    <a:pt x="2658" y="839"/>
                  </a:cubicBezTo>
                  <a:cubicBezTo>
                    <a:pt x="2670" y="839"/>
                    <a:pt x="2683" y="852"/>
                    <a:pt x="2683" y="865"/>
                  </a:cubicBezTo>
                  <a:cubicBezTo>
                    <a:pt x="2695" y="865"/>
                    <a:pt x="2695" y="865"/>
                    <a:pt x="2709" y="878"/>
                  </a:cubicBezTo>
                  <a:lnTo>
                    <a:pt x="2721" y="890"/>
                  </a:lnTo>
                  <a:lnTo>
                    <a:pt x="2721" y="903"/>
                  </a:lnTo>
                  <a:lnTo>
                    <a:pt x="2734" y="903"/>
                  </a:lnTo>
                  <a:lnTo>
                    <a:pt x="2734" y="915"/>
                  </a:lnTo>
                  <a:lnTo>
                    <a:pt x="2760" y="941"/>
                  </a:lnTo>
                  <a:cubicBezTo>
                    <a:pt x="2760" y="954"/>
                    <a:pt x="2772" y="980"/>
                    <a:pt x="2785" y="992"/>
                  </a:cubicBezTo>
                  <a:cubicBezTo>
                    <a:pt x="2797" y="1017"/>
                    <a:pt x="2797" y="1030"/>
                    <a:pt x="2810" y="1056"/>
                  </a:cubicBezTo>
                  <a:cubicBezTo>
                    <a:pt x="2823" y="1068"/>
                    <a:pt x="2836" y="1081"/>
                    <a:pt x="2848" y="1081"/>
                  </a:cubicBezTo>
                  <a:lnTo>
                    <a:pt x="2873" y="1081"/>
                  </a:lnTo>
                  <a:lnTo>
                    <a:pt x="2912" y="929"/>
                  </a:lnTo>
                  <a:cubicBezTo>
                    <a:pt x="2912" y="915"/>
                    <a:pt x="2899" y="903"/>
                    <a:pt x="2899" y="890"/>
                  </a:cubicBezTo>
                  <a:cubicBezTo>
                    <a:pt x="2873" y="839"/>
                    <a:pt x="2836" y="788"/>
                    <a:pt x="2797" y="751"/>
                  </a:cubicBezTo>
                  <a:cubicBezTo>
                    <a:pt x="2772" y="737"/>
                    <a:pt x="2746" y="712"/>
                    <a:pt x="2734" y="700"/>
                  </a:cubicBezTo>
                  <a:cubicBezTo>
                    <a:pt x="2746" y="700"/>
                    <a:pt x="2760" y="700"/>
                    <a:pt x="2772" y="687"/>
                  </a:cubicBezTo>
                  <a:cubicBezTo>
                    <a:pt x="2839" y="669"/>
                    <a:pt x="2911" y="661"/>
                    <a:pt x="2986" y="661"/>
                  </a:cubicBezTo>
                  <a:cubicBezTo>
                    <a:pt x="3238" y="661"/>
                    <a:pt x="3517" y="753"/>
                    <a:pt x="3713" y="890"/>
                  </a:cubicBezTo>
                  <a:cubicBezTo>
                    <a:pt x="3717" y="895"/>
                    <a:pt x="3723" y="897"/>
                    <a:pt x="3730" y="897"/>
                  </a:cubicBezTo>
                  <a:cubicBezTo>
                    <a:pt x="3759" y="897"/>
                    <a:pt x="3797" y="858"/>
                    <a:pt x="3777" y="827"/>
                  </a:cubicBezTo>
                  <a:cubicBezTo>
                    <a:pt x="3582" y="592"/>
                    <a:pt x="3313" y="513"/>
                    <a:pt x="3029" y="513"/>
                  </a:cubicBezTo>
                  <a:cubicBezTo>
                    <a:pt x="2773" y="513"/>
                    <a:pt x="2504" y="577"/>
                    <a:pt x="2263" y="649"/>
                  </a:cubicBezTo>
                  <a:lnTo>
                    <a:pt x="2339" y="496"/>
                  </a:lnTo>
                  <a:cubicBezTo>
                    <a:pt x="2378" y="407"/>
                    <a:pt x="2390" y="318"/>
                    <a:pt x="2454" y="242"/>
                  </a:cubicBezTo>
                  <a:cubicBezTo>
                    <a:pt x="2505" y="166"/>
                    <a:pt x="2568" y="102"/>
                    <a:pt x="2670" y="90"/>
                  </a:cubicBezTo>
                  <a:cubicBezTo>
                    <a:pt x="2683" y="90"/>
                    <a:pt x="2709" y="64"/>
                    <a:pt x="2721" y="39"/>
                  </a:cubicBezTo>
                  <a:cubicBezTo>
                    <a:pt x="2721" y="25"/>
                    <a:pt x="2709" y="0"/>
                    <a:pt x="26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
            <p:cNvSpPr/>
            <p:nvPr/>
          </p:nvSpPr>
          <p:spPr>
            <a:xfrm>
              <a:off x="4520769" y="979965"/>
              <a:ext cx="68849" cy="28782"/>
            </a:xfrm>
            <a:custGeom>
              <a:rect b="b" l="l" r="r" t="t"/>
              <a:pathLst>
                <a:path extrusionOk="0" h="936" w="2239">
                  <a:moveTo>
                    <a:pt x="2009" y="1"/>
                  </a:moveTo>
                  <a:cubicBezTo>
                    <a:pt x="1984" y="14"/>
                    <a:pt x="1972" y="14"/>
                    <a:pt x="1946" y="26"/>
                  </a:cubicBezTo>
                  <a:cubicBezTo>
                    <a:pt x="1921" y="26"/>
                    <a:pt x="1882" y="52"/>
                    <a:pt x="1857" y="65"/>
                  </a:cubicBezTo>
                  <a:cubicBezTo>
                    <a:pt x="1781" y="103"/>
                    <a:pt x="1718" y="128"/>
                    <a:pt x="1667" y="167"/>
                  </a:cubicBezTo>
                  <a:cubicBezTo>
                    <a:pt x="1603" y="218"/>
                    <a:pt x="1540" y="255"/>
                    <a:pt x="1489" y="294"/>
                  </a:cubicBezTo>
                  <a:lnTo>
                    <a:pt x="1387" y="396"/>
                  </a:lnTo>
                  <a:cubicBezTo>
                    <a:pt x="1323" y="408"/>
                    <a:pt x="1272" y="408"/>
                    <a:pt x="1221" y="421"/>
                  </a:cubicBezTo>
                  <a:cubicBezTo>
                    <a:pt x="1184" y="433"/>
                    <a:pt x="1133" y="459"/>
                    <a:pt x="1094" y="484"/>
                  </a:cubicBezTo>
                  <a:cubicBezTo>
                    <a:pt x="1043" y="523"/>
                    <a:pt x="1018" y="548"/>
                    <a:pt x="980" y="586"/>
                  </a:cubicBezTo>
                  <a:cubicBezTo>
                    <a:pt x="891" y="560"/>
                    <a:pt x="802" y="548"/>
                    <a:pt x="713" y="523"/>
                  </a:cubicBezTo>
                  <a:cubicBezTo>
                    <a:pt x="675" y="510"/>
                    <a:pt x="636" y="497"/>
                    <a:pt x="599" y="497"/>
                  </a:cubicBezTo>
                  <a:cubicBezTo>
                    <a:pt x="548" y="484"/>
                    <a:pt x="497" y="459"/>
                    <a:pt x="458" y="421"/>
                  </a:cubicBezTo>
                  <a:cubicBezTo>
                    <a:pt x="395" y="370"/>
                    <a:pt x="331" y="319"/>
                    <a:pt x="255" y="294"/>
                  </a:cubicBezTo>
                  <a:cubicBezTo>
                    <a:pt x="224" y="285"/>
                    <a:pt x="192" y="279"/>
                    <a:pt x="160" y="279"/>
                  </a:cubicBezTo>
                  <a:cubicBezTo>
                    <a:pt x="102" y="279"/>
                    <a:pt x="47" y="299"/>
                    <a:pt x="14" y="357"/>
                  </a:cubicBezTo>
                  <a:cubicBezTo>
                    <a:pt x="14" y="370"/>
                    <a:pt x="1" y="396"/>
                    <a:pt x="14" y="408"/>
                  </a:cubicBezTo>
                  <a:cubicBezTo>
                    <a:pt x="14" y="433"/>
                    <a:pt x="26" y="433"/>
                    <a:pt x="52" y="433"/>
                  </a:cubicBezTo>
                  <a:cubicBezTo>
                    <a:pt x="77" y="433"/>
                    <a:pt x="116" y="421"/>
                    <a:pt x="141" y="408"/>
                  </a:cubicBezTo>
                  <a:cubicBezTo>
                    <a:pt x="153" y="408"/>
                    <a:pt x="179" y="408"/>
                    <a:pt x="192" y="421"/>
                  </a:cubicBezTo>
                  <a:cubicBezTo>
                    <a:pt x="217" y="421"/>
                    <a:pt x="255" y="433"/>
                    <a:pt x="280" y="446"/>
                  </a:cubicBezTo>
                  <a:lnTo>
                    <a:pt x="472" y="560"/>
                  </a:lnTo>
                  <a:cubicBezTo>
                    <a:pt x="509" y="586"/>
                    <a:pt x="548" y="611"/>
                    <a:pt x="585" y="624"/>
                  </a:cubicBezTo>
                  <a:cubicBezTo>
                    <a:pt x="624" y="650"/>
                    <a:pt x="662" y="662"/>
                    <a:pt x="700" y="675"/>
                  </a:cubicBezTo>
                  <a:cubicBezTo>
                    <a:pt x="777" y="688"/>
                    <a:pt x="853" y="688"/>
                    <a:pt x="929" y="701"/>
                  </a:cubicBezTo>
                  <a:lnTo>
                    <a:pt x="929" y="713"/>
                  </a:lnTo>
                  <a:cubicBezTo>
                    <a:pt x="935" y="726"/>
                    <a:pt x="948" y="732"/>
                    <a:pt x="961" y="732"/>
                  </a:cubicBezTo>
                  <a:cubicBezTo>
                    <a:pt x="974" y="732"/>
                    <a:pt x="986" y="726"/>
                    <a:pt x="992" y="713"/>
                  </a:cubicBezTo>
                  <a:cubicBezTo>
                    <a:pt x="1031" y="688"/>
                    <a:pt x="1082" y="662"/>
                    <a:pt x="1133" y="637"/>
                  </a:cubicBezTo>
                  <a:cubicBezTo>
                    <a:pt x="1170" y="624"/>
                    <a:pt x="1209" y="599"/>
                    <a:pt x="1260" y="586"/>
                  </a:cubicBezTo>
                  <a:cubicBezTo>
                    <a:pt x="1272" y="574"/>
                    <a:pt x="1285" y="574"/>
                    <a:pt x="1311" y="574"/>
                  </a:cubicBezTo>
                  <a:cubicBezTo>
                    <a:pt x="1314" y="577"/>
                    <a:pt x="1320" y="579"/>
                    <a:pt x="1327" y="579"/>
                  </a:cubicBezTo>
                  <a:cubicBezTo>
                    <a:pt x="1343" y="579"/>
                    <a:pt x="1365" y="570"/>
                    <a:pt x="1374" y="560"/>
                  </a:cubicBezTo>
                  <a:cubicBezTo>
                    <a:pt x="1374" y="548"/>
                    <a:pt x="1374" y="548"/>
                    <a:pt x="1387" y="548"/>
                  </a:cubicBezTo>
                  <a:lnTo>
                    <a:pt x="1438" y="548"/>
                  </a:lnTo>
                  <a:cubicBezTo>
                    <a:pt x="1450" y="548"/>
                    <a:pt x="1463" y="548"/>
                    <a:pt x="1475" y="535"/>
                  </a:cubicBezTo>
                  <a:cubicBezTo>
                    <a:pt x="1489" y="535"/>
                    <a:pt x="1514" y="523"/>
                    <a:pt x="1526" y="510"/>
                  </a:cubicBezTo>
                  <a:cubicBezTo>
                    <a:pt x="1616" y="611"/>
                    <a:pt x="1718" y="701"/>
                    <a:pt x="1831" y="777"/>
                  </a:cubicBezTo>
                  <a:cubicBezTo>
                    <a:pt x="1882" y="815"/>
                    <a:pt x="1946" y="853"/>
                    <a:pt x="2009" y="879"/>
                  </a:cubicBezTo>
                  <a:lnTo>
                    <a:pt x="2086" y="916"/>
                  </a:lnTo>
                  <a:cubicBezTo>
                    <a:pt x="2105" y="929"/>
                    <a:pt x="2124" y="935"/>
                    <a:pt x="2143" y="935"/>
                  </a:cubicBezTo>
                  <a:cubicBezTo>
                    <a:pt x="2162" y="935"/>
                    <a:pt x="2181" y="929"/>
                    <a:pt x="2201" y="916"/>
                  </a:cubicBezTo>
                  <a:cubicBezTo>
                    <a:pt x="2226" y="904"/>
                    <a:pt x="2238" y="879"/>
                    <a:pt x="2226" y="853"/>
                  </a:cubicBezTo>
                  <a:cubicBezTo>
                    <a:pt x="2187" y="789"/>
                    <a:pt x="2111" y="764"/>
                    <a:pt x="2048" y="726"/>
                  </a:cubicBezTo>
                  <a:cubicBezTo>
                    <a:pt x="1984" y="688"/>
                    <a:pt x="1921" y="650"/>
                    <a:pt x="1870" y="611"/>
                  </a:cubicBezTo>
                  <a:cubicBezTo>
                    <a:pt x="1819" y="574"/>
                    <a:pt x="1781" y="548"/>
                    <a:pt x="1743" y="497"/>
                  </a:cubicBezTo>
                  <a:cubicBezTo>
                    <a:pt x="1692" y="459"/>
                    <a:pt x="1641" y="408"/>
                    <a:pt x="1603" y="370"/>
                  </a:cubicBezTo>
                  <a:cubicBezTo>
                    <a:pt x="1628" y="345"/>
                    <a:pt x="1667" y="319"/>
                    <a:pt x="1692" y="294"/>
                  </a:cubicBezTo>
                  <a:cubicBezTo>
                    <a:pt x="1743" y="255"/>
                    <a:pt x="1794" y="218"/>
                    <a:pt x="1857" y="192"/>
                  </a:cubicBezTo>
                  <a:cubicBezTo>
                    <a:pt x="1933" y="141"/>
                    <a:pt x="2009" y="116"/>
                    <a:pt x="2073" y="52"/>
                  </a:cubicBezTo>
                  <a:cubicBezTo>
                    <a:pt x="2099" y="40"/>
                    <a:pt x="2099" y="1"/>
                    <a:pt x="20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
          <p:cNvSpPr txBox="1"/>
          <p:nvPr>
            <p:ph type="title"/>
          </p:nvPr>
        </p:nvSpPr>
        <p:spPr>
          <a:xfrm>
            <a:off x="3648990" y="133433"/>
            <a:ext cx="3657300" cy="12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sz="3200">
                <a:solidFill>
                  <a:schemeClr val="accent2"/>
                </a:solidFill>
              </a:rPr>
              <a:t>Whoa!</a:t>
            </a:r>
            <a:endParaRPr sz="3200">
              <a:solidFill>
                <a:schemeClr val="accent2"/>
              </a:solidFill>
            </a:endParaRPr>
          </a:p>
        </p:txBody>
      </p:sp>
      <p:pic>
        <p:nvPicPr>
          <p:cNvPr descr="Timeline&#10;&#10;Description automatically generated" id="545" name="Google Shape;545;p8"/>
          <p:cNvPicPr preferRelativeResize="0"/>
          <p:nvPr/>
        </p:nvPicPr>
        <p:blipFill rotWithShape="1">
          <a:blip r:embed="rId3">
            <a:alphaModFix/>
          </a:blip>
          <a:srcRect b="0" l="0" r="0" t="0"/>
          <a:stretch/>
        </p:blipFill>
        <p:spPr>
          <a:xfrm>
            <a:off x="1632436" y="774383"/>
            <a:ext cx="5468581" cy="3964691"/>
          </a:xfrm>
          <a:prstGeom prst="rect">
            <a:avLst/>
          </a:prstGeom>
          <a:noFill/>
          <a:ln>
            <a:noFill/>
          </a:ln>
        </p:spPr>
      </p:pic>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
          <p:cNvSpPr txBox="1"/>
          <p:nvPr>
            <p:ph type="title"/>
          </p:nvPr>
        </p:nvSpPr>
        <p:spPr>
          <a:xfrm>
            <a:off x="690465" y="142822"/>
            <a:ext cx="4861670" cy="12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sz="3200">
                <a:solidFill>
                  <a:schemeClr val="accent2"/>
                </a:solidFill>
              </a:rPr>
              <a:t>Các vị trí đặt điện cực</a:t>
            </a:r>
            <a:endParaRPr sz="3200">
              <a:solidFill>
                <a:schemeClr val="accent2"/>
              </a:solidFill>
            </a:endParaRPr>
          </a:p>
        </p:txBody>
      </p:sp>
      <p:pic>
        <p:nvPicPr>
          <p:cNvPr id="551" name="Google Shape;551;p9"/>
          <p:cNvPicPr preferRelativeResize="0"/>
          <p:nvPr/>
        </p:nvPicPr>
        <p:blipFill rotWithShape="1">
          <a:blip r:embed="rId3">
            <a:alphaModFix/>
          </a:blip>
          <a:srcRect b="0" l="0" r="53351" t="0"/>
          <a:stretch/>
        </p:blipFill>
        <p:spPr>
          <a:xfrm>
            <a:off x="1229250" y="1019175"/>
            <a:ext cx="2950976" cy="3352200"/>
          </a:xfrm>
          <a:prstGeom prst="rect">
            <a:avLst/>
          </a:prstGeom>
          <a:noFill/>
          <a:ln>
            <a:noFill/>
          </a:ln>
        </p:spPr>
      </p:pic>
      <p:sp>
        <p:nvSpPr>
          <p:cNvPr id="552" name="Google Shape;552;p9"/>
          <p:cNvSpPr txBox="1"/>
          <p:nvPr/>
        </p:nvSpPr>
        <p:spPr>
          <a:xfrm>
            <a:off x="4462800" y="1217625"/>
            <a:ext cx="36255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ontserrat"/>
                <a:ea typeface="Montserrat"/>
                <a:cs typeface="Montserrat"/>
                <a:sym typeface="Montserrat"/>
              </a:rPr>
              <a:t>- V1: Liên sườn 4, cạnh phải xương ức</a:t>
            </a:r>
            <a:endParaRPr b="0" i="0" sz="15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ontserrat"/>
                <a:ea typeface="Montserrat"/>
                <a:cs typeface="Montserrat"/>
                <a:sym typeface="Montserrat"/>
              </a:rPr>
              <a:t>- V2: Liên sườn 4, cạnh trái xương ức</a:t>
            </a:r>
            <a:endParaRPr b="0" i="0" sz="15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ontserrat"/>
                <a:ea typeface="Montserrat"/>
                <a:cs typeface="Montserrat"/>
                <a:sym typeface="Montserrat"/>
              </a:rPr>
              <a:t>- V4: Giao điểm của trung đòn trái với liên sườn 5</a:t>
            </a:r>
            <a:endParaRPr b="0" i="0" sz="15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ontserrat"/>
                <a:ea typeface="Montserrat"/>
                <a:cs typeface="Montserrat"/>
                <a:sym typeface="Montserrat"/>
              </a:rPr>
              <a:t>- V3: ĐIểm giữa khoảng cách V2 và V4</a:t>
            </a:r>
            <a:endParaRPr b="0" i="0" sz="15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ontserrat"/>
                <a:ea typeface="Montserrat"/>
                <a:cs typeface="Montserrat"/>
                <a:sym typeface="Montserrat"/>
              </a:rPr>
              <a:t>- V5: Giao điểm của đường nách trước trái với đường ngang đi qua - V4</a:t>
            </a:r>
            <a:endParaRPr b="0" i="0" sz="15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Montserrat"/>
                <a:ea typeface="Montserrat"/>
                <a:cs typeface="Montserrat"/>
                <a:sym typeface="Montserrat"/>
              </a:rPr>
              <a:t>- V6: Giao điểm của đường nách giữa trái với đường ngang đi qua V4</a:t>
            </a:r>
            <a:endParaRPr b="0" i="0" sz="1500" u="none" cap="none" strike="noStrike">
              <a:solidFill>
                <a:srgbClr val="000000"/>
              </a:solidFill>
              <a:latin typeface="Montserrat"/>
              <a:ea typeface="Montserrat"/>
              <a:cs typeface="Montserrat"/>
              <a:sym typeface="Montserrat"/>
            </a:endParaRPr>
          </a:p>
        </p:txBody>
      </p:sp>
    </p:spTree>
  </p:cSld>
  <p:clrMapOvr>
    <a:masterClrMapping/>
  </p:clrMapOvr>
  <p:transition spd="med">
    <p:push/>
  </p:transition>
</p:sld>
</file>

<file path=ppt/theme/theme1.xml><?xml version="1.0" encoding="utf-8"?>
<a:theme xmlns:a="http://schemas.openxmlformats.org/drawingml/2006/main" xmlns:r="http://schemas.openxmlformats.org/officeDocument/2006/relationships" name="Cardiovascular System Disease by Slidesgo">
  <a:themeElements>
    <a:clrScheme name="Simple Light">
      <a:dk1>
        <a:srgbClr val="00BCBC"/>
      </a:dk1>
      <a:lt1>
        <a:srgbClr val="FFFFFF"/>
      </a:lt1>
      <a:dk2>
        <a:srgbClr val="E3F1FE"/>
      </a:dk2>
      <a:lt2>
        <a:srgbClr val="D4EBFC"/>
      </a:lt2>
      <a:accent1>
        <a:srgbClr val="0258A1"/>
      </a:accent1>
      <a:accent2>
        <a:srgbClr val="E94A4E"/>
      </a:accent2>
      <a:accent3>
        <a:srgbClr val="00958F"/>
      </a:accent3>
      <a:accent4>
        <a:srgbClr val="D4253B"/>
      </a:accent4>
      <a:accent5>
        <a:srgbClr val="414042"/>
      </a:accent5>
      <a:accent6>
        <a:srgbClr val="FFFFFF"/>
      </a:accent6>
      <a:hlink>
        <a:srgbClr val="0258A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