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9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249C-FC48-4205-94DA-9BFBAC3FBAB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0453-C668-4760-9E76-C0D5BD6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7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455" y="7620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Mini sharing files</a:t>
            </a:r>
            <a:endParaRPr lang="en-US" sz="4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14650"/>
            <a:ext cx="7924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Members: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Ngo </a:t>
            </a:r>
            <a:r>
              <a:rPr lang="en-US" dirty="0" err="1" smtClean="0"/>
              <a:t>Nguyet</a:t>
            </a:r>
            <a:r>
              <a:rPr lang="en-US" dirty="0" smtClean="0"/>
              <a:t> Hanh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Huynh Minh Tin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 Nguyen Truong </a:t>
            </a:r>
            <a:r>
              <a:rPr lang="en-US" dirty="0" err="1" smtClean="0"/>
              <a:t>Nhac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Nguyen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Phung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Nguyen </a:t>
            </a:r>
            <a:r>
              <a:rPr lang="en-US" dirty="0" err="1" smtClean="0"/>
              <a:t>Huu</a:t>
            </a:r>
            <a:r>
              <a:rPr lang="en-US" dirty="0" smtClean="0"/>
              <a:t> Hung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981199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Mentor</a:t>
            </a:r>
            <a:r>
              <a:rPr lang="en-US" sz="2800" dirty="0" smtClean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Nguyen Quoc Trinh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019800" cy="5334000"/>
          </a:xfrm>
        </p:spPr>
      </p:pic>
    </p:spTree>
    <p:extLst>
      <p:ext uri="{BB962C8B-B14F-4D97-AF65-F5344CB8AC3E}">
        <p14:creationId xmlns:p14="http://schemas.microsoft.com/office/powerpoint/2010/main" val="31040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82" y="1600200"/>
            <a:ext cx="6454835" cy="4525963"/>
          </a:xfrm>
        </p:spPr>
      </p:pic>
    </p:spTree>
    <p:extLst>
      <p:ext uri="{BB962C8B-B14F-4D97-AF65-F5344CB8AC3E}">
        <p14:creationId xmlns:p14="http://schemas.microsoft.com/office/powerpoint/2010/main" val="5159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MFS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Guest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58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3" y="1600200"/>
            <a:ext cx="5657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68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Page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3" y="1600200"/>
            <a:ext cx="5657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07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3" y="1600200"/>
            <a:ext cx="5657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00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3" y="1600200"/>
            <a:ext cx="5657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17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DownLoad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3" y="1600200"/>
            <a:ext cx="5657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24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485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Thanks for Watching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2759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Mini shearing file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 smtClean="0"/>
              <a:t>Description:</a:t>
            </a:r>
          </a:p>
          <a:p>
            <a:pPr marL="457200" lvl="1" indent="-457200"/>
            <a:r>
              <a:rPr lang="en-US" b="1" dirty="0"/>
              <a:t>	</a:t>
            </a:r>
            <a:r>
              <a:rPr lang="en-US" dirty="0"/>
              <a:t>MFS is a web application which allows user to share their file to the other over the internet. </a:t>
            </a:r>
            <a:endParaRPr lang="en-US" dirty="0" smtClean="0"/>
          </a:p>
          <a:p>
            <a:pPr marL="457200" lvl="1" indent="-457200"/>
            <a:r>
              <a:rPr lang="en-US" dirty="0" smtClean="0"/>
              <a:t>Users </a:t>
            </a:r>
            <a:r>
              <a:rPr lang="en-US" dirty="0"/>
              <a:t>are required to register and login if they want to upload or download any file from MFS</a:t>
            </a:r>
            <a:r>
              <a:rPr lang="en-US" dirty="0" smtClean="0"/>
              <a:t>.</a:t>
            </a:r>
          </a:p>
          <a:p>
            <a:pPr marL="457200" lvl="1" indent="-457200"/>
            <a:r>
              <a:rPr lang="en-US" dirty="0" smtClean="0"/>
              <a:t> </a:t>
            </a:r>
            <a:r>
              <a:rPr lang="en-US" dirty="0"/>
              <a:t>Guest user could browse file by category, size or uploader but cannot download any file from MFS.</a:t>
            </a:r>
          </a:p>
          <a:p>
            <a:pPr marL="457200" lvl="1" indent="-457200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Functional Specification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Guest (not login):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Search file by name, category, uploader, size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View information of an uploaded file (with comment).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Register new account.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>
                <a:effectLst/>
              </a:rPr>
              <a:t>2 .Registered user: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Search file by name, category, uploader, size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View information of an uploaded file (with comment).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Upload file with a limitation of file size according to account level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Download a file from MFS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CRUD files which have been uploaded by the his/her self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Comment on an uploaded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>
                <a:effectLst/>
              </a:rPr>
              <a:t>3. Admin: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CRUD users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View information of each user from user dashboard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Upgrade/downgrade level of a user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3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dirty="0" smtClean="0">
                <a:effectLst/>
              </a:rPr>
              <a:t>System constrains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Checking uploading every level of user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Bronze: maximum 5MB each upload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Silver: maximum 10MB each upload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Gold: maximum 20MB each upload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dirty="0" smtClean="0">
                <a:effectLst/>
              </a:rPr>
              <a:t>System constrains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Auto upgrade user level following total size of uploaded files: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Bronze: 20MB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Silver: 50MB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Gold: above 100MB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dirty="0" smtClean="0">
                <a:effectLst/>
              </a:rPr>
              <a:t>System constrains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Limit on daily downloading quota: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Bronze: Below 50 MB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Silver: Below 70MB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Gold: Unlimited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Using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Framwork</a:t>
            </a:r>
            <a:r>
              <a:rPr lang="en-US" dirty="0" smtClean="0"/>
              <a:t>: Spring MVC, Hibernate.</a:t>
            </a:r>
          </a:p>
          <a:p>
            <a:r>
              <a:rPr lang="en-US" dirty="0" smtClean="0"/>
              <a:t>Client side: JSP, </a:t>
            </a:r>
            <a:r>
              <a:rPr lang="en-US" dirty="0" err="1" smtClean="0"/>
              <a:t>Boostrap</a:t>
            </a:r>
            <a:r>
              <a:rPr lang="en-US" dirty="0" smtClean="0"/>
              <a:t>, Html 5, Css3, </a:t>
            </a:r>
            <a:r>
              <a:rPr lang="en-US" dirty="0" err="1" smtClean="0"/>
              <a:t>Jstl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Management : </a:t>
            </a:r>
            <a:r>
              <a:rPr lang="en-US" dirty="0" err="1" smtClean="0"/>
              <a:t>trello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Source control: GitHub </a:t>
            </a:r>
            <a:endParaRPr lang="en-US" dirty="0" smtClean="0"/>
          </a:p>
          <a:p>
            <a:pPr lvl="0"/>
            <a:r>
              <a:rPr lang="en-US" dirty="0" smtClean="0"/>
              <a:t>Database </a:t>
            </a:r>
            <a:r>
              <a:rPr lang="en-US" dirty="0"/>
              <a:t>system: </a:t>
            </a:r>
            <a:r>
              <a:rPr lang="en-US" dirty="0" smtClean="0"/>
              <a:t>MySQL.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6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280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Mini shearing file</vt:lpstr>
      <vt:lpstr>Functional Specification  </vt:lpstr>
      <vt:lpstr>Functional Specification</vt:lpstr>
      <vt:lpstr>Functional Specification</vt:lpstr>
      <vt:lpstr>Functional Specification</vt:lpstr>
      <vt:lpstr>Functional Specification</vt:lpstr>
      <vt:lpstr>Functional Specification</vt:lpstr>
      <vt:lpstr>Technical Using </vt:lpstr>
      <vt:lpstr>DATABASE</vt:lpstr>
      <vt:lpstr>TRELLO</vt:lpstr>
      <vt:lpstr>Flow for MFS</vt:lpstr>
      <vt:lpstr>Login Page</vt:lpstr>
      <vt:lpstr>Register Page</vt:lpstr>
      <vt:lpstr>Admin Page</vt:lpstr>
      <vt:lpstr>User Page</vt:lpstr>
      <vt:lpstr>DownLoad Page</vt:lpstr>
      <vt:lpstr>PowerPoint Presentation</vt:lpstr>
      <vt:lpstr>PowerPoint Presentation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18</cp:revision>
  <dcterms:created xsi:type="dcterms:W3CDTF">2018-03-15T08:31:49Z</dcterms:created>
  <dcterms:modified xsi:type="dcterms:W3CDTF">2018-03-15T19:20:42Z</dcterms:modified>
</cp:coreProperties>
</file>