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58" r:id="rId5"/>
    <p:sldId id="259" r:id="rId6"/>
    <p:sldId id="273" r:id="rId7"/>
    <p:sldId id="271" r:id="rId8"/>
    <p:sldId id="260" r:id="rId9"/>
    <p:sldId id="274" r:id="rId10"/>
    <p:sldId id="272" r:id="rId11"/>
    <p:sldId id="267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5/30/2022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5/30/2022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5/30/2022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hyperlink" Target="https://vi.wikipedia.org/wiki/Tr%C3%ACnh_duy%E1%BB%87t_we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vi.wikipedia.org/wiki/MySQ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546" y="895317"/>
            <a:ext cx="10098447" cy="1186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CƠ SỞ DỮ LIỆU TẬP TRUNG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897" y="2802019"/>
            <a:ext cx="7550566" cy="3010619"/>
          </a:xfrm>
        </p:spPr>
        <p:txBody>
          <a:bodyPr>
            <a:normAutofit fontScale="475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HƯỚNG DẪN: VÕ CÔNG ĐÌNH</a:t>
            </a:r>
          </a:p>
          <a:p>
            <a:pPr algn="ctr">
              <a:lnSpc>
                <a:spcPct val="170000"/>
              </a:lnSpc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7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MINH TUẤN (TRƯỞNG NHÓM)</a:t>
            </a:r>
          </a:p>
          <a:p>
            <a:pPr algn="ctr">
              <a:lnSpc>
                <a:spcPct val="170000"/>
              </a:lnSpc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Tịnh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THỊ NGỌC TRINH</a:t>
            </a:r>
          </a:p>
          <a:p>
            <a:pPr algn="ctr">
              <a:lnSpc>
                <a:spcPct val="17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CẨM TÚ</a:t>
            </a:r>
          </a:p>
          <a:p>
            <a:pPr algn="ctr">
              <a:lnSpc>
                <a:spcPct val="17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QUANG TRƯỜNG</a:t>
            </a: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6376" y="208201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05" y="1780216"/>
            <a:ext cx="3026833" cy="1744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158" y="1780216"/>
            <a:ext cx="2903174" cy="1669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5405" y="3864634"/>
            <a:ext cx="3026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mởđể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MySQL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Trình duyệt web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Trình duyệt web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Trình duyệt web"/>
              </a:rPr>
              <a:t>duyệt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Trình duyệt web"/>
              </a:rPr>
              <a:t> web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7158" y="3864634"/>
            <a:ext cx="2903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hosting </a:t>
            </a:r>
          </a:p>
        </p:txBody>
      </p:sp>
    </p:spTree>
    <p:extLst>
      <p:ext uri="{BB962C8B-B14F-4D97-AF65-F5344CB8AC3E}">
        <p14:creationId xmlns:p14="http://schemas.microsoft.com/office/powerpoint/2010/main" val="8898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D97F-11A5-98B5-6477-6E4C5529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445724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4363" y="1494959"/>
            <a:ext cx="94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CSDL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7" y="1846054"/>
            <a:ext cx="9143999" cy="39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884" y="2805847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115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F1CB7-4087-4644-986C-403E393C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93" y="2334829"/>
            <a:ext cx="6458198" cy="36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7AF28-028C-40C2-BB39-9315F0B5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2451316"/>
            <a:ext cx="7811177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FEC8F-DCC6-4F79-9032-E368E48C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09" y="2540660"/>
            <a:ext cx="287298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DEC70-F42A-4A7C-9B65-24A72519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14" y="2230136"/>
            <a:ext cx="6889072" cy="3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8396C-E26E-4872-8BC2-94F46322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0" y="2324943"/>
            <a:ext cx="6640497" cy="37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718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3A90B-AB44-4ECB-B3E0-35636E9E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54" y="2272684"/>
            <a:ext cx="6671389" cy="3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0" y="752761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2220" y="1801996"/>
            <a:ext cx="4718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AA88D-F46F-4A6E-89FD-5EE62F6D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2" y="2386605"/>
            <a:ext cx="6199796" cy="34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15" y="433582"/>
            <a:ext cx="9603275" cy="1049235"/>
          </a:xfrm>
        </p:spPr>
        <p:txBody>
          <a:bodyPr/>
          <a:lstStyle/>
          <a:p>
            <a:pPr algn="ctr" fontAlgn="base"/>
            <a:r>
              <a:rPr lang="en-US" b="1" dirty="0" err="1">
                <a:solidFill>
                  <a:srgbClr val="011627"/>
                </a:solidFill>
                <a:latin typeface="inherit"/>
              </a:rPr>
              <a:t>Mở</a:t>
            </a:r>
            <a:r>
              <a:rPr lang="en-US" b="1" dirty="0">
                <a:solidFill>
                  <a:srgbClr val="011627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11627"/>
                </a:solidFill>
                <a:latin typeface="inherit"/>
              </a:rPr>
              <a:t>đầu</a:t>
            </a:r>
            <a:endParaRPr lang="en-US" b="0" i="0" dirty="0">
              <a:solidFill>
                <a:srgbClr val="011627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43" y="1030593"/>
            <a:ext cx="9603275" cy="481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88" y="2340021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98F7-313A-ED09-0647-FBD0CFD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593" y="735507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2589" y="2208362"/>
            <a:ext cx="9540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8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15" y="433582"/>
            <a:ext cx="9603275" cy="1049235"/>
          </a:xfrm>
        </p:spPr>
        <p:txBody>
          <a:bodyPr/>
          <a:lstStyle/>
          <a:p>
            <a:pPr algn="ctr" fontAlgn="base"/>
            <a:r>
              <a:rPr lang="en-US" b="1" dirty="0" err="1">
                <a:solidFill>
                  <a:srgbClr val="011627"/>
                </a:solidFill>
                <a:latin typeface="inherit"/>
              </a:rPr>
              <a:t>Mở</a:t>
            </a:r>
            <a:r>
              <a:rPr lang="en-US" b="1" dirty="0">
                <a:solidFill>
                  <a:srgbClr val="011627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11627"/>
                </a:solidFill>
                <a:latin typeface="inherit"/>
              </a:rPr>
              <a:t>đầu</a:t>
            </a:r>
            <a:endParaRPr lang="en-US" b="0" i="0" dirty="0">
              <a:solidFill>
                <a:srgbClr val="011627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43" y="1030593"/>
            <a:ext cx="9603275" cy="481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011627"/>
                </a:solidFill>
                <a:effectLst/>
                <a:latin typeface="inherit"/>
              </a:rPr>
              <a:t>NỘI DUNG THỰC HIỆN</a:t>
            </a:r>
            <a:endParaRPr lang="en-US" b="0" i="0" dirty="0">
              <a:solidFill>
                <a:srgbClr val="011627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638619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 SỞ LÝ THUYẾT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NGÔN NGỮ VÀ CÔNG CỤ HỖ TRỢ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HỆ CƠ SỞ DỮ LIỆU TRÊN WEBSITE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VÀ THIẾT KẾ WEBSITE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QUẢ VÀ HƯỚNG PHÁT TRIỂN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49" y="2693703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>
                <a:latin typeface="inherit"/>
              </a:rPr>
              <a:t>CƠ SỞ LÝ THUYẾT: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3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>
                <a:latin typeface="inherit"/>
              </a:rPr>
              <a:t>CƠ SỞ LÝ THUYẾT: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1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694" y="2774422"/>
            <a:ext cx="9610182" cy="601226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026" name="Picture 2" descr="ph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74" y="1719831"/>
            <a:ext cx="2823890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955" y="1719831"/>
            <a:ext cx="2903174" cy="1744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4374" y="3821502"/>
            <a:ext cx="271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4955" y="3821502"/>
            <a:ext cx="29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30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448</TotalTime>
  <Words>833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Gill Sans MT</vt:lpstr>
      <vt:lpstr>inherit</vt:lpstr>
      <vt:lpstr>Roboto</vt:lpstr>
      <vt:lpstr>Tahoma</vt:lpstr>
      <vt:lpstr>Times New Roman</vt:lpstr>
      <vt:lpstr>Wingdings</vt:lpstr>
      <vt:lpstr>Gallery</vt:lpstr>
      <vt:lpstr>ĐỀ TÀI: CƠ SỞ DỮ LIỆU TẬP TRUNG</vt:lpstr>
      <vt:lpstr>Mở đầu</vt:lpstr>
      <vt:lpstr>Mở đầu</vt:lpstr>
      <vt:lpstr>NỘI DUNG THỰC HIỆN</vt:lpstr>
      <vt:lpstr>CƠ SỞ LÝ THUYẾT</vt:lpstr>
      <vt:lpstr>CƠ SỞ LÝ THUYẾT:</vt:lpstr>
      <vt:lpstr>CƠ SỞ LÝ THUYẾT:</vt:lpstr>
      <vt:lpstr>Ngôn ngữ và công cụ hỗ trợ</vt:lpstr>
      <vt:lpstr>Ngôn ngữ và công cụ hỗ trợ</vt:lpstr>
      <vt:lpstr>Ngôn ngữ và công cụ hỗ trợ</vt:lpstr>
      <vt:lpstr>Xây dựng hệ cơ sở dữ liệu trên website</vt:lpstr>
      <vt:lpstr>Phân tích và thiết kế website</vt:lpstr>
      <vt:lpstr>Phân tích và thiết kế website</vt:lpstr>
      <vt:lpstr>Phân tích và thiết kế website</vt:lpstr>
      <vt:lpstr>Phân tích và thiết kế website</vt:lpstr>
      <vt:lpstr>Phân tích và thiết kế website</vt:lpstr>
      <vt:lpstr>Phân tích và thiết kế website</vt:lpstr>
      <vt:lpstr>Phân tích và thiết kế website</vt:lpstr>
      <vt:lpstr>Phân tích và thiết kế website</vt:lpstr>
      <vt:lpstr>Kết quả và hướng phát triển</vt:lpstr>
      <vt:lpstr>Kết quả và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ĐIỆN TOÁN ĐÁM MÂY</dc:title>
  <dc:creator>Anh Tuan Huynh</dc:creator>
  <cp:lastModifiedBy>Admin</cp:lastModifiedBy>
  <cp:revision>18</cp:revision>
  <dcterms:created xsi:type="dcterms:W3CDTF">2022-05-19T06:26:29Z</dcterms:created>
  <dcterms:modified xsi:type="dcterms:W3CDTF">2022-05-30T07:15:33Z</dcterms:modified>
</cp:coreProperties>
</file>