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  <p:sldId id="259" r:id="rId18"/>
    <p:sldId id="260" r:id="rId19"/>
    <p:sldId id="261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02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46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7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8D77-CFFB-44F9-AD2A-D61E389BBBD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20FD1D-5922-4C94-A53F-0FCA4A94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2CE9-86C7-3192-B3C2-6C36586B0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924" y="609599"/>
            <a:ext cx="8676023" cy="2341419"/>
          </a:xfrm>
        </p:spPr>
        <p:txBody>
          <a:bodyPr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87FB-E2E7-E46B-7AC6-5A2DA0AF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467" y="3429000"/>
            <a:ext cx="7766936" cy="315190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Nhóm</a:t>
            </a:r>
            <a:r>
              <a:rPr lang="en-US" sz="3200" dirty="0"/>
              <a:t> 19</a:t>
            </a:r>
          </a:p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Minh Tú</a:t>
            </a:r>
          </a:p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Hứa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Phùng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78584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D48DEAA-135B-A7E5-DF06-FE149FDBB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" y="2165928"/>
            <a:ext cx="9887430" cy="3214254"/>
          </a:xfrm>
        </p:spPr>
      </p:pic>
    </p:spTree>
    <p:extLst>
      <p:ext uri="{BB962C8B-B14F-4D97-AF65-F5344CB8AC3E}">
        <p14:creationId xmlns:p14="http://schemas.microsoft.com/office/powerpoint/2010/main" val="31027723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22958C6-605F-811A-2FA0-6EE3AA836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" y="2260696"/>
            <a:ext cx="9283379" cy="3017886"/>
          </a:xfrm>
        </p:spPr>
      </p:pic>
    </p:spTree>
    <p:extLst>
      <p:ext uri="{BB962C8B-B14F-4D97-AF65-F5344CB8AC3E}">
        <p14:creationId xmlns:p14="http://schemas.microsoft.com/office/powerpoint/2010/main" val="26042468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B3A5F98-F7DC-5DF5-7679-11F59F5DC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82982"/>
            <a:ext cx="9591828" cy="3113504"/>
          </a:xfrm>
        </p:spPr>
      </p:pic>
    </p:spTree>
    <p:extLst>
      <p:ext uri="{BB962C8B-B14F-4D97-AF65-F5344CB8AC3E}">
        <p14:creationId xmlns:p14="http://schemas.microsoft.com/office/powerpoint/2010/main" val="363830758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D073AC-E1AD-86DD-418C-8B7344856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2788007"/>
            <a:ext cx="10184102" cy="1479193"/>
          </a:xfrm>
        </p:spPr>
      </p:pic>
    </p:spTree>
    <p:extLst>
      <p:ext uri="{BB962C8B-B14F-4D97-AF65-F5344CB8AC3E}">
        <p14:creationId xmlns:p14="http://schemas.microsoft.com/office/powerpoint/2010/main" val="96832948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- ERD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3D7F371-50C3-893B-33B1-6EF76013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08" y="1299599"/>
            <a:ext cx="8345852" cy="5157471"/>
          </a:xfrm>
        </p:spPr>
      </p:pic>
    </p:spTree>
    <p:extLst>
      <p:ext uri="{BB962C8B-B14F-4D97-AF65-F5344CB8AC3E}">
        <p14:creationId xmlns:p14="http://schemas.microsoft.com/office/powerpoint/2010/main" val="53226782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- RDM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CF34770-227C-E4CA-1FA3-EBB16F981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477038"/>
            <a:ext cx="8060788" cy="4564987"/>
          </a:xfrm>
        </p:spPr>
      </p:pic>
    </p:spTree>
    <p:extLst>
      <p:ext uri="{BB962C8B-B14F-4D97-AF65-F5344CB8AC3E}">
        <p14:creationId xmlns:p14="http://schemas.microsoft.com/office/powerpoint/2010/main" val="2239880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7CE0-CE59-7113-9C74-08173C5D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>
                <a:latin typeface="Arial" panose="020B0604020202020204" pitchFamily="34" charset="0"/>
                <a:cs typeface="Arial" panose="020B0604020202020204" pitchFamily="34" charset="0"/>
              </a:rPr>
              <a:t>Chức năng xem dữ liệu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C883077-98E1-C6E6-2E41-33ECEBE61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81" y="1327355"/>
            <a:ext cx="10194919" cy="4756639"/>
          </a:xfrm>
        </p:spPr>
      </p:pic>
    </p:spTree>
    <p:extLst>
      <p:ext uri="{BB962C8B-B14F-4D97-AF65-F5344CB8AC3E}">
        <p14:creationId xmlns:p14="http://schemas.microsoft.com/office/powerpoint/2010/main" val="122986792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BC77-3C4D-A0F9-A576-2972FABD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2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A24484-A42C-611E-72B3-DCCBED98EA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2424" y="1754970"/>
            <a:ext cx="8021578" cy="44934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2599489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C181-4037-ECCC-3CAA-01784E99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81F949-FE74-E571-9104-39ABC686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936" y="1871003"/>
            <a:ext cx="8182165" cy="4171022"/>
          </a:xfrm>
        </p:spPr>
      </p:pic>
    </p:spTree>
    <p:extLst>
      <p:ext uri="{BB962C8B-B14F-4D97-AF65-F5344CB8AC3E}">
        <p14:creationId xmlns:p14="http://schemas.microsoft.com/office/powerpoint/2010/main" val="25467376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4DA4-F99F-7ADF-6787-2E5F1829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7D22B-C415-6E3E-1416-739532A81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40" y="1631852"/>
            <a:ext cx="8169557" cy="4410173"/>
          </a:xfrm>
        </p:spPr>
      </p:pic>
    </p:spTree>
    <p:extLst>
      <p:ext uri="{BB962C8B-B14F-4D97-AF65-F5344CB8AC3E}">
        <p14:creationId xmlns:p14="http://schemas.microsoft.com/office/powerpoint/2010/main" val="24836701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31DE-CCA9-B1DA-F6B6-ACA88A61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6CF9-5315-7567-9DDE-801C7286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2640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3D7F371-50C3-893B-33B1-6EF76013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08" y="1299599"/>
            <a:ext cx="8345852" cy="5157471"/>
          </a:xfrm>
        </p:spPr>
      </p:pic>
    </p:spTree>
    <p:extLst>
      <p:ext uri="{BB962C8B-B14F-4D97-AF65-F5344CB8AC3E}">
        <p14:creationId xmlns:p14="http://schemas.microsoft.com/office/powerpoint/2010/main" val="336261309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30" y="816638"/>
            <a:ext cx="953581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ở </a:t>
            </a:r>
            <a:r>
              <a:rPr lang="en-US" dirty="0" err="1"/>
              <a:t>mức</a:t>
            </a:r>
            <a:r>
              <a:rPr lang="en-US" dirty="0"/>
              <a:t> logic</a:t>
            </a:r>
            <a:br>
              <a:rPr lang="en-US" dirty="0"/>
            </a:b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-&gt;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CD979-EC2F-C709-9478-4AEB943C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User(</a:t>
            </a:r>
            <a:r>
              <a:rPr lang="en-US" sz="2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UserCode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Email,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UserState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Position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Position(</a:t>
            </a:r>
            <a:r>
              <a:rPr lang="en-US" sz="2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PositionID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PositionCode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Department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ban):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Department(</a:t>
            </a:r>
            <a:r>
              <a:rPr lang="en-US" sz="2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DepartmentCode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37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44AA3-0344-966F-C21E-253FD218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Role(</a:t>
            </a:r>
            <a:r>
              <a:rPr lang="en-US" sz="2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RoleID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¸RoleCode,RoleName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2400" i="1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UserRole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UserRole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UserID,RoleID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958529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7C697-F18F-6F17-303F-539CB24E6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1" y="1477038"/>
            <a:ext cx="9443129" cy="522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58661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753-D0DF-7310-60D1-5F2950382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 dirty="0"/>
              <a:t>THANKS FOR LISTENING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7FB153-69F0-C6E6-FC6F-5D4DED002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CCB-EF1C-3792-9F22-628565C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5DDA-BEEE-E9A7-5114-2AF145FF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cảu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6713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1D44-FE8B-4B0D-2660-29DA3781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4354-5409-4C24-5F6C-52E9D675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996527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1BB5-5461-BB34-797B-661E5D6E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07" y="816638"/>
            <a:ext cx="9575030" cy="762001"/>
          </a:xfrm>
        </p:spPr>
        <p:txBody>
          <a:bodyPr>
            <a:normAutofit/>
          </a:bodyPr>
          <a:lstStyle/>
          <a:p>
            <a:pPr algn="ctr"/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C1C4-480B-9D54-C0D9-E92CE392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ban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1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BFD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89A2A8-ED5D-8F45-7FFF-1A0792C7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2" y="1776379"/>
            <a:ext cx="9855026" cy="4680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2697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0" y="792480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9634192-961C-09DB-4BB9-6B0142835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91" y="1583813"/>
            <a:ext cx="8707900" cy="5090275"/>
          </a:xfrm>
        </p:spPr>
      </p:pic>
    </p:spTree>
    <p:extLst>
      <p:ext uri="{BB962C8B-B14F-4D97-AF65-F5344CB8AC3E}">
        <p14:creationId xmlns:p14="http://schemas.microsoft.com/office/powerpoint/2010/main" val="34359463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0" y="792480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0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E45FB4E-A434-985D-F892-03AD3DDF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6" y="1686482"/>
            <a:ext cx="10605928" cy="4126575"/>
          </a:xfrm>
        </p:spPr>
      </p:pic>
    </p:spTree>
    <p:extLst>
      <p:ext uri="{BB962C8B-B14F-4D97-AF65-F5344CB8AC3E}">
        <p14:creationId xmlns:p14="http://schemas.microsoft.com/office/powerpoint/2010/main" val="35782904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0242-A87A-DAC8-7605-5D1CFD14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6" y="156238"/>
            <a:ext cx="9535811" cy="1320800"/>
          </a:xfrm>
        </p:spPr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DFD – </a:t>
            </a:r>
            <a:r>
              <a:rPr lang="en-US" dirty="0" err="1"/>
              <a:t>mức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2CD2357-B094-801D-EC92-EEE319798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" y="1689534"/>
            <a:ext cx="9423087" cy="4697412"/>
          </a:xfrm>
        </p:spPr>
      </p:pic>
    </p:spTree>
    <p:extLst>
      <p:ext uri="{BB962C8B-B14F-4D97-AF65-F5344CB8AC3E}">
        <p14:creationId xmlns:p14="http://schemas.microsoft.com/office/powerpoint/2010/main" val="33287959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525</Words>
  <Application>Microsoft Office PowerPoint</Application>
  <PresentationFormat>Widescreen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Web quản lý vai trò của người dùng trong hệ thống</vt:lpstr>
      <vt:lpstr>Tổng quan về đề tài   1. Lý do chọn đề tài</vt:lpstr>
      <vt:lpstr>  2. Mục đích chọn đề tài</vt:lpstr>
      <vt:lpstr> 3. Nội dung nghiên cứu</vt:lpstr>
      <vt:lpstr>Tổng quan về các chức năng trong ứng dụng</vt:lpstr>
      <vt:lpstr> Biểu đồ phân rã chức năng BFD</vt:lpstr>
      <vt:lpstr>Biểu đồ luồng dữ liệu DFD – mức ngữ cảnh</vt:lpstr>
      <vt:lpstr>Biểu đồ luồng dữ liệu DFD – mức 0</vt:lpstr>
      <vt:lpstr>Biểu đồ luồng dữ liệu DFD – mức 1 Quản lý người dùng</vt:lpstr>
      <vt:lpstr>Biểu đồ luồng dữ liệu DFD – mức 1 Quản lý phòng ban</vt:lpstr>
      <vt:lpstr>Biểu đồ luồng dữ liệu DFD – mức 1 Quản lý vị trí công việc</vt:lpstr>
      <vt:lpstr>Biểu đồ luồng dữ liệu DFD – mức 1 Quản lý vai trò</vt:lpstr>
      <vt:lpstr>Biểu đồ luồng dữ liệu DFD – mức 1 Quản lý báo cáo</vt:lpstr>
      <vt:lpstr>Biểu đồ thực thể liên kết - ERD</vt:lpstr>
      <vt:lpstr>Biểu đồ dữ liệu quan hệ - RDM</vt:lpstr>
      <vt:lpstr>Chức năng xem dữ liệu</vt:lpstr>
      <vt:lpstr>Chức năng thêm mới dữ liệu</vt:lpstr>
      <vt:lpstr>Chức năng sửa vai trò của người dùng</vt:lpstr>
      <vt:lpstr>Chức năng xoá người dùng</vt:lpstr>
      <vt:lpstr>Thiết kế CSDL ở mức khái niệm</vt:lpstr>
      <vt:lpstr>Thiết kế CSDL ở mức logic Biến đổi tập thực thể liên kết -&gt; Lược đồ quan hệ</vt:lpstr>
      <vt:lpstr>PowerPoint Presentation</vt:lpstr>
      <vt:lpstr>Thiết kế CSDL ở mức vật lý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quản lý vai trò của người dùng trong hệ thống</dc:title>
  <dc:creator>Duong Trung</dc:creator>
  <cp:lastModifiedBy>Duong Trung</cp:lastModifiedBy>
  <cp:revision>3</cp:revision>
  <dcterms:created xsi:type="dcterms:W3CDTF">2022-09-12T19:43:34Z</dcterms:created>
  <dcterms:modified xsi:type="dcterms:W3CDTF">2022-11-15T14:15:24Z</dcterms:modified>
</cp:coreProperties>
</file>