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Dosis"/>
      <p:regular r:id="rId31"/>
      <p:bold r:id="rId32"/>
    </p:embeddedFont>
    <p:embeddedFont>
      <p:font typeface="Bevan"/>
      <p:regular r:id="rId33"/>
    </p:embeddedFont>
    <p:embeddedFont>
      <p:font typeface="Dosis ExtraLight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osi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Bevan-regular.fntdata"/><Relationship Id="rId10" Type="http://schemas.openxmlformats.org/officeDocument/2006/relationships/slide" Target="slides/slide6.xml"/><Relationship Id="rId32" Type="http://schemas.openxmlformats.org/officeDocument/2006/relationships/font" Target="fonts/Dosis-bold.fntdata"/><Relationship Id="rId13" Type="http://schemas.openxmlformats.org/officeDocument/2006/relationships/slide" Target="slides/slide9.xml"/><Relationship Id="rId35" Type="http://schemas.openxmlformats.org/officeDocument/2006/relationships/font" Target="fonts/DosisExtraLight-bold.fntdata"/><Relationship Id="rId12" Type="http://schemas.openxmlformats.org/officeDocument/2006/relationships/slide" Target="slides/slide8.xml"/><Relationship Id="rId34" Type="http://schemas.openxmlformats.org/officeDocument/2006/relationships/font" Target="fonts/DosisExtraLigh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e8bc3dedf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e8bc3dedf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f07bb8e0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f07bb8e0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bbdda72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bbdda72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f0cfdc9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f0cfdc9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f0cfdc9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f0cfdc9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f0cfdc96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f0cfdc96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f0cfdc96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f0cfdc96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f07bb8e0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f07bb8e0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f0cfdc96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f0cfdc96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ef07bb8e0c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ef07bb8e0c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f0cfdc96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f0cfdc96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61939ed5_0_15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61939ed5_0_15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f0cfdc96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f0cfdc96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bd8a7d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bd8a7d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bbdda83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bbdda83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bbdda83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bbdda83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bbdda83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bbdda83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fa4a6229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8fa4a6229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f0cfdc965_0_7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f0cfdc965_0_7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fa4a6229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fa4a6229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61939ed5_0_15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661939ed5_0_15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f07bb8e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f07bb8e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f07bb8e0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f07bb8e0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bd9ca7e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bd9ca7e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61939ed5_0_16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61939ed5_0_16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f0cfdc9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f0cfdc9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home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Light"/>
              <a:buNone/>
              <a:defRPr sz="2000"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1904625" y="-35137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2478508" y="-1650123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7748672" y="-2821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045061">
            <a:off x="103234" y="3594863"/>
            <a:ext cx="3054854" cy="3088124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713225" y="2944250"/>
            <a:ext cx="7717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5400000">
            <a:off x="3007486" y="-36432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rot="5400000">
            <a:off x="3317621" y="-12616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-1120833">
            <a:off x="4291544" y="191468"/>
            <a:ext cx="1611654" cy="1243155"/>
            <a:chOff x="7260752" y="1813727"/>
            <a:chExt cx="1883250" cy="1452651"/>
          </a:xfrm>
        </p:grpSpPr>
        <p:grpSp>
          <p:nvGrpSpPr>
            <p:cNvPr id="59" name="Google Shape;59;p11"/>
            <p:cNvGrpSpPr/>
            <p:nvPr/>
          </p:nvGrpSpPr>
          <p:grpSpPr>
            <a:xfrm flipH="1">
              <a:off x="7616906" y="1813727"/>
              <a:ext cx="1527096" cy="1452651"/>
              <a:chOff x="-5" y="1702995"/>
              <a:chExt cx="1474031" cy="1402173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-5" y="1702995"/>
                <a:ext cx="468941" cy="466142"/>
              </a:xfrm>
              <a:custGeom>
                <a:rect b="b" l="l" r="r" t="t"/>
                <a:pathLst>
                  <a:path extrusionOk="0" h="4662" w="4690">
                    <a:moveTo>
                      <a:pt x="163" y="1"/>
                    </a:moveTo>
                    <a:cubicBezTo>
                      <a:pt x="85" y="1"/>
                      <a:pt x="17" y="59"/>
                      <a:pt x="9" y="138"/>
                    </a:cubicBezTo>
                    <a:cubicBezTo>
                      <a:pt x="0" y="224"/>
                      <a:pt x="61" y="300"/>
                      <a:pt x="146" y="309"/>
                    </a:cubicBezTo>
                    <a:cubicBezTo>
                      <a:pt x="312" y="328"/>
                      <a:pt x="478" y="353"/>
                      <a:pt x="640" y="386"/>
                    </a:cubicBezTo>
                    <a:cubicBezTo>
                      <a:pt x="650" y="388"/>
                      <a:pt x="660" y="389"/>
                      <a:pt x="670" y="389"/>
                    </a:cubicBezTo>
                    <a:cubicBezTo>
                      <a:pt x="743" y="389"/>
                      <a:pt x="807" y="338"/>
                      <a:pt x="822" y="265"/>
                    </a:cubicBezTo>
                    <a:cubicBezTo>
                      <a:pt x="839" y="181"/>
                      <a:pt x="785" y="99"/>
                      <a:pt x="701" y="83"/>
                    </a:cubicBezTo>
                    <a:cubicBezTo>
                      <a:pt x="530" y="48"/>
                      <a:pt x="354" y="20"/>
                      <a:pt x="179" y="2"/>
                    </a:cubicBezTo>
                    <a:cubicBezTo>
                      <a:pt x="174" y="1"/>
                      <a:pt x="169" y="1"/>
                      <a:pt x="163" y="1"/>
                    </a:cubicBezTo>
                    <a:close/>
                    <a:moveTo>
                      <a:pt x="1168" y="206"/>
                    </a:moveTo>
                    <a:cubicBezTo>
                      <a:pt x="1102" y="206"/>
                      <a:pt x="1040" y="248"/>
                      <a:pt x="1020" y="315"/>
                    </a:cubicBezTo>
                    <a:cubicBezTo>
                      <a:pt x="995" y="396"/>
                      <a:pt x="1040" y="484"/>
                      <a:pt x="1123" y="508"/>
                    </a:cubicBezTo>
                    <a:cubicBezTo>
                      <a:pt x="1282" y="558"/>
                      <a:pt x="1439" y="615"/>
                      <a:pt x="1589" y="679"/>
                    </a:cubicBezTo>
                    <a:cubicBezTo>
                      <a:pt x="1610" y="686"/>
                      <a:pt x="1630" y="691"/>
                      <a:pt x="1651" y="691"/>
                    </a:cubicBezTo>
                    <a:cubicBezTo>
                      <a:pt x="1710" y="691"/>
                      <a:pt x="1767" y="656"/>
                      <a:pt x="1792" y="596"/>
                    </a:cubicBezTo>
                    <a:cubicBezTo>
                      <a:pt x="1825" y="517"/>
                      <a:pt x="1789" y="427"/>
                      <a:pt x="1710" y="393"/>
                    </a:cubicBezTo>
                    <a:cubicBezTo>
                      <a:pt x="1550" y="325"/>
                      <a:pt x="1383" y="265"/>
                      <a:pt x="1214" y="213"/>
                    </a:cubicBezTo>
                    <a:cubicBezTo>
                      <a:pt x="1199" y="208"/>
                      <a:pt x="1183" y="206"/>
                      <a:pt x="1168" y="206"/>
                    </a:cubicBezTo>
                    <a:close/>
                    <a:moveTo>
                      <a:pt x="2112" y="606"/>
                    </a:moveTo>
                    <a:cubicBezTo>
                      <a:pt x="2057" y="606"/>
                      <a:pt x="2004" y="634"/>
                      <a:pt x="1976" y="685"/>
                    </a:cubicBezTo>
                    <a:cubicBezTo>
                      <a:pt x="1935" y="759"/>
                      <a:pt x="1961" y="854"/>
                      <a:pt x="2035" y="896"/>
                    </a:cubicBezTo>
                    <a:cubicBezTo>
                      <a:pt x="2179" y="976"/>
                      <a:pt x="2321" y="1066"/>
                      <a:pt x="2453" y="1161"/>
                    </a:cubicBezTo>
                    <a:cubicBezTo>
                      <a:pt x="2481" y="1181"/>
                      <a:pt x="2512" y="1190"/>
                      <a:pt x="2544" y="1190"/>
                    </a:cubicBezTo>
                    <a:cubicBezTo>
                      <a:pt x="2592" y="1190"/>
                      <a:pt x="2638" y="1168"/>
                      <a:pt x="2669" y="1126"/>
                    </a:cubicBezTo>
                    <a:cubicBezTo>
                      <a:pt x="2720" y="1058"/>
                      <a:pt x="2704" y="960"/>
                      <a:pt x="2634" y="911"/>
                    </a:cubicBezTo>
                    <a:cubicBezTo>
                      <a:pt x="2493" y="809"/>
                      <a:pt x="2341" y="712"/>
                      <a:pt x="2187" y="625"/>
                    </a:cubicBezTo>
                    <a:cubicBezTo>
                      <a:pt x="2163" y="612"/>
                      <a:pt x="2137" y="606"/>
                      <a:pt x="2112" y="606"/>
                    </a:cubicBezTo>
                    <a:close/>
                    <a:moveTo>
                      <a:pt x="2941" y="1205"/>
                    </a:moveTo>
                    <a:cubicBezTo>
                      <a:pt x="2899" y="1205"/>
                      <a:pt x="2858" y="1222"/>
                      <a:pt x="2828" y="1256"/>
                    </a:cubicBezTo>
                    <a:cubicBezTo>
                      <a:pt x="2769" y="1318"/>
                      <a:pt x="2774" y="1416"/>
                      <a:pt x="2836" y="1474"/>
                    </a:cubicBezTo>
                    <a:cubicBezTo>
                      <a:pt x="2957" y="1585"/>
                      <a:pt x="3072" y="1704"/>
                      <a:pt x="3180" y="1828"/>
                    </a:cubicBezTo>
                    <a:cubicBezTo>
                      <a:pt x="3211" y="1863"/>
                      <a:pt x="3254" y="1882"/>
                      <a:pt x="3298" y="1882"/>
                    </a:cubicBezTo>
                    <a:cubicBezTo>
                      <a:pt x="3335" y="1882"/>
                      <a:pt x="3370" y="1870"/>
                      <a:pt x="3399" y="1844"/>
                    </a:cubicBezTo>
                    <a:cubicBezTo>
                      <a:pt x="3464" y="1789"/>
                      <a:pt x="3472" y="1691"/>
                      <a:pt x="3415" y="1626"/>
                    </a:cubicBezTo>
                    <a:cubicBezTo>
                      <a:pt x="3300" y="1492"/>
                      <a:pt x="3176" y="1365"/>
                      <a:pt x="3046" y="1246"/>
                    </a:cubicBezTo>
                    <a:cubicBezTo>
                      <a:pt x="3016" y="1218"/>
                      <a:pt x="2978" y="1205"/>
                      <a:pt x="2941" y="1205"/>
                    </a:cubicBezTo>
                    <a:close/>
                    <a:moveTo>
                      <a:pt x="3611" y="1979"/>
                    </a:moveTo>
                    <a:cubicBezTo>
                      <a:pt x="3581" y="1979"/>
                      <a:pt x="3550" y="1988"/>
                      <a:pt x="3523" y="2006"/>
                    </a:cubicBezTo>
                    <a:cubicBezTo>
                      <a:pt x="3453" y="2054"/>
                      <a:pt x="3435" y="2150"/>
                      <a:pt x="3483" y="2220"/>
                    </a:cubicBezTo>
                    <a:cubicBezTo>
                      <a:pt x="3575" y="2356"/>
                      <a:pt x="3662" y="2497"/>
                      <a:pt x="3741" y="2644"/>
                    </a:cubicBezTo>
                    <a:cubicBezTo>
                      <a:pt x="3769" y="2696"/>
                      <a:pt x="3823" y="2726"/>
                      <a:pt x="3878" y="2726"/>
                    </a:cubicBezTo>
                    <a:cubicBezTo>
                      <a:pt x="3903" y="2726"/>
                      <a:pt x="3927" y="2720"/>
                      <a:pt x="3951" y="2707"/>
                    </a:cubicBezTo>
                    <a:cubicBezTo>
                      <a:pt x="4027" y="2666"/>
                      <a:pt x="4054" y="2573"/>
                      <a:pt x="4013" y="2497"/>
                    </a:cubicBezTo>
                    <a:cubicBezTo>
                      <a:pt x="3929" y="2341"/>
                      <a:pt x="3836" y="2188"/>
                      <a:pt x="3738" y="2045"/>
                    </a:cubicBezTo>
                    <a:cubicBezTo>
                      <a:pt x="3708" y="2002"/>
                      <a:pt x="3660" y="1979"/>
                      <a:pt x="3611" y="1979"/>
                    </a:cubicBezTo>
                    <a:close/>
                    <a:moveTo>
                      <a:pt x="4099" y="2878"/>
                    </a:moveTo>
                    <a:cubicBezTo>
                      <a:pt x="4079" y="2878"/>
                      <a:pt x="4058" y="2882"/>
                      <a:pt x="4038" y="2890"/>
                    </a:cubicBezTo>
                    <a:cubicBezTo>
                      <a:pt x="3960" y="2924"/>
                      <a:pt x="3923" y="3014"/>
                      <a:pt x="3957" y="3093"/>
                    </a:cubicBezTo>
                    <a:cubicBezTo>
                      <a:pt x="4021" y="3243"/>
                      <a:pt x="4079" y="3400"/>
                      <a:pt x="4131" y="3560"/>
                    </a:cubicBezTo>
                    <a:cubicBezTo>
                      <a:pt x="4152" y="3626"/>
                      <a:pt x="4213" y="3668"/>
                      <a:pt x="4279" y="3668"/>
                    </a:cubicBezTo>
                    <a:cubicBezTo>
                      <a:pt x="4295" y="3668"/>
                      <a:pt x="4311" y="3665"/>
                      <a:pt x="4327" y="3659"/>
                    </a:cubicBezTo>
                    <a:cubicBezTo>
                      <a:pt x="4407" y="3633"/>
                      <a:pt x="4452" y="3546"/>
                      <a:pt x="4426" y="3464"/>
                    </a:cubicBezTo>
                    <a:cubicBezTo>
                      <a:pt x="4370" y="3295"/>
                      <a:pt x="4308" y="3131"/>
                      <a:pt x="4242" y="2972"/>
                    </a:cubicBezTo>
                    <a:cubicBezTo>
                      <a:pt x="4217" y="2913"/>
                      <a:pt x="4159" y="2878"/>
                      <a:pt x="4099" y="2878"/>
                    </a:cubicBezTo>
                    <a:close/>
                    <a:moveTo>
                      <a:pt x="4419" y="3851"/>
                    </a:moveTo>
                    <a:cubicBezTo>
                      <a:pt x="4407" y="3851"/>
                      <a:pt x="4394" y="3853"/>
                      <a:pt x="4382" y="3856"/>
                    </a:cubicBezTo>
                    <a:cubicBezTo>
                      <a:pt x="4299" y="3876"/>
                      <a:pt x="4248" y="3959"/>
                      <a:pt x="4268" y="4042"/>
                    </a:cubicBezTo>
                    <a:cubicBezTo>
                      <a:pt x="4306" y="4201"/>
                      <a:pt x="4341" y="4366"/>
                      <a:pt x="4370" y="4533"/>
                    </a:cubicBezTo>
                    <a:cubicBezTo>
                      <a:pt x="4383" y="4609"/>
                      <a:pt x="4449" y="4661"/>
                      <a:pt x="4522" y="4661"/>
                    </a:cubicBezTo>
                    <a:cubicBezTo>
                      <a:pt x="4532" y="4661"/>
                      <a:pt x="4541" y="4661"/>
                      <a:pt x="4550" y="4660"/>
                    </a:cubicBezTo>
                    <a:cubicBezTo>
                      <a:pt x="4634" y="4645"/>
                      <a:pt x="4689" y="4565"/>
                      <a:pt x="4675" y="4481"/>
                    </a:cubicBezTo>
                    <a:cubicBezTo>
                      <a:pt x="4644" y="4306"/>
                      <a:pt x="4609" y="4134"/>
                      <a:pt x="4568" y="3970"/>
                    </a:cubicBezTo>
                    <a:cubicBezTo>
                      <a:pt x="4551" y="3899"/>
                      <a:pt x="4488" y="3851"/>
                      <a:pt x="4419" y="38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468986" y="1926967"/>
                <a:ext cx="607624" cy="983977"/>
              </a:xfrm>
              <a:custGeom>
                <a:rect b="b" l="l" r="r" t="t"/>
                <a:pathLst>
                  <a:path extrusionOk="0" h="9841" w="6077">
                    <a:moveTo>
                      <a:pt x="2105" y="0"/>
                    </a:moveTo>
                    <a:cubicBezTo>
                      <a:pt x="2086" y="0"/>
                      <a:pt x="2067" y="0"/>
                      <a:pt x="2049" y="1"/>
                    </a:cubicBezTo>
                    <a:cubicBezTo>
                      <a:pt x="1963" y="4"/>
                      <a:pt x="1896" y="75"/>
                      <a:pt x="1899" y="161"/>
                    </a:cubicBezTo>
                    <a:cubicBezTo>
                      <a:pt x="1900" y="244"/>
                      <a:pt x="1969" y="311"/>
                      <a:pt x="2052" y="311"/>
                    </a:cubicBezTo>
                    <a:cubicBezTo>
                      <a:pt x="2054" y="311"/>
                      <a:pt x="2056" y="311"/>
                      <a:pt x="2057" y="311"/>
                    </a:cubicBezTo>
                    <a:cubicBezTo>
                      <a:pt x="2075" y="311"/>
                      <a:pt x="2093" y="310"/>
                      <a:pt x="2110" y="310"/>
                    </a:cubicBezTo>
                    <a:cubicBezTo>
                      <a:pt x="2257" y="310"/>
                      <a:pt x="2406" y="327"/>
                      <a:pt x="2553" y="358"/>
                    </a:cubicBezTo>
                    <a:cubicBezTo>
                      <a:pt x="2564" y="361"/>
                      <a:pt x="2575" y="362"/>
                      <a:pt x="2586" y="362"/>
                    </a:cubicBezTo>
                    <a:cubicBezTo>
                      <a:pt x="2658" y="362"/>
                      <a:pt x="2722" y="313"/>
                      <a:pt x="2738" y="241"/>
                    </a:cubicBezTo>
                    <a:cubicBezTo>
                      <a:pt x="2755" y="157"/>
                      <a:pt x="2703" y="75"/>
                      <a:pt x="2620" y="56"/>
                    </a:cubicBezTo>
                    <a:cubicBezTo>
                      <a:pt x="2449" y="18"/>
                      <a:pt x="2275" y="0"/>
                      <a:pt x="2105" y="0"/>
                    </a:cubicBezTo>
                    <a:close/>
                    <a:moveTo>
                      <a:pt x="1524" y="82"/>
                    </a:moveTo>
                    <a:cubicBezTo>
                      <a:pt x="1510" y="82"/>
                      <a:pt x="1496" y="84"/>
                      <a:pt x="1482" y="88"/>
                    </a:cubicBezTo>
                    <a:cubicBezTo>
                      <a:pt x="1306" y="138"/>
                      <a:pt x="1128" y="208"/>
                      <a:pt x="955" y="300"/>
                    </a:cubicBezTo>
                    <a:cubicBezTo>
                      <a:pt x="879" y="339"/>
                      <a:pt x="850" y="432"/>
                      <a:pt x="889" y="508"/>
                    </a:cubicBezTo>
                    <a:cubicBezTo>
                      <a:pt x="917" y="560"/>
                      <a:pt x="971" y="591"/>
                      <a:pt x="1026" y="591"/>
                    </a:cubicBezTo>
                    <a:cubicBezTo>
                      <a:pt x="1049" y="591"/>
                      <a:pt x="1074" y="585"/>
                      <a:pt x="1097" y="573"/>
                    </a:cubicBezTo>
                    <a:cubicBezTo>
                      <a:pt x="1252" y="493"/>
                      <a:pt x="1409" y="431"/>
                      <a:pt x="1565" y="387"/>
                    </a:cubicBezTo>
                    <a:cubicBezTo>
                      <a:pt x="1648" y="364"/>
                      <a:pt x="1696" y="278"/>
                      <a:pt x="1673" y="196"/>
                    </a:cubicBezTo>
                    <a:cubicBezTo>
                      <a:pt x="1654" y="127"/>
                      <a:pt x="1592" y="82"/>
                      <a:pt x="1524" y="82"/>
                    </a:cubicBezTo>
                    <a:close/>
                    <a:moveTo>
                      <a:pt x="3094" y="225"/>
                    </a:moveTo>
                    <a:cubicBezTo>
                      <a:pt x="3035" y="225"/>
                      <a:pt x="2979" y="258"/>
                      <a:pt x="2953" y="316"/>
                    </a:cubicBezTo>
                    <a:cubicBezTo>
                      <a:pt x="2917" y="393"/>
                      <a:pt x="2952" y="485"/>
                      <a:pt x="3029" y="519"/>
                    </a:cubicBezTo>
                    <a:cubicBezTo>
                      <a:pt x="3176" y="588"/>
                      <a:pt x="3325" y="672"/>
                      <a:pt x="3472" y="773"/>
                    </a:cubicBezTo>
                    <a:cubicBezTo>
                      <a:pt x="3500" y="790"/>
                      <a:pt x="3529" y="799"/>
                      <a:pt x="3559" y="799"/>
                    </a:cubicBezTo>
                    <a:cubicBezTo>
                      <a:pt x="3609" y="799"/>
                      <a:pt x="3657" y="776"/>
                      <a:pt x="3688" y="732"/>
                    </a:cubicBezTo>
                    <a:cubicBezTo>
                      <a:pt x="3736" y="661"/>
                      <a:pt x="3717" y="565"/>
                      <a:pt x="3647" y="517"/>
                    </a:cubicBezTo>
                    <a:cubicBezTo>
                      <a:pt x="3485" y="407"/>
                      <a:pt x="3320" y="314"/>
                      <a:pt x="3159" y="238"/>
                    </a:cubicBezTo>
                    <a:cubicBezTo>
                      <a:pt x="3138" y="229"/>
                      <a:pt x="3116" y="225"/>
                      <a:pt x="3094" y="225"/>
                    </a:cubicBezTo>
                    <a:close/>
                    <a:moveTo>
                      <a:pt x="574" y="570"/>
                    </a:moveTo>
                    <a:cubicBezTo>
                      <a:pt x="541" y="570"/>
                      <a:pt x="508" y="581"/>
                      <a:pt x="480" y="603"/>
                    </a:cubicBezTo>
                    <a:cubicBezTo>
                      <a:pt x="337" y="710"/>
                      <a:pt x="196" y="834"/>
                      <a:pt x="60" y="970"/>
                    </a:cubicBezTo>
                    <a:cubicBezTo>
                      <a:pt x="1" y="1031"/>
                      <a:pt x="1" y="1128"/>
                      <a:pt x="60" y="1188"/>
                    </a:cubicBezTo>
                    <a:cubicBezTo>
                      <a:pt x="91" y="1219"/>
                      <a:pt x="130" y="1233"/>
                      <a:pt x="171" y="1233"/>
                    </a:cubicBezTo>
                    <a:cubicBezTo>
                      <a:pt x="210" y="1233"/>
                      <a:pt x="250" y="1219"/>
                      <a:pt x="280" y="1188"/>
                    </a:cubicBezTo>
                    <a:cubicBezTo>
                      <a:pt x="404" y="1063"/>
                      <a:pt x="535" y="949"/>
                      <a:pt x="668" y="849"/>
                    </a:cubicBezTo>
                    <a:cubicBezTo>
                      <a:pt x="735" y="796"/>
                      <a:pt x="749" y="700"/>
                      <a:pt x="697" y="632"/>
                    </a:cubicBezTo>
                    <a:cubicBezTo>
                      <a:pt x="666" y="591"/>
                      <a:pt x="620" y="570"/>
                      <a:pt x="574" y="570"/>
                    </a:cubicBezTo>
                    <a:close/>
                    <a:moveTo>
                      <a:pt x="3982" y="821"/>
                    </a:moveTo>
                    <a:cubicBezTo>
                      <a:pt x="3939" y="821"/>
                      <a:pt x="3897" y="839"/>
                      <a:pt x="3867" y="872"/>
                    </a:cubicBezTo>
                    <a:cubicBezTo>
                      <a:pt x="3810" y="936"/>
                      <a:pt x="3814" y="1034"/>
                      <a:pt x="3878" y="1091"/>
                    </a:cubicBezTo>
                    <a:cubicBezTo>
                      <a:pt x="3998" y="1200"/>
                      <a:pt x="4114" y="1325"/>
                      <a:pt x="4224" y="1465"/>
                    </a:cubicBezTo>
                    <a:cubicBezTo>
                      <a:pt x="4254" y="1504"/>
                      <a:pt x="4299" y="1525"/>
                      <a:pt x="4346" y="1525"/>
                    </a:cubicBezTo>
                    <a:cubicBezTo>
                      <a:pt x="4379" y="1525"/>
                      <a:pt x="4413" y="1513"/>
                      <a:pt x="4441" y="1491"/>
                    </a:cubicBezTo>
                    <a:cubicBezTo>
                      <a:pt x="4508" y="1439"/>
                      <a:pt x="4521" y="1341"/>
                      <a:pt x="4467" y="1274"/>
                    </a:cubicBezTo>
                    <a:cubicBezTo>
                      <a:pt x="4347" y="1120"/>
                      <a:pt x="4218" y="981"/>
                      <a:pt x="4085" y="862"/>
                    </a:cubicBezTo>
                    <a:cubicBezTo>
                      <a:pt x="4056" y="835"/>
                      <a:pt x="4019" y="821"/>
                      <a:pt x="3982" y="821"/>
                    </a:cubicBezTo>
                    <a:close/>
                    <a:moveTo>
                      <a:pt x="4647" y="1658"/>
                    </a:moveTo>
                    <a:cubicBezTo>
                      <a:pt x="4620" y="1658"/>
                      <a:pt x="4593" y="1665"/>
                      <a:pt x="4569" y="1679"/>
                    </a:cubicBezTo>
                    <a:cubicBezTo>
                      <a:pt x="4495" y="1723"/>
                      <a:pt x="4470" y="1817"/>
                      <a:pt x="4513" y="1892"/>
                    </a:cubicBezTo>
                    <a:cubicBezTo>
                      <a:pt x="4598" y="2034"/>
                      <a:pt x="4678" y="2190"/>
                      <a:pt x="4755" y="2353"/>
                    </a:cubicBezTo>
                    <a:cubicBezTo>
                      <a:pt x="4781" y="2410"/>
                      <a:pt x="4837" y="2444"/>
                      <a:pt x="4895" y="2444"/>
                    </a:cubicBezTo>
                    <a:cubicBezTo>
                      <a:pt x="4917" y="2444"/>
                      <a:pt x="4939" y="2439"/>
                      <a:pt x="4961" y="2429"/>
                    </a:cubicBezTo>
                    <a:cubicBezTo>
                      <a:pt x="5038" y="2393"/>
                      <a:pt x="5071" y="2301"/>
                      <a:pt x="5035" y="2224"/>
                    </a:cubicBezTo>
                    <a:cubicBezTo>
                      <a:pt x="4955" y="2050"/>
                      <a:pt x="4869" y="1886"/>
                      <a:pt x="4780" y="1734"/>
                    </a:cubicBezTo>
                    <a:cubicBezTo>
                      <a:pt x="4751" y="1685"/>
                      <a:pt x="4699" y="1658"/>
                      <a:pt x="4647" y="1658"/>
                    </a:cubicBezTo>
                    <a:close/>
                    <a:moveTo>
                      <a:pt x="5101" y="2630"/>
                    </a:moveTo>
                    <a:cubicBezTo>
                      <a:pt x="5083" y="2630"/>
                      <a:pt x="5065" y="2634"/>
                      <a:pt x="5047" y="2640"/>
                    </a:cubicBezTo>
                    <a:cubicBezTo>
                      <a:pt x="4966" y="2670"/>
                      <a:pt x="4926" y="2758"/>
                      <a:pt x="4955" y="2839"/>
                    </a:cubicBezTo>
                    <a:cubicBezTo>
                      <a:pt x="5015" y="2997"/>
                      <a:pt x="5070" y="3165"/>
                      <a:pt x="5124" y="3340"/>
                    </a:cubicBezTo>
                    <a:cubicBezTo>
                      <a:pt x="5144" y="3407"/>
                      <a:pt x="5205" y="3449"/>
                      <a:pt x="5271" y="3449"/>
                    </a:cubicBezTo>
                    <a:cubicBezTo>
                      <a:pt x="5286" y="3449"/>
                      <a:pt x="5302" y="3447"/>
                      <a:pt x="5316" y="3443"/>
                    </a:cubicBezTo>
                    <a:cubicBezTo>
                      <a:pt x="5398" y="3418"/>
                      <a:pt x="5444" y="3331"/>
                      <a:pt x="5420" y="3249"/>
                    </a:cubicBezTo>
                    <a:cubicBezTo>
                      <a:pt x="5366" y="3070"/>
                      <a:pt x="5307" y="2895"/>
                      <a:pt x="5246" y="2731"/>
                    </a:cubicBezTo>
                    <a:cubicBezTo>
                      <a:pt x="5222" y="2669"/>
                      <a:pt x="5164" y="2630"/>
                      <a:pt x="5101" y="2630"/>
                    </a:cubicBezTo>
                    <a:close/>
                    <a:moveTo>
                      <a:pt x="5415" y="3658"/>
                    </a:moveTo>
                    <a:cubicBezTo>
                      <a:pt x="5402" y="3658"/>
                      <a:pt x="5389" y="3660"/>
                      <a:pt x="5376" y="3663"/>
                    </a:cubicBezTo>
                    <a:cubicBezTo>
                      <a:pt x="5293" y="3683"/>
                      <a:pt x="5243" y="3766"/>
                      <a:pt x="5264" y="3849"/>
                    </a:cubicBezTo>
                    <a:cubicBezTo>
                      <a:pt x="5304" y="4016"/>
                      <a:pt x="5344" y="4190"/>
                      <a:pt x="5380" y="4368"/>
                    </a:cubicBezTo>
                    <a:cubicBezTo>
                      <a:pt x="5395" y="4441"/>
                      <a:pt x="5460" y="4492"/>
                      <a:pt x="5532" y="4492"/>
                    </a:cubicBezTo>
                    <a:cubicBezTo>
                      <a:pt x="5542" y="4492"/>
                      <a:pt x="5552" y="4490"/>
                      <a:pt x="5562" y="4488"/>
                    </a:cubicBezTo>
                    <a:cubicBezTo>
                      <a:pt x="5647" y="4471"/>
                      <a:pt x="5701" y="4390"/>
                      <a:pt x="5683" y="4305"/>
                    </a:cubicBezTo>
                    <a:cubicBezTo>
                      <a:pt x="5647" y="4123"/>
                      <a:pt x="5606" y="3946"/>
                      <a:pt x="5564" y="3775"/>
                    </a:cubicBezTo>
                    <a:cubicBezTo>
                      <a:pt x="5547" y="3705"/>
                      <a:pt x="5484" y="3658"/>
                      <a:pt x="5415" y="3658"/>
                    </a:cubicBezTo>
                    <a:close/>
                    <a:moveTo>
                      <a:pt x="5629" y="4710"/>
                    </a:moveTo>
                    <a:cubicBezTo>
                      <a:pt x="5621" y="4710"/>
                      <a:pt x="5613" y="4711"/>
                      <a:pt x="5605" y="4712"/>
                    </a:cubicBezTo>
                    <a:cubicBezTo>
                      <a:pt x="5520" y="4726"/>
                      <a:pt x="5463" y="4807"/>
                      <a:pt x="5478" y="4891"/>
                    </a:cubicBezTo>
                    <a:cubicBezTo>
                      <a:pt x="5505" y="5061"/>
                      <a:pt x="5533" y="5238"/>
                      <a:pt x="5556" y="5417"/>
                    </a:cubicBezTo>
                    <a:cubicBezTo>
                      <a:pt x="5568" y="5496"/>
                      <a:pt x="5634" y="5551"/>
                      <a:pt x="5711" y="5551"/>
                    </a:cubicBezTo>
                    <a:cubicBezTo>
                      <a:pt x="5717" y="5551"/>
                      <a:pt x="5724" y="5551"/>
                      <a:pt x="5731" y="5549"/>
                    </a:cubicBezTo>
                    <a:cubicBezTo>
                      <a:pt x="5816" y="5538"/>
                      <a:pt x="5875" y="5461"/>
                      <a:pt x="5864" y="5376"/>
                    </a:cubicBezTo>
                    <a:cubicBezTo>
                      <a:pt x="5839" y="5194"/>
                      <a:pt x="5811" y="5013"/>
                      <a:pt x="5782" y="4840"/>
                    </a:cubicBezTo>
                    <a:cubicBezTo>
                      <a:pt x="5769" y="4764"/>
                      <a:pt x="5704" y="4710"/>
                      <a:pt x="5629" y="4710"/>
                    </a:cubicBezTo>
                    <a:close/>
                    <a:moveTo>
                      <a:pt x="5777" y="5776"/>
                    </a:moveTo>
                    <a:cubicBezTo>
                      <a:pt x="5771" y="5776"/>
                      <a:pt x="5765" y="5776"/>
                      <a:pt x="5759" y="5777"/>
                    </a:cubicBezTo>
                    <a:cubicBezTo>
                      <a:pt x="5674" y="5785"/>
                      <a:pt x="5612" y="5861"/>
                      <a:pt x="5622" y="5947"/>
                    </a:cubicBezTo>
                    <a:cubicBezTo>
                      <a:pt x="5641" y="6119"/>
                      <a:pt x="5658" y="6298"/>
                      <a:pt x="5673" y="6477"/>
                    </a:cubicBezTo>
                    <a:cubicBezTo>
                      <a:pt x="5680" y="6559"/>
                      <a:pt x="5747" y="6620"/>
                      <a:pt x="5827" y="6620"/>
                    </a:cubicBezTo>
                    <a:cubicBezTo>
                      <a:pt x="5832" y="6620"/>
                      <a:pt x="5836" y="6620"/>
                      <a:pt x="5841" y="6619"/>
                    </a:cubicBezTo>
                    <a:cubicBezTo>
                      <a:pt x="5925" y="6611"/>
                      <a:pt x="5989" y="6537"/>
                      <a:pt x="5982" y="6451"/>
                    </a:cubicBezTo>
                    <a:cubicBezTo>
                      <a:pt x="5966" y="6269"/>
                      <a:pt x="5948" y="6088"/>
                      <a:pt x="5929" y="5914"/>
                    </a:cubicBezTo>
                    <a:cubicBezTo>
                      <a:pt x="5921" y="5834"/>
                      <a:pt x="5854" y="5776"/>
                      <a:pt x="5777" y="5776"/>
                    </a:cubicBezTo>
                    <a:close/>
                    <a:moveTo>
                      <a:pt x="5865" y="6846"/>
                    </a:moveTo>
                    <a:cubicBezTo>
                      <a:pt x="5862" y="6846"/>
                      <a:pt x="5859" y="6846"/>
                      <a:pt x="5857" y="6846"/>
                    </a:cubicBezTo>
                    <a:cubicBezTo>
                      <a:pt x="5772" y="6852"/>
                      <a:pt x="5706" y="6925"/>
                      <a:pt x="5712" y="7011"/>
                    </a:cubicBezTo>
                    <a:cubicBezTo>
                      <a:pt x="5723" y="7185"/>
                      <a:pt x="5733" y="7364"/>
                      <a:pt x="5740" y="7544"/>
                    </a:cubicBezTo>
                    <a:cubicBezTo>
                      <a:pt x="5744" y="7628"/>
                      <a:pt x="5813" y="7692"/>
                      <a:pt x="5894" y="7692"/>
                    </a:cubicBezTo>
                    <a:lnTo>
                      <a:pt x="5902" y="7692"/>
                    </a:lnTo>
                    <a:cubicBezTo>
                      <a:pt x="5988" y="7688"/>
                      <a:pt x="6053" y="7616"/>
                      <a:pt x="6050" y="7531"/>
                    </a:cubicBezTo>
                    <a:cubicBezTo>
                      <a:pt x="6042" y="7350"/>
                      <a:pt x="6033" y="7168"/>
                      <a:pt x="6021" y="6992"/>
                    </a:cubicBezTo>
                    <a:cubicBezTo>
                      <a:pt x="6016" y="6908"/>
                      <a:pt x="5947" y="6846"/>
                      <a:pt x="5865" y="6846"/>
                    </a:cubicBezTo>
                    <a:close/>
                    <a:moveTo>
                      <a:pt x="5912" y="7919"/>
                    </a:moveTo>
                    <a:cubicBezTo>
                      <a:pt x="5911" y="7919"/>
                      <a:pt x="5910" y="7919"/>
                      <a:pt x="5909" y="7919"/>
                    </a:cubicBezTo>
                    <a:cubicBezTo>
                      <a:pt x="5823" y="7922"/>
                      <a:pt x="5756" y="7992"/>
                      <a:pt x="5757" y="8078"/>
                    </a:cubicBezTo>
                    <a:cubicBezTo>
                      <a:pt x="5762" y="8255"/>
                      <a:pt x="5765" y="8435"/>
                      <a:pt x="5766" y="8613"/>
                    </a:cubicBezTo>
                    <a:cubicBezTo>
                      <a:pt x="5766" y="8699"/>
                      <a:pt x="5836" y="8767"/>
                      <a:pt x="5921" y="8767"/>
                    </a:cubicBezTo>
                    <a:lnTo>
                      <a:pt x="5922" y="8767"/>
                    </a:lnTo>
                    <a:cubicBezTo>
                      <a:pt x="6008" y="8766"/>
                      <a:pt x="6076" y="8696"/>
                      <a:pt x="6075" y="8611"/>
                    </a:cubicBezTo>
                    <a:cubicBezTo>
                      <a:pt x="6075" y="8431"/>
                      <a:pt x="6072" y="8249"/>
                      <a:pt x="6068" y="8071"/>
                    </a:cubicBezTo>
                    <a:cubicBezTo>
                      <a:pt x="6065" y="7986"/>
                      <a:pt x="5996" y="7919"/>
                      <a:pt x="5912" y="7919"/>
                    </a:cubicBezTo>
                    <a:close/>
                    <a:moveTo>
                      <a:pt x="5922" y="8995"/>
                    </a:moveTo>
                    <a:cubicBezTo>
                      <a:pt x="5836" y="8995"/>
                      <a:pt x="5766" y="9063"/>
                      <a:pt x="5765" y="9147"/>
                    </a:cubicBezTo>
                    <a:cubicBezTo>
                      <a:pt x="5763" y="9327"/>
                      <a:pt x="5760" y="9507"/>
                      <a:pt x="5755" y="9682"/>
                    </a:cubicBezTo>
                    <a:cubicBezTo>
                      <a:pt x="5752" y="9767"/>
                      <a:pt x="5820" y="9839"/>
                      <a:pt x="5905" y="9841"/>
                    </a:cubicBezTo>
                    <a:lnTo>
                      <a:pt x="5909" y="9841"/>
                    </a:lnTo>
                    <a:cubicBezTo>
                      <a:pt x="5993" y="9841"/>
                      <a:pt x="6062" y="9775"/>
                      <a:pt x="6065" y="9691"/>
                    </a:cubicBezTo>
                    <a:cubicBezTo>
                      <a:pt x="6069" y="9513"/>
                      <a:pt x="6072" y="9332"/>
                      <a:pt x="6075" y="9150"/>
                    </a:cubicBezTo>
                    <a:cubicBezTo>
                      <a:pt x="6075" y="9066"/>
                      <a:pt x="6007" y="8996"/>
                      <a:pt x="5922" y="8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1131965" y="2850148"/>
                <a:ext cx="211574" cy="158680"/>
              </a:xfrm>
              <a:custGeom>
                <a:rect b="b" l="l" r="r" t="t"/>
                <a:pathLst>
                  <a:path extrusionOk="0" h="1587" w="2116">
                    <a:moveTo>
                      <a:pt x="648" y="0"/>
                    </a:moveTo>
                    <a:cubicBezTo>
                      <a:pt x="647" y="0"/>
                      <a:pt x="646" y="0"/>
                      <a:pt x="645" y="0"/>
                    </a:cubicBezTo>
                    <a:cubicBezTo>
                      <a:pt x="475" y="3"/>
                      <a:pt x="297" y="42"/>
                      <a:pt x="115" y="118"/>
                    </a:cubicBezTo>
                    <a:cubicBezTo>
                      <a:pt x="36" y="150"/>
                      <a:pt x="0" y="242"/>
                      <a:pt x="32" y="321"/>
                    </a:cubicBezTo>
                    <a:cubicBezTo>
                      <a:pt x="57" y="380"/>
                      <a:pt x="115" y="415"/>
                      <a:pt x="175" y="415"/>
                    </a:cubicBezTo>
                    <a:cubicBezTo>
                      <a:pt x="195" y="415"/>
                      <a:pt x="216" y="412"/>
                      <a:pt x="235" y="404"/>
                    </a:cubicBezTo>
                    <a:cubicBezTo>
                      <a:pt x="379" y="344"/>
                      <a:pt x="519" y="312"/>
                      <a:pt x="650" y="309"/>
                    </a:cubicBezTo>
                    <a:cubicBezTo>
                      <a:pt x="736" y="309"/>
                      <a:pt x="804" y="238"/>
                      <a:pt x="803" y="153"/>
                    </a:cubicBezTo>
                    <a:cubicBezTo>
                      <a:pt x="801" y="68"/>
                      <a:pt x="731" y="0"/>
                      <a:pt x="648" y="0"/>
                    </a:cubicBezTo>
                    <a:close/>
                    <a:moveTo>
                      <a:pt x="1117" y="112"/>
                    </a:moveTo>
                    <a:cubicBezTo>
                      <a:pt x="1061" y="112"/>
                      <a:pt x="1006" y="142"/>
                      <a:pt x="979" y="195"/>
                    </a:cubicBezTo>
                    <a:cubicBezTo>
                      <a:pt x="938" y="270"/>
                      <a:pt x="967" y="364"/>
                      <a:pt x="1043" y="404"/>
                    </a:cubicBezTo>
                    <a:cubicBezTo>
                      <a:pt x="1158" y="465"/>
                      <a:pt x="1267" y="557"/>
                      <a:pt x="1368" y="676"/>
                    </a:cubicBezTo>
                    <a:cubicBezTo>
                      <a:pt x="1398" y="713"/>
                      <a:pt x="1442" y="731"/>
                      <a:pt x="1486" y="731"/>
                    </a:cubicBezTo>
                    <a:cubicBezTo>
                      <a:pt x="1521" y="731"/>
                      <a:pt x="1556" y="720"/>
                      <a:pt x="1585" y="696"/>
                    </a:cubicBezTo>
                    <a:cubicBezTo>
                      <a:pt x="1650" y="641"/>
                      <a:pt x="1659" y="544"/>
                      <a:pt x="1605" y="478"/>
                    </a:cubicBezTo>
                    <a:cubicBezTo>
                      <a:pt x="1479" y="326"/>
                      <a:pt x="1339" y="210"/>
                      <a:pt x="1187" y="130"/>
                    </a:cubicBezTo>
                    <a:cubicBezTo>
                      <a:pt x="1165" y="118"/>
                      <a:pt x="1141" y="112"/>
                      <a:pt x="1117" y="112"/>
                    </a:cubicBezTo>
                    <a:close/>
                    <a:moveTo>
                      <a:pt x="1750" y="829"/>
                    </a:moveTo>
                    <a:cubicBezTo>
                      <a:pt x="1726" y="829"/>
                      <a:pt x="1702" y="835"/>
                      <a:pt x="1680" y="847"/>
                    </a:cubicBezTo>
                    <a:cubicBezTo>
                      <a:pt x="1604" y="886"/>
                      <a:pt x="1573" y="979"/>
                      <a:pt x="1613" y="1055"/>
                    </a:cubicBezTo>
                    <a:cubicBezTo>
                      <a:pt x="1677" y="1182"/>
                      <a:pt x="1738" y="1326"/>
                      <a:pt x="1795" y="1483"/>
                    </a:cubicBezTo>
                    <a:cubicBezTo>
                      <a:pt x="1817" y="1547"/>
                      <a:pt x="1876" y="1587"/>
                      <a:pt x="1940" y="1587"/>
                    </a:cubicBezTo>
                    <a:cubicBezTo>
                      <a:pt x="1958" y="1587"/>
                      <a:pt x="1975" y="1584"/>
                      <a:pt x="1991" y="1578"/>
                    </a:cubicBezTo>
                    <a:cubicBezTo>
                      <a:pt x="2073" y="1549"/>
                      <a:pt x="2115" y="1461"/>
                      <a:pt x="2086" y="1380"/>
                    </a:cubicBezTo>
                    <a:cubicBezTo>
                      <a:pt x="2026" y="1209"/>
                      <a:pt x="1959" y="1053"/>
                      <a:pt x="1888" y="914"/>
                    </a:cubicBezTo>
                    <a:cubicBezTo>
                      <a:pt x="1860" y="860"/>
                      <a:pt x="1806" y="829"/>
                      <a:pt x="1750" y="8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>
                <a:off x="1343542" y="2947887"/>
                <a:ext cx="130484" cy="157280"/>
              </a:xfrm>
              <a:custGeom>
                <a:rect b="b" l="l" r="r" t="t"/>
                <a:pathLst>
                  <a:path extrusionOk="0" h="1573" w="1305">
                    <a:moveTo>
                      <a:pt x="1127" y="1"/>
                    </a:moveTo>
                    <a:cubicBezTo>
                      <a:pt x="1098" y="1"/>
                      <a:pt x="1068" y="9"/>
                      <a:pt x="1042" y="26"/>
                    </a:cubicBezTo>
                    <a:cubicBezTo>
                      <a:pt x="891" y="128"/>
                      <a:pt x="746" y="257"/>
                      <a:pt x="614" y="407"/>
                    </a:cubicBezTo>
                    <a:cubicBezTo>
                      <a:pt x="557" y="471"/>
                      <a:pt x="563" y="568"/>
                      <a:pt x="627" y="625"/>
                    </a:cubicBezTo>
                    <a:cubicBezTo>
                      <a:pt x="656" y="651"/>
                      <a:pt x="693" y="665"/>
                      <a:pt x="729" y="665"/>
                    </a:cubicBezTo>
                    <a:cubicBezTo>
                      <a:pt x="773" y="665"/>
                      <a:pt x="815" y="646"/>
                      <a:pt x="845" y="612"/>
                    </a:cubicBezTo>
                    <a:cubicBezTo>
                      <a:pt x="961" y="481"/>
                      <a:pt x="1086" y="372"/>
                      <a:pt x="1214" y="284"/>
                    </a:cubicBezTo>
                    <a:cubicBezTo>
                      <a:pt x="1285" y="236"/>
                      <a:pt x="1304" y="140"/>
                      <a:pt x="1256" y="69"/>
                    </a:cubicBezTo>
                    <a:cubicBezTo>
                      <a:pt x="1226" y="25"/>
                      <a:pt x="1177" y="1"/>
                      <a:pt x="1127" y="1"/>
                    </a:cubicBezTo>
                    <a:close/>
                    <a:moveTo>
                      <a:pt x="417" y="787"/>
                    </a:moveTo>
                    <a:cubicBezTo>
                      <a:pt x="365" y="787"/>
                      <a:pt x="314" y="814"/>
                      <a:pt x="285" y="863"/>
                    </a:cubicBezTo>
                    <a:cubicBezTo>
                      <a:pt x="193" y="1014"/>
                      <a:pt x="108" y="1180"/>
                      <a:pt x="34" y="1358"/>
                    </a:cubicBezTo>
                    <a:cubicBezTo>
                      <a:pt x="1" y="1435"/>
                      <a:pt x="37" y="1527"/>
                      <a:pt x="116" y="1560"/>
                    </a:cubicBezTo>
                    <a:cubicBezTo>
                      <a:pt x="135" y="1569"/>
                      <a:pt x="155" y="1572"/>
                      <a:pt x="175" y="1572"/>
                    </a:cubicBezTo>
                    <a:cubicBezTo>
                      <a:pt x="237" y="1572"/>
                      <a:pt x="293" y="1537"/>
                      <a:pt x="318" y="1479"/>
                    </a:cubicBezTo>
                    <a:cubicBezTo>
                      <a:pt x="388" y="1314"/>
                      <a:pt x="467" y="1161"/>
                      <a:pt x="550" y="1021"/>
                    </a:cubicBezTo>
                    <a:cubicBezTo>
                      <a:pt x="593" y="947"/>
                      <a:pt x="570" y="852"/>
                      <a:pt x="497" y="809"/>
                    </a:cubicBezTo>
                    <a:cubicBezTo>
                      <a:pt x="472" y="794"/>
                      <a:pt x="444" y="787"/>
                      <a:pt x="417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" name="Google Shape;64;p11"/>
            <p:cNvSpPr/>
            <p:nvPr/>
          </p:nvSpPr>
          <p:spPr>
            <a:xfrm>
              <a:off x="7260752" y="2708950"/>
              <a:ext cx="356100" cy="35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 rot="-5400000">
            <a:off x="26199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780700" y="218487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1780700" y="30774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5" type="subTitle"/>
          </p:nvPr>
        </p:nvSpPr>
        <p:spPr>
          <a:xfrm>
            <a:off x="1780700" y="396992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6" type="title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7" type="subTitle"/>
          </p:nvPr>
        </p:nvSpPr>
        <p:spPr>
          <a:xfrm>
            <a:off x="1780700" y="12923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" name="Google Shape;78;p13"/>
          <p:cNvGrpSpPr/>
          <p:nvPr/>
        </p:nvGrpSpPr>
        <p:grpSpPr>
          <a:xfrm>
            <a:off x="6062262" y="1448996"/>
            <a:ext cx="1618599" cy="3098655"/>
            <a:chOff x="5706925" y="1649570"/>
            <a:chExt cx="1510309" cy="2891345"/>
          </a:xfrm>
        </p:grpSpPr>
        <p:sp>
          <p:nvSpPr>
            <p:cNvPr id="79" name="Google Shape;79;p13"/>
            <p:cNvSpPr/>
            <p:nvPr/>
          </p:nvSpPr>
          <p:spPr>
            <a:xfrm>
              <a:off x="5706925" y="3376315"/>
              <a:ext cx="248700" cy="116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5706935" y="1649570"/>
              <a:ext cx="1510299" cy="2348918"/>
              <a:chOff x="5706935" y="1649570"/>
              <a:chExt cx="1510299" cy="2348918"/>
            </a:xfrm>
          </p:grpSpPr>
          <p:grpSp>
            <p:nvGrpSpPr>
              <p:cNvPr id="81" name="Google Shape;81;p13"/>
              <p:cNvGrpSpPr/>
              <p:nvPr/>
            </p:nvGrpSpPr>
            <p:grpSpPr>
              <a:xfrm>
                <a:off x="5706935" y="1649570"/>
                <a:ext cx="1510299" cy="2348918"/>
                <a:chOff x="6986238" y="3112350"/>
                <a:chExt cx="346725" cy="539225"/>
              </a:xfrm>
            </p:grpSpPr>
            <p:sp>
              <p:nvSpPr>
                <p:cNvPr id="82" name="Google Shape;82;p13"/>
                <p:cNvSpPr/>
                <p:nvPr/>
              </p:nvSpPr>
              <p:spPr>
                <a:xfrm>
                  <a:off x="7041013" y="3112350"/>
                  <a:ext cx="268575" cy="264275"/>
                </a:xfrm>
                <a:custGeom>
                  <a:rect b="b" l="l" r="r" t="t"/>
                  <a:pathLst>
                    <a:path extrusionOk="0" h="10571" w="10743">
                      <a:moveTo>
                        <a:pt x="416" y="1"/>
                      </a:moveTo>
                      <a:lnTo>
                        <a:pt x="0" y="8148"/>
                      </a:lnTo>
                      <a:lnTo>
                        <a:pt x="10497" y="10570"/>
                      </a:lnTo>
                      <a:lnTo>
                        <a:pt x="10742" y="3817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7052638" y="3133150"/>
                  <a:ext cx="244075" cy="231225"/>
                </a:xfrm>
                <a:custGeom>
                  <a:rect b="b" l="l" r="r" t="t"/>
                  <a:pathLst>
                    <a:path extrusionOk="0" h="9249" w="9763">
                      <a:moveTo>
                        <a:pt x="514" y="0"/>
                      </a:moveTo>
                      <a:lnTo>
                        <a:pt x="0" y="6826"/>
                      </a:lnTo>
                      <a:lnTo>
                        <a:pt x="9543" y="9249"/>
                      </a:lnTo>
                      <a:lnTo>
                        <a:pt x="9763" y="3279"/>
                      </a:lnTo>
                      <a:lnTo>
                        <a:pt x="51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7174963" y="3303350"/>
                  <a:ext cx="41575" cy="41300"/>
                </a:xfrm>
                <a:custGeom>
                  <a:rect b="b" l="l" r="r" t="t"/>
                  <a:pathLst>
                    <a:path extrusionOk="0" h="1652" w="1663">
                      <a:moveTo>
                        <a:pt x="120" y="1"/>
                      </a:moveTo>
                      <a:lnTo>
                        <a:pt x="0" y="1386"/>
                      </a:lnTo>
                      <a:lnTo>
                        <a:pt x="1065" y="1651"/>
                      </a:lnTo>
                      <a:lnTo>
                        <a:pt x="1662" y="633"/>
                      </a:lnTo>
                      <a:lnTo>
                        <a:pt x="1607" y="30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7141338" y="3220000"/>
                  <a:ext cx="91150" cy="105850"/>
                </a:xfrm>
                <a:custGeom>
                  <a:rect b="b" l="l" r="r" t="t"/>
                  <a:pathLst>
                    <a:path extrusionOk="0" h="4234" w="3646">
                      <a:moveTo>
                        <a:pt x="146" y="1"/>
                      </a:moveTo>
                      <a:lnTo>
                        <a:pt x="1" y="3402"/>
                      </a:lnTo>
                      <a:lnTo>
                        <a:pt x="3548" y="4234"/>
                      </a:lnTo>
                      <a:lnTo>
                        <a:pt x="3645" y="1102"/>
                      </a:lnTo>
                      <a:lnTo>
                        <a:pt x="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7151088" y="3232850"/>
                  <a:ext cx="73450" cy="78325"/>
                </a:xfrm>
                <a:custGeom>
                  <a:rect b="b" l="l" r="r" t="t"/>
                  <a:pathLst>
                    <a:path extrusionOk="0" h="3133" w="2938">
                      <a:moveTo>
                        <a:pt x="123" y="1"/>
                      </a:moveTo>
                      <a:lnTo>
                        <a:pt x="1" y="2521"/>
                      </a:lnTo>
                      <a:lnTo>
                        <a:pt x="2815" y="3133"/>
                      </a:lnTo>
                      <a:lnTo>
                        <a:pt x="2938" y="90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986238" y="3271375"/>
                  <a:ext cx="215075" cy="380200"/>
                </a:xfrm>
                <a:custGeom>
                  <a:rect b="b" l="l" r="r" t="t"/>
                  <a:pathLst>
                    <a:path extrusionOk="0" h="15208" w="8603">
                      <a:moveTo>
                        <a:pt x="7452" y="1"/>
                      </a:moveTo>
                      <a:lnTo>
                        <a:pt x="7243" y="62"/>
                      </a:lnTo>
                      <a:lnTo>
                        <a:pt x="7243" y="429"/>
                      </a:lnTo>
                      <a:lnTo>
                        <a:pt x="344" y="4222"/>
                      </a:lnTo>
                      <a:lnTo>
                        <a:pt x="344" y="6204"/>
                      </a:lnTo>
                      <a:lnTo>
                        <a:pt x="344" y="8601"/>
                      </a:lnTo>
                      <a:lnTo>
                        <a:pt x="245" y="8601"/>
                      </a:lnTo>
                      <a:cubicBezTo>
                        <a:pt x="0" y="8601"/>
                        <a:pt x="25" y="9152"/>
                        <a:pt x="25" y="9152"/>
                      </a:cubicBezTo>
                      <a:lnTo>
                        <a:pt x="25" y="15207"/>
                      </a:lnTo>
                      <a:lnTo>
                        <a:pt x="2295" y="15207"/>
                      </a:lnTo>
                      <a:lnTo>
                        <a:pt x="2295" y="8926"/>
                      </a:lnTo>
                      <a:cubicBezTo>
                        <a:pt x="2295" y="8633"/>
                        <a:pt x="2108" y="8598"/>
                        <a:pt x="2019" y="8598"/>
                      </a:cubicBezTo>
                      <a:cubicBezTo>
                        <a:pt x="1990" y="8598"/>
                        <a:pt x="1971" y="8601"/>
                        <a:pt x="1971" y="8601"/>
                      </a:cubicBezTo>
                      <a:lnTo>
                        <a:pt x="2056" y="6204"/>
                      </a:lnTo>
                      <a:lnTo>
                        <a:pt x="2815" y="4504"/>
                      </a:lnTo>
                      <a:lnTo>
                        <a:pt x="8492" y="1603"/>
                      </a:lnTo>
                      <a:lnTo>
                        <a:pt x="8602" y="368"/>
                      </a:lnTo>
                      <a:lnTo>
                        <a:pt x="7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7191238" y="3285450"/>
                  <a:ext cx="91100" cy="40175"/>
                </a:xfrm>
                <a:custGeom>
                  <a:rect b="b" l="l" r="r" t="t"/>
                  <a:pathLst>
                    <a:path extrusionOk="0" h="1607" w="3644">
                      <a:moveTo>
                        <a:pt x="1823" y="0"/>
                      </a:moveTo>
                      <a:cubicBezTo>
                        <a:pt x="816" y="0"/>
                        <a:pt x="0" y="360"/>
                        <a:pt x="0" y="804"/>
                      </a:cubicBezTo>
                      <a:cubicBezTo>
                        <a:pt x="0" y="1247"/>
                        <a:pt x="816" y="1607"/>
                        <a:pt x="1823" y="1607"/>
                      </a:cubicBezTo>
                      <a:cubicBezTo>
                        <a:pt x="2828" y="1607"/>
                        <a:pt x="3644" y="1247"/>
                        <a:pt x="3644" y="804"/>
                      </a:cubicBezTo>
                      <a:cubicBezTo>
                        <a:pt x="3644" y="360"/>
                        <a:pt x="2828" y="0"/>
                        <a:pt x="1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196588" y="3288200"/>
                  <a:ext cx="81150" cy="34275"/>
                </a:xfrm>
                <a:custGeom>
                  <a:rect b="b" l="l" r="r" t="t"/>
                  <a:pathLst>
                    <a:path extrusionOk="0" h="1371" w="3246">
                      <a:moveTo>
                        <a:pt x="1623" y="1"/>
                      </a:moveTo>
                      <a:cubicBezTo>
                        <a:pt x="727" y="1"/>
                        <a:pt x="0" y="307"/>
                        <a:pt x="0" y="686"/>
                      </a:cubicBezTo>
                      <a:cubicBezTo>
                        <a:pt x="0" y="1064"/>
                        <a:pt x="727" y="1370"/>
                        <a:pt x="1623" y="1370"/>
                      </a:cubicBezTo>
                      <a:cubicBezTo>
                        <a:pt x="2521" y="1370"/>
                        <a:pt x="3246" y="1064"/>
                        <a:pt x="3246" y="686"/>
                      </a:cubicBezTo>
                      <a:cubicBezTo>
                        <a:pt x="3246" y="307"/>
                        <a:pt x="2521" y="1"/>
                        <a:pt x="16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232888" y="3287650"/>
                  <a:ext cx="16425" cy="36000"/>
                </a:xfrm>
                <a:custGeom>
                  <a:rect b="b" l="l" r="r" t="t"/>
                  <a:pathLst>
                    <a:path extrusionOk="0" h="1440" w="657">
                      <a:moveTo>
                        <a:pt x="428" y="0"/>
                      </a:moveTo>
                      <a:cubicBezTo>
                        <a:pt x="365" y="0"/>
                        <a:pt x="295" y="54"/>
                        <a:pt x="229" y="215"/>
                      </a:cubicBezTo>
                      <a:lnTo>
                        <a:pt x="1" y="1335"/>
                      </a:lnTo>
                      <a:cubicBezTo>
                        <a:pt x="1" y="1335"/>
                        <a:pt x="9" y="1424"/>
                        <a:pt x="32" y="1424"/>
                      </a:cubicBezTo>
                      <a:cubicBezTo>
                        <a:pt x="42" y="1424"/>
                        <a:pt x="54" y="1408"/>
                        <a:pt x="69" y="1362"/>
                      </a:cubicBezTo>
                      <a:cubicBezTo>
                        <a:pt x="120" y="1206"/>
                        <a:pt x="304" y="234"/>
                        <a:pt x="304" y="234"/>
                      </a:cubicBezTo>
                      <a:cubicBezTo>
                        <a:pt x="304" y="234"/>
                        <a:pt x="363" y="61"/>
                        <a:pt x="444" y="61"/>
                      </a:cubicBezTo>
                      <a:cubicBezTo>
                        <a:pt x="485" y="61"/>
                        <a:pt x="531" y="104"/>
                        <a:pt x="579" y="234"/>
                      </a:cubicBezTo>
                      <a:lnTo>
                        <a:pt x="551" y="1405"/>
                      </a:lnTo>
                      <a:cubicBezTo>
                        <a:pt x="551" y="1405"/>
                        <a:pt x="573" y="1440"/>
                        <a:pt x="599" y="1440"/>
                      </a:cubicBezTo>
                      <a:cubicBezTo>
                        <a:pt x="612" y="1440"/>
                        <a:pt x="626" y="1431"/>
                        <a:pt x="639" y="1405"/>
                      </a:cubicBezTo>
                      <a:lnTo>
                        <a:pt x="656" y="215"/>
                      </a:lnTo>
                      <a:cubicBezTo>
                        <a:pt x="656" y="215"/>
                        <a:pt x="555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7215188" y="3289100"/>
                  <a:ext cx="18525" cy="37125"/>
                </a:xfrm>
                <a:custGeom>
                  <a:rect b="b" l="l" r="r" t="t"/>
                  <a:pathLst>
                    <a:path extrusionOk="0" h="1485" w="741">
                      <a:moveTo>
                        <a:pt x="163" y="1"/>
                      </a:moveTo>
                      <a:cubicBezTo>
                        <a:pt x="87" y="1"/>
                        <a:pt x="19" y="63"/>
                        <a:pt x="1" y="269"/>
                      </a:cubicBezTo>
                      <a:lnTo>
                        <a:pt x="110" y="1409"/>
                      </a:lnTo>
                      <a:cubicBezTo>
                        <a:pt x="110" y="1409"/>
                        <a:pt x="142" y="1484"/>
                        <a:pt x="163" y="1484"/>
                      </a:cubicBezTo>
                      <a:cubicBezTo>
                        <a:pt x="174" y="1484"/>
                        <a:pt x="182" y="1466"/>
                        <a:pt x="183" y="1413"/>
                      </a:cubicBezTo>
                      <a:cubicBezTo>
                        <a:pt x="186" y="1250"/>
                        <a:pt x="77" y="266"/>
                        <a:pt x="77" y="266"/>
                      </a:cubicBezTo>
                      <a:cubicBezTo>
                        <a:pt x="77" y="266"/>
                        <a:pt x="83" y="58"/>
                        <a:pt x="178" y="58"/>
                      </a:cubicBezTo>
                      <a:cubicBezTo>
                        <a:pt x="216" y="58"/>
                        <a:pt x="268" y="92"/>
                        <a:pt x="340" y="186"/>
                      </a:cubicBezTo>
                      <a:lnTo>
                        <a:pt x="658" y="1314"/>
                      </a:lnTo>
                      <a:cubicBezTo>
                        <a:pt x="658" y="1314"/>
                        <a:pt x="681" y="1333"/>
                        <a:pt x="703" y="1333"/>
                      </a:cubicBezTo>
                      <a:cubicBezTo>
                        <a:pt x="719" y="1333"/>
                        <a:pt x="735" y="1323"/>
                        <a:pt x="741" y="1288"/>
                      </a:cubicBezTo>
                      <a:lnTo>
                        <a:pt x="409" y="144"/>
                      </a:lnTo>
                      <a:cubicBezTo>
                        <a:pt x="409" y="144"/>
                        <a:pt x="277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198213" y="3295675"/>
                  <a:ext cx="21000" cy="33450"/>
                </a:xfrm>
                <a:custGeom>
                  <a:rect b="b" l="l" r="r" t="t"/>
                  <a:pathLst>
                    <a:path extrusionOk="0" h="1338" w="840">
                      <a:moveTo>
                        <a:pt x="124" y="0"/>
                      </a:moveTo>
                      <a:cubicBezTo>
                        <a:pt x="54" y="0"/>
                        <a:pt x="0" y="58"/>
                        <a:pt x="29" y="263"/>
                      </a:cubicBezTo>
                      <a:lnTo>
                        <a:pt x="345" y="1275"/>
                      </a:lnTo>
                      <a:cubicBezTo>
                        <a:pt x="345" y="1275"/>
                        <a:pt x="384" y="1337"/>
                        <a:pt x="402" y="1337"/>
                      </a:cubicBezTo>
                      <a:cubicBezTo>
                        <a:pt x="412" y="1337"/>
                        <a:pt x="416" y="1321"/>
                        <a:pt x="406" y="1271"/>
                      </a:cubicBezTo>
                      <a:cubicBezTo>
                        <a:pt x="375" y="1124"/>
                        <a:pt x="90" y="251"/>
                        <a:pt x="90" y="251"/>
                      </a:cubicBezTo>
                      <a:cubicBezTo>
                        <a:pt x="90" y="251"/>
                        <a:pt x="51" y="51"/>
                        <a:pt x="138" y="51"/>
                      </a:cubicBezTo>
                      <a:cubicBezTo>
                        <a:pt x="170" y="51"/>
                        <a:pt x="218" y="77"/>
                        <a:pt x="289" y="148"/>
                      </a:cubicBezTo>
                      <a:lnTo>
                        <a:pt x="774" y="1124"/>
                      </a:lnTo>
                      <a:cubicBezTo>
                        <a:pt x="774" y="1124"/>
                        <a:pt x="794" y="1137"/>
                        <a:pt x="811" y="1137"/>
                      </a:cubicBezTo>
                      <a:cubicBezTo>
                        <a:pt x="826" y="1137"/>
                        <a:pt x="840" y="1127"/>
                        <a:pt x="837" y="1090"/>
                      </a:cubicBezTo>
                      <a:lnTo>
                        <a:pt x="337" y="101"/>
                      </a:lnTo>
                      <a:cubicBezTo>
                        <a:pt x="337" y="101"/>
                        <a:pt x="217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7249013" y="3292075"/>
                  <a:ext cx="19050" cy="34225"/>
                </a:xfrm>
                <a:custGeom>
                  <a:rect b="b" l="l" r="r" t="t"/>
                  <a:pathLst>
                    <a:path extrusionOk="0" h="1369" w="762">
                      <a:moveTo>
                        <a:pt x="599" y="1"/>
                      </a:moveTo>
                      <a:cubicBezTo>
                        <a:pt x="549" y="1"/>
                        <a:pt x="488" y="45"/>
                        <a:pt x="412" y="169"/>
                      </a:cubicBezTo>
                      <a:lnTo>
                        <a:pt x="11" y="1172"/>
                      </a:lnTo>
                      <a:cubicBezTo>
                        <a:pt x="11" y="1172"/>
                        <a:pt x="1" y="1259"/>
                        <a:pt x="21" y="1259"/>
                      </a:cubicBezTo>
                      <a:cubicBezTo>
                        <a:pt x="29" y="1259"/>
                        <a:pt x="42" y="1245"/>
                        <a:pt x="62" y="1206"/>
                      </a:cubicBezTo>
                      <a:cubicBezTo>
                        <a:pt x="134" y="1071"/>
                        <a:pt x="469" y="200"/>
                        <a:pt x="469" y="200"/>
                      </a:cubicBezTo>
                      <a:cubicBezTo>
                        <a:pt x="469" y="200"/>
                        <a:pt x="543" y="63"/>
                        <a:pt x="608" y="63"/>
                      </a:cubicBezTo>
                      <a:cubicBezTo>
                        <a:pt x="645" y="63"/>
                        <a:pt x="679" y="107"/>
                        <a:pt x="694" y="247"/>
                      </a:cubicBezTo>
                      <a:lnTo>
                        <a:pt x="450" y="1329"/>
                      </a:lnTo>
                      <a:cubicBezTo>
                        <a:pt x="449" y="1329"/>
                        <a:pt x="462" y="1369"/>
                        <a:pt x="485" y="1369"/>
                      </a:cubicBezTo>
                      <a:cubicBezTo>
                        <a:pt x="495" y="1369"/>
                        <a:pt x="507" y="1362"/>
                        <a:pt x="520" y="1343"/>
                      </a:cubicBezTo>
                      <a:lnTo>
                        <a:pt x="761" y="241"/>
                      </a:lnTo>
                      <a:cubicBezTo>
                        <a:pt x="761" y="241"/>
                        <a:pt x="714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7239188" y="3322525"/>
                  <a:ext cx="11000" cy="9700"/>
                </a:xfrm>
                <a:custGeom>
                  <a:rect b="b" l="l" r="r" t="t"/>
                  <a:pathLst>
                    <a:path extrusionOk="0" h="388" w="440">
                      <a:moveTo>
                        <a:pt x="397" y="0"/>
                      </a:moveTo>
                      <a:cubicBezTo>
                        <a:pt x="391" y="0"/>
                        <a:pt x="386" y="2"/>
                        <a:pt x="382" y="6"/>
                      </a:cubicBezTo>
                      <a:lnTo>
                        <a:pt x="11" y="329"/>
                      </a:lnTo>
                      <a:cubicBezTo>
                        <a:pt x="1" y="338"/>
                        <a:pt x="2" y="358"/>
                        <a:pt x="14" y="373"/>
                      </a:cubicBezTo>
                      <a:cubicBezTo>
                        <a:pt x="22" y="382"/>
                        <a:pt x="33" y="387"/>
                        <a:pt x="42" y="387"/>
                      </a:cubicBezTo>
                      <a:cubicBezTo>
                        <a:pt x="48" y="387"/>
                        <a:pt x="53" y="386"/>
                        <a:pt x="58" y="382"/>
                      </a:cubicBezTo>
                      <a:lnTo>
                        <a:pt x="429" y="58"/>
                      </a:lnTo>
                      <a:cubicBezTo>
                        <a:pt x="439" y="50"/>
                        <a:pt x="438" y="29"/>
                        <a:pt x="425" y="15"/>
                      </a:cubicBezTo>
                      <a:cubicBezTo>
                        <a:pt x="416" y="6"/>
                        <a:pt x="4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250488" y="3325350"/>
                  <a:ext cx="11025" cy="9675"/>
                </a:xfrm>
                <a:custGeom>
                  <a:rect b="b" l="l" r="r" t="t"/>
                  <a:pathLst>
                    <a:path extrusionOk="0" h="387" w="441">
                      <a:moveTo>
                        <a:pt x="397" y="1"/>
                      </a:moveTo>
                      <a:cubicBezTo>
                        <a:pt x="392" y="1"/>
                        <a:pt x="387" y="2"/>
                        <a:pt x="383" y="5"/>
                      </a:cubicBezTo>
                      <a:lnTo>
                        <a:pt x="12" y="330"/>
                      </a:lnTo>
                      <a:cubicBezTo>
                        <a:pt x="0" y="339"/>
                        <a:pt x="2" y="358"/>
                        <a:pt x="15" y="372"/>
                      </a:cubicBezTo>
                      <a:cubicBezTo>
                        <a:pt x="23" y="382"/>
                        <a:pt x="35" y="387"/>
                        <a:pt x="44" y="387"/>
                      </a:cubicBezTo>
                      <a:cubicBezTo>
                        <a:pt x="49" y="387"/>
                        <a:pt x="54" y="385"/>
                        <a:pt x="57" y="382"/>
                      </a:cubicBezTo>
                      <a:lnTo>
                        <a:pt x="429" y="59"/>
                      </a:lnTo>
                      <a:cubicBezTo>
                        <a:pt x="440" y="49"/>
                        <a:pt x="439" y="30"/>
                        <a:pt x="426" y="15"/>
                      </a:cubicBezTo>
                      <a:cubicBezTo>
                        <a:pt x="417" y="6"/>
                        <a:pt x="406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240688" y="3333525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4" y="6"/>
                      </a:cubicBezTo>
                      <a:lnTo>
                        <a:pt x="12" y="329"/>
                      </a:lnTo>
                      <a:cubicBezTo>
                        <a:pt x="0" y="339"/>
                        <a:pt x="3" y="358"/>
                        <a:pt x="15" y="373"/>
                      </a:cubicBezTo>
                      <a:cubicBezTo>
                        <a:pt x="24" y="382"/>
                        <a:pt x="35" y="388"/>
                        <a:pt x="45" y="388"/>
                      </a:cubicBezTo>
                      <a:cubicBezTo>
                        <a:pt x="50" y="388"/>
                        <a:pt x="55" y="386"/>
                        <a:pt x="59" y="383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8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244513" y="33443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6" y="1"/>
                      </a:moveTo>
                      <a:cubicBezTo>
                        <a:pt x="499" y="1"/>
                        <a:pt x="491" y="3"/>
                        <a:pt x="486" y="8"/>
                      </a:cubicBezTo>
                      <a:lnTo>
                        <a:pt x="15" y="418"/>
                      </a:lnTo>
                      <a:cubicBezTo>
                        <a:pt x="2" y="429"/>
                        <a:pt x="0" y="451"/>
                        <a:pt x="14" y="466"/>
                      </a:cubicBezTo>
                      <a:cubicBezTo>
                        <a:pt x="21" y="474"/>
                        <a:pt x="31" y="479"/>
                        <a:pt x="41" y="479"/>
                      </a:cubicBezTo>
                      <a:cubicBezTo>
                        <a:pt x="49" y="479"/>
                        <a:pt x="56" y="476"/>
                        <a:pt x="62" y="470"/>
                      </a:cubicBezTo>
                      <a:lnTo>
                        <a:pt x="531" y="62"/>
                      </a:lnTo>
                      <a:cubicBezTo>
                        <a:pt x="545" y="49"/>
                        <a:pt x="545" y="29"/>
                        <a:pt x="534" y="14"/>
                      </a:cubicBezTo>
                      <a:cubicBezTo>
                        <a:pt x="526" y="5"/>
                        <a:pt x="516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243888" y="335130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7" y="1"/>
                      </a:moveTo>
                      <a:cubicBezTo>
                        <a:pt x="499" y="1"/>
                        <a:pt x="491" y="3"/>
                        <a:pt x="484" y="9"/>
                      </a:cubicBezTo>
                      <a:lnTo>
                        <a:pt x="15" y="418"/>
                      </a:lnTo>
                      <a:cubicBezTo>
                        <a:pt x="2" y="430"/>
                        <a:pt x="1" y="451"/>
                        <a:pt x="14" y="466"/>
                      </a:cubicBezTo>
                      <a:cubicBezTo>
                        <a:pt x="21" y="474"/>
                        <a:pt x="31" y="478"/>
                        <a:pt x="40" y="478"/>
                      </a:cubicBezTo>
                      <a:cubicBezTo>
                        <a:pt x="48" y="478"/>
                        <a:pt x="55" y="476"/>
                        <a:pt x="62" y="470"/>
                      </a:cubicBezTo>
                      <a:lnTo>
                        <a:pt x="531" y="61"/>
                      </a:lnTo>
                      <a:cubicBezTo>
                        <a:pt x="545" y="49"/>
                        <a:pt x="545" y="28"/>
                        <a:pt x="532" y="13"/>
                      </a:cubicBezTo>
                      <a:cubicBezTo>
                        <a:pt x="526" y="5"/>
                        <a:pt x="516" y="1"/>
                        <a:pt x="5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231913" y="33552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4" y="1"/>
                      </a:moveTo>
                      <a:cubicBezTo>
                        <a:pt x="497" y="1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2" y="429"/>
                        <a:pt x="0" y="451"/>
                        <a:pt x="14" y="465"/>
                      </a:cubicBezTo>
                      <a:cubicBezTo>
                        <a:pt x="21" y="474"/>
                        <a:pt x="31" y="478"/>
                        <a:pt x="41" y="478"/>
                      </a:cubicBezTo>
                      <a:cubicBezTo>
                        <a:pt x="48" y="478"/>
                        <a:pt x="56" y="476"/>
                        <a:pt x="62" y="471"/>
                      </a:cubicBezTo>
                      <a:lnTo>
                        <a:pt x="531" y="62"/>
                      </a:lnTo>
                      <a:cubicBezTo>
                        <a:pt x="544" y="50"/>
                        <a:pt x="545" y="28"/>
                        <a:pt x="532" y="14"/>
                      </a:cubicBezTo>
                      <a:cubicBezTo>
                        <a:pt x="524" y="5"/>
                        <a:pt x="514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223838" y="3353725"/>
                  <a:ext cx="13625" cy="11950"/>
                </a:xfrm>
                <a:custGeom>
                  <a:rect b="b" l="l" r="r" t="t"/>
                  <a:pathLst>
                    <a:path extrusionOk="0" h="478" w="545">
                      <a:moveTo>
                        <a:pt x="505" y="0"/>
                      </a:moveTo>
                      <a:cubicBezTo>
                        <a:pt x="498" y="0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1" y="429"/>
                        <a:pt x="0" y="451"/>
                        <a:pt x="13" y="465"/>
                      </a:cubicBezTo>
                      <a:cubicBezTo>
                        <a:pt x="20" y="473"/>
                        <a:pt x="30" y="477"/>
                        <a:pt x="39" y="477"/>
                      </a:cubicBezTo>
                      <a:cubicBezTo>
                        <a:pt x="47" y="477"/>
                        <a:pt x="55" y="475"/>
                        <a:pt x="61" y="470"/>
                      </a:cubicBezTo>
                      <a:lnTo>
                        <a:pt x="530" y="60"/>
                      </a:lnTo>
                      <a:cubicBezTo>
                        <a:pt x="543" y="49"/>
                        <a:pt x="545" y="27"/>
                        <a:pt x="532" y="12"/>
                      </a:cubicBezTo>
                      <a:cubicBezTo>
                        <a:pt x="524" y="4"/>
                        <a:pt x="515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231188" y="3341900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3" y="6"/>
                      </a:cubicBezTo>
                      <a:lnTo>
                        <a:pt x="12" y="329"/>
                      </a:lnTo>
                      <a:cubicBezTo>
                        <a:pt x="0" y="339"/>
                        <a:pt x="2" y="358"/>
                        <a:pt x="15" y="373"/>
                      </a:cubicBezTo>
                      <a:cubicBezTo>
                        <a:pt x="23" y="382"/>
                        <a:pt x="34" y="387"/>
                        <a:pt x="43" y="387"/>
                      </a:cubicBezTo>
                      <a:cubicBezTo>
                        <a:pt x="48" y="387"/>
                        <a:pt x="53" y="386"/>
                        <a:pt x="57" y="382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7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221163" y="3350025"/>
                  <a:ext cx="11950" cy="8450"/>
                </a:xfrm>
                <a:custGeom>
                  <a:rect b="b" l="l" r="r" t="t"/>
                  <a:pathLst>
                    <a:path extrusionOk="0" h="338" w="478">
                      <a:moveTo>
                        <a:pt x="437" y="1"/>
                      </a:moveTo>
                      <a:cubicBezTo>
                        <a:pt x="433" y="1"/>
                        <a:pt x="428" y="2"/>
                        <a:pt x="425" y="4"/>
                      </a:cubicBezTo>
                      <a:lnTo>
                        <a:pt x="14" y="275"/>
                      </a:lnTo>
                      <a:cubicBezTo>
                        <a:pt x="2" y="283"/>
                        <a:pt x="1" y="303"/>
                        <a:pt x="12" y="319"/>
                      </a:cubicBezTo>
                      <a:cubicBezTo>
                        <a:pt x="20" y="330"/>
                        <a:pt x="31" y="337"/>
                        <a:pt x="41" y="337"/>
                      </a:cubicBezTo>
                      <a:cubicBezTo>
                        <a:pt x="46" y="337"/>
                        <a:pt x="50" y="336"/>
                        <a:pt x="53" y="334"/>
                      </a:cubicBezTo>
                      <a:lnTo>
                        <a:pt x="464" y="63"/>
                      </a:lnTo>
                      <a:cubicBezTo>
                        <a:pt x="476" y="54"/>
                        <a:pt x="477" y="35"/>
                        <a:pt x="465" y="19"/>
                      </a:cubicBezTo>
                      <a:cubicBezTo>
                        <a:pt x="458" y="8"/>
                        <a:pt x="447" y="1"/>
                        <a:pt x="4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10363" y="3356600"/>
                  <a:ext cx="12750" cy="6900"/>
                </a:xfrm>
                <a:custGeom>
                  <a:rect b="b" l="l" r="r" t="t"/>
                  <a:pathLst>
                    <a:path extrusionOk="0" h="276" w="510">
                      <a:moveTo>
                        <a:pt x="471" y="0"/>
                      </a:moveTo>
                      <a:cubicBezTo>
                        <a:pt x="468" y="0"/>
                        <a:pt x="466" y="1"/>
                        <a:pt x="463" y="2"/>
                      </a:cubicBezTo>
                      <a:lnTo>
                        <a:pt x="18" y="210"/>
                      </a:lnTo>
                      <a:cubicBezTo>
                        <a:pt x="4" y="216"/>
                        <a:pt x="0" y="235"/>
                        <a:pt x="9" y="253"/>
                      </a:cubicBezTo>
                      <a:cubicBezTo>
                        <a:pt x="14" y="266"/>
                        <a:pt x="26" y="275"/>
                        <a:pt x="37" y="275"/>
                      </a:cubicBezTo>
                      <a:cubicBezTo>
                        <a:pt x="41" y="275"/>
                        <a:pt x="44" y="275"/>
                        <a:pt x="47" y="273"/>
                      </a:cubicBezTo>
                      <a:lnTo>
                        <a:pt x="494" y="66"/>
                      </a:lnTo>
                      <a:cubicBezTo>
                        <a:pt x="507" y="60"/>
                        <a:pt x="510" y="41"/>
                        <a:pt x="503" y="24"/>
                      </a:cubicBezTo>
                      <a:cubicBezTo>
                        <a:pt x="496" y="10"/>
                        <a:pt x="48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224763" y="3321325"/>
                  <a:ext cx="9250" cy="11350"/>
                </a:xfrm>
                <a:custGeom>
                  <a:rect b="b" l="l" r="r" t="t"/>
                  <a:pathLst>
                    <a:path extrusionOk="0" h="454" w="370">
                      <a:moveTo>
                        <a:pt x="323" y="0"/>
                      </a:moveTo>
                      <a:cubicBezTo>
                        <a:pt x="315" y="0"/>
                        <a:pt x="308" y="3"/>
                        <a:pt x="304" y="9"/>
                      </a:cubicBezTo>
                      <a:lnTo>
                        <a:pt x="10" y="404"/>
                      </a:lnTo>
                      <a:cubicBezTo>
                        <a:pt x="1" y="415"/>
                        <a:pt x="7" y="433"/>
                        <a:pt x="23" y="444"/>
                      </a:cubicBezTo>
                      <a:cubicBezTo>
                        <a:pt x="30" y="450"/>
                        <a:pt x="39" y="453"/>
                        <a:pt x="47" y="453"/>
                      </a:cubicBezTo>
                      <a:cubicBezTo>
                        <a:pt x="55" y="453"/>
                        <a:pt x="62" y="450"/>
                        <a:pt x="66" y="444"/>
                      </a:cubicBezTo>
                      <a:lnTo>
                        <a:pt x="361" y="50"/>
                      </a:lnTo>
                      <a:cubicBezTo>
                        <a:pt x="369" y="38"/>
                        <a:pt x="364" y="20"/>
                        <a:pt x="348" y="9"/>
                      </a:cubicBezTo>
                      <a:cubicBezTo>
                        <a:pt x="340" y="3"/>
                        <a:pt x="331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232213" y="3321300"/>
                  <a:ext cx="9875" cy="11225"/>
                </a:xfrm>
                <a:custGeom>
                  <a:rect b="b" l="l" r="r" t="t"/>
                  <a:pathLst>
                    <a:path extrusionOk="0" h="449" w="395">
                      <a:moveTo>
                        <a:pt x="57" y="1"/>
                      </a:moveTo>
                      <a:cubicBezTo>
                        <a:pt x="47" y="1"/>
                        <a:pt x="35" y="5"/>
                        <a:pt x="25" y="14"/>
                      </a:cubicBezTo>
                      <a:cubicBezTo>
                        <a:pt x="7" y="29"/>
                        <a:pt x="0" y="49"/>
                        <a:pt x="9" y="61"/>
                      </a:cubicBezTo>
                      <a:lnTo>
                        <a:pt x="322" y="441"/>
                      </a:lnTo>
                      <a:cubicBezTo>
                        <a:pt x="326" y="446"/>
                        <a:pt x="332" y="448"/>
                        <a:pt x="339" y="448"/>
                      </a:cubicBezTo>
                      <a:cubicBezTo>
                        <a:pt x="348" y="448"/>
                        <a:pt x="360" y="444"/>
                        <a:pt x="370" y="435"/>
                      </a:cubicBezTo>
                      <a:cubicBezTo>
                        <a:pt x="388" y="421"/>
                        <a:pt x="395" y="399"/>
                        <a:pt x="386" y="389"/>
                      </a:cubicBezTo>
                      <a:lnTo>
                        <a:pt x="73" y="7"/>
                      </a:lnTo>
                      <a:cubicBezTo>
                        <a:pt x="69" y="3"/>
                        <a:pt x="64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239738" y="3330800"/>
                  <a:ext cx="7300" cy="12700"/>
                </a:xfrm>
                <a:custGeom>
                  <a:rect b="b" l="l" r="r" t="t"/>
                  <a:pathLst>
                    <a:path extrusionOk="0" h="508" w="292">
                      <a:moveTo>
                        <a:pt x="57" y="1"/>
                      </a:move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14" y="16"/>
                        <a:pt x="1" y="33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6"/>
                        <a:pt x="258" y="502"/>
                      </a:cubicBezTo>
                      <a:cubicBezTo>
                        <a:pt x="280" y="492"/>
                        <a:pt x="292" y="475"/>
                        <a:pt x="286" y="462"/>
                      </a:cubicBezTo>
                      <a:lnTo>
                        <a:pt x="82" y="13"/>
                      </a:lnTo>
                      <a:cubicBezTo>
                        <a:pt x="79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246188" y="33226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3"/>
                        <a:pt x="33" y="6"/>
                      </a:cubicBezTo>
                      <a:cubicBezTo>
                        <a:pt x="12" y="16"/>
                        <a:pt x="0" y="34"/>
                        <a:pt x="6" y="47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8"/>
                        <a:pt x="234" y="508"/>
                      </a:cubicBezTo>
                      <a:cubicBezTo>
                        <a:pt x="241" y="508"/>
                        <a:pt x="250" y="506"/>
                        <a:pt x="258" y="503"/>
                      </a:cubicBezTo>
                      <a:cubicBezTo>
                        <a:pt x="279" y="492"/>
                        <a:pt x="290" y="475"/>
                        <a:pt x="285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250763" y="33330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9" y="0"/>
                      </a:moveTo>
                      <a:cubicBezTo>
                        <a:pt x="51" y="0"/>
                        <a:pt x="42" y="2"/>
                        <a:pt x="33" y="6"/>
                      </a:cubicBezTo>
                      <a:cubicBezTo>
                        <a:pt x="13" y="15"/>
                        <a:pt x="1" y="34"/>
                        <a:pt x="7" y="47"/>
                      </a:cubicBezTo>
                      <a:lnTo>
                        <a:pt x="209" y="496"/>
                      </a:lnTo>
                      <a:cubicBezTo>
                        <a:pt x="213" y="504"/>
                        <a:pt x="222" y="508"/>
                        <a:pt x="233" y="508"/>
                      </a:cubicBezTo>
                      <a:cubicBezTo>
                        <a:pt x="241" y="508"/>
                        <a:pt x="250" y="506"/>
                        <a:pt x="259" y="502"/>
                      </a:cubicBezTo>
                      <a:cubicBezTo>
                        <a:pt x="279" y="493"/>
                        <a:pt x="291" y="474"/>
                        <a:pt x="285" y="462"/>
                      </a:cubicBezTo>
                      <a:lnTo>
                        <a:pt x="83" y="12"/>
                      </a:lnTo>
                      <a:cubicBezTo>
                        <a:pt x="79" y="5"/>
                        <a:pt x="70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245163" y="3342500"/>
                  <a:ext cx="7300" cy="12675"/>
                </a:xfrm>
                <a:custGeom>
                  <a:rect b="b" l="l" r="r" t="t"/>
                  <a:pathLst>
                    <a:path extrusionOk="0" h="507" w="292">
                      <a:moveTo>
                        <a:pt x="59" y="1"/>
                      </a:moveTo>
                      <a:cubicBezTo>
                        <a:pt x="52" y="1"/>
                        <a:pt x="43" y="3"/>
                        <a:pt x="34" y="7"/>
                      </a:cubicBezTo>
                      <a:cubicBezTo>
                        <a:pt x="14" y="15"/>
                        <a:pt x="1" y="34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5"/>
                        <a:pt x="259" y="502"/>
                      </a:cubicBezTo>
                      <a:cubicBezTo>
                        <a:pt x="280" y="492"/>
                        <a:pt x="292" y="474"/>
                        <a:pt x="286" y="461"/>
                      </a:cubicBezTo>
                      <a:lnTo>
                        <a:pt x="82" y="13"/>
                      </a:lnTo>
                      <a:cubicBezTo>
                        <a:pt x="79" y="5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250163" y="335305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2"/>
                        <a:pt x="32" y="6"/>
                      </a:cubicBezTo>
                      <a:cubicBezTo>
                        <a:pt x="12" y="16"/>
                        <a:pt x="0" y="33"/>
                        <a:pt x="6" y="46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7"/>
                        <a:pt x="234" y="507"/>
                      </a:cubicBezTo>
                      <a:cubicBezTo>
                        <a:pt x="241" y="507"/>
                        <a:pt x="250" y="506"/>
                        <a:pt x="258" y="502"/>
                      </a:cubicBezTo>
                      <a:cubicBezTo>
                        <a:pt x="278" y="492"/>
                        <a:pt x="290" y="475"/>
                        <a:pt x="284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237188" y="3344375"/>
                  <a:ext cx="8450" cy="12150"/>
                </a:xfrm>
                <a:custGeom>
                  <a:rect b="b" l="l" r="r" t="t"/>
                  <a:pathLst>
                    <a:path extrusionOk="0" h="486" w="338">
                      <a:moveTo>
                        <a:pt x="59" y="0"/>
                      </a:moveTo>
                      <a:cubicBezTo>
                        <a:pt x="50" y="0"/>
                        <a:pt x="40" y="3"/>
                        <a:pt x="31" y="9"/>
                      </a:cubicBezTo>
                      <a:cubicBezTo>
                        <a:pt x="11" y="21"/>
                        <a:pt x="1" y="39"/>
                        <a:pt x="8" y="53"/>
                      </a:cubicBezTo>
                      <a:lnTo>
                        <a:pt x="258" y="476"/>
                      </a:lnTo>
                      <a:cubicBezTo>
                        <a:pt x="262" y="483"/>
                        <a:pt x="270" y="486"/>
                        <a:pt x="280" y="486"/>
                      </a:cubicBezTo>
                      <a:cubicBezTo>
                        <a:pt x="288" y="486"/>
                        <a:pt x="298" y="483"/>
                        <a:pt x="307" y="478"/>
                      </a:cubicBezTo>
                      <a:cubicBezTo>
                        <a:pt x="327" y="466"/>
                        <a:pt x="337" y="446"/>
                        <a:pt x="330" y="434"/>
                      </a:cubicBezTo>
                      <a:lnTo>
                        <a:pt x="79" y="10"/>
                      </a:lnTo>
                      <a:cubicBezTo>
                        <a:pt x="76" y="4"/>
                        <a:pt x="68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230413" y="3335200"/>
                  <a:ext cx="9725" cy="11325"/>
                </a:xfrm>
                <a:custGeom>
                  <a:rect b="b" l="l" r="r" t="t"/>
                  <a:pathLst>
                    <a:path extrusionOk="0" h="453" w="389">
                      <a:moveTo>
                        <a:pt x="58" y="0"/>
                      </a:moveTo>
                      <a:cubicBezTo>
                        <a:pt x="48" y="0"/>
                        <a:pt x="36" y="4"/>
                        <a:pt x="25" y="12"/>
                      </a:cubicBezTo>
                      <a:cubicBezTo>
                        <a:pt x="8" y="26"/>
                        <a:pt x="1" y="47"/>
                        <a:pt x="9" y="58"/>
                      </a:cubicBezTo>
                      <a:lnTo>
                        <a:pt x="314" y="446"/>
                      </a:lnTo>
                      <a:cubicBezTo>
                        <a:pt x="318" y="451"/>
                        <a:pt x="323" y="453"/>
                        <a:pt x="330" y="453"/>
                      </a:cubicBezTo>
                      <a:cubicBezTo>
                        <a:pt x="340" y="453"/>
                        <a:pt x="352" y="448"/>
                        <a:pt x="362" y="440"/>
                      </a:cubicBezTo>
                      <a:cubicBezTo>
                        <a:pt x="381" y="427"/>
                        <a:pt x="388" y="405"/>
                        <a:pt x="379" y="395"/>
                      </a:cubicBezTo>
                      <a:lnTo>
                        <a:pt x="75" y="7"/>
                      </a:lnTo>
                      <a:cubicBezTo>
                        <a:pt x="71" y="2"/>
                        <a:pt x="6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7217488" y="3320200"/>
                  <a:ext cx="15000" cy="16200"/>
                </a:xfrm>
                <a:custGeom>
                  <a:rect b="b" l="l" r="r" t="t"/>
                  <a:pathLst>
                    <a:path extrusionOk="0" h="648" w="600">
                      <a:moveTo>
                        <a:pt x="48" y="1"/>
                      </a:moveTo>
                      <a:cubicBezTo>
                        <a:pt x="38" y="1"/>
                        <a:pt x="28" y="5"/>
                        <a:pt x="20" y="12"/>
                      </a:cubicBezTo>
                      <a:cubicBezTo>
                        <a:pt x="2" y="28"/>
                        <a:pt x="1" y="52"/>
                        <a:pt x="15" y="70"/>
                      </a:cubicBezTo>
                      <a:lnTo>
                        <a:pt x="524" y="635"/>
                      </a:lnTo>
                      <a:cubicBezTo>
                        <a:pt x="531" y="643"/>
                        <a:pt x="542" y="648"/>
                        <a:pt x="553" y="648"/>
                      </a:cubicBezTo>
                      <a:cubicBezTo>
                        <a:pt x="563" y="648"/>
                        <a:pt x="573" y="644"/>
                        <a:pt x="580" y="636"/>
                      </a:cubicBezTo>
                      <a:cubicBezTo>
                        <a:pt x="598" y="622"/>
                        <a:pt x="599" y="596"/>
                        <a:pt x="585" y="580"/>
                      </a:cubicBezTo>
                      <a:lnTo>
                        <a:pt x="76" y="14"/>
                      </a:lnTo>
                      <a:cubicBezTo>
                        <a:pt x="69" y="5"/>
                        <a:pt x="5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7206313" y="3326700"/>
                  <a:ext cx="17750" cy="13175"/>
                </a:xfrm>
                <a:custGeom>
                  <a:rect b="b" l="l" r="r" t="t"/>
                  <a:pathLst>
                    <a:path extrusionOk="0" h="527" w="710">
                      <a:moveTo>
                        <a:pt x="47" y="0"/>
                      </a:moveTo>
                      <a:cubicBezTo>
                        <a:pt x="34" y="0"/>
                        <a:pt x="22" y="7"/>
                        <a:pt x="13" y="18"/>
                      </a:cubicBezTo>
                      <a:cubicBezTo>
                        <a:pt x="0" y="37"/>
                        <a:pt x="3" y="62"/>
                        <a:pt x="22" y="75"/>
                      </a:cubicBezTo>
                      <a:lnTo>
                        <a:pt x="638" y="519"/>
                      </a:lnTo>
                      <a:cubicBezTo>
                        <a:pt x="646" y="524"/>
                        <a:pt x="654" y="527"/>
                        <a:pt x="662" y="527"/>
                      </a:cubicBezTo>
                      <a:cubicBezTo>
                        <a:pt x="675" y="527"/>
                        <a:pt x="687" y="521"/>
                        <a:pt x="695" y="509"/>
                      </a:cubicBezTo>
                      <a:cubicBezTo>
                        <a:pt x="710" y="492"/>
                        <a:pt x="705" y="465"/>
                        <a:pt x="688" y="452"/>
                      </a:cubicBezTo>
                      <a:lnTo>
                        <a:pt x="70" y="8"/>
                      </a:lnTo>
                      <a:cubicBezTo>
                        <a:pt x="64" y="3"/>
                        <a:pt x="55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22263" y="3338250"/>
                  <a:ext cx="15250" cy="16025"/>
                </a:xfrm>
                <a:custGeom>
                  <a:rect b="b" l="l" r="r" t="t"/>
                  <a:pathLst>
                    <a:path extrusionOk="0" h="641" w="610">
                      <a:moveTo>
                        <a:pt x="48" y="0"/>
                      </a:moveTo>
                      <a:cubicBezTo>
                        <a:pt x="37" y="0"/>
                        <a:pt x="27" y="4"/>
                        <a:pt x="19" y="12"/>
                      </a:cubicBezTo>
                      <a:cubicBezTo>
                        <a:pt x="2" y="27"/>
                        <a:pt x="0" y="53"/>
                        <a:pt x="16" y="69"/>
                      </a:cubicBezTo>
                      <a:lnTo>
                        <a:pt x="532" y="628"/>
                      </a:lnTo>
                      <a:cubicBezTo>
                        <a:pt x="540" y="636"/>
                        <a:pt x="551" y="640"/>
                        <a:pt x="562" y="640"/>
                      </a:cubicBezTo>
                      <a:cubicBezTo>
                        <a:pt x="572" y="640"/>
                        <a:pt x="583" y="637"/>
                        <a:pt x="590" y="630"/>
                      </a:cubicBezTo>
                      <a:cubicBezTo>
                        <a:pt x="608" y="614"/>
                        <a:pt x="609" y="587"/>
                        <a:pt x="593" y="571"/>
                      </a:cubicBezTo>
                      <a:lnTo>
                        <a:pt x="76" y="14"/>
                      </a:lnTo>
                      <a:cubicBezTo>
                        <a:pt x="69" y="5"/>
                        <a:pt x="5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202563" y="3329325"/>
                  <a:ext cx="14950" cy="15800"/>
                </a:xfrm>
                <a:custGeom>
                  <a:rect b="b" l="l" r="r" t="t"/>
                  <a:pathLst>
                    <a:path extrusionOk="0" h="632" w="598">
                      <a:moveTo>
                        <a:pt x="33" y="1"/>
                      </a:moveTo>
                      <a:cubicBezTo>
                        <a:pt x="26" y="1"/>
                        <a:pt x="19" y="3"/>
                        <a:pt x="13" y="8"/>
                      </a:cubicBezTo>
                      <a:cubicBezTo>
                        <a:pt x="0" y="19"/>
                        <a:pt x="3" y="41"/>
                        <a:pt x="18" y="59"/>
                      </a:cubicBezTo>
                      <a:lnTo>
                        <a:pt x="535" y="617"/>
                      </a:lnTo>
                      <a:cubicBezTo>
                        <a:pt x="544" y="626"/>
                        <a:pt x="555" y="631"/>
                        <a:pt x="565" y="631"/>
                      </a:cubicBezTo>
                      <a:cubicBezTo>
                        <a:pt x="572" y="631"/>
                        <a:pt x="579" y="629"/>
                        <a:pt x="584" y="624"/>
                      </a:cubicBezTo>
                      <a:cubicBezTo>
                        <a:pt x="598" y="612"/>
                        <a:pt x="595" y="590"/>
                        <a:pt x="580" y="573"/>
                      </a:cubicBezTo>
                      <a:lnTo>
                        <a:pt x="63" y="15"/>
                      </a:lnTo>
                      <a:cubicBezTo>
                        <a:pt x="54" y="6"/>
                        <a:pt x="43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7192038" y="3299375"/>
                  <a:ext cx="15925" cy="27800"/>
                </a:xfrm>
                <a:custGeom>
                  <a:rect b="b" l="l" r="r" t="t"/>
                  <a:pathLst>
                    <a:path extrusionOk="0" h="1112" w="637">
                      <a:moveTo>
                        <a:pt x="24" y="0"/>
                      </a:moveTo>
                      <a:cubicBezTo>
                        <a:pt x="21" y="0"/>
                        <a:pt x="18" y="1"/>
                        <a:pt x="15" y="3"/>
                      </a:cubicBezTo>
                      <a:cubicBezTo>
                        <a:pt x="0" y="11"/>
                        <a:pt x="0" y="42"/>
                        <a:pt x="16" y="71"/>
                      </a:cubicBezTo>
                      <a:lnTo>
                        <a:pt x="566" y="1072"/>
                      </a:lnTo>
                      <a:cubicBezTo>
                        <a:pt x="579" y="1096"/>
                        <a:pt x="599" y="1111"/>
                        <a:pt x="613" y="1111"/>
                      </a:cubicBezTo>
                      <a:cubicBezTo>
                        <a:pt x="616" y="1111"/>
                        <a:pt x="619" y="1111"/>
                        <a:pt x="621" y="1110"/>
                      </a:cubicBezTo>
                      <a:cubicBezTo>
                        <a:pt x="637" y="1101"/>
                        <a:pt x="635" y="1070"/>
                        <a:pt x="619" y="1041"/>
                      </a:cubicBezTo>
                      <a:lnTo>
                        <a:pt x="72" y="40"/>
                      </a:lnTo>
                      <a:cubicBezTo>
                        <a:pt x="58" y="16"/>
                        <a:pt x="39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7190863" y="3301100"/>
                  <a:ext cx="12950" cy="29475"/>
                </a:xfrm>
                <a:custGeom>
                  <a:rect b="b" l="l" r="r" t="t"/>
                  <a:pathLst>
                    <a:path extrusionOk="0" h="1179" w="518">
                      <a:moveTo>
                        <a:pt x="26" y="1"/>
                      </a:moveTo>
                      <a:cubicBezTo>
                        <a:pt x="23" y="1"/>
                        <a:pt x="21" y="1"/>
                        <a:pt x="18" y="2"/>
                      </a:cubicBezTo>
                      <a:cubicBezTo>
                        <a:pt x="2" y="8"/>
                        <a:pt x="1" y="38"/>
                        <a:pt x="12" y="69"/>
                      </a:cubicBezTo>
                      <a:lnTo>
                        <a:pt x="448" y="1132"/>
                      </a:lnTo>
                      <a:cubicBezTo>
                        <a:pt x="459" y="1161"/>
                        <a:pt x="478" y="1179"/>
                        <a:pt x="494" y="1179"/>
                      </a:cubicBezTo>
                      <a:cubicBezTo>
                        <a:pt x="496" y="1179"/>
                        <a:pt x="498" y="1178"/>
                        <a:pt x="500" y="1178"/>
                      </a:cubicBezTo>
                      <a:cubicBezTo>
                        <a:pt x="515" y="1170"/>
                        <a:pt x="518" y="1140"/>
                        <a:pt x="506" y="1109"/>
                      </a:cubicBezTo>
                      <a:lnTo>
                        <a:pt x="71" y="46"/>
                      </a:lnTo>
                      <a:cubicBezTo>
                        <a:pt x="59" y="19"/>
                        <a:pt x="4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7215663" y="3343850"/>
                  <a:ext cx="14925" cy="15825"/>
                </a:xfrm>
                <a:custGeom>
                  <a:rect b="b" l="l" r="r" t="t"/>
                  <a:pathLst>
                    <a:path extrusionOk="0" h="633" w="597">
                      <a:moveTo>
                        <a:pt x="32" y="1"/>
                      </a:moveTo>
                      <a:cubicBezTo>
                        <a:pt x="25" y="1"/>
                        <a:pt x="18" y="3"/>
                        <a:pt x="12" y="8"/>
                      </a:cubicBezTo>
                      <a:cubicBezTo>
                        <a:pt x="1" y="20"/>
                        <a:pt x="2" y="43"/>
                        <a:pt x="17" y="59"/>
                      </a:cubicBezTo>
                      <a:lnTo>
                        <a:pt x="534" y="617"/>
                      </a:lnTo>
                      <a:cubicBezTo>
                        <a:pt x="543" y="627"/>
                        <a:pt x="555" y="632"/>
                        <a:pt x="566" y="632"/>
                      </a:cubicBezTo>
                      <a:cubicBezTo>
                        <a:pt x="573" y="632"/>
                        <a:pt x="579" y="630"/>
                        <a:pt x="583" y="626"/>
                      </a:cubicBezTo>
                      <a:cubicBezTo>
                        <a:pt x="597" y="614"/>
                        <a:pt x="595" y="591"/>
                        <a:pt x="579" y="575"/>
                      </a:cubicBezTo>
                      <a:lnTo>
                        <a:pt x="63" y="15"/>
                      </a:lnTo>
                      <a:cubicBezTo>
                        <a:pt x="54" y="6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7207413" y="3345975"/>
                  <a:ext cx="18375" cy="19450"/>
                </a:xfrm>
                <a:custGeom>
                  <a:rect b="b" l="l" r="r" t="t"/>
                  <a:pathLst>
                    <a:path extrusionOk="0" h="778" w="735">
                      <a:moveTo>
                        <a:pt x="28" y="0"/>
                      </a:moveTo>
                      <a:cubicBezTo>
                        <a:pt x="22" y="0"/>
                        <a:pt x="17" y="2"/>
                        <a:pt x="13" y="6"/>
                      </a:cubicBezTo>
                      <a:cubicBezTo>
                        <a:pt x="0" y="18"/>
                        <a:pt x="4" y="44"/>
                        <a:pt x="23" y="64"/>
                      </a:cubicBezTo>
                      <a:lnTo>
                        <a:pt x="664" y="756"/>
                      </a:lnTo>
                      <a:cubicBezTo>
                        <a:pt x="677" y="770"/>
                        <a:pt x="693" y="778"/>
                        <a:pt x="705" y="778"/>
                      </a:cubicBezTo>
                      <a:cubicBezTo>
                        <a:pt x="711" y="778"/>
                        <a:pt x="717" y="776"/>
                        <a:pt x="721" y="772"/>
                      </a:cubicBezTo>
                      <a:cubicBezTo>
                        <a:pt x="734" y="761"/>
                        <a:pt x="728" y="734"/>
                        <a:pt x="711" y="714"/>
                      </a:cubicBezTo>
                      <a:lnTo>
                        <a:pt x="70" y="22"/>
                      </a:lnTo>
                      <a:cubicBezTo>
                        <a:pt x="57" y="8"/>
                        <a:pt x="41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7232938" y="3350200"/>
                  <a:ext cx="14900" cy="15825"/>
                </a:xfrm>
                <a:custGeom>
                  <a:rect b="b" l="l" r="r" t="t"/>
                  <a:pathLst>
                    <a:path extrusionOk="0" h="633" w="596">
                      <a:moveTo>
                        <a:pt x="31" y="1"/>
                      </a:moveTo>
                      <a:cubicBezTo>
                        <a:pt x="24" y="1"/>
                        <a:pt x="18" y="3"/>
                        <a:pt x="13" y="7"/>
                      </a:cubicBezTo>
                      <a:cubicBezTo>
                        <a:pt x="0" y="19"/>
                        <a:pt x="2" y="42"/>
                        <a:pt x="18" y="58"/>
                      </a:cubicBezTo>
                      <a:lnTo>
                        <a:pt x="533" y="616"/>
                      </a:lnTo>
                      <a:cubicBezTo>
                        <a:pt x="543" y="627"/>
                        <a:pt x="555" y="632"/>
                        <a:pt x="565" y="632"/>
                      </a:cubicBezTo>
                      <a:cubicBezTo>
                        <a:pt x="572" y="632"/>
                        <a:pt x="579" y="630"/>
                        <a:pt x="584" y="625"/>
                      </a:cubicBezTo>
                      <a:cubicBezTo>
                        <a:pt x="596" y="613"/>
                        <a:pt x="595" y="590"/>
                        <a:pt x="580" y="574"/>
                      </a:cubicBezTo>
                      <a:lnTo>
                        <a:pt x="63" y="16"/>
                      </a:lnTo>
                      <a:cubicBezTo>
                        <a:pt x="54" y="6"/>
                        <a:pt x="42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7238988" y="33408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3" y="5"/>
                        <a:pt x="524" y="16"/>
                      </a:cubicBezTo>
                      <a:lnTo>
                        <a:pt x="16" y="583"/>
                      </a:lnTo>
                      <a:cubicBezTo>
                        <a:pt x="1" y="599"/>
                        <a:pt x="0" y="622"/>
                        <a:pt x="13" y="632"/>
                      </a:cubicBezTo>
                      <a:cubicBezTo>
                        <a:pt x="18" y="637"/>
                        <a:pt x="25" y="639"/>
                        <a:pt x="32" y="639"/>
                      </a:cubicBezTo>
                      <a:cubicBezTo>
                        <a:pt x="43" y="639"/>
                        <a:pt x="54" y="634"/>
                        <a:pt x="63" y="623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2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7251288" y="33271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4" y="6"/>
                        <a:pt x="525" y="16"/>
                      </a:cubicBezTo>
                      <a:lnTo>
                        <a:pt x="16" y="583"/>
                      </a:lnTo>
                      <a:cubicBezTo>
                        <a:pt x="2" y="599"/>
                        <a:pt x="0" y="622"/>
                        <a:pt x="14" y="634"/>
                      </a:cubicBezTo>
                      <a:cubicBezTo>
                        <a:pt x="18" y="638"/>
                        <a:pt x="25" y="640"/>
                        <a:pt x="31" y="640"/>
                      </a:cubicBezTo>
                      <a:cubicBezTo>
                        <a:pt x="42" y="640"/>
                        <a:pt x="54" y="634"/>
                        <a:pt x="63" y="624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3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7264763" y="3307350"/>
                  <a:ext cx="14700" cy="20925"/>
                </a:xfrm>
                <a:custGeom>
                  <a:rect b="b" l="l" r="r" t="t"/>
                  <a:pathLst>
                    <a:path extrusionOk="0" h="837" w="588">
                      <a:moveTo>
                        <a:pt x="560" y="1"/>
                      </a:moveTo>
                      <a:cubicBezTo>
                        <a:pt x="547" y="1"/>
                        <a:pt x="531" y="10"/>
                        <a:pt x="520" y="26"/>
                      </a:cubicBezTo>
                      <a:lnTo>
                        <a:pt x="15" y="776"/>
                      </a:lnTo>
                      <a:cubicBezTo>
                        <a:pt x="0" y="798"/>
                        <a:pt x="0" y="823"/>
                        <a:pt x="15" y="833"/>
                      </a:cubicBezTo>
                      <a:cubicBezTo>
                        <a:pt x="19" y="835"/>
                        <a:pt x="23" y="836"/>
                        <a:pt x="28" y="836"/>
                      </a:cubicBezTo>
                      <a:cubicBezTo>
                        <a:pt x="41" y="836"/>
                        <a:pt x="57" y="827"/>
                        <a:pt x="67" y="811"/>
                      </a:cubicBezTo>
                      <a:lnTo>
                        <a:pt x="571" y="61"/>
                      </a:lnTo>
                      <a:cubicBezTo>
                        <a:pt x="586" y="39"/>
                        <a:pt x="587" y="14"/>
                        <a:pt x="573" y="4"/>
                      </a:cubicBezTo>
                      <a:cubicBezTo>
                        <a:pt x="569" y="2"/>
                        <a:pt x="565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7277438" y="3298225"/>
                  <a:ext cx="1800" cy="9525"/>
                </a:xfrm>
                <a:custGeom>
                  <a:rect b="b" l="l" r="r" t="t"/>
                  <a:pathLst>
                    <a:path extrusionOk="0" h="381" w="72">
                      <a:moveTo>
                        <a:pt x="32" y="1"/>
                      </a:moveTo>
                      <a:cubicBezTo>
                        <a:pt x="15" y="1"/>
                        <a:pt x="0" y="9"/>
                        <a:pt x="2" y="19"/>
                      </a:cubicBezTo>
                      <a:lnTo>
                        <a:pt x="9" y="363"/>
                      </a:lnTo>
                      <a:cubicBezTo>
                        <a:pt x="9" y="373"/>
                        <a:pt x="22" y="381"/>
                        <a:pt x="37" y="381"/>
                      </a:cubicBezTo>
                      <a:cubicBezTo>
                        <a:pt x="39" y="381"/>
                        <a:pt x="40" y="381"/>
                        <a:pt x="41" y="381"/>
                      </a:cubicBezTo>
                      <a:cubicBezTo>
                        <a:pt x="59" y="381"/>
                        <a:pt x="72" y="372"/>
                        <a:pt x="72" y="362"/>
                      </a:cubicBezTo>
                      <a:lnTo>
                        <a:pt x="64" y="18"/>
                      </a:lnTo>
                      <a:cubicBezTo>
                        <a:pt x="63" y="8"/>
                        <a:pt x="50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7260613" y="3298750"/>
                  <a:ext cx="19325" cy="27775"/>
                </a:xfrm>
                <a:custGeom>
                  <a:rect b="b" l="l" r="r" t="t"/>
                  <a:pathLst>
                    <a:path extrusionOk="0" h="1111" w="773">
                      <a:moveTo>
                        <a:pt x="749" y="0"/>
                      </a:moveTo>
                      <a:cubicBezTo>
                        <a:pt x="733" y="0"/>
                        <a:pt x="712" y="15"/>
                        <a:pt x="697" y="39"/>
                      </a:cubicBezTo>
                      <a:lnTo>
                        <a:pt x="24" y="1039"/>
                      </a:lnTo>
                      <a:cubicBezTo>
                        <a:pt x="5" y="1068"/>
                        <a:pt x="0" y="1098"/>
                        <a:pt x="15" y="1108"/>
                      </a:cubicBezTo>
                      <a:cubicBezTo>
                        <a:pt x="18" y="1110"/>
                        <a:pt x="21" y="1111"/>
                        <a:pt x="25" y="1111"/>
                      </a:cubicBezTo>
                      <a:cubicBezTo>
                        <a:pt x="40" y="1111"/>
                        <a:pt x="61" y="1097"/>
                        <a:pt x="76" y="1073"/>
                      </a:cubicBezTo>
                      <a:lnTo>
                        <a:pt x="749" y="74"/>
                      </a:lnTo>
                      <a:cubicBezTo>
                        <a:pt x="768" y="45"/>
                        <a:pt x="772" y="13"/>
                        <a:pt x="758" y="3"/>
                      </a:cubicBezTo>
                      <a:cubicBezTo>
                        <a:pt x="755" y="1"/>
                        <a:pt x="752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7212088" y="3324225"/>
                  <a:ext cx="7800" cy="12275"/>
                </a:xfrm>
                <a:custGeom>
                  <a:rect b="b" l="l" r="r" t="t"/>
                  <a:pathLst>
                    <a:path extrusionOk="0" h="491" w="312">
                      <a:moveTo>
                        <a:pt x="265" y="0"/>
                      </a:moveTo>
                      <a:cubicBezTo>
                        <a:pt x="256" y="0"/>
                        <a:pt x="247" y="4"/>
                        <a:pt x="243" y="12"/>
                      </a:cubicBezTo>
                      <a:lnTo>
                        <a:pt x="8" y="445"/>
                      </a:lnTo>
                      <a:cubicBezTo>
                        <a:pt x="1" y="458"/>
                        <a:pt x="10" y="475"/>
                        <a:pt x="27" y="484"/>
                      </a:cubicBezTo>
                      <a:cubicBezTo>
                        <a:pt x="34" y="488"/>
                        <a:pt x="41" y="490"/>
                        <a:pt x="48" y="490"/>
                      </a:cubicBezTo>
                      <a:cubicBezTo>
                        <a:pt x="57" y="490"/>
                        <a:pt x="66" y="486"/>
                        <a:pt x="69" y="478"/>
                      </a:cubicBezTo>
                      <a:lnTo>
                        <a:pt x="305" y="46"/>
                      </a:lnTo>
                      <a:cubicBezTo>
                        <a:pt x="311" y="33"/>
                        <a:pt x="304" y="15"/>
                        <a:pt x="286" y="6"/>
                      </a:cubicBezTo>
                      <a:cubicBezTo>
                        <a:pt x="279" y="2"/>
                        <a:pt x="27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7207988" y="3333975"/>
                  <a:ext cx="6550" cy="12825"/>
                </a:xfrm>
                <a:custGeom>
                  <a:rect b="b" l="l" r="r" t="t"/>
                  <a:pathLst>
                    <a:path extrusionOk="0" h="513" w="262">
                      <a:moveTo>
                        <a:pt x="215" y="0"/>
                      </a:moveTo>
                      <a:cubicBezTo>
                        <a:pt x="204" y="0"/>
                        <a:pt x="194" y="5"/>
                        <a:pt x="191" y="14"/>
                      </a:cubicBezTo>
                      <a:lnTo>
                        <a:pt x="6" y="471"/>
                      </a:lnTo>
                      <a:cubicBezTo>
                        <a:pt x="0" y="485"/>
                        <a:pt x="11" y="501"/>
                        <a:pt x="30" y="508"/>
                      </a:cubicBezTo>
                      <a:cubicBezTo>
                        <a:pt x="35" y="511"/>
                        <a:pt x="41" y="512"/>
                        <a:pt x="47" y="512"/>
                      </a:cubicBezTo>
                      <a:cubicBezTo>
                        <a:pt x="58" y="512"/>
                        <a:pt x="68" y="507"/>
                        <a:pt x="72" y="498"/>
                      </a:cubicBezTo>
                      <a:lnTo>
                        <a:pt x="255" y="40"/>
                      </a:lnTo>
                      <a:cubicBezTo>
                        <a:pt x="261" y="27"/>
                        <a:pt x="251" y="11"/>
                        <a:pt x="233" y="4"/>
                      </a:cubicBezTo>
                      <a:cubicBezTo>
                        <a:pt x="227" y="2"/>
                        <a:pt x="22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216613" y="3331275"/>
                  <a:ext cx="9775" cy="12175"/>
                </a:xfrm>
                <a:custGeom>
                  <a:rect b="b" l="l" r="r" t="t"/>
                  <a:pathLst>
                    <a:path extrusionOk="0" h="487" w="391">
                      <a:moveTo>
                        <a:pt x="347" y="0"/>
                      </a:moveTo>
                      <a:cubicBezTo>
                        <a:pt x="339" y="0"/>
                        <a:pt x="331" y="4"/>
                        <a:pt x="325" y="10"/>
                      </a:cubicBezTo>
                      <a:lnTo>
                        <a:pt x="9" y="435"/>
                      </a:lnTo>
                      <a:cubicBezTo>
                        <a:pt x="1" y="447"/>
                        <a:pt x="5" y="466"/>
                        <a:pt x="21" y="478"/>
                      </a:cubicBezTo>
                      <a:cubicBezTo>
                        <a:pt x="29" y="483"/>
                        <a:pt x="38" y="486"/>
                        <a:pt x="46" y="486"/>
                      </a:cubicBezTo>
                      <a:cubicBezTo>
                        <a:pt x="54" y="486"/>
                        <a:pt x="62" y="483"/>
                        <a:pt x="66" y="476"/>
                      </a:cubicBezTo>
                      <a:lnTo>
                        <a:pt x="382" y="52"/>
                      </a:lnTo>
                      <a:cubicBezTo>
                        <a:pt x="391" y="41"/>
                        <a:pt x="387" y="20"/>
                        <a:pt x="371" y="8"/>
                      </a:cubicBezTo>
                      <a:cubicBezTo>
                        <a:pt x="363" y="3"/>
                        <a:pt x="35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209813" y="3342475"/>
                  <a:ext cx="8250" cy="12000"/>
                </a:xfrm>
                <a:custGeom>
                  <a:rect b="b" l="l" r="r" t="t"/>
                  <a:pathLst>
                    <a:path extrusionOk="0" h="480" w="330">
                      <a:moveTo>
                        <a:pt x="284" y="1"/>
                      </a:moveTo>
                      <a:cubicBezTo>
                        <a:pt x="275" y="1"/>
                        <a:pt x="267" y="4"/>
                        <a:pt x="262" y="11"/>
                      </a:cubicBezTo>
                      <a:lnTo>
                        <a:pt x="7" y="433"/>
                      </a:lnTo>
                      <a:cubicBezTo>
                        <a:pt x="0" y="445"/>
                        <a:pt x="7" y="462"/>
                        <a:pt x="25" y="472"/>
                      </a:cubicBezTo>
                      <a:cubicBezTo>
                        <a:pt x="32" y="477"/>
                        <a:pt x="40" y="479"/>
                        <a:pt x="48" y="479"/>
                      </a:cubicBezTo>
                      <a:cubicBezTo>
                        <a:pt x="57" y="479"/>
                        <a:pt x="65" y="476"/>
                        <a:pt x="69" y="469"/>
                      </a:cubicBezTo>
                      <a:lnTo>
                        <a:pt x="322" y="47"/>
                      </a:lnTo>
                      <a:cubicBezTo>
                        <a:pt x="329" y="35"/>
                        <a:pt x="322" y="16"/>
                        <a:pt x="306" y="6"/>
                      </a:cubicBezTo>
                      <a:cubicBezTo>
                        <a:pt x="299" y="2"/>
                        <a:pt x="291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7229388" y="3331175"/>
                  <a:ext cx="11000" cy="9675"/>
                </a:xfrm>
                <a:custGeom>
                  <a:rect b="b" l="l" r="r" t="t"/>
                  <a:pathLst>
                    <a:path extrusionOk="0" h="387" w="440">
                      <a:moveTo>
                        <a:pt x="398" y="0"/>
                      </a:moveTo>
                      <a:cubicBezTo>
                        <a:pt x="392" y="0"/>
                        <a:pt x="387" y="2"/>
                        <a:pt x="383" y="5"/>
                      </a:cubicBezTo>
                      <a:lnTo>
                        <a:pt x="11" y="329"/>
                      </a:lnTo>
                      <a:cubicBezTo>
                        <a:pt x="1" y="339"/>
                        <a:pt x="2" y="358"/>
                        <a:pt x="15" y="372"/>
                      </a:cubicBezTo>
                      <a:cubicBezTo>
                        <a:pt x="23" y="382"/>
                        <a:pt x="34" y="387"/>
                        <a:pt x="44" y="387"/>
                      </a:cubicBezTo>
                      <a:cubicBezTo>
                        <a:pt x="49" y="387"/>
                        <a:pt x="54" y="385"/>
                        <a:pt x="58" y="382"/>
                      </a:cubicBezTo>
                      <a:lnTo>
                        <a:pt x="429" y="58"/>
                      </a:lnTo>
                      <a:cubicBezTo>
                        <a:pt x="439" y="49"/>
                        <a:pt x="438" y="30"/>
                        <a:pt x="425" y="15"/>
                      </a:cubicBezTo>
                      <a:cubicBezTo>
                        <a:pt x="417" y="5"/>
                        <a:pt x="407" y="0"/>
                        <a:pt x="3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7220663" y="3339775"/>
                  <a:ext cx="10250" cy="10525"/>
                </a:xfrm>
                <a:custGeom>
                  <a:rect b="b" l="l" r="r" t="t"/>
                  <a:pathLst>
                    <a:path extrusionOk="0" h="421" w="410">
                      <a:moveTo>
                        <a:pt x="364" y="0"/>
                      </a:moveTo>
                      <a:cubicBezTo>
                        <a:pt x="358" y="0"/>
                        <a:pt x="353" y="2"/>
                        <a:pt x="348" y="6"/>
                      </a:cubicBezTo>
                      <a:lnTo>
                        <a:pt x="11" y="366"/>
                      </a:lnTo>
                      <a:cubicBezTo>
                        <a:pt x="0" y="376"/>
                        <a:pt x="5" y="395"/>
                        <a:pt x="19" y="408"/>
                      </a:cubicBezTo>
                      <a:cubicBezTo>
                        <a:pt x="27" y="416"/>
                        <a:pt x="37" y="420"/>
                        <a:pt x="46" y="420"/>
                      </a:cubicBezTo>
                      <a:cubicBezTo>
                        <a:pt x="52" y="420"/>
                        <a:pt x="58" y="418"/>
                        <a:pt x="61" y="414"/>
                      </a:cubicBezTo>
                      <a:lnTo>
                        <a:pt x="399" y="54"/>
                      </a:lnTo>
                      <a:cubicBezTo>
                        <a:pt x="410" y="44"/>
                        <a:pt x="405" y="25"/>
                        <a:pt x="392" y="12"/>
                      </a:cubicBezTo>
                      <a:cubicBezTo>
                        <a:pt x="384" y="4"/>
                        <a:pt x="37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7211888" y="3349025"/>
                  <a:ext cx="10225" cy="10525"/>
                </a:xfrm>
                <a:custGeom>
                  <a:rect b="b" l="l" r="r" t="t"/>
                  <a:pathLst>
                    <a:path extrusionOk="0" h="421" w="409">
                      <a:moveTo>
                        <a:pt x="363" y="0"/>
                      </a:moveTo>
                      <a:cubicBezTo>
                        <a:pt x="357" y="0"/>
                        <a:pt x="351" y="2"/>
                        <a:pt x="347" y="6"/>
                      </a:cubicBezTo>
                      <a:lnTo>
                        <a:pt x="10" y="366"/>
                      </a:lnTo>
                      <a:cubicBezTo>
                        <a:pt x="0" y="376"/>
                        <a:pt x="5" y="395"/>
                        <a:pt x="18" y="408"/>
                      </a:cubicBezTo>
                      <a:cubicBezTo>
                        <a:pt x="26" y="416"/>
                        <a:pt x="37" y="420"/>
                        <a:pt x="45" y="420"/>
                      </a:cubicBezTo>
                      <a:cubicBezTo>
                        <a:pt x="52" y="420"/>
                        <a:pt x="57" y="418"/>
                        <a:pt x="61" y="414"/>
                      </a:cubicBezTo>
                      <a:lnTo>
                        <a:pt x="399" y="54"/>
                      </a:lnTo>
                      <a:cubicBezTo>
                        <a:pt x="408" y="44"/>
                        <a:pt x="405" y="25"/>
                        <a:pt x="391" y="12"/>
                      </a:cubicBezTo>
                      <a:cubicBezTo>
                        <a:pt x="382" y="4"/>
                        <a:pt x="37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7206488" y="3346125"/>
                  <a:ext cx="16600" cy="19425"/>
                </a:xfrm>
                <a:custGeom>
                  <a:rect b="b" l="l" r="r" t="t"/>
                  <a:pathLst>
                    <a:path extrusionOk="0" h="777" w="664">
                      <a:moveTo>
                        <a:pt x="50" y="0"/>
                      </a:moveTo>
                      <a:lnTo>
                        <a:pt x="50" y="0"/>
                      </a:lnTo>
                      <a:cubicBezTo>
                        <a:pt x="50" y="0"/>
                        <a:pt x="1" y="240"/>
                        <a:pt x="108" y="350"/>
                      </a:cubicBezTo>
                      <a:cubicBezTo>
                        <a:pt x="218" y="459"/>
                        <a:pt x="417" y="776"/>
                        <a:pt x="487" y="776"/>
                      </a:cubicBezTo>
                      <a:cubicBezTo>
                        <a:pt x="557" y="776"/>
                        <a:pt x="630" y="712"/>
                        <a:pt x="649" y="693"/>
                      </a:cubicBezTo>
                      <a:cubicBezTo>
                        <a:pt x="664" y="679"/>
                        <a:pt x="652" y="628"/>
                        <a:pt x="625" y="628"/>
                      </a:cubicBezTo>
                      <a:cubicBezTo>
                        <a:pt x="618" y="628"/>
                        <a:pt x="610" y="632"/>
                        <a:pt x="601" y="641"/>
                      </a:cubicBezTo>
                      <a:cubicBezTo>
                        <a:pt x="576" y="665"/>
                        <a:pt x="547" y="684"/>
                        <a:pt x="513" y="684"/>
                      </a:cubicBezTo>
                      <a:cubicBezTo>
                        <a:pt x="487" y="684"/>
                        <a:pt x="458" y="673"/>
                        <a:pt x="427" y="642"/>
                      </a:cubicBezTo>
                      <a:cubicBezTo>
                        <a:pt x="359" y="574"/>
                        <a:pt x="107" y="268"/>
                        <a:pt x="107" y="188"/>
                      </a:cubicBezTo>
                      <a:cubicBezTo>
                        <a:pt x="107" y="108"/>
                        <a:pt x="126" y="26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7200838" y="3328250"/>
                  <a:ext cx="9025" cy="14175"/>
                </a:xfrm>
                <a:custGeom>
                  <a:rect b="b" l="l" r="r" t="t"/>
                  <a:pathLst>
                    <a:path extrusionOk="0" h="567" w="361">
                      <a:moveTo>
                        <a:pt x="45" y="1"/>
                      </a:moveTo>
                      <a:cubicBezTo>
                        <a:pt x="41" y="1"/>
                        <a:pt x="37" y="3"/>
                        <a:pt x="33" y="7"/>
                      </a:cubicBezTo>
                      <a:cubicBezTo>
                        <a:pt x="1" y="39"/>
                        <a:pt x="18" y="368"/>
                        <a:pt x="155" y="443"/>
                      </a:cubicBezTo>
                      <a:cubicBezTo>
                        <a:pt x="254" y="497"/>
                        <a:pt x="298" y="566"/>
                        <a:pt x="329" y="566"/>
                      </a:cubicBezTo>
                      <a:cubicBezTo>
                        <a:pt x="341" y="566"/>
                        <a:pt x="350" y="556"/>
                        <a:pt x="361" y="530"/>
                      </a:cubicBezTo>
                      <a:cubicBezTo>
                        <a:pt x="361" y="530"/>
                        <a:pt x="45" y="319"/>
                        <a:pt x="74" y="73"/>
                      </a:cubicBezTo>
                      <a:cubicBezTo>
                        <a:pt x="74" y="73"/>
                        <a:pt x="66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7253938" y="3344300"/>
                  <a:ext cx="6575" cy="15325"/>
                </a:xfrm>
                <a:custGeom>
                  <a:rect b="b" l="l" r="r" t="t"/>
                  <a:pathLst>
                    <a:path extrusionOk="0" h="613" w="263">
                      <a:moveTo>
                        <a:pt x="56" y="1"/>
                      </a:moveTo>
                      <a:cubicBezTo>
                        <a:pt x="36" y="1"/>
                        <a:pt x="35" y="29"/>
                        <a:pt x="85" y="124"/>
                      </a:cubicBezTo>
                      <a:cubicBezTo>
                        <a:pt x="205" y="348"/>
                        <a:pt x="85" y="446"/>
                        <a:pt x="43" y="528"/>
                      </a:cubicBezTo>
                      <a:cubicBezTo>
                        <a:pt x="1" y="611"/>
                        <a:pt x="43" y="612"/>
                        <a:pt x="43" y="612"/>
                      </a:cubicBezTo>
                      <a:cubicBezTo>
                        <a:pt x="43" y="612"/>
                        <a:pt x="81" y="597"/>
                        <a:pt x="171" y="468"/>
                      </a:cubicBezTo>
                      <a:cubicBezTo>
                        <a:pt x="263" y="340"/>
                        <a:pt x="155" y="64"/>
                        <a:pt x="155" y="64"/>
                      </a:cubicBezTo>
                      <a:cubicBezTo>
                        <a:pt x="145" y="54"/>
                        <a:pt x="83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7245863" y="3356700"/>
                  <a:ext cx="7775" cy="10125"/>
                </a:xfrm>
                <a:custGeom>
                  <a:rect b="b" l="l" r="r" t="t"/>
                  <a:pathLst>
                    <a:path extrusionOk="0" h="405" w="311">
                      <a:moveTo>
                        <a:pt x="283" y="0"/>
                      </a:moveTo>
                      <a:cubicBezTo>
                        <a:pt x="277" y="0"/>
                        <a:pt x="270" y="30"/>
                        <a:pt x="263" y="112"/>
                      </a:cubicBezTo>
                      <a:cubicBezTo>
                        <a:pt x="245" y="293"/>
                        <a:pt x="190" y="327"/>
                        <a:pt x="138" y="327"/>
                      </a:cubicBezTo>
                      <a:cubicBezTo>
                        <a:pt x="106" y="327"/>
                        <a:pt x="76" y="314"/>
                        <a:pt x="56" y="314"/>
                      </a:cubicBezTo>
                      <a:cubicBezTo>
                        <a:pt x="0" y="314"/>
                        <a:pt x="3" y="355"/>
                        <a:pt x="134" y="399"/>
                      </a:cubicBezTo>
                      <a:cubicBezTo>
                        <a:pt x="145" y="402"/>
                        <a:pt x="155" y="404"/>
                        <a:pt x="165" y="404"/>
                      </a:cubicBezTo>
                      <a:cubicBezTo>
                        <a:pt x="271" y="404"/>
                        <a:pt x="311" y="193"/>
                        <a:pt x="311" y="193"/>
                      </a:cubicBezTo>
                      <a:cubicBezTo>
                        <a:pt x="311" y="193"/>
                        <a:pt x="29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7237563" y="3362175"/>
                  <a:ext cx="6925" cy="5900"/>
                </a:xfrm>
                <a:custGeom>
                  <a:rect b="b" l="l" r="r" t="t"/>
                  <a:pathLst>
                    <a:path extrusionOk="0" h="236" w="277">
                      <a:moveTo>
                        <a:pt x="25" y="0"/>
                      </a:moveTo>
                      <a:cubicBezTo>
                        <a:pt x="4" y="0"/>
                        <a:pt x="0" y="50"/>
                        <a:pt x="0" y="50"/>
                      </a:cubicBezTo>
                      <a:cubicBezTo>
                        <a:pt x="0" y="50"/>
                        <a:pt x="48" y="167"/>
                        <a:pt x="162" y="226"/>
                      </a:cubicBezTo>
                      <a:cubicBezTo>
                        <a:pt x="174" y="233"/>
                        <a:pt x="185" y="235"/>
                        <a:pt x="195" y="235"/>
                      </a:cubicBezTo>
                      <a:cubicBezTo>
                        <a:pt x="277" y="235"/>
                        <a:pt x="277" y="33"/>
                        <a:pt x="277" y="33"/>
                      </a:cubicBezTo>
                      <a:cubicBezTo>
                        <a:pt x="269" y="24"/>
                        <a:pt x="260" y="20"/>
                        <a:pt x="252" y="20"/>
                      </a:cubicBezTo>
                      <a:cubicBezTo>
                        <a:pt x="215" y="20"/>
                        <a:pt x="181" y="92"/>
                        <a:pt x="181" y="148"/>
                      </a:cubicBezTo>
                      <a:cubicBezTo>
                        <a:pt x="181" y="159"/>
                        <a:pt x="178" y="164"/>
                        <a:pt x="173" y="164"/>
                      </a:cubicBezTo>
                      <a:cubicBezTo>
                        <a:pt x="150" y="164"/>
                        <a:pt x="77" y="43"/>
                        <a:pt x="44" y="11"/>
                      </a:cubicBezTo>
                      <a:cubicBezTo>
                        <a:pt x="36" y="3"/>
                        <a:pt x="30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7225638" y="3361950"/>
                  <a:ext cx="10925" cy="3300"/>
                </a:xfrm>
                <a:custGeom>
                  <a:rect b="b" l="l" r="r" t="t"/>
                  <a:pathLst>
                    <a:path extrusionOk="0" h="132" w="437">
                      <a:moveTo>
                        <a:pt x="436" y="1"/>
                      </a:moveTo>
                      <a:lnTo>
                        <a:pt x="436" y="1"/>
                      </a:lnTo>
                      <a:cubicBezTo>
                        <a:pt x="374" y="43"/>
                        <a:pt x="317" y="57"/>
                        <a:pt x="270" y="57"/>
                      </a:cubicBezTo>
                      <a:cubicBezTo>
                        <a:pt x="178" y="57"/>
                        <a:pt x="120" y="4"/>
                        <a:pt x="120" y="4"/>
                      </a:cubicBezTo>
                      <a:lnTo>
                        <a:pt x="120" y="4"/>
                      </a:lnTo>
                      <a:cubicBezTo>
                        <a:pt x="1" y="84"/>
                        <a:pt x="53" y="85"/>
                        <a:pt x="200" y="125"/>
                      </a:cubicBezTo>
                      <a:cubicBezTo>
                        <a:pt x="217" y="129"/>
                        <a:pt x="232" y="131"/>
                        <a:pt x="247" y="131"/>
                      </a:cubicBezTo>
                      <a:cubicBezTo>
                        <a:pt x="366" y="131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7206613" y="3354000"/>
                  <a:ext cx="5100" cy="8375"/>
                </a:xfrm>
                <a:custGeom>
                  <a:rect b="b" l="l" r="r" t="t"/>
                  <a:pathLst>
                    <a:path extrusionOk="0" h="335" w="204">
                      <a:moveTo>
                        <a:pt x="99" y="0"/>
                      </a:moveTo>
                      <a:cubicBezTo>
                        <a:pt x="95" y="0"/>
                        <a:pt x="91" y="1"/>
                        <a:pt x="86" y="4"/>
                      </a:cubicBezTo>
                      <a:cubicBezTo>
                        <a:pt x="50" y="22"/>
                        <a:pt x="0" y="135"/>
                        <a:pt x="77" y="212"/>
                      </a:cubicBezTo>
                      <a:cubicBezTo>
                        <a:pt x="146" y="282"/>
                        <a:pt x="163" y="335"/>
                        <a:pt x="178" y="335"/>
                      </a:cubicBezTo>
                      <a:cubicBezTo>
                        <a:pt x="181" y="335"/>
                        <a:pt x="183" y="334"/>
                        <a:pt x="185" y="332"/>
                      </a:cubicBezTo>
                      <a:cubicBezTo>
                        <a:pt x="204" y="314"/>
                        <a:pt x="197" y="300"/>
                        <a:pt x="197" y="300"/>
                      </a:cubicBezTo>
                      <a:cubicBezTo>
                        <a:pt x="197" y="300"/>
                        <a:pt x="16" y="134"/>
                        <a:pt x="124" y="42"/>
                      </a:cubicBezTo>
                      <a:cubicBezTo>
                        <a:pt x="124" y="42"/>
                        <a:pt x="122" y="0"/>
                        <a:pt x="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7202513" y="3337750"/>
                  <a:ext cx="5675" cy="10250"/>
                </a:xfrm>
                <a:custGeom>
                  <a:rect b="b" l="l" r="r" t="t"/>
                  <a:pathLst>
                    <a:path extrusionOk="0" h="410" w="227">
                      <a:moveTo>
                        <a:pt x="47" y="1"/>
                      </a:moveTo>
                      <a:cubicBezTo>
                        <a:pt x="41" y="1"/>
                        <a:pt x="35" y="3"/>
                        <a:pt x="30" y="9"/>
                      </a:cubicBezTo>
                      <a:cubicBezTo>
                        <a:pt x="1" y="36"/>
                        <a:pt x="98" y="328"/>
                        <a:pt x="163" y="392"/>
                      </a:cubicBezTo>
                      <a:cubicBezTo>
                        <a:pt x="175" y="404"/>
                        <a:pt x="185" y="409"/>
                        <a:pt x="193" y="409"/>
                      </a:cubicBezTo>
                      <a:cubicBezTo>
                        <a:pt x="226" y="409"/>
                        <a:pt x="225" y="321"/>
                        <a:pt x="225" y="320"/>
                      </a:cubicBezTo>
                      <a:lnTo>
                        <a:pt x="225" y="320"/>
                      </a:lnTo>
                      <a:cubicBezTo>
                        <a:pt x="215" y="327"/>
                        <a:pt x="206" y="329"/>
                        <a:pt x="197" y="329"/>
                      </a:cubicBezTo>
                      <a:cubicBezTo>
                        <a:pt x="109" y="329"/>
                        <a:pt x="96" y="41"/>
                        <a:pt x="96" y="41"/>
                      </a:cubicBezTo>
                      <a:cubicBezTo>
                        <a:pt x="96" y="41"/>
                        <a:pt x="7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7193938" y="3314800"/>
                  <a:ext cx="7800" cy="18000"/>
                </a:xfrm>
                <a:custGeom>
                  <a:rect b="b" l="l" r="r" t="t"/>
                  <a:pathLst>
                    <a:path extrusionOk="0" h="720" w="312">
                      <a:moveTo>
                        <a:pt x="106" y="0"/>
                      </a:moveTo>
                      <a:cubicBezTo>
                        <a:pt x="102" y="0"/>
                        <a:pt x="97" y="5"/>
                        <a:pt x="92" y="16"/>
                      </a:cubicBezTo>
                      <a:cubicBezTo>
                        <a:pt x="61" y="80"/>
                        <a:pt x="15" y="338"/>
                        <a:pt x="111" y="472"/>
                      </a:cubicBezTo>
                      <a:cubicBezTo>
                        <a:pt x="196" y="593"/>
                        <a:pt x="290" y="719"/>
                        <a:pt x="309" y="719"/>
                      </a:cubicBezTo>
                      <a:cubicBezTo>
                        <a:pt x="311" y="719"/>
                        <a:pt x="312" y="717"/>
                        <a:pt x="312" y="714"/>
                      </a:cubicBezTo>
                      <a:cubicBezTo>
                        <a:pt x="312" y="681"/>
                        <a:pt x="296" y="650"/>
                        <a:pt x="296" y="650"/>
                      </a:cubicBezTo>
                      <a:cubicBezTo>
                        <a:pt x="296" y="650"/>
                        <a:pt x="0" y="309"/>
                        <a:pt x="127" y="99"/>
                      </a:cubicBezTo>
                      <a:cubicBezTo>
                        <a:pt x="127" y="99"/>
                        <a:pt x="124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7203588" y="3327875"/>
                  <a:ext cx="4525" cy="5625"/>
                </a:xfrm>
                <a:custGeom>
                  <a:rect b="b" l="l" r="r" t="t"/>
                  <a:pathLst>
                    <a:path extrusionOk="0" h="225" w="181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0" y="187"/>
                        <a:pt x="162" y="225"/>
                        <a:pt x="162" y="225"/>
                      </a:cubicBezTo>
                      <a:cubicBezTo>
                        <a:pt x="89" y="114"/>
                        <a:pt x="181" y="41"/>
                        <a:pt x="181" y="41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7243963" y="3356075"/>
                  <a:ext cx="3350" cy="4450"/>
                </a:xfrm>
                <a:custGeom>
                  <a:rect b="b" l="l" r="r" t="t"/>
                  <a:pathLst>
                    <a:path extrusionOk="0" h="178" w="134">
                      <a:moveTo>
                        <a:pt x="55" y="0"/>
                      </a:moveTo>
                      <a:cubicBezTo>
                        <a:pt x="26" y="0"/>
                        <a:pt x="1" y="71"/>
                        <a:pt x="1" y="71"/>
                      </a:cubicBezTo>
                      <a:cubicBezTo>
                        <a:pt x="1" y="153"/>
                        <a:pt x="22" y="178"/>
                        <a:pt x="48" y="178"/>
                      </a:cubicBezTo>
                      <a:cubicBezTo>
                        <a:pt x="86" y="178"/>
                        <a:pt x="133" y="122"/>
                        <a:pt x="133" y="122"/>
                      </a:cubicBezTo>
                      <a:lnTo>
                        <a:pt x="133" y="122"/>
                      </a:lnTo>
                      <a:cubicBezTo>
                        <a:pt x="121" y="128"/>
                        <a:pt x="110" y="130"/>
                        <a:pt x="102" y="130"/>
                      </a:cubicBezTo>
                      <a:cubicBezTo>
                        <a:pt x="42" y="130"/>
                        <a:pt x="72" y="8"/>
                        <a:pt x="72" y="8"/>
                      </a:cubicBezTo>
                      <a:cubicBezTo>
                        <a:pt x="66" y="3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7256663" y="3331875"/>
                  <a:ext cx="5650" cy="14825"/>
                </a:xfrm>
                <a:custGeom>
                  <a:rect b="b" l="l" r="r" t="t"/>
                  <a:pathLst>
                    <a:path extrusionOk="0" h="593" w="226">
                      <a:moveTo>
                        <a:pt x="205" y="0"/>
                      </a:moveTo>
                      <a:cubicBezTo>
                        <a:pt x="205" y="0"/>
                        <a:pt x="192" y="35"/>
                        <a:pt x="192" y="53"/>
                      </a:cubicBezTo>
                      <a:cubicBezTo>
                        <a:pt x="192" y="53"/>
                        <a:pt x="197" y="509"/>
                        <a:pt x="63" y="509"/>
                      </a:cubicBezTo>
                      <a:cubicBezTo>
                        <a:pt x="58" y="509"/>
                        <a:pt x="54" y="508"/>
                        <a:pt x="49" y="507"/>
                      </a:cubicBezTo>
                      <a:cubicBezTo>
                        <a:pt x="49" y="507"/>
                        <a:pt x="1" y="576"/>
                        <a:pt x="46" y="590"/>
                      </a:cubicBezTo>
                      <a:cubicBezTo>
                        <a:pt x="50" y="592"/>
                        <a:pt x="54" y="592"/>
                        <a:pt x="59" y="592"/>
                      </a:cubicBezTo>
                      <a:cubicBezTo>
                        <a:pt x="111" y="592"/>
                        <a:pt x="225" y="516"/>
                        <a:pt x="225" y="309"/>
                      </a:cubicBezTo>
                      <a:cubicBezTo>
                        <a:pt x="225" y="84"/>
                        <a:pt x="205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7261738" y="3319850"/>
                  <a:ext cx="5850" cy="9825"/>
                </a:xfrm>
                <a:custGeom>
                  <a:rect b="b" l="l" r="r" t="t"/>
                  <a:pathLst>
                    <a:path extrusionOk="0" h="393" w="234">
                      <a:moveTo>
                        <a:pt x="164" y="1"/>
                      </a:moveTo>
                      <a:cubicBezTo>
                        <a:pt x="164" y="1"/>
                        <a:pt x="136" y="43"/>
                        <a:pt x="136" y="72"/>
                      </a:cubicBezTo>
                      <a:cubicBezTo>
                        <a:pt x="136" y="101"/>
                        <a:pt x="121" y="241"/>
                        <a:pt x="62" y="302"/>
                      </a:cubicBezTo>
                      <a:cubicBezTo>
                        <a:pt x="0" y="364"/>
                        <a:pt x="0" y="393"/>
                        <a:pt x="30" y="393"/>
                      </a:cubicBezTo>
                      <a:cubicBezTo>
                        <a:pt x="60" y="393"/>
                        <a:pt x="86" y="329"/>
                        <a:pt x="86" y="329"/>
                      </a:cubicBezTo>
                      <a:cubicBezTo>
                        <a:pt x="86" y="329"/>
                        <a:pt x="234" y="262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7232813" y="3357325"/>
                  <a:ext cx="5125" cy="4725"/>
                </a:xfrm>
                <a:custGeom>
                  <a:rect b="b" l="l" r="r" t="t"/>
                  <a:pathLst>
                    <a:path extrusionOk="0" h="189" w="205">
                      <a:moveTo>
                        <a:pt x="74" y="1"/>
                      </a:moveTo>
                      <a:cubicBezTo>
                        <a:pt x="74" y="1"/>
                        <a:pt x="1" y="42"/>
                        <a:pt x="40" y="98"/>
                      </a:cubicBezTo>
                      <a:cubicBezTo>
                        <a:pt x="74" y="149"/>
                        <a:pt x="125" y="189"/>
                        <a:pt x="159" y="189"/>
                      </a:cubicBezTo>
                      <a:cubicBezTo>
                        <a:pt x="165" y="189"/>
                        <a:pt x="170" y="188"/>
                        <a:pt x="174" y="186"/>
                      </a:cubicBezTo>
                      <a:cubicBezTo>
                        <a:pt x="205" y="170"/>
                        <a:pt x="192" y="149"/>
                        <a:pt x="192" y="149"/>
                      </a:cubicBezTo>
                      <a:cubicBezTo>
                        <a:pt x="192" y="149"/>
                        <a:pt x="17" y="11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7118363" y="3253650"/>
                  <a:ext cx="214600" cy="370350"/>
                </a:xfrm>
                <a:custGeom>
                  <a:rect b="b" l="l" r="r" t="t"/>
                  <a:pathLst>
                    <a:path extrusionOk="0" h="14814" w="8584">
                      <a:moveTo>
                        <a:pt x="7054" y="1317"/>
                      </a:moveTo>
                      <a:cubicBezTo>
                        <a:pt x="7064" y="1425"/>
                        <a:pt x="7064" y="1548"/>
                        <a:pt x="7064" y="1548"/>
                      </a:cubicBezTo>
                      <a:cubicBezTo>
                        <a:pt x="7060" y="1521"/>
                        <a:pt x="7051" y="1438"/>
                        <a:pt x="7022" y="1358"/>
                      </a:cubicBezTo>
                      <a:cubicBezTo>
                        <a:pt x="7033" y="1345"/>
                        <a:pt x="7044" y="1332"/>
                        <a:pt x="7054" y="1317"/>
                      </a:cubicBezTo>
                      <a:close/>
                      <a:moveTo>
                        <a:pt x="6917" y="1463"/>
                      </a:moveTo>
                      <a:cubicBezTo>
                        <a:pt x="6955" y="1569"/>
                        <a:pt x="6939" y="1676"/>
                        <a:pt x="6939" y="1676"/>
                      </a:cubicBezTo>
                      <a:cubicBezTo>
                        <a:pt x="6914" y="1607"/>
                        <a:pt x="6880" y="1556"/>
                        <a:pt x="6843" y="1518"/>
                      </a:cubicBezTo>
                      <a:cubicBezTo>
                        <a:pt x="6869" y="1501"/>
                        <a:pt x="6894" y="1483"/>
                        <a:pt x="6917" y="1463"/>
                      </a:cubicBezTo>
                      <a:close/>
                      <a:moveTo>
                        <a:pt x="6388" y="1"/>
                      </a:moveTo>
                      <a:cubicBezTo>
                        <a:pt x="5931" y="1"/>
                        <a:pt x="5561" y="372"/>
                        <a:pt x="5561" y="828"/>
                      </a:cubicBezTo>
                      <a:cubicBezTo>
                        <a:pt x="5561" y="1285"/>
                        <a:pt x="5931" y="1657"/>
                        <a:pt x="6388" y="1657"/>
                      </a:cubicBezTo>
                      <a:cubicBezTo>
                        <a:pt x="6494" y="1657"/>
                        <a:pt x="6595" y="1635"/>
                        <a:pt x="6690" y="1599"/>
                      </a:cubicBezTo>
                      <a:cubicBezTo>
                        <a:pt x="6733" y="1671"/>
                        <a:pt x="6780" y="1767"/>
                        <a:pt x="6805" y="1834"/>
                      </a:cubicBezTo>
                      <a:cubicBezTo>
                        <a:pt x="6843" y="1935"/>
                        <a:pt x="6781" y="2044"/>
                        <a:pt x="6781" y="2044"/>
                      </a:cubicBezTo>
                      <a:cubicBezTo>
                        <a:pt x="6781" y="2007"/>
                        <a:pt x="6736" y="1981"/>
                        <a:pt x="6696" y="1981"/>
                      </a:cubicBezTo>
                      <a:cubicBezTo>
                        <a:pt x="6674" y="1981"/>
                        <a:pt x="6653" y="1989"/>
                        <a:pt x="6642" y="2006"/>
                      </a:cubicBezTo>
                      <a:cubicBezTo>
                        <a:pt x="6608" y="2056"/>
                        <a:pt x="6658" y="2226"/>
                        <a:pt x="6704" y="2355"/>
                      </a:cubicBezTo>
                      <a:cubicBezTo>
                        <a:pt x="6749" y="2481"/>
                        <a:pt x="6553" y="2612"/>
                        <a:pt x="6414" y="2751"/>
                      </a:cubicBezTo>
                      <a:cubicBezTo>
                        <a:pt x="6276" y="2889"/>
                        <a:pt x="5759" y="3609"/>
                        <a:pt x="5692" y="3741"/>
                      </a:cubicBezTo>
                      <a:cubicBezTo>
                        <a:pt x="5626" y="3872"/>
                        <a:pt x="5523" y="4005"/>
                        <a:pt x="5523" y="4005"/>
                      </a:cubicBezTo>
                      <a:cubicBezTo>
                        <a:pt x="5483" y="4005"/>
                        <a:pt x="5456" y="4020"/>
                        <a:pt x="5438" y="4040"/>
                      </a:cubicBezTo>
                      <a:cubicBezTo>
                        <a:pt x="5412" y="4063"/>
                        <a:pt x="5396" y="4100"/>
                        <a:pt x="5402" y="4132"/>
                      </a:cubicBezTo>
                      <a:cubicBezTo>
                        <a:pt x="5395" y="4184"/>
                        <a:pt x="5403" y="4232"/>
                        <a:pt x="5403" y="4232"/>
                      </a:cubicBezTo>
                      <a:cubicBezTo>
                        <a:pt x="5300" y="4336"/>
                        <a:pt x="5011" y="5153"/>
                        <a:pt x="4928" y="5285"/>
                      </a:cubicBezTo>
                      <a:cubicBezTo>
                        <a:pt x="4847" y="5416"/>
                        <a:pt x="4775" y="5431"/>
                        <a:pt x="4775" y="5431"/>
                      </a:cubicBezTo>
                      <a:cubicBezTo>
                        <a:pt x="4775" y="5431"/>
                        <a:pt x="4694" y="5237"/>
                        <a:pt x="4602" y="5122"/>
                      </a:cubicBezTo>
                      <a:cubicBezTo>
                        <a:pt x="4538" y="5040"/>
                        <a:pt x="4343" y="5008"/>
                        <a:pt x="4188" y="5008"/>
                      </a:cubicBezTo>
                      <a:cubicBezTo>
                        <a:pt x="4123" y="5008"/>
                        <a:pt x="4066" y="5014"/>
                        <a:pt x="4027" y="5023"/>
                      </a:cubicBezTo>
                      <a:cubicBezTo>
                        <a:pt x="3894" y="5054"/>
                        <a:pt x="3853" y="5188"/>
                        <a:pt x="3773" y="5306"/>
                      </a:cubicBezTo>
                      <a:cubicBezTo>
                        <a:pt x="3693" y="5424"/>
                        <a:pt x="3665" y="5708"/>
                        <a:pt x="3683" y="5766"/>
                      </a:cubicBezTo>
                      <a:cubicBezTo>
                        <a:pt x="3699" y="5823"/>
                        <a:pt x="3665" y="5840"/>
                        <a:pt x="3665" y="5955"/>
                      </a:cubicBezTo>
                      <a:cubicBezTo>
                        <a:pt x="3665" y="6072"/>
                        <a:pt x="3779" y="6218"/>
                        <a:pt x="3779" y="6218"/>
                      </a:cubicBezTo>
                      <a:cubicBezTo>
                        <a:pt x="3753" y="6218"/>
                        <a:pt x="3695" y="6229"/>
                        <a:pt x="3668" y="6235"/>
                      </a:cubicBezTo>
                      <a:cubicBezTo>
                        <a:pt x="3664" y="6237"/>
                        <a:pt x="3660" y="6237"/>
                        <a:pt x="3655" y="6238"/>
                      </a:cubicBezTo>
                      <a:cubicBezTo>
                        <a:pt x="3621" y="6225"/>
                        <a:pt x="3584" y="6220"/>
                        <a:pt x="3547" y="6220"/>
                      </a:cubicBezTo>
                      <a:cubicBezTo>
                        <a:pt x="3366" y="6220"/>
                        <a:pt x="3172" y="6351"/>
                        <a:pt x="3127" y="6395"/>
                      </a:cubicBezTo>
                      <a:cubicBezTo>
                        <a:pt x="3073" y="6451"/>
                        <a:pt x="2915" y="6623"/>
                        <a:pt x="2848" y="6662"/>
                      </a:cubicBezTo>
                      <a:cubicBezTo>
                        <a:pt x="2783" y="6701"/>
                        <a:pt x="2698" y="6682"/>
                        <a:pt x="2483" y="6752"/>
                      </a:cubicBezTo>
                      <a:cubicBezTo>
                        <a:pt x="2269" y="6822"/>
                        <a:pt x="2100" y="7023"/>
                        <a:pt x="2100" y="7023"/>
                      </a:cubicBezTo>
                      <a:cubicBezTo>
                        <a:pt x="2086" y="6990"/>
                        <a:pt x="2066" y="6978"/>
                        <a:pt x="2046" y="6977"/>
                      </a:cubicBezTo>
                      <a:cubicBezTo>
                        <a:pt x="2032" y="6963"/>
                        <a:pt x="2015" y="6952"/>
                        <a:pt x="1998" y="6952"/>
                      </a:cubicBezTo>
                      <a:cubicBezTo>
                        <a:pt x="1994" y="6952"/>
                        <a:pt x="1991" y="6952"/>
                        <a:pt x="1987" y="6953"/>
                      </a:cubicBezTo>
                      <a:cubicBezTo>
                        <a:pt x="1977" y="6956"/>
                        <a:pt x="1968" y="6964"/>
                        <a:pt x="1963" y="6974"/>
                      </a:cubicBezTo>
                      <a:cubicBezTo>
                        <a:pt x="1912" y="6870"/>
                        <a:pt x="1661" y="6669"/>
                        <a:pt x="1562" y="6596"/>
                      </a:cubicBezTo>
                      <a:cubicBezTo>
                        <a:pt x="1456" y="6515"/>
                        <a:pt x="1381" y="6387"/>
                        <a:pt x="1346" y="6311"/>
                      </a:cubicBezTo>
                      <a:cubicBezTo>
                        <a:pt x="1311" y="6234"/>
                        <a:pt x="1180" y="6098"/>
                        <a:pt x="1126" y="6020"/>
                      </a:cubicBezTo>
                      <a:cubicBezTo>
                        <a:pt x="1074" y="5941"/>
                        <a:pt x="1035" y="5845"/>
                        <a:pt x="1035" y="5772"/>
                      </a:cubicBezTo>
                      <a:cubicBezTo>
                        <a:pt x="1035" y="5701"/>
                        <a:pt x="975" y="5562"/>
                        <a:pt x="975" y="5508"/>
                      </a:cubicBezTo>
                      <a:cubicBezTo>
                        <a:pt x="975" y="5454"/>
                        <a:pt x="1033" y="5380"/>
                        <a:pt x="1058" y="5355"/>
                      </a:cubicBezTo>
                      <a:cubicBezTo>
                        <a:pt x="1083" y="5331"/>
                        <a:pt x="1058" y="5285"/>
                        <a:pt x="1035" y="5262"/>
                      </a:cubicBezTo>
                      <a:cubicBezTo>
                        <a:pt x="1028" y="5256"/>
                        <a:pt x="1016" y="5253"/>
                        <a:pt x="1001" y="5253"/>
                      </a:cubicBezTo>
                      <a:cubicBezTo>
                        <a:pt x="961" y="5253"/>
                        <a:pt x="899" y="5274"/>
                        <a:pt x="867" y="5306"/>
                      </a:cubicBezTo>
                      <a:cubicBezTo>
                        <a:pt x="823" y="5349"/>
                        <a:pt x="818" y="5435"/>
                        <a:pt x="818" y="5475"/>
                      </a:cubicBezTo>
                      <a:cubicBezTo>
                        <a:pt x="818" y="5497"/>
                        <a:pt x="818" y="5513"/>
                        <a:pt x="802" y="5513"/>
                      </a:cubicBezTo>
                      <a:cubicBezTo>
                        <a:pt x="789" y="5513"/>
                        <a:pt x="766" y="5503"/>
                        <a:pt x="724" y="5475"/>
                      </a:cubicBezTo>
                      <a:cubicBezTo>
                        <a:pt x="631" y="5414"/>
                        <a:pt x="490" y="5097"/>
                        <a:pt x="465" y="5038"/>
                      </a:cubicBezTo>
                      <a:cubicBezTo>
                        <a:pt x="446" y="4992"/>
                        <a:pt x="405" y="4965"/>
                        <a:pt x="376" y="4965"/>
                      </a:cubicBezTo>
                      <a:cubicBezTo>
                        <a:pt x="368" y="4965"/>
                        <a:pt x="361" y="4967"/>
                        <a:pt x="356" y="4972"/>
                      </a:cubicBezTo>
                      <a:cubicBezTo>
                        <a:pt x="334" y="4994"/>
                        <a:pt x="346" y="5028"/>
                        <a:pt x="351" y="5054"/>
                      </a:cubicBezTo>
                      <a:cubicBezTo>
                        <a:pt x="362" y="5093"/>
                        <a:pt x="394" y="5199"/>
                        <a:pt x="477" y="5339"/>
                      </a:cubicBezTo>
                      <a:cubicBezTo>
                        <a:pt x="490" y="5361"/>
                        <a:pt x="488" y="5370"/>
                        <a:pt x="478" y="5370"/>
                      </a:cubicBezTo>
                      <a:cubicBezTo>
                        <a:pt x="461" y="5370"/>
                        <a:pt x="420" y="5341"/>
                        <a:pt x="398" y="5309"/>
                      </a:cubicBezTo>
                      <a:cubicBezTo>
                        <a:pt x="366" y="5256"/>
                        <a:pt x="264" y="5128"/>
                        <a:pt x="228" y="5099"/>
                      </a:cubicBezTo>
                      <a:cubicBezTo>
                        <a:pt x="219" y="5091"/>
                        <a:pt x="197" y="5076"/>
                        <a:pt x="178" y="5076"/>
                      </a:cubicBezTo>
                      <a:cubicBezTo>
                        <a:pt x="167" y="5076"/>
                        <a:pt x="157" y="5081"/>
                        <a:pt x="152" y="5096"/>
                      </a:cubicBezTo>
                      <a:cubicBezTo>
                        <a:pt x="146" y="5114"/>
                        <a:pt x="223" y="5268"/>
                        <a:pt x="273" y="5339"/>
                      </a:cubicBezTo>
                      <a:cubicBezTo>
                        <a:pt x="304" y="5383"/>
                        <a:pt x="358" y="5469"/>
                        <a:pt x="339" y="5469"/>
                      </a:cubicBezTo>
                      <a:cubicBezTo>
                        <a:pt x="328" y="5469"/>
                        <a:pt x="291" y="5438"/>
                        <a:pt x="207" y="5349"/>
                      </a:cubicBezTo>
                      <a:cubicBezTo>
                        <a:pt x="154" y="5293"/>
                        <a:pt x="98" y="5237"/>
                        <a:pt x="58" y="5237"/>
                      </a:cubicBezTo>
                      <a:cubicBezTo>
                        <a:pt x="51" y="5237"/>
                        <a:pt x="45" y="5239"/>
                        <a:pt x="40" y="5242"/>
                      </a:cubicBezTo>
                      <a:cubicBezTo>
                        <a:pt x="0" y="5264"/>
                        <a:pt x="57" y="5325"/>
                        <a:pt x="57" y="5325"/>
                      </a:cubicBezTo>
                      <a:lnTo>
                        <a:pt x="271" y="5612"/>
                      </a:lnTo>
                      <a:cubicBezTo>
                        <a:pt x="227" y="5590"/>
                        <a:pt x="70" y="5472"/>
                        <a:pt x="38" y="5472"/>
                      </a:cubicBezTo>
                      <a:cubicBezTo>
                        <a:pt x="36" y="5472"/>
                        <a:pt x="35" y="5472"/>
                        <a:pt x="34" y="5473"/>
                      </a:cubicBezTo>
                      <a:cubicBezTo>
                        <a:pt x="18" y="5489"/>
                        <a:pt x="5" y="5497"/>
                        <a:pt x="25" y="5530"/>
                      </a:cubicBezTo>
                      <a:cubicBezTo>
                        <a:pt x="35" y="5546"/>
                        <a:pt x="155" y="5667"/>
                        <a:pt x="228" y="5740"/>
                      </a:cubicBezTo>
                      <a:cubicBezTo>
                        <a:pt x="301" y="5811"/>
                        <a:pt x="303" y="5865"/>
                        <a:pt x="368" y="5929"/>
                      </a:cubicBezTo>
                      <a:cubicBezTo>
                        <a:pt x="432" y="5993"/>
                        <a:pt x="583" y="6119"/>
                        <a:pt x="678" y="6152"/>
                      </a:cubicBezTo>
                      <a:cubicBezTo>
                        <a:pt x="772" y="6186"/>
                        <a:pt x="781" y="6272"/>
                        <a:pt x="925" y="6524"/>
                      </a:cubicBezTo>
                      <a:cubicBezTo>
                        <a:pt x="1070" y="6776"/>
                        <a:pt x="1454" y="7320"/>
                        <a:pt x="1598" y="7502"/>
                      </a:cubicBezTo>
                      <a:cubicBezTo>
                        <a:pt x="1692" y="7619"/>
                        <a:pt x="1787" y="7640"/>
                        <a:pt x="1842" y="7640"/>
                      </a:cubicBezTo>
                      <a:cubicBezTo>
                        <a:pt x="1873" y="7640"/>
                        <a:pt x="1891" y="7634"/>
                        <a:pt x="1891" y="7634"/>
                      </a:cubicBezTo>
                      <a:cubicBezTo>
                        <a:pt x="1907" y="7682"/>
                        <a:pt x="1946" y="7698"/>
                        <a:pt x="1986" y="7698"/>
                      </a:cubicBezTo>
                      <a:cubicBezTo>
                        <a:pt x="2032" y="7698"/>
                        <a:pt x="2079" y="7677"/>
                        <a:pt x="2094" y="7663"/>
                      </a:cubicBezTo>
                      <a:cubicBezTo>
                        <a:pt x="2120" y="7636"/>
                        <a:pt x="2110" y="7602"/>
                        <a:pt x="2110" y="7602"/>
                      </a:cubicBezTo>
                      <a:cubicBezTo>
                        <a:pt x="2110" y="7602"/>
                        <a:pt x="2655" y="7519"/>
                        <a:pt x="2832" y="7494"/>
                      </a:cubicBezTo>
                      <a:cubicBezTo>
                        <a:pt x="3010" y="7469"/>
                        <a:pt x="3253" y="7250"/>
                        <a:pt x="3253" y="7250"/>
                      </a:cubicBezTo>
                      <a:cubicBezTo>
                        <a:pt x="3253" y="7250"/>
                        <a:pt x="3265" y="7299"/>
                        <a:pt x="3282" y="7364"/>
                      </a:cubicBezTo>
                      <a:cubicBezTo>
                        <a:pt x="3301" y="7476"/>
                        <a:pt x="3325" y="7587"/>
                        <a:pt x="3355" y="7689"/>
                      </a:cubicBezTo>
                      <a:cubicBezTo>
                        <a:pt x="3380" y="7771"/>
                        <a:pt x="3406" y="7854"/>
                        <a:pt x="3428" y="7929"/>
                      </a:cubicBezTo>
                      <a:cubicBezTo>
                        <a:pt x="3476" y="8124"/>
                        <a:pt x="3521" y="8328"/>
                        <a:pt x="3517" y="8384"/>
                      </a:cubicBezTo>
                      <a:cubicBezTo>
                        <a:pt x="3499" y="8385"/>
                        <a:pt x="3483" y="8386"/>
                        <a:pt x="3469" y="8386"/>
                      </a:cubicBezTo>
                      <a:cubicBezTo>
                        <a:pt x="3463" y="8386"/>
                        <a:pt x="3458" y="8386"/>
                        <a:pt x="3453" y="8385"/>
                      </a:cubicBezTo>
                      <a:cubicBezTo>
                        <a:pt x="3445" y="8385"/>
                        <a:pt x="3438" y="8384"/>
                        <a:pt x="3429" y="8384"/>
                      </a:cubicBezTo>
                      <a:cubicBezTo>
                        <a:pt x="3352" y="8384"/>
                        <a:pt x="3244" y="8414"/>
                        <a:pt x="3182" y="8452"/>
                      </a:cubicBezTo>
                      <a:cubicBezTo>
                        <a:pt x="3157" y="8455"/>
                        <a:pt x="3131" y="8457"/>
                        <a:pt x="3105" y="8460"/>
                      </a:cubicBezTo>
                      <a:cubicBezTo>
                        <a:pt x="3038" y="8467"/>
                        <a:pt x="2995" y="8471"/>
                        <a:pt x="2966" y="8476"/>
                      </a:cubicBezTo>
                      <a:cubicBezTo>
                        <a:pt x="2953" y="8471"/>
                        <a:pt x="2940" y="8467"/>
                        <a:pt x="2930" y="8461"/>
                      </a:cubicBezTo>
                      <a:cubicBezTo>
                        <a:pt x="2912" y="8451"/>
                        <a:pt x="2894" y="8447"/>
                        <a:pt x="2877" y="8447"/>
                      </a:cubicBezTo>
                      <a:cubicBezTo>
                        <a:pt x="2838" y="8447"/>
                        <a:pt x="2800" y="8470"/>
                        <a:pt x="2767" y="8508"/>
                      </a:cubicBezTo>
                      <a:cubicBezTo>
                        <a:pt x="2753" y="8524"/>
                        <a:pt x="2733" y="8531"/>
                        <a:pt x="2709" y="8531"/>
                      </a:cubicBezTo>
                      <a:cubicBezTo>
                        <a:pt x="2690" y="8531"/>
                        <a:pt x="2668" y="8527"/>
                        <a:pt x="2646" y="8521"/>
                      </a:cubicBezTo>
                      <a:cubicBezTo>
                        <a:pt x="2602" y="8499"/>
                        <a:pt x="2557" y="8477"/>
                        <a:pt x="2510" y="8468"/>
                      </a:cubicBezTo>
                      <a:cubicBezTo>
                        <a:pt x="2496" y="8466"/>
                        <a:pt x="2485" y="8464"/>
                        <a:pt x="2474" y="8464"/>
                      </a:cubicBezTo>
                      <a:cubicBezTo>
                        <a:pt x="2450" y="8464"/>
                        <a:pt x="2435" y="8471"/>
                        <a:pt x="2427" y="8481"/>
                      </a:cubicBezTo>
                      <a:cubicBezTo>
                        <a:pt x="2421" y="8486"/>
                        <a:pt x="2417" y="8490"/>
                        <a:pt x="2417" y="8493"/>
                      </a:cubicBezTo>
                      <a:cubicBezTo>
                        <a:pt x="2417" y="8494"/>
                        <a:pt x="2419" y="8494"/>
                        <a:pt x="2419" y="8494"/>
                      </a:cubicBezTo>
                      <a:cubicBezTo>
                        <a:pt x="2411" y="8516"/>
                        <a:pt x="2416" y="8547"/>
                        <a:pt x="2416" y="8576"/>
                      </a:cubicBezTo>
                      <a:cubicBezTo>
                        <a:pt x="2416" y="8637"/>
                        <a:pt x="2378" y="8696"/>
                        <a:pt x="2378" y="8696"/>
                      </a:cubicBezTo>
                      <a:cubicBezTo>
                        <a:pt x="2378" y="8696"/>
                        <a:pt x="1995" y="8831"/>
                        <a:pt x="1871" y="8864"/>
                      </a:cubicBezTo>
                      <a:cubicBezTo>
                        <a:pt x="1747" y="8898"/>
                        <a:pt x="1644" y="9000"/>
                        <a:pt x="1585" y="9198"/>
                      </a:cubicBezTo>
                      <a:cubicBezTo>
                        <a:pt x="1529" y="9396"/>
                        <a:pt x="1743" y="9583"/>
                        <a:pt x="1887" y="9583"/>
                      </a:cubicBezTo>
                      <a:cubicBezTo>
                        <a:pt x="2031" y="9583"/>
                        <a:pt x="2117" y="9597"/>
                        <a:pt x="2200" y="9682"/>
                      </a:cubicBezTo>
                      <a:cubicBezTo>
                        <a:pt x="2286" y="9766"/>
                        <a:pt x="2646" y="9846"/>
                        <a:pt x="2918" y="9846"/>
                      </a:cubicBezTo>
                      <a:cubicBezTo>
                        <a:pt x="3191" y="9846"/>
                        <a:pt x="3635" y="9992"/>
                        <a:pt x="3635" y="9992"/>
                      </a:cubicBezTo>
                      <a:lnTo>
                        <a:pt x="3635" y="10611"/>
                      </a:lnTo>
                      <a:cubicBezTo>
                        <a:pt x="3635" y="10999"/>
                        <a:pt x="3821" y="11908"/>
                        <a:pt x="3821" y="11908"/>
                      </a:cubicBezTo>
                      <a:lnTo>
                        <a:pt x="3770" y="11989"/>
                      </a:lnTo>
                      <a:cubicBezTo>
                        <a:pt x="3770" y="12707"/>
                        <a:pt x="4266" y="13096"/>
                        <a:pt x="4471" y="13227"/>
                      </a:cubicBezTo>
                      <a:cubicBezTo>
                        <a:pt x="4569" y="13290"/>
                        <a:pt x="4727" y="13306"/>
                        <a:pt x="4867" y="13306"/>
                      </a:cubicBezTo>
                      <a:cubicBezTo>
                        <a:pt x="5023" y="13306"/>
                        <a:pt x="5157" y="13286"/>
                        <a:pt x="5157" y="13286"/>
                      </a:cubicBezTo>
                      <a:cubicBezTo>
                        <a:pt x="5338" y="13468"/>
                        <a:pt x="6452" y="13677"/>
                        <a:pt x="6452" y="13677"/>
                      </a:cubicBezTo>
                      <a:cubicBezTo>
                        <a:pt x="6427" y="13702"/>
                        <a:pt x="6486" y="13736"/>
                        <a:pt x="6486" y="13736"/>
                      </a:cubicBezTo>
                      <a:cubicBezTo>
                        <a:pt x="6556" y="13736"/>
                        <a:pt x="7014" y="13868"/>
                        <a:pt x="7014" y="13868"/>
                      </a:cubicBezTo>
                      <a:cubicBezTo>
                        <a:pt x="7014" y="13868"/>
                        <a:pt x="7065" y="13915"/>
                        <a:pt x="7157" y="13944"/>
                      </a:cubicBezTo>
                      <a:cubicBezTo>
                        <a:pt x="7248" y="13973"/>
                        <a:pt x="7125" y="13975"/>
                        <a:pt x="7125" y="14044"/>
                      </a:cubicBezTo>
                      <a:cubicBezTo>
                        <a:pt x="7125" y="14072"/>
                        <a:pt x="7154" y="14078"/>
                        <a:pt x="7189" y="14078"/>
                      </a:cubicBezTo>
                      <a:cubicBezTo>
                        <a:pt x="7218" y="14078"/>
                        <a:pt x="7251" y="14074"/>
                        <a:pt x="7277" y="14074"/>
                      </a:cubicBezTo>
                      <a:cubicBezTo>
                        <a:pt x="7300" y="14074"/>
                        <a:pt x="7316" y="14078"/>
                        <a:pt x="7316" y="14091"/>
                      </a:cubicBezTo>
                      <a:cubicBezTo>
                        <a:pt x="7316" y="14136"/>
                        <a:pt x="7400" y="14369"/>
                        <a:pt x="7467" y="14438"/>
                      </a:cubicBezTo>
                      <a:cubicBezTo>
                        <a:pt x="7532" y="14501"/>
                        <a:pt x="7587" y="14759"/>
                        <a:pt x="7626" y="14759"/>
                      </a:cubicBezTo>
                      <a:cubicBezTo>
                        <a:pt x="7629" y="14759"/>
                        <a:pt x="7631" y="14758"/>
                        <a:pt x="7634" y="14755"/>
                      </a:cubicBezTo>
                      <a:cubicBezTo>
                        <a:pt x="7673" y="14716"/>
                        <a:pt x="7530" y="14334"/>
                        <a:pt x="7530" y="14334"/>
                      </a:cubicBezTo>
                      <a:lnTo>
                        <a:pt x="7530" y="14334"/>
                      </a:lnTo>
                      <a:cubicBezTo>
                        <a:pt x="7530" y="14334"/>
                        <a:pt x="7625" y="14375"/>
                        <a:pt x="7719" y="14425"/>
                      </a:cubicBezTo>
                      <a:cubicBezTo>
                        <a:pt x="7729" y="14430"/>
                        <a:pt x="7737" y="14432"/>
                        <a:pt x="7743" y="14432"/>
                      </a:cubicBezTo>
                      <a:cubicBezTo>
                        <a:pt x="7788" y="14432"/>
                        <a:pt x="7729" y="14299"/>
                        <a:pt x="7747" y="14299"/>
                      </a:cubicBezTo>
                      <a:cubicBezTo>
                        <a:pt x="7750" y="14299"/>
                        <a:pt x="7755" y="14302"/>
                        <a:pt x="7762" y="14310"/>
                      </a:cubicBezTo>
                      <a:cubicBezTo>
                        <a:pt x="7821" y="14369"/>
                        <a:pt x="8066" y="14562"/>
                        <a:pt x="8129" y="14656"/>
                      </a:cubicBezTo>
                      <a:cubicBezTo>
                        <a:pt x="8190" y="14751"/>
                        <a:pt x="8352" y="14814"/>
                        <a:pt x="8467" y="14814"/>
                      </a:cubicBezTo>
                      <a:cubicBezTo>
                        <a:pt x="8583" y="14814"/>
                        <a:pt x="8583" y="14544"/>
                        <a:pt x="8583" y="14326"/>
                      </a:cubicBezTo>
                      <a:cubicBezTo>
                        <a:pt x="8582" y="14106"/>
                        <a:pt x="8430" y="13864"/>
                        <a:pt x="8337" y="13771"/>
                      </a:cubicBezTo>
                      <a:cubicBezTo>
                        <a:pt x="8245" y="13677"/>
                        <a:pt x="8235" y="13581"/>
                        <a:pt x="8189" y="13453"/>
                      </a:cubicBezTo>
                      <a:cubicBezTo>
                        <a:pt x="8143" y="13325"/>
                        <a:pt x="8017" y="13111"/>
                        <a:pt x="7880" y="13032"/>
                      </a:cubicBezTo>
                      <a:cubicBezTo>
                        <a:pt x="7855" y="13018"/>
                        <a:pt x="7829" y="13012"/>
                        <a:pt x="7800" y="13012"/>
                      </a:cubicBezTo>
                      <a:cubicBezTo>
                        <a:pt x="7671" y="13012"/>
                        <a:pt x="7516" y="13137"/>
                        <a:pt x="7456" y="13166"/>
                      </a:cubicBezTo>
                      <a:cubicBezTo>
                        <a:pt x="7384" y="13201"/>
                        <a:pt x="7384" y="13239"/>
                        <a:pt x="7301" y="13239"/>
                      </a:cubicBezTo>
                      <a:cubicBezTo>
                        <a:pt x="7218" y="13239"/>
                        <a:pt x="7162" y="13304"/>
                        <a:pt x="7162" y="13304"/>
                      </a:cubicBezTo>
                      <a:cubicBezTo>
                        <a:pt x="7099" y="13304"/>
                        <a:pt x="6653" y="13156"/>
                        <a:pt x="6604" y="13118"/>
                      </a:cubicBezTo>
                      <a:cubicBezTo>
                        <a:pt x="6594" y="13111"/>
                        <a:pt x="6588" y="13108"/>
                        <a:pt x="6585" y="13108"/>
                      </a:cubicBezTo>
                      <a:cubicBezTo>
                        <a:pt x="6575" y="13108"/>
                        <a:pt x="6593" y="13139"/>
                        <a:pt x="6601" y="13152"/>
                      </a:cubicBezTo>
                      <a:lnTo>
                        <a:pt x="6595" y="13152"/>
                      </a:lnTo>
                      <a:cubicBezTo>
                        <a:pt x="6525" y="13125"/>
                        <a:pt x="6078" y="12946"/>
                        <a:pt x="5960" y="12908"/>
                      </a:cubicBezTo>
                      <a:cubicBezTo>
                        <a:pt x="5832" y="12867"/>
                        <a:pt x="5763" y="12723"/>
                        <a:pt x="5664" y="12656"/>
                      </a:cubicBezTo>
                      <a:cubicBezTo>
                        <a:pt x="5632" y="12635"/>
                        <a:pt x="5580" y="12628"/>
                        <a:pt x="5524" y="12628"/>
                      </a:cubicBezTo>
                      <a:cubicBezTo>
                        <a:pt x="5404" y="12628"/>
                        <a:pt x="5265" y="12661"/>
                        <a:pt x="5265" y="12661"/>
                      </a:cubicBezTo>
                      <a:lnTo>
                        <a:pt x="5265" y="12620"/>
                      </a:lnTo>
                      <a:cubicBezTo>
                        <a:pt x="5265" y="12582"/>
                        <a:pt x="4930" y="12458"/>
                        <a:pt x="4843" y="12458"/>
                      </a:cubicBezTo>
                      <a:cubicBezTo>
                        <a:pt x="4757" y="12458"/>
                        <a:pt x="4774" y="12008"/>
                        <a:pt x="4774" y="12008"/>
                      </a:cubicBezTo>
                      <a:lnTo>
                        <a:pt x="4810" y="11988"/>
                      </a:lnTo>
                      <a:cubicBezTo>
                        <a:pt x="4810" y="11988"/>
                        <a:pt x="4716" y="11988"/>
                        <a:pt x="4808" y="11852"/>
                      </a:cubicBezTo>
                      <a:cubicBezTo>
                        <a:pt x="4898" y="11715"/>
                        <a:pt x="4940" y="10865"/>
                        <a:pt x="4940" y="10865"/>
                      </a:cubicBezTo>
                      <a:cubicBezTo>
                        <a:pt x="4940" y="10865"/>
                        <a:pt x="4946" y="10937"/>
                        <a:pt x="5006" y="10997"/>
                      </a:cubicBezTo>
                      <a:cubicBezTo>
                        <a:pt x="5057" y="11047"/>
                        <a:pt x="5214" y="11118"/>
                        <a:pt x="5309" y="11118"/>
                      </a:cubicBezTo>
                      <a:cubicBezTo>
                        <a:pt x="5328" y="11118"/>
                        <a:pt x="5344" y="11115"/>
                        <a:pt x="5357" y="11109"/>
                      </a:cubicBezTo>
                      <a:cubicBezTo>
                        <a:pt x="5435" y="11071"/>
                        <a:pt x="5510" y="10889"/>
                        <a:pt x="5510" y="10812"/>
                      </a:cubicBezTo>
                      <a:cubicBezTo>
                        <a:pt x="5510" y="10733"/>
                        <a:pt x="5597" y="10556"/>
                        <a:pt x="5680" y="10428"/>
                      </a:cubicBezTo>
                      <a:cubicBezTo>
                        <a:pt x="5762" y="10299"/>
                        <a:pt x="5766" y="10168"/>
                        <a:pt x="5766" y="10076"/>
                      </a:cubicBezTo>
                      <a:cubicBezTo>
                        <a:pt x="5766" y="10010"/>
                        <a:pt x="5694" y="10001"/>
                        <a:pt x="5656" y="10001"/>
                      </a:cubicBezTo>
                      <a:cubicBezTo>
                        <a:pt x="5643" y="10001"/>
                        <a:pt x="5633" y="10002"/>
                        <a:pt x="5633" y="10002"/>
                      </a:cubicBezTo>
                      <a:cubicBezTo>
                        <a:pt x="5534" y="9937"/>
                        <a:pt x="5304" y="9932"/>
                        <a:pt x="5304" y="9932"/>
                      </a:cubicBezTo>
                      <a:cubicBezTo>
                        <a:pt x="5543" y="9478"/>
                        <a:pt x="5287" y="8669"/>
                        <a:pt x="5287" y="8669"/>
                      </a:cubicBezTo>
                      <a:cubicBezTo>
                        <a:pt x="5287" y="8669"/>
                        <a:pt x="5291" y="8467"/>
                        <a:pt x="5196" y="8372"/>
                      </a:cubicBezTo>
                      <a:cubicBezTo>
                        <a:pt x="5102" y="8277"/>
                        <a:pt x="5280" y="7985"/>
                        <a:pt x="5387" y="7769"/>
                      </a:cubicBezTo>
                      <a:cubicBezTo>
                        <a:pt x="5494" y="7555"/>
                        <a:pt x="5453" y="7175"/>
                        <a:pt x="5453" y="7175"/>
                      </a:cubicBezTo>
                      <a:cubicBezTo>
                        <a:pt x="5708" y="7175"/>
                        <a:pt x="5329" y="6621"/>
                        <a:pt x="5329" y="6621"/>
                      </a:cubicBezTo>
                      <a:cubicBezTo>
                        <a:pt x="5329" y="6621"/>
                        <a:pt x="5345" y="6411"/>
                        <a:pt x="5345" y="6317"/>
                      </a:cubicBezTo>
                      <a:cubicBezTo>
                        <a:pt x="5345" y="6222"/>
                        <a:pt x="5514" y="5921"/>
                        <a:pt x="5543" y="5833"/>
                      </a:cubicBezTo>
                      <a:cubicBezTo>
                        <a:pt x="5572" y="5747"/>
                        <a:pt x="5597" y="5631"/>
                        <a:pt x="5667" y="5507"/>
                      </a:cubicBezTo>
                      <a:cubicBezTo>
                        <a:pt x="5737" y="5383"/>
                        <a:pt x="5977" y="4505"/>
                        <a:pt x="5977" y="4505"/>
                      </a:cubicBezTo>
                      <a:cubicBezTo>
                        <a:pt x="6111" y="4411"/>
                        <a:pt x="6034" y="4299"/>
                        <a:pt x="6034" y="4299"/>
                      </a:cubicBezTo>
                      <a:cubicBezTo>
                        <a:pt x="6034" y="4299"/>
                        <a:pt x="6092" y="4239"/>
                        <a:pt x="6239" y="4044"/>
                      </a:cubicBezTo>
                      <a:cubicBezTo>
                        <a:pt x="6385" y="3848"/>
                        <a:pt x="6455" y="3664"/>
                        <a:pt x="6518" y="3569"/>
                      </a:cubicBezTo>
                      <a:cubicBezTo>
                        <a:pt x="6579" y="3475"/>
                        <a:pt x="6662" y="3380"/>
                        <a:pt x="6691" y="3258"/>
                      </a:cubicBezTo>
                      <a:cubicBezTo>
                        <a:pt x="6720" y="3135"/>
                        <a:pt x="6864" y="2789"/>
                        <a:pt x="6905" y="2692"/>
                      </a:cubicBezTo>
                      <a:cubicBezTo>
                        <a:pt x="6947" y="2595"/>
                        <a:pt x="7014" y="2496"/>
                        <a:pt x="7014" y="2432"/>
                      </a:cubicBezTo>
                      <a:cubicBezTo>
                        <a:pt x="7014" y="2368"/>
                        <a:pt x="7083" y="2244"/>
                        <a:pt x="7122" y="2162"/>
                      </a:cubicBezTo>
                      <a:cubicBezTo>
                        <a:pt x="7162" y="2079"/>
                        <a:pt x="7179" y="1954"/>
                        <a:pt x="7179" y="1869"/>
                      </a:cubicBezTo>
                      <a:cubicBezTo>
                        <a:pt x="7179" y="1791"/>
                        <a:pt x="7176" y="1696"/>
                        <a:pt x="7210" y="1491"/>
                      </a:cubicBezTo>
                      <a:cubicBezTo>
                        <a:pt x="7239" y="1312"/>
                        <a:pt x="7157" y="1277"/>
                        <a:pt x="7157" y="1277"/>
                      </a:cubicBezTo>
                      <a:cubicBezTo>
                        <a:pt x="7162" y="1236"/>
                        <a:pt x="7153" y="1201"/>
                        <a:pt x="7140" y="1175"/>
                      </a:cubicBezTo>
                      <a:cubicBezTo>
                        <a:pt x="7188" y="1068"/>
                        <a:pt x="7215" y="952"/>
                        <a:pt x="7215" y="828"/>
                      </a:cubicBezTo>
                      <a:cubicBezTo>
                        <a:pt x="7215" y="372"/>
                        <a:pt x="6845" y="1"/>
                        <a:pt x="6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" name="Google Shape;149;p13"/>
              <p:cNvSpPr/>
              <p:nvPr/>
            </p:nvSpPr>
            <p:spPr>
              <a:xfrm>
                <a:off x="6879865" y="2259847"/>
                <a:ext cx="183000" cy="183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Google Shape;150;p13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 txBox="1"/>
          <p:nvPr>
            <p:ph idx="9" type="subTitle"/>
          </p:nvPr>
        </p:nvSpPr>
        <p:spPr>
          <a:xfrm>
            <a:off x="1780700" y="242857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3" type="subTitle"/>
          </p:nvPr>
        </p:nvSpPr>
        <p:spPr>
          <a:xfrm>
            <a:off x="1780700" y="332110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4" type="subTitle"/>
          </p:nvPr>
        </p:nvSpPr>
        <p:spPr>
          <a:xfrm>
            <a:off x="1780700" y="421362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5" type="subTitle"/>
          </p:nvPr>
        </p:nvSpPr>
        <p:spPr>
          <a:xfrm>
            <a:off x="1780700" y="153605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20697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20697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3" type="subTitle"/>
          </p:nvPr>
        </p:nvSpPr>
        <p:spPr>
          <a:xfrm>
            <a:off x="20697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20697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55544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6" type="subTitle"/>
          </p:nvPr>
        </p:nvSpPr>
        <p:spPr>
          <a:xfrm>
            <a:off x="55544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7" type="subTitle"/>
          </p:nvPr>
        </p:nvSpPr>
        <p:spPr>
          <a:xfrm>
            <a:off x="55544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8" type="subTitle"/>
          </p:nvPr>
        </p:nvSpPr>
        <p:spPr>
          <a:xfrm>
            <a:off x="55544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5" name="Google Shape;165;p1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7360700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-130637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10800000">
            <a:off x="7539475" y="-1413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3647332" y="4475725"/>
            <a:ext cx="2762297" cy="1447420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">
  <p:cSld name="BIG_NUMBER_2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hasCustomPrompt="1" type="title"/>
          </p:nvPr>
        </p:nvSpPr>
        <p:spPr>
          <a:xfrm>
            <a:off x="4572000" y="8262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4572000" y="13221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15"/>
          <p:cNvSpPr txBox="1"/>
          <p:nvPr>
            <p:ph hasCustomPrompt="1" idx="2" type="title"/>
          </p:nvPr>
        </p:nvSpPr>
        <p:spPr>
          <a:xfrm>
            <a:off x="4572000" y="33225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4572000" y="38183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4" type="title"/>
          </p:nvPr>
        </p:nvSpPr>
        <p:spPr>
          <a:xfrm>
            <a:off x="4572000" y="214017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4572000" y="263612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15"/>
          <p:cNvSpPr/>
          <p:nvPr/>
        </p:nvSpPr>
        <p:spPr>
          <a:xfrm rot="5400000">
            <a:off x="26961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MAIN_POINT_1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5400000">
            <a:off x="3228736" y="-36517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3026975" y="-1615998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474944" y="2766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5750" y="2864063"/>
            <a:ext cx="6712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including icons from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and illustrations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Stories.</a:t>
            </a:r>
            <a:endParaRPr sz="1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16"/>
          <p:cNvSpPr txBox="1"/>
          <p:nvPr>
            <p:ph idx="1" type="subTitle"/>
          </p:nvPr>
        </p:nvSpPr>
        <p:spPr>
          <a:xfrm>
            <a:off x="1215750" y="24625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16"/>
          <p:cNvSpPr txBox="1"/>
          <p:nvPr>
            <p:ph idx="2" type="subTitle"/>
          </p:nvPr>
        </p:nvSpPr>
        <p:spPr>
          <a:xfrm>
            <a:off x="1215750" y="35628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6"/>
          <p:cNvSpPr/>
          <p:nvPr/>
        </p:nvSpPr>
        <p:spPr>
          <a:xfrm rot="-5400000">
            <a:off x="5234856" y="149370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+ photo">
  <p:cSld name="MAIN_POINT_1_1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 rot="5400000">
            <a:off x="3199288" y="-1259210"/>
            <a:ext cx="3818852" cy="1026042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>
            <a:off x="-1049044" y="14355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132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32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 rot="-2700000">
            <a:off x="5766410" y="4351305"/>
            <a:ext cx="4618733" cy="2420177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3" type="subTitle"/>
          </p:nvPr>
        </p:nvSpPr>
        <p:spPr>
          <a:xfrm>
            <a:off x="61360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61360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5" type="subTitle"/>
          </p:nvPr>
        </p:nvSpPr>
        <p:spPr>
          <a:xfrm>
            <a:off x="34246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34246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3" name="Google Shape;203;p18"/>
          <p:cNvSpPr/>
          <p:nvPr/>
        </p:nvSpPr>
        <p:spPr>
          <a:xfrm rot="10800000">
            <a:off x="7416337" y="-125262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rot="-4330770">
            <a:off x="-1867549" y="-1418823"/>
            <a:ext cx="4618721" cy="2420171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57538" y="3371588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5793000" y="156845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subTitle"/>
          </p:nvPr>
        </p:nvSpPr>
        <p:spPr>
          <a:xfrm>
            <a:off x="5793000" y="2648975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subTitle"/>
          </p:nvPr>
        </p:nvSpPr>
        <p:spPr>
          <a:xfrm>
            <a:off x="5793000" y="372950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9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703414" y="-12214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"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5400000">
            <a:off x="-28000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8000" y="32480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-5400000">
            <a:off x="7369175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7132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7132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3" type="subTitle"/>
          </p:nvPr>
        </p:nvSpPr>
        <p:spPr>
          <a:xfrm>
            <a:off x="62809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4" type="subTitle"/>
          </p:nvPr>
        </p:nvSpPr>
        <p:spPr>
          <a:xfrm>
            <a:off x="62809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798216" y="13615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798213" y="2820225"/>
            <a:ext cx="4152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Light"/>
              <a:buNone/>
              <a:defRPr sz="2000"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 rot="-5400000">
            <a:off x="1493225" y="-33780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 rot="-5400000">
            <a:off x="1703212" y="-1487838"/>
            <a:ext cx="3818852" cy="1106272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 rot="-5400000">
            <a:off x="7337272" y="-1464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8981331">
            <a:off x="349083" y="3776489"/>
            <a:ext cx="3278070" cy="3285888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5596675" y="1667850"/>
            <a:ext cx="28341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5596675" y="2146050"/>
            <a:ext cx="2834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2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22"/>
          <p:cNvSpPr/>
          <p:nvPr/>
        </p:nvSpPr>
        <p:spPr>
          <a:xfrm rot="5400000">
            <a:off x="3919061" y="-37260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5400000">
            <a:off x="5500356" y="23858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7132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7132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61360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4" type="subTitle"/>
          </p:nvPr>
        </p:nvSpPr>
        <p:spPr>
          <a:xfrm>
            <a:off x="61360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5" type="subTitle"/>
          </p:nvPr>
        </p:nvSpPr>
        <p:spPr>
          <a:xfrm>
            <a:off x="34246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6" type="subTitle"/>
          </p:nvPr>
        </p:nvSpPr>
        <p:spPr>
          <a:xfrm>
            <a:off x="34246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9" name="Google Shape;239;p23"/>
          <p:cNvSpPr/>
          <p:nvPr/>
        </p:nvSpPr>
        <p:spPr>
          <a:xfrm rot="5400000">
            <a:off x="3292433" y="-805665"/>
            <a:ext cx="3818852" cy="1040373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-5400000">
            <a:off x="6096543" y="2439679"/>
            <a:ext cx="3638952" cy="311394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7" type="subTitle"/>
          </p:nvPr>
        </p:nvSpPr>
        <p:spPr>
          <a:xfrm>
            <a:off x="7132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8" type="subTitle"/>
          </p:nvPr>
        </p:nvSpPr>
        <p:spPr>
          <a:xfrm>
            <a:off x="7132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9" type="subTitle"/>
          </p:nvPr>
        </p:nvSpPr>
        <p:spPr>
          <a:xfrm>
            <a:off x="61360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13" type="subTitle"/>
          </p:nvPr>
        </p:nvSpPr>
        <p:spPr>
          <a:xfrm>
            <a:off x="61360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4" type="subTitle"/>
          </p:nvPr>
        </p:nvSpPr>
        <p:spPr>
          <a:xfrm>
            <a:off x="34246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5" type="subTitle"/>
          </p:nvPr>
        </p:nvSpPr>
        <p:spPr>
          <a:xfrm>
            <a:off x="34246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4"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4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-1779999" y="1780555"/>
            <a:ext cx="5142401" cy="1582390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4919756" y="-2531446"/>
            <a:ext cx="2895385" cy="669280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-7620047">
            <a:off x="2654407" y="3821768"/>
            <a:ext cx="1770655" cy="2170849"/>
          </a:xfrm>
          <a:custGeom>
            <a:rect b="b" l="l" r="r" t="t"/>
            <a:pathLst>
              <a:path extrusionOk="0" h="8370" w="6827">
                <a:moveTo>
                  <a:pt x="4843" y="0"/>
                </a:moveTo>
                <a:cubicBezTo>
                  <a:pt x="4755" y="0"/>
                  <a:pt x="4660" y="45"/>
                  <a:pt x="4589" y="82"/>
                </a:cubicBezTo>
                <a:cubicBezTo>
                  <a:pt x="4440" y="159"/>
                  <a:pt x="4308" y="269"/>
                  <a:pt x="4181" y="375"/>
                </a:cubicBezTo>
                <a:cubicBezTo>
                  <a:pt x="3954" y="569"/>
                  <a:pt x="3747" y="783"/>
                  <a:pt x="3538" y="995"/>
                </a:cubicBezTo>
                <a:cubicBezTo>
                  <a:pt x="3442" y="1093"/>
                  <a:pt x="3371" y="1218"/>
                  <a:pt x="3276" y="1319"/>
                </a:cubicBezTo>
                <a:cubicBezTo>
                  <a:pt x="3221" y="1377"/>
                  <a:pt x="3165" y="1435"/>
                  <a:pt x="3103" y="1483"/>
                </a:cubicBezTo>
                <a:cubicBezTo>
                  <a:pt x="3080" y="1501"/>
                  <a:pt x="3058" y="1518"/>
                  <a:pt x="3036" y="1534"/>
                </a:cubicBezTo>
                <a:cubicBezTo>
                  <a:pt x="3026" y="1543"/>
                  <a:pt x="3015" y="1550"/>
                  <a:pt x="3004" y="1558"/>
                </a:cubicBezTo>
                <a:lnTo>
                  <a:pt x="3002" y="1558"/>
                </a:lnTo>
                <a:cubicBezTo>
                  <a:pt x="2903" y="1413"/>
                  <a:pt x="2922" y="1249"/>
                  <a:pt x="2924" y="1081"/>
                </a:cubicBezTo>
                <a:cubicBezTo>
                  <a:pt x="2925" y="939"/>
                  <a:pt x="2927" y="745"/>
                  <a:pt x="2806" y="644"/>
                </a:cubicBezTo>
                <a:cubicBezTo>
                  <a:pt x="2761" y="607"/>
                  <a:pt x="2711" y="591"/>
                  <a:pt x="2661" y="591"/>
                </a:cubicBezTo>
                <a:cubicBezTo>
                  <a:pt x="2554" y="591"/>
                  <a:pt x="2446" y="665"/>
                  <a:pt x="2380" y="749"/>
                </a:cubicBezTo>
                <a:cubicBezTo>
                  <a:pt x="2239" y="931"/>
                  <a:pt x="2172" y="1172"/>
                  <a:pt x="2114" y="1390"/>
                </a:cubicBezTo>
                <a:cubicBezTo>
                  <a:pt x="2029" y="1700"/>
                  <a:pt x="1904" y="1992"/>
                  <a:pt x="1785" y="2290"/>
                </a:cubicBezTo>
                <a:cubicBezTo>
                  <a:pt x="1642" y="2647"/>
                  <a:pt x="1519" y="3013"/>
                  <a:pt x="1365" y="3367"/>
                </a:cubicBezTo>
                <a:cubicBezTo>
                  <a:pt x="1209" y="3722"/>
                  <a:pt x="1011" y="4056"/>
                  <a:pt x="854" y="4410"/>
                </a:cubicBezTo>
                <a:cubicBezTo>
                  <a:pt x="701" y="4754"/>
                  <a:pt x="551" y="5099"/>
                  <a:pt x="414" y="5449"/>
                </a:cubicBezTo>
                <a:cubicBezTo>
                  <a:pt x="347" y="5619"/>
                  <a:pt x="302" y="5808"/>
                  <a:pt x="220" y="5973"/>
                </a:cubicBezTo>
                <a:cubicBezTo>
                  <a:pt x="159" y="6097"/>
                  <a:pt x="102" y="6223"/>
                  <a:pt x="66" y="6359"/>
                </a:cubicBezTo>
                <a:cubicBezTo>
                  <a:pt x="0" y="6607"/>
                  <a:pt x="63" y="6847"/>
                  <a:pt x="232" y="7022"/>
                </a:cubicBezTo>
                <a:cubicBezTo>
                  <a:pt x="224" y="7054"/>
                  <a:pt x="217" y="7087"/>
                  <a:pt x="211" y="7121"/>
                </a:cubicBezTo>
                <a:cubicBezTo>
                  <a:pt x="143" y="7465"/>
                  <a:pt x="133" y="7776"/>
                  <a:pt x="259" y="8108"/>
                </a:cubicBezTo>
                <a:cubicBezTo>
                  <a:pt x="316" y="8258"/>
                  <a:pt x="435" y="8370"/>
                  <a:pt x="592" y="8370"/>
                </a:cubicBezTo>
                <a:cubicBezTo>
                  <a:pt x="611" y="8370"/>
                  <a:pt x="631" y="8368"/>
                  <a:pt x="651" y="8365"/>
                </a:cubicBezTo>
                <a:cubicBezTo>
                  <a:pt x="855" y="8331"/>
                  <a:pt x="1029" y="8189"/>
                  <a:pt x="1180" y="8057"/>
                </a:cubicBezTo>
                <a:cubicBezTo>
                  <a:pt x="1391" y="7875"/>
                  <a:pt x="1567" y="7666"/>
                  <a:pt x="1750" y="7456"/>
                </a:cubicBezTo>
                <a:cubicBezTo>
                  <a:pt x="1988" y="7183"/>
                  <a:pt x="2236" y="6915"/>
                  <a:pt x="2503" y="6669"/>
                </a:cubicBezTo>
                <a:cubicBezTo>
                  <a:pt x="2577" y="6599"/>
                  <a:pt x="2653" y="6540"/>
                  <a:pt x="2712" y="6458"/>
                </a:cubicBezTo>
                <a:cubicBezTo>
                  <a:pt x="2759" y="6394"/>
                  <a:pt x="2810" y="6333"/>
                  <a:pt x="2861" y="6272"/>
                </a:cubicBezTo>
                <a:cubicBezTo>
                  <a:pt x="2997" y="6107"/>
                  <a:pt x="3139" y="5950"/>
                  <a:pt x="3292" y="5802"/>
                </a:cubicBezTo>
                <a:cubicBezTo>
                  <a:pt x="3376" y="5723"/>
                  <a:pt x="3654" y="5456"/>
                  <a:pt x="3837" y="5456"/>
                </a:cubicBezTo>
                <a:cubicBezTo>
                  <a:pt x="3905" y="5456"/>
                  <a:pt x="3960" y="5492"/>
                  <a:pt x="3987" y="5588"/>
                </a:cubicBezTo>
                <a:cubicBezTo>
                  <a:pt x="4023" y="5718"/>
                  <a:pt x="3975" y="5872"/>
                  <a:pt x="3938" y="5995"/>
                </a:cubicBezTo>
                <a:cubicBezTo>
                  <a:pt x="3881" y="6180"/>
                  <a:pt x="3801" y="6357"/>
                  <a:pt x="3716" y="6531"/>
                </a:cubicBezTo>
                <a:cubicBezTo>
                  <a:pt x="3553" y="6869"/>
                  <a:pt x="3362" y="7192"/>
                  <a:pt x="3189" y="7524"/>
                </a:cubicBezTo>
                <a:cubicBezTo>
                  <a:pt x="3147" y="7604"/>
                  <a:pt x="3101" y="7737"/>
                  <a:pt x="3066" y="7791"/>
                </a:cubicBezTo>
                <a:cubicBezTo>
                  <a:pt x="2980" y="7921"/>
                  <a:pt x="2903" y="8244"/>
                  <a:pt x="3078" y="8331"/>
                </a:cubicBezTo>
                <a:cubicBezTo>
                  <a:pt x="3104" y="8344"/>
                  <a:pt x="3130" y="8350"/>
                  <a:pt x="3155" y="8350"/>
                </a:cubicBezTo>
                <a:cubicBezTo>
                  <a:pt x="3284" y="8350"/>
                  <a:pt x="3405" y="8205"/>
                  <a:pt x="3471" y="8117"/>
                </a:cubicBezTo>
                <a:cubicBezTo>
                  <a:pt x="3531" y="8039"/>
                  <a:pt x="3584" y="7957"/>
                  <a:pt x="3633" y="7872"/>
                </a:cubicBezTo>
                <a:cubicBezTo>
                  <a:pt x="3693" y="7769"/>
                  <a:pt x="3761" y="7676"/>
                  <a:pt x="3828" y="7578"/>
                </a:cubicBezTo>
                <a:cubicBezTo>
                  <a:pt x="4213" y="7023"/>
                  <a:pt x="4474" y="6394"/>
                  <a:pt x="4734" y="5776"/>
                </a:cubicBezTo>
                <a:cubicBezTo>
                  <a:pt x="4873" y="5447"/>
                  <a:pt x="5011" y="5116"/>
                  <a:pt x="5170" y="4797"/>
                </a:cubicBezTo>
                <a:cubicBezTo>
                  <a:pt x="5329" y="4481"/>
                  <a:pt x="5512" y="4178"/>
                  <a:pt x="5696" y="3877"/>
                </a:cubicBezTo>
                <a:cubicBezTo>
                  <a:pt x="5993" y="3389"/>
                  <a:pt x="6267" y="2892"/>
                  <a:pt x="6509" y="2375"/>
                </a:cubicBezTo>
                <a:cubicBezTo>
                  <a:pt x="6606" y="2167"/>
                  <a:pt x="6694" y="1952"/>
                  <a:pt x="6752" y="1730"/>
                </a:cubicBezTo>
                <a:cubicBezTo>
                  <a:pt x="6797" y="1555"/>
                  <a:pt x="6826" y="1357"/>
                  <a:pt x="6748" y="1189"/>
                </a:cubicBezTo>
                <a:cubicBezTo>
                  <a:pt x="6695" y="1078"/>
                  <a:pt x="6578" y="1041"/>
                  <a:pt x="6459" y="1041"/>
                </a:cubicBezTo>
                <a:cubicBezTo>
                  <a:pt x="6373" y="1041"/>
                  <a:pt x="6286" y="1060"/>
                  <a:pt x="6219" y="1084"/>
                </a:cubicBezTo>
                <a:cubicBezTo>
                  <a:pt x="6006" y="1161"/>
                  <a:pt x="5820" y="1314"/>
                  <a:pt x="5658" y="1469"/>
                </a:cubicBezTo>
                <a:cubicBezTo>
                  <a:pt x="5447" y="1667"/>
                  <a:pt x="5292" y="1878"/>
                  <a:pt x="5152" y="2132"/>
                </a:cubicBezTo>
                <a:cubicBezTo>
                  <a:pt x="5013" y="2384"/>
                  <a:pt x="4881" y="2627"/>
                  <a:pt x="4673" y="2829"/>
                </a:cubicBezTo>
                <a:cubicBezTo>
                  <a:pt x="4586" y="2914"/>
                  <a:pt x="4495" y="2997"/>
                  <a:pt x="4396" y="3068"/>
                </a:cubicBezTo>
                <a:cubicBezTo>
                  <a:pt x="4348" y="3104"/>
                  <a:pt x="4302" y="3128"/>
                  <a:pt x="4255" y="3128"/>
                </a:cubicBezTo>
                <a:cubicBezTo>
                  <a:pt x="4216" y="3128"/>
                  <a:pt x="4177" y="3111"/>
                  <a:pt x="4136" y="3070"/>
                </a:cubicBezTo>
                <a:cubicBezTo>
                  <a:pt x="4005" y="2939"/>
                  <a:pt x="4082" y="2658"/>
                  <a:pt x="4121" y="2505"/>
                </a:cubicBezTo>
                <a:cubicBezTo>
                  <a:pt x="4264" y="1960"/>
                  <a:pt x="4641" y="1524"/>
                  <a:pt x="4890" y="1027"/>
                </a:cubicBezTo>
                <a:cubicBezTo>
                  <a:pt x="5005" y="802"/>
                  <a:pt x="5101" y="544"/>
                  <a:pt x="5083" y="286"/>
                </a:cubicBezTo>
                <a:cubicBezTo>
                  <a:pt x="5075" y="171"/>
                  <a:pt x="5034" y="57"/>
                  <a:pt x="4919" y="14"/>
                </a:cubicBezTo>
                <a:cubicBezTo>
                  <a:pt x="4895" y="4"/>
                  <a:pt x="4869" y="0"/>
                  <a:pt x="48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2">
  <p:cSld name="BIG_NUMBER_2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hasCustomPrompt="1" type="title"/>
          </p:nvPr>
        </p:nvSpPr>
        <p:spPr>
          <a:xfrm>
            <a:off x="2642700" y="70370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2642700" y="135595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26"/>
          <p:cNvSpPr txBox="1"/>
          <p:nvPr>
            <p:ph hasCustomPrompt="1" idx="2" type="title"/>
          </p:nvPr>
        </p:nvSpPr>
        <p:spPr>
          <a:xfrm>
            <a:off x="2642700" y="333815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2642700" y="399040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26"/>
          <p:cNvSpPr txBox="1"/>
          <p:nvPr>
            <p:ph hasCustomPrompt="1" idx="4" type="title"/>
          </p:nvPr>
        </p:nvSpPr>
        <p:spPr>
          <a:xfrm>
            <a:off x="2642700" y="2020913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6"/>
          <p:cNvSpPr txBox="1"/>
          <p:nvPr>
            <p:ph idx="5" type="subTitle"/>
          </p:nvPr>
        </p:nvSpPr>
        <p:spPr>
          <a:xfrm>
            <a:off x="2642700" y="2673163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26"/>
          <p:cNvSpPr/>
          <p:nvPr/>
        </p:nvSpPr>
        <p:spPr>
          <a:xfrm rot="5400000">
            <a:off x="2767929" y="-13360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2642550" y="3621575"/>
            <a:ext cx="385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van"/>
              <a:buNone/>
              <a:defRPr sz="18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2642550" y="2739859"/>
            <a:ext cx="3858900" cy="9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0" name="Google Shape;270;p27"/>
          <p:cNvSpPr/>
          <p:nvPr/>
        </p:nvSpPr>
        <p:spPr>
          <a:xfrm rot="5400000">
            <a:off x="3042236" y="-40742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rot="5400000">
            <a:off x="3349221" y="-13459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0" y="1813727"/>
            <a:ext cx="1527096" cy="1452651"/>
            <a:chOff x="-5" y="1702995"/>
            <a:chExt cx="1474031" cy="1402173"/>
          </a:xfrm>
        </p:grpSpPr>
        <p:sp>
          <p:nvSpPr>
            <p:cNvPr id="274" name="Google Shape;274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27171" y="2708959"/>
            <a:ext cx="356080" cy="356061"/>
            <a:chOff x="1382013" y="1580125"/>
            <a:chExt cx="195950" cy="195950"/>
          </a:xfrm>
        </p:grpSpPr>
        <p:sp>
          <p:nvSpPr>
            <p:cNvPr id="279" name="Google Shape;279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>
            <a:off x="7616906" y="1813727"/>
            <a:ext cx="1527096" cy="1452651"/>
            <a:chOff x="-5" y="1702995"/>
            <a:chExt cx="1474031" cy="1402173"/>
          </a:xfrm>
        </p:grpSpPr>
        <p:sp>
          <p:nvSpPr>
            <p:cNvPr id="288" name="Google Shape;288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 flipH="1">
            <a:off x="7260750" y="2708959"/>
            <a:ext cx="356080" cy="356061"/>
            <a:chOff x="1382013" y="1580125"/>
            <a:chExt cx="195950" cy="195950"/>
          </a:xfrm>
        </p:grpSpPr>
        <p:sp>
          <p:nvSpPr>
            <p:cNvPr id="293" name="Google Shape;293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5271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2607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2"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2_1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None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132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305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3286571" y="-1147652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rot="3377950">
            <a:off x="4887814" y="-1238852"/>
            <a:ext cx="2966427" cy="2973492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196116" y="-1289368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713225" y="743900"/>
            <a:ext cx="4958100" cy="8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5400000">
            <a:off x="2875291" y="-1310893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owardsdatascience.com/predicting-the-outcome-of-nba-games-with-machine-learning-a810bb768f20" TargetMode="External"/><Relationship Id="rId4" Type="http://schemas.openxmlformats.org/officeDocument/2006/relationships/hyperlink" Target="https://stackoverflow.com/questions/35388647/how-to-use-gridsearchcv-output-for-a-scikit-prediction" TargetMode="External"/><Relationship Id="rId9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www.kaggle.com/hatone/mlpclassifier-with-gridsearchcv" TargetMode="External"/><Relationship Id="rId6" Type="http://schemas.openxmlformats.org/officeDocument/2006/relationships/hyperlink" Target="https://analyticsindiamag.com/guide-to-hyperparameters-tuning-using-gridsearchcv-and-randomizedsearchcv/" TargetMode="External"/><Relationship Id="rId7" Type="http://schemas.openxmlformats.org/officeDocument/2006/relationships/hyperlink" Target="https://www.analyticsvidhya.com/blog/2015/06/tuning-random-forest-model/" TargetMode="External"/><Relationship Id="rId8" Type="http://schemas.openxmlformats.org/officeDocument/2006/relationships/hyperlink" Target="https://www.kaggle.com/faressayah/decision-trees-random-forest-for-beginn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asketball-reference.com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jects.fivethirtyeight.com/2019-nba-predictions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1887625" y="1572650"/>
            <a:ext cx="2546761" cy="742252"/>
          </a:xfrm>
          <a:custGeom>
            <a:rect b="b" l="l" r="r" t="t"/>
            <a:pathLst>
              <a:path extrusionOk="0" h="2907" w="12767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 txBox="1"/>
          <p:nvPr>
            <p:ph type="ctrTitle"/>
          </p:nvPr>
        </p:nvSpPr>
        <p:spPr>
          <a:xfrm>
            <a:off x="151850" y="1572650"/>
            <a:ext cx="60183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</a:t>
            </a:r>
            <a:r>
              <a:rPr lang="en"/>
              <a:t>PREDICTION</a:t>
            </a:r>
            <a:endParaRPr/>
          </a:p>
        </p:txBody>
      </p:sp>
      <p:grpSp>
        <p:nvGrpSpPr>
          <p:cNvPr id="312" name="Google Shape;312;p31"/>
          <p:cNvGrpSpPr/>
          <p:nvPr/>
        </p:nvGrpSpPr>
        <p:grpSpPr>
          <a:xfrm>
            <a:off x="6482665" y="1572647"/>
            <a:ext cx="1896272" cy="1892729"/>
            <a:chOff x="1368338" y="859363"/>
            <a:chExt cx="562375" cy="562425"/>
          </a:xfrm>
        </p:grpSpPr>
        <p:sp>
          <p:nvSpPr>
            <p:cNvPr id="313" name="Google Shape;313;p31"/>
            <p:cNvSpPr/>
            <p:nvPr/>
          </p:nvSpPr>
          <p:spPr>
            <a:xfrm>
              <a:off x="1458338" y="862238"/>
              <a:ext cx="151225" cy="201825"/>
            </a:xfrm>
            <a:custGeom>
              <a:rect b="b" l="l" r="r" t="t"/>
              <a:pathLst>
                <a:path extrusionOk="0" h="8073" w="6049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663313" y="896313"/>
              <a:ext cx="267100" cy="228900"/>
            </a:xfrm>
            <a:custGeom>
              <a:rect b="b" l="l" r="r" t="t"/>
              <a:pathLst>
                <a:path extrusionOk="0" h="9156" w="10684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573913" y="859363"/>
              <a:ext cx="193950" cy="202275"/>
            </a:xfrm>
            <a:custGeom>
              <a:rect b="b" l="l" r="r" t="t"/>
              <a:pathLst>
                <a:path extrusionOk="0" h="8091" w="7758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374413" y="949163"/>
              <a:ext cx="103650" cy="133500"/>
            </a:xfrm>
            <a:custGeom>
              <a:rect b="b" l="l" r="r" t="t"/>
              <a:pathLst>
                <a:path extrusionOk="0" h="5340" w="4146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410088" y="1081038"/>
              <a:ext cx="185125" cy="335475"/>
            </a:xfrm>
            <a:custGeom>
              <a:rect b="b" l="l" r="r" t="t"/>
              <a:pathLst>
                <a:path extrusionOk="0" h="13419" w="7405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659638" y="1082713"/>
              <a:ext cx="271075" cy="250650"/>
            </a:xfrm>
            <a:custGeom>
              <a:rect b="b" l="l" r="r" t="t"/>
              <a:pathLst>
                <a:path extrusionOk="0" h="10026" w="10843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368338" y="1086063"/>
              <a:ext cx="110575" cy="184225"/>
            </a:xfrm>
            <a:custGeom>
              <a:rect b="b" l="l" r="r" t="t"/>
              <a:pathLst>
                <a:path extrusionOk="0" h="7369" w="4423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569238" y="1080313"/>
              <a:ext cx="268900" cy="341475"/>
            </a:xfrm>
            <a:custGeom>
              <a:rect b="b" l="l" r="r" t="t"/>
              <a:pathLst>
                <a:path extrusionOk="0" h="13659" w="10756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399800" y="3128175"/>
            <a:ext cx="55224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Win/Lose prediction using team statistics</a:t>
            </a:r>
            <a:endParaRPr/>
          </a:p>
        </p:txBody>
      </p:sp>
      <p:sp>
        <p:nvSpPr>
          <p:cNvPr id="322" name="Google Shape;322;p31"/>
          <p:cNvSpPr txBox="1"/>
          <p:nvPr>
            <p:ph idx="1" type="subTitle"/>
          </p:nvPr>
        </p:nvSpPr>
        <p:spPr>
          <a:xfrm>
            <a:off x="5916100" y="4154750"/>
            <a:ext cx="3029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18127154 - Võ Ngọc Minh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18127155 - Vũ Công Minh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 txBox="1"/>
          <p:nvPr>
            <p:ph type="ctrTitle"/>
          </p:nvPr>
        </p:nvSpPr>
        <p:spPr>
          <a:xfrm>
            <a:off x="3092250" y="1813127"/>
            <a:ext cx="5137200" cy="19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CLEANING 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AND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PROCESSING</a:t>
            </a:r>
            <a:endParaRPr sz="3900"/>
          </a:p>
        </p:txBody>
      </p:sp>
      <p:sp>
        <p:nvSpPr>
          <p:cNvPr id="411" name="Google Shape;411;p40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CLEANING DATA</a:t>
            </a:r>
            <a:endParaRPr sz="3200"/>
          </a:p>
        </p:txBody>
      </p:sp>
      <p:pic>
        <p:nvPicPr>
          <p:cNvPr id="417" name="Google Shape;4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000" y="1107381"/>
            <a:ext cx="9143999" cy="3793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/>
          <p:nvPr/>
        </p:nvSpPr>
        <p:spPr>
          <a:xfrm>
            <a:off x="930175" y="1664325"/>
            <a:ext cx="367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2070600" y="1664325"/>
            <a:ext cx="451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3295025" y="1664325"/>
            <a:ext cx="4146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4435450" y="1664325"/>
            <a:ext cx="4146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5753100" y="1607925"/>
            <a:ext cx="367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8585350" y="1607925"/>
            <a:ext cx="3213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763625" y="4364000"/>
            <a:ext cx="1032300" cy="47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8301"/>
            <a:ext cx="9143999" cy="343109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2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CLEANING DATA</a:t>
            </a:r>
            <a:endParaRPr sz="3200"/>
          </a:p>
        </p:txBody>
      </p:sp>
      <p:sp>
        <p:nvSpPr>
          <p:cNvPr id="431" name="Google Shape;431;p42"/>
          <p:cNvSpPr/>
          <p:nvPr/>
        </p:nvSpPr>
        <p:spPr>
          <a:xfrm>
            <a:off x="4127950" y="1203575"/>
            <a:ext cx="752400" cy="2390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2"/>
          <p:cNvSpPr/>
          <p:nvPr/>
        </p:nvSpPr>
        <p:spPr>
          <a:xfrm>
            <a:off x="603750" y="3994675"/>
            <a:ext cx="985500" cy="47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2"/>
          <p:cNvSpPr/>
          <p:nvPr/>
        </p:nvSpPr>
        <p:spPr>
          <a:xfrm>
            <a:off x="8632100" y="1203575"/>
            <a:ext cx="378000" cy="2454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PROCESSING</a:t>
            </a:r>
            <a:r>
              <a:rPr lang="en" sz="3200"/>
              <a:t> DATA</a:t>
            </a:r>
            <a:endParaRPr sz="3200"/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75" y="1602125"/>
            <a:ext cx="8839201" cy="274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/>
          <p:nvPr/>
        </p:nvSpPr>
        <p:spPr>
          <a:xfrm>
            <a:off x="713250" y="1649150"/>
            <a:ext cx="8257200" cy="27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VISUALIZATION</a:t>
            </a:r>
            <a:endParaRPr sz="3200"/>
          </a:p>
        </p:txBody>
      </p:sp>
      <p:pic>
        <p:nvPicPr>
          <p:cNvPr id="446" name="Google Shape;4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75" y="1141375"/>
            <a:ext cx="5934660" cy="38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VISUALIZATION</a:t>
            </a:r>
            <a:endParaRPr sz="3200"/>
          </a:p>
        </p:txBody>
      </p:sp>
      <p:pic>
        <p:nvPicPr>
          <p:cNvPr id="452" name="Google Shape;4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613"/>
            <a:ext cx="8839203" cy="2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/>
          <p:nvPr/>
        </p:nvSpPr>
        <p:spPr>
          <a:xfrm>
            <a:off x="943225" y="22394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"/>
          <p:cNvSpPr txBox="1"/>
          <p:nvPr>
            <p:ph type="ctrTitle"/>
          </p:nvPr>
        </p:nvSpPr>
        <p:spPr>
          <a:xfrm>
            <a:off x="2714250" y="1783325"/>
            <a:ext cx="5566200" cy="19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MODEL TRAINING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AND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PREDICTION</a:t>
            </a:r>
            <a:endParaRPr sz="3900"/>
          </a:p>
        </p:txBody>
      </p:sp>
      <p:sp>
        <p:nvSpPr>
          <p:cNvPr id="459" name="Google Shape;459;p46"/>
          <p:cNvSpPr txBox="1"/>
          <p:nvPr>
            <p:ph idx="2" type="title"/>
          </p:nvPr>
        </p:nvSpPr>
        <p:spPr>
          <a:xfrm>
            <a:off x="863538" y="20614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/>
          <p:nvPr>
            <p:ph idx="1" type="subTitle"/>
          </p:nvPr>
        </p:nvSpPr>
        <p:spPr>
          <a:xfrm>
            <a:off x="713225" y="1148225"/>
            <a:ext cx="77175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PREDICTION MODELS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Neural Network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TUNING HYPERPARAMETERS ALGORITHMS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GridSearchCV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RandomizedSearchCV ( n_iter = 100 )</a:t>
            </a:r>
            <a:endParaRPr sz="2000"/>
          </a:p>
        </p:txBody>
      </p:sp>
      <p:sp>
        <p:nvSpPr>
          <p:cNvPr id="465" name="Google Shape;465;p4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12" y="1276363"/>
            <a:ext cx="6625275" cy="9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8"/>
          <p:cNvSpPr txBox="1"/>
          <p:nvPr>
            <p:ph type="title"/>
          </p:nvPr>
        </p:nvSpPr>
        <p:spPr>
          <a:xfrm>
            <a:off x="713250" y="31827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PREPROCESS PIPELINE</a:t>
            </a:r>
            <a:endParaRPr sz="3200"/>
          </a:p>
        </p:txBody>
      </p:sp>
      <p:pic>
        <p:nvPicPr>
          <p:cNvPr id="472" name="Google Shape;4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925" y="2671986"/>
            <a:ext cx="3250450" cy="16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PREDICTION</a:t>
            </a:r>
            <a:endParaRPr sz="3200"/>
          </a:p>
        </p:txBody>
      </p:sp>
      <p:pic>
        <p:nvPicPr>
          <p:cNvPr id="478" name="Google Shape;4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850"/>
            <a:ext cx="8839201" cy="106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7202"/>
            <a:ext cx="8839202" cy="108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04116"/>
            <a:ext cx="8680318" cy="158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idx="8" type="title"/>
          </p:nvPr>
        </p:nvSpPr>
        <p:spPr>
          <a:xfrm>
            <a:off x="713250" y="3549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CONTENTS</a:t>
            </a:r>
            <a:endParaRPr sz="3200"/>
          </a:p>
        </p:txBody>
      </p:sp>
      <p:sp>
        <p:nvSpPr>
          <p:cNvPr id="328" name="Google Shape;328;p32"/>
          <p:cNvSpPr txBox="1"/>
          <p:nvPr>
            <p:ph idx="1" type="subTitle"/>
          </p:nvPr>
        </p:nvSpPr>
        <p:spPr>
          <a:xfrm>
            <a:off x="1460475" y="1730250"/>
            <a:ext cx="20322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PREPARE DATA</a:t>
            </a:r>
            <a:endParaRPr sz="2400"/>
          </a:p>
        </p:txBody>
      </p:sp>
      <p:sp>
        <p:nvSpPr>
          <p:cNvPr id="329" name="Google Shape;329;p32"/>
          <p:cNvSpPr/>
          <p:nvPr/>
        </p:nvSpPr>
        <p:spPr>
          <a:xfrm>
            <a:off x="445126" y="2611674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474975" y="3387662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72451" y="1806419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445126" y="1017700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 txBox="1"/>
          <p:nvPr>
            <p:ph type="title"/>
          </p:nvPr>
        </p:nvSpPr>
        <p:spPr>
          <a:xfrm>
            <a:off x="557425" y="18182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4" name="Google Shape;334;p32"/>
          <p:cNvSpPr txBox="1"/>
          <p:nvPr>
            <p:ph idx="2" type="title"/>
          </p:nvPr>
        </p:nvSpPr>
        <p:spPr>
          <a:xfrm>
            <a:off x="530100" y="2618613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" name="Google Shape;335;p32"/>
          <p:cNvSpPr txBox="1"/>
          <p:nvPr>
            <p:ph idx="3" type="subTitle"/>
          </p:nvPr>
        </p:nvSpPr>
        <p:spPr>
          <a:xfrm>
            <a:off x="1433150" y="2534550"/>
            <a:ext cx="36606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CLEANING AND PROCESSING </a:t>
            </a:r>
            <a:endParaRPr sz="2400"/>
          </a:p>
        </p:txBody>
      </p:sp>
      <p:sp>
        <p:nvSpPr>
          <p:cNvPr id="336" name="Google Shape;336;p32"/>
          <p:cNvSpPr txBox="1"/>
          <p:nvPr>
            <p:ph idx="4" type="title"/>
          </p:nvPr>
        </p:nvSpPr>
        <p:spPr>
          <a:xfrm>
            <a:off x="559950" y="3389712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32"/>
          <p:cNvSpPr txBox="1"/>
          <p:nvPr>
            <p:ph idx="5" type="subTitle"/>
          </p:nvPr>
        </p:nvSpPr>
        <p:spPr>
          <a:xfrm>
            <a:off x="1463000" y="3314788"/>
            <a:ext cx="4455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TRAINING AND PREDICTION</a:t>
            </a:r>
            <a:endParaRPr sz="2400"/>
          </a:p>
        </p:txBody>
      </p:sp>
      <p:sp>
        <p:nvSpPr>
          <p:cNvPr id="338" name="Google Shape;338;p32"/>
          <p:cNvSpPr txBox="1"/>
          <p:nvPr>
            <p:ph idx="6" type="title"/>
          </p:nvPr>
        </p:nvSpPr>
        <p:spPr>
          <a:xfrm>
            <a:off x="530100" y="103183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32"/>
          <p:cNvSpPr txBox="1"/>
          <p:nvPr>
            <p:ph idx="7" type="subTitle"/>
          </p:nvPr>
        </p:nvSpPr>
        <p:spPr>
          <a:xfrm>
            <a:off x="1433150" y="10177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340" name="Google Shape;340;p32"/>
          <p:cNvSpPr txBox="1"/>
          <p:nvPr>
            <p:ph idx="9" type="subTitle"/>
          </p:nvPr>
        </p:nvSpPr>
        <p:spPr>
          <a:xfrm>
            <a:off x="1629300" y="2027750"/>
            <a:ext cx="3134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crawl NBA team statistics data</a:t>
            </a:r>
            <a:endParaRPr/>
          </a:p>
        </p:txBody>
      </p:sp>
      <p:sp>
        <p:nvSpPr>
          <p:cNvPr id="341" name="Google Shape;341;p32"/>
          <p:cNvSpPr txBox="1"/>
          <p:nvPr>
            <p:ph idx="13" type="subTitle"/>
          </p:nvPr>
        </p:nvSpPr>
        <p:spPr>
          <a:xfrm>
            <a:off x="1601975" y="2829975"/>
            <a:ext cx="2727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 &amp; Calculate teams’ elo</a:t>
            </a:r>
            <a:endParaRPr/>
          </a:p>
        </p:txBody>
      </p:sp>
      <p:sp>
        <p:nvSpPr>
          <p:cNvPr id="342" name="Google Shape;342;p32"/>
          <p:cNvSpPr txBox="1"/>
          <p:nvPr>
            <p:ph idx="14" type="subTitle"/>
          </p:nvPr>
        </p:nvSpPr>
        <p:spPr>
          <a:xfrm>
            <a:off x="1631825" y="3608138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suitable model for prediction</a:t>
            </a:r>
            <a:endParaRPr/>
          </a:p>
        </p:txBody>
      </p:sp>
      <p:sp>
        <p:nvSpPr>
          <p:cNvPr id="343" name="Google Shape;343;p32"/>
          <p:cNvSpPr txBox="1"/>
          <p:nvPr>
            <p:ph idx="9" type="subTitle"/>
          </p:nvPr>
        </p:nvSpPr>
        <p:spPr>
          <a:xfrm>
            <a:off x="1601975" y="1327425"/>
            <a:ext cx="20322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topic about</a:t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474988" y="4167924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 txBox="1"/>
          <p:nvPr>
            <p:ph idx="4" type="title"/>
          </p:nvPr>
        </p:nvSpPr>
        <p:spPr>
          <a:xfrm>
            <a:off x="559963" y="41699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6" name="Google Shape;346;p32"/>
          <p:cNvSpPr txBox="1"/>
          <p:nvPr>
            <p:ph idx="5" type="subTitle"/>
          </p:nvPr>
        </p:nvSpPr>
        <p:spPr>
          <a:xfrm>
            <a:off x="1460468" y="4169975"/>
            <a:ext cx="1794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REFLECTION</a:t>
            </a:r>
            <a:endParaRPr sz="2400"/>
          </a:p>
        </p:txBody>
      </p:sp>
      <p:sp>
        <p:nvSpPr>
          <p:cNvPr id="347" name="Google Shape;347;p32"/>
          <p:cNvSpPr txBox="1"/>
          <p:nvPr>
            <p:ph idx="14" type="subTitle"/>
          </p:nvPr>
        </p:nvSpPr>
        <p:spPr>
          <a:xfrm>
            <a:off x="1631825" y="4493988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the working progress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PREDICTION</a:t>
            </a:r>
            <a:endParaRPr sz="3200"/>
          </a:p>
        </p:txBody>
      </p:sp>
      <p:pic>
        <p:nvPicPr>
          <p:cNvPr id="486" name="Google Shape;4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988" y="967650"/>
            <a:ext cx="6902029" cy="4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PREDICTION</a:t>
            </a:r>
            <a:endParaRPr sz="3200"/>
          </a:p>
        </p:txBody>
      </p:sp>
      <p:pic>
        <p:nvPicPr>
          <p:cNvPr id="492" name="Google Shape;4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850"/>
            <a:ext cx="8839202" cy="383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2"/>
          <p:cNvSpPr txBox="1"/>
          <p:nvPr>
            <p:ph type="ctrTitle"/>
          </p:nvPr>
        </p:nvSpPr>
        <p:spPr>
          <a:xfrm>
            <a:off x="3092250" y="2366176"/>
            <a:ext cx="5137200" cy="7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REFLECTION</a:t>
            </a:r>
            <a:endParaRPr sz="3900"/>
          </a:p>
        </p:txBody>
      </p:sp>
      <p:sp>
        <p:nvSpPr>
          <p:cNvPr id="499" name="Google Shape;499;p52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/>
          <p:nvPr>
            <p:ph idx="1" type="subTitle"/>
          </p:nvPr>
        </p:nvSpPr>
        <p:spPr>
          <a:xfrm>
            <a:off x="713225" y="1148225"/>
            <a:ext cx="77175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VÕ NGỌC MINH: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Working late at night.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selenium better, learn more about tuning hyperparameters.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VŨ CÔNG MINH: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Waste time in handling large data.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Difficulty in researching predictive algorithms and their parameters.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 is often delayed compared to the plan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more about tuning hyperparameters, predictive algorithms, web scraping with events, …</a:t>
            </a:r>
            <a:endParaRPr sz="2000"/>
          </a:p>
        </p:txBody>
      </p:sp>
      <p:sp>
        <p:nvSpPr>
          <p:cNvPr id="505" name="Google Shape;505;p5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SELF-REFLECTION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/>
          <p:nvPr>
            <p:ph idx="1" type="subTitle"/>
          </p:nvPr>
        </p:nvSpPr>
        <p:spPr>
          <a:xfrm>
            <a:off x="713225" y="1148225"/>
            <a:ext cx="77175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WHAT WILL WE DO:</a:t>
            </a:r>
            <a:endParaRPr sz="24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the code cleaner.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Tuning with moret various parameters to get better parameters.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Instead of predicting win/lose, we can predict what the range outcome will be in.</a:t>
            </a:r>
            <a:endParaRPr sz="2000"/>
          </a:p>
        </p:txBody>
      </p:sp>
      <p:sp>
        <p:nvSpPr>
          <p:cNvPr id="511" name="Google Shape;511;p5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/>
              <a:t>-REFLECTION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/>
          <p:nvPr/>
        </p:nvSpPr>
        <p:spPr>
          <a:xfrm>
            <a:off x="2180752" y="1942463"/>
            <a:ext cx="4821298" cy="1258578"/>
          </a:xfrm>
          <a:custGeom>
            <a:rect b="b" l="l" r="r" t="t"/>
            <a:pathLst>
              <a:path extrusionOk="0" h="2907" w="12767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5"/>
          <p:cNvSpPr txBox="1"/>
          <p:nvPr>
            <p:ph idx="4294967295" type="ctrTitle"/>
          </p:nvPr>
        </p:nvSpPr>
        <p:spPr>
          <a:xfrm>
            <a:off x="2141950" y="2103300"/>
            <a:ext cx="48213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 YOU  FOR YOUR  ATTENTION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6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</a:t>
            </a:r>
            <a:endParaRPr sz="3200"/>
          </a:p>
        </p:txBody>
      </p:sp>
      <p:sp>
        <p:nvSpPr>
          <p:cNvPr id="523" name="Google Shape;523;p56"/>
          <p:cNvSpPr txBox="1"/>
          <p:nvPr>
            <p:ph idx="4294967295" type="subTitle"/>
          </p:nvPr>
        </p:nvSpPr>
        <p:spPr>
          <a:xfrm>
            <a:off x="1159325" y="1099174"/>
            <a:ext cx="6712500" cy="4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https://towardsdatascience.com/predicting-the-outcome-of-nba-games-with-machine-learning-a810bb768f20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https://stackoverflow.com/questions/35388647/how-to-use-gridsearchcv-output-for-a-scikit-prediction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https://www.kaggle.com/hatone/mlpclassifier-with-gridsearchcv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https://analyticsindiamag.com/guide-to-hyperparameters-tuning-using-gridsearchcv-and-randomizedsearchcv/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https://www.analyticsvidhya.com/blog/2015/06/tuning-random-forest-model/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https://www.kaggle.com/faressayah/decision-trees-random-forest-for-beginners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https://scikit-learn.org/stable/index.html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 txBox="1"/>
          <p:nvPr>
            <p:ph type="ctrTitle"/>
          </p:nvPr>
        </p:nvSpPr>
        <p:spPr>
          <a:xfrm>
            <a:off x="3092250" y="2355113"/>
            <a:ext cx="5137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INTRODUCTION</a:t>
            </a:r>
            <a:endParaRPr sz="3800"/>
          </a:p>
        </p:txBody>
      </p:sp>
      <p:sp>
        <p:nvSpPr>
          <p:cNvPr id="354" name="Google Shape;354;p33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title"/>
          </p:nvPr>
        </p:nvSpPr>
        <p:spPr>
          <a:xfrm>
            <a:off x="4299500" y="1360350"/>
            <a:ext cx="42399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360" name="Google Shape;360;p34"/>
          <p:cNvSpPr txBox="1"/>
          <p:nvPr>
            <p:ph idx="1" type="subTitle"/>
          </p:nvPr>
        </p:nvSpPr>
        <p:spPr>
          <a:xfrm>
            <a:off x="3064400" y="1957950"/>
            <a:ext cx="5475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has become the front and center of NBA games where almost every decision is now based on analytics.</a:t>
            </a:r>
            <a:endParaRPr sz="2000"/>
          </a:p>
        </p:txBody>
      </p:sp>
      <p:grpSp>
        <p:nvGrpSpPr>
          <p:cNvPr id="361" name="Google Shape;361;p34"/>
          <p:cNvGrpSpPr/>
          <p:nvPr/>
        </p:nvGrpSpPr>
        <p:grpSpPr>
          <a:xfrm>
            <a:off x="1866477" y="541030"/>
            <a:ext cx="1197916" cy="4061432"/>
            <a:chOff x="6011489" y="1333325"/>
            <a:chExt cx="742986" cy="2518874"/>
          </a:xfrm>
        </p:grpSpPr>
        <p:grpSp>
          <p:nvGrpSpPr>
            <p:cNvPr id="362" name="Google Shape;362;p34"/>
            <p:cNvGrpSpPr/>
            <p:nvPr/>
          </p:nvGrpSpPr>
          <p:grpSpPr>
            <a:xfrm>
              <a:off x="6011489" y="1352095"/>
              <a:ext cx="741902" cy="2500104"/>
              <a:chOff x="6411063" y="3140125"/>
              <a:chExt cx="62100" cy="209275"/>
            </a:xfrm>
          </p:grpSpPr>
          <p:sp>
            <p:nvSpPr>
              <p:cNvPr id="363" name="Google Shape;363;p34"/>
              <p:cNvSpPr/>
              <p:nvPr/>
            </p:nvSpPr>
            <p:spPr>
              <a:xfrm>
                <a:off x="6429913" y="3322650"/>
                <a:ext cx="175" cy="25"/>
              </a:xfrm>
              <a:custGeom>
                <a:rect b="b" l="l" r="r" t="t"/>
                <a:pathLst>
                  <a:path extrusionOk="0" h="1" w="7">
                    <a:moveTo>
                      <a:pt x="7" y="1"/>
                    </a:moveTo>
                    <a:lnTo>
                      <a:pt x="7" y="1"/>
                    </a:lnTo>
                    <a:cubicBezTo>
                      <a:pt x="2" y="1"/>
                      <a:pt x="1" y="1"/>
                      <a:pt x="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4"/>
              <p:cNvSpPr/>
              <p:nvPr/>
            </p:nvSpPr>
            <p:spPr>
              <a:xfrm>
                <a:off x="6430588" y="3180275"/>
                <a:ext cx="125" cy="50"/>
              </a:xfrm>
              <a:custGeom>
                <a:rect b="b" l="l" r="r" t="t"/>
                <a:pathLst>
                  <a:path extrusionOk="0" h="2" w="5">
                    <a:moveTo>
                      <a:pt x="3" y="0"/>
                    </a:moveTo>
                    <a:cubicBezTo>
                      <a:pt x="0" y="0"/>
                      <a:pt x="3" y="0"/>
                      <a:pt x="4" y="2"/>
                    </a:cubicBezTo>
                    <a:cubicBezTo>
                      <a:pt x="4" y="2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4"/>
              <p:cNvSpPr/>
              <p:nvPr/>
            </p:nvSpPr>
            <p:spPr>
              <a:xfrm>
                <a:off x="6411063" y="3140125"/>
                <a:ext cx="62100" cy="209275"/>
              </a:xfrm>
              <a:custGeom>
                <a:rect b="b" l="l" r="r" t="t"/>
                <a:pathLst>
                  <a:path extrusionOk="0" h="8371" w="2484">
                    <a:moveTo>
                      <a:pt x="1808" y="754"/>
                    </a:moveTo>
                    <a:cubicBezTo>
                      <a:pt x="1812" y="757"/>
                      <a:pt x="1816" y="760"/>
                      <a:pt x="1820" y="763"/>
                    </a:cubicBezTo>
                    <a:cubicBezTo>
                      <a:pt x="1813" y="759"/>
                      <a:pt x="1809" y="756"/>
                      <a:pt x="1808" y="754"/>
                    </a:cubicBezTo>
                    <a:close/>
                    <a:moveTo>
                      <a:pt x="912" y="1582"/>
                    </a:moveTo>
                    <a:cubicBezTo>
                      <a:pt x="912" y="1582"/>
                      <a:pt x="912" y="1583"/>
                      <a:pt x="912" y="1584"/>
                    </a:cubicBezTo>
                    <a:lnTo>
                      <a:pt x="912" y="1584"/>
                    </a:lnTo>
                    <a:cubicBezTo>
                      <a:pt x="912" y="1583"/>
                      <a:pt x="912" y="1582"/>
                      <a:pt x="912" y="1582"/>
                    </a:cubicBezTo>
                    <a:close/>
                    <a:moveTo>
                      <a:pt x="854" y="1621"/>
                    </a:moveTo>
                    <a:cubicBezTo>
                      <a:pt x="854" y="1622"/>
                      <a:pt x="854" y="1622"/>
                      <a:pt x="853" y="1623"/>
                    </a:cubicBezTo>
                    <a:lnTo>
                      <a:pt x="853" y="1623"/>
                    </a:lnTo>
                    <a:cubicBezTo>
                      <a:pt x="854" y="1623"/>
                      <a:pt x="854" y="1622"/>
                      <a:pt x="854" y="1621"/>
                    </a:cubicBezTo>
                    <a:close/>
                    <a:moveTo>
                      <a:pt x="732" y="1633"/>
                    </a:moveTo>
                    <a:cubicBezTo>
                      <a:pt x="732" y="1633"/>
                      <a:pt x="732" y="1633"/>
                      <a:pt x="733" y="1633"/>
                    </a:cubicBezTo>
                    <a:lnTo>
                      <a:pt x="733" y="1633"/>
                    </a:lnTo>
                    <a:cubicBezTo>
                      <a:pt x="732" y="1633"/>
                      <a:pt x="732" y="1633"/>
                      <a:pt x="732" y="1633"/>
                    </a:cubicBezTo>
                    <a:close/>
                    <a:moveTo>
                      <a:pt x="657" y="1714"/>
                    </a:moveTo>
                    <a:cubicBezTo>
                      <a:pt x="659" y="1716"/>
                      <a:pt x="659" y="1717"/>
                      <a:pt x="657" y="1717"/>
                    </a:cubicBezTo>
                    <a:cubicBezTo>
                      <a:pt x="657" y="1716"/>
                      <a:pt x="657" y="1714"/>
                      <a:pt x="657" y="1714"/>
                    </a:cubicBezTo>
                    <a:close/>
                    <a:moveTo>
                      <a:pt x="643" y="2118"/>
                    </a:moveTo>
                    <a:lnTo>
                      <a:pt x="643" y="2118"/>
                    </a:lnTo>
                    <a:cubicBezTo>
                      <a:pt x="639" y="2127"/>
                      <a:pt x="635" y="2136"/>
                      <a:pt x="634" y="2143"/>
                    </a:cubicBezTo>
                    <a:lnTo>
                      <a:pt x="634" y="2143"/>
                    </a:lnTo>
                    <a:cubicBezTo>
                      <a:pt x="634" y="2140"/>
                      <a:pt x="632" y="2137"/>
                      <a:pt x="630" y="2135"/>
                    </a:cubicBezTo>
                    <a:lnTo>
                      <a:pt x="630" y="2135"/>
                    </a:lnTo>
                    <a:cubicBezTo>
                      <a:pt x="634" y="2129"/>
                      <a:pt x="639" y="2124"/>
                      <a:pt x="643" y="2118"/>
                    </a:cubicBezTo>
                    <a:close/>
                    <a:moveTo>
                      <a:pt x="639" y="2225"/>
                    </a:moveTo>
                    <a:cubicBezTo>
                      <a:pt x="638" y="2226"/>
                      <a:pt x="638" y="2227"/>
                      <a:pt x="638" y="2228"/>
                    </a:cubicBezTo>
                    <a:cubicBezTo>
                      <a:pt x="639" y="2227"/>
                      <a:pt x="639" y="2226"/>
                      <a:pt x="639" y="2225"/>
                    </a:cubicBezTo>
                    <a:close/>
                    <a:moveTo>
                      <a:pt x="618" y="2148"/>
                    </a:moveTo>
                    <a:lnTo>
                      <a:pt x="618" y="2148"/>
                    </a:lnTo>
                    <a:cubicBezTo>
                      <a:pt x="619" y="2155"/>
                      <a:pt x="620" y="2161"/>
                      <a:pt x="621" y="2169"/>
                    </a:cubicBezTo>
                    <a:cubicBezTo>
                      <a:pt x="621" y="2167"/>
                      <a:pt x="621" y="2167"/>
                      <a:pt x="622" y="2167"/>
                    </a:cubicBezTo>
                    <a:cubicBezTo>
                      <a:pt x="622" y="2167"/>
                      <a:pt x="622" y="2167"/>
                      <a:pt x="622" y="2167"/>
                    </a:cubicBezTo>
                    <a:cubicBezTo>
                      <a:pt x="622" y="2167"/>
                      <a:pt x="624" y="2180"/>
                      <a:pt x="624" y="2182"/>
                    </a:cubicBezTo>
                    <a:cubicBezTo>
                      <a:pt x="622" y="2177"/>
                      <a:pt x="622" y="2173"/>
                      <a:pt x="621" y="2169"/>
                    </a:cubicBezTo>
                    <a:lnTo>
                      <a:pt x="621" y="2169"/>
                    </a:lnTo>
                    <a:cubicBezTo>
                      <a:pt x="617" y="2174"/>
                      <a:pt x="627" y="2195"/>
                      <a:pt x="627" y="2201"/>
                    </a:cubicBezTo>
                    <a:cubicBezTo>
                      <a:pt x="628" y="2205"/>
                      <a:pt x="629" y="2207"/>
                      <a:pt x="629" y="2207"/>
                    </a:cubicBezTo>
                    <a:cubicBezTo>
                      <a:pt x="630" y="2207"/>
                      <a:pt x="630" y="2206"/>
                      <a:pt x="630" y="2205"/>
                    </a:cubicBezTo>
                    <a:cubicBezTo>
                      <a:pt x="627" y="2198"/>
                      <a:pt x="624" y="2190"/>
                      <a:pt x="628" y="2183"/>
                    </a:cubicBezTo>
                    <a:cubicBezTo>
                      <a:pt x="628" y="2183"/>
                      <a:pt x="628" y="2183"/>
                      <a:pt x="628" y="2183"/>
                    </a:cubicBezTo>
                    <a:cubicBezTo>
                      <a:pt x="628" y="2183"/>
                      <a:pt x="630" y="2198"/>
                      <a:pt x="630" y="2205"/>
                    </a:cubicBezTo>
                    <a:cubicBezTo>
                      <a:pt x="633" y="2211"/>
                      <a:pt x="638" y="2218"/>
                      <a:pt x="639" y="2225"/>
                    </a:cubicBezTo>
                    <a:lnTo>
                      <a:pt x="639" y="2225"/>
                    </a:lnTo>
                    <a:cubicBezTo>
                      <a:pt x="639" y="2217"/>
                      <a:pt x="639" y="2214"/>
                      <a:pt x="639" y="2214"/>
                    </a:cubicBezTo>
                    <a:cubicBezTo>
                      <a:pt x="639" y="2214"/>
                      <a:pt x="641" y="2226"/>
                      <a:pt x="647" y="2237"/>
                    </a:cubicBezTo>
                    <a:cubicBezTo>
                      <a:pt x="647" y="2228"/>
                      <a:pt x="647" y="2220"/>
                      <a:pt x="649" y="2211"/>
                    </a:cubicBezTo>
                    <a:lnTo>
                      <a:pt x="649" y="2211"/>
                    </a:lnTo>
                    <a:cubicBezTo>
                      <a:pt x="647" y="2224"/>
                      <a:pt x="653" y="2234"/>
                      <a:pt x="653" y="2246"/>
                    </a:cubicBezTo>
                    <a:lnTo>
                      <a:pt x="653" y="2225"/>
                    </a:lnTo>
                    <a:cubicBezTo>
                      <a:pt x="653" y="2238"/>
                      <a:pt x="662" y="2250"/>
                      <a:pt x="666" y="2260"/>
                    </a:cubicBezTo>
                    <a:cubicBezTo>
                      <a:pt x="667" y="2255"/>
                      <a:pt x="667" y="2247"/>
                      <a:pt x="669" y="2241"/>
                    </a:cubicBezTo>
                    <a:cubicBezTo>
                      <a:pt x="670" y="2249"/>
                      <a:pt x="672" y="2253"/>
                      <a:pt x="675" y="2259"/>
                    </a:cubicBezTo>
                    <a:cubicBezTo>
                      <a:pt x="676" y="2256"/>
                      <a:pt x="678" y="2252"/>
                      <a:pt x="678" y="2247"/>
                    </a:cubicBezTo>
                    <a:cubicBezTo>
                      <a:pt x="679" y="2254"/>
                      <a:pt x="682" y="2261"/>
                      <a:pt x="685" y="2261"/>
                    </a:cubicBezTo>
                    <a:cubicBezTo>
                      <a:pt x="686" y="2261"/>
                      <a:pt x="687" y="2258"/>
                      <a:pt x="688" y="2250"/>
                    </a:cubicBezTo>
                    <a:cubicBezTo>
                      <a:pt x="689" y="2256"/>
                      <a:pt x="692" y="2260"/>
                      <a:pt x="695" y="2265"/>
                    </a:cubicBezTo>
                    <a:cubicBezTo>
                      <a:pt x="696" y="2261"/>
                      <a:pt x="697" y="2258"/>
                      <a:pt x="698" y="2254"/>
                    </a:cubicBezTo>
                    <a:lnTo>
                      <a:pt x="698" y="2254"/>
                    </a:lnTo>
                    <a:cubicBezTo>
                      <a:pt x="698" y="2260"/>
                      <a:pt x="700" y="2265"/>
                      <a:pt x="703" y="2265"/>
                    </a:cubicBezTo>
                    <a:cubicBezTo>
                      <a:pt x="705" y="2265"/>
                      <a:pt x="708" y="2263"/>
                      <a:pt x="710" y="2257"/>
                    </a:cubicBezTo>
                    <a:cubicBezTo>
                      <a:pt x="714" y="2262"/>
                      <a:pt x="714" y="2266"/>
                      <a:pt x="717" y="2271"/>
                    </a:cubicBezTo>
                    <a:cubicBezTo>
                      <a:pt x="720" y="2267"/>
                      <a:pt x="722" y="2266"/>
                      <a:pt x="723" y="2266"/>
                    </a:cubicBezTo>
                    <a:cubicBezTo>
                      <a:pt x="727" y="2266"/>
                      <a:pt x="727" y="2274"/>
                      <a:pt x="730" y="2274"/>
                    </a:cubicBezTo>
                    <a:cubicBezTo>
                      <a:pt x="731" y="2274"/>
                      <a:pt x="731" y="2274"/>
                      <a:pt x="732" y="2273"/>
                    </a:cubicBezTo>
                    <a:cubicBezTo>
                      <a:pt x="733" y="2272"/>
                      <a:pt x="734" y="2265"/>
                      <a:pt x="736" y="2263"/>
                    </a:cubicBezTo>
                    <a:cubicBezTo>
                      <a:pt x="737" y="2266"/>
                      <a:pt x="738" y="2268"/>
                      <a:pt x="739" y="2268"/>
                    </a:cubicBezTo>
                    <a:cubicBezTo>
                      <a:pt x="741" y="2268"/>
                      <a:pt x="742" y="2264"/>
                      <a:pt x="742" y="2259"/>
                    </a:cubicBezTo>
                    <a:cubicBezTo>
                      <a:pt x="742" y="2260"/>
                      <a:pt x="742" y="2260"/>
                      <a:pt x="743" y="2262"/>
                    </a:cubicBezTo>
                    <a:cubicBezTo>
                      <a:pt x="743" y="2260"/>
                      <a:pt x="743" y="2259"/>
                      <a:pt x="740" y="2253"/>
                    </a:cubicBezTo>
                    <a:cubicBezTo>
                      <a:pt x="741" y="2252"/>
                      <a:pt x="742" y="2251"/>
                      <a:pt x="744" y="2251"/>
                    </a:cubicBezTo>
                    <a:cubicBezTo>
                      <a:pt x="747" y="2251"/>
                      <a:pt x="753" y="2257"/>
                      <a:pt x="762" y="2287"/>
                    </a:cubicBezTo>
                    <a:cubicBezTo>
                      <a:pt x="774" y="2320"/>
                      <a:pt x="762" y="2378"/>
                      <a:pt x="753" y="2418"/>
                    </a:cubicBezTo>
                    <a:cubicBezTo>
                      <a:pt x="752" y="2418"/>
                      <a:pt x="751" y="2416"/>
                      <a:pt x="749" y="2416"/>
                    </a:cubicBezTo>
                    <a:cubicBezTo>
                      <a:pt x="737" y="2416"/>
                      <a:pt x="713" y="2375"/>
                      <a:pt x="689" y="2361"/>
                    </a:cubicBezTo>
                    <a:cubicBezTo>
                      <a:pt x="688" y="2361"/>
                      <a:pt x="682" y="2359"/>
                      <a:pt x="682" y="2358"/>
                    </a:cubicBezTo>
                    <a:cubicBezTo>
                      <a:pt x="682" y="2354"/>
                      <a:pt x="672" y="2346"/>
                      <a:pt x="667" y="2339"/>
                    </a:cubicBezTo>
                    <a:lnTo>
                      <a:pt x="669" y="2336"/>
                    </a:lnTo>
                    <a:cubicBezTo>
                      <a:pt x="666" y="2332"/>
                      <a:pt x="663" y="2326"/>
                      <a:pt x="660" y="2320"/>
                    </a:cubicBezTo>
                    <a:cubicBezTo>
                      <a:pt x="657" y="2314"/>
                      <a:pt x="656" y="2310"/>
                      <a:pt x="653" y="2307"/>
                    </a:cubicBezTo>
                    <a:cubicBezTo>
                      <a:pt x="643" y="2291"/>
                      <a:pt x="631" y="2271"/>
                      <a:pt x="618" y="2247"/>
                    </a:cubicBezTo>
                    <a:cubicBezTo>
                      <a:pt x="595" y="2209"/>
                      <a:pt x="603" y="2196"/>
                      <a:pt x="608" y="2164"/>
                    </a:cubicBezTo>
                    <a:cubicBezTo>
                      <a:pt x="608" y="2160"/>
                      <a:pt x="612" y="2156"/>
                      <a:pt x="616" y="2150"/>
                    </a:cubicBezTo>
                    <a:lnTo>
                      <a:pt x="616" y="2150"/>
                    </a:lnTo>
                    <a:cubicBezTo>
                      <a:pt x="616" y="2150"/>
                      <a:pt x="616" y="2151"/>
                      <a:pt x="617" y="2151"/>
                    </a:cubicBezTo>
                    <a:cubicBezTo>
                      <a:pt x="617" y="2151"/>
                      <a:pt x="616" y="2150"/>
                      <a:pt x="616" y="2150"/>
                    </a:cubicBezTo>
                    <a:lnTo>
                      <a:pt x="616" y="2150"/>
                    </a:lnTo>
                    <a:cubicBezTo>
                      <a:pt x="617" y="2149"/>
                      <a:pt x="617" y="2149"/>
                      <a:pt x="618" y="2148"/>
                    </a:cubicBezTo>
                    <a:close/>
                    <a:moveTo>
                      <a:pt x="2060" y="0"/>
                    </a:moveTo>
                    <a:cubicBezTo>
                      <a:pt x="2027" y="0"/>
                      <a:pt x="1992" y="4"/>
                      <a:pt x="1958" y="13"/>
                    </a:cubicBezTo>
                    <a:cubicBezTo>
                      <a:pt x="1878" y="33"/>
                      <a:pt x="1810" y="75"/>
                      <a:pt x="1757" y="132"/>
                    </a:cubicBezTo>
                    <a:lnTo>
                      <a:pt x="1756" y="132"/>
                    </a:lnTo>
                    <a:lnTo>
                      <a:pt x="1754" y="135"/>
                    </a:lnTo>
                    <a:cubicBezTo>
                      <a:pt x="1728" y="163"/>
                      <a:pt x="1706" y="193"/>
                      <a:pt x="1689" y="228"/>
                    </a:cubicBezTo>
                    <a:lnTo>
                      <a:pt x="1687" y="230"/>
                    </a:lnTo>
                    <a:cubicBezTo>
                      <a:pt x="1643" y="317"/>
                      <a:pt x="1629" y="421"/>
                      <a:pt x="1655" y="524"/>
                    </a:cubicBezTo>
                    <a:cubicBezTo>
                      <a:pt x="1679" y="619"/>
                      <a:pt x="1735" y="699"/>
                      <a:pt x="1808" y="754"/>
                    </a:cubicBezTo>
                    <a:lnTo>
                      <a:pt x="1808" y="754"/>
                    </a:lnTo>
                    <a:cubicBezTo>
                      <a:pt x="1808" y="769"/>
                      <a:pt x="1811" y="796"/>
                      <a:pt x="1821" y="808"/>
                    </a:cubicBezTo>
                    <a:cubicBezTo>
                      <a:pt x="1831" y="820"/>
                      <a:pt x="1885" y="881"/>
                      <a:pt x="1898" y="903"/>
                    </a:cubicBezTo>
                    <a:cubicBezTo>
                      <a:pt x="1913" y="926"/>
                      <a:pt x="1949" y="984"/>
                      <a:pt x="1964" y="1027"/>
                    </a:cubicBezTo>
                    <a:cubicBezTo>
                      <a:pt x="1979" y="1070"/>
                      <a:pt x="2030" y="1316"/>
                      <a:pt x="2038" y="1369"/>
                    </a:cubicBezTo>
                    <a:cubicBezTo>
                      <a:pt x="2046" y="1420"/>
                      <a:pt x="2075" y="1618"/>
                      <a:pt x="2085" y="1701"/>
                    </a:cubicBezTo>
                    <a:cubicBezTo>
                      <a:pt x="2095" y="1784"/>
                      <a:pt x="2107" y="1871"/>
                      <a:pt x="2108" y="1889"/>
                    </a:cubicBezTo>
                    <a:cubicBezTo>
                      <a:pt x="2110" y="1906"/>
                      <a:pt x="2114" y="1937"/>
                      <a:pt x="2089" y="1957"/>
                    </a:cubicBezTo>
                    <a:cubicBezTo>
                      <a:pt x="2063" y="1976"/>
                      <a:pt x="1971" y="2036"/>
                      <a:pt x="1914" y="2110"/>
                    </a:cubicBezTo>
                    <a:cubicBezTo>
                      <a:pt x="1856" y="2186"/>
                      <a:pt x="1801" y="2282"/>
                      <a:pt x="1759" y="2289"/>
                    </a:cubicBezTo>
                    <a:cubicBezTo>
                      <a:pt x="1716" y="2295"/>
                      <a:pt x="1693" y="2300"/>
                      <a:pt x="1610" y="2329"/>
                    </a:cubicBezTo>
                    <a:cubicBezTo>
                      <a:pt x="1527" y="2358"/>
                      <a:pt x="1445" y="2396"/>
                      <a:pt x="1394" y="2440"/>
                    </a:cubicBezTo>
                    <a:cubicBezTo>
                      <a:pt x="1370" y="2460"/>
                      <a:pt x="1346" y="2477"/>
                      <a:pt x="1327" y="2492"/>
                    </a:cubicBezTo>
                    <a:cubicBezTo>
                      <a:pt x="1323" y="2483"/>
                      <a:pt x="1322" y="2477"/>
                      <a:pt x="1322" y="2474"/>
                    </a:cubicBezTo>
                    <a:cubicBezTo>
                      <a:pt x="1323" y="2461"/>
                      <a:pt x="1300" y="2426"/>
                      <a:pt x="1288" y="2407"/>
                    </a:cubicBezTo>
                    <a:cubicBezTo>
                      <a:pt x="1287" y="2409"/>
                      <a:pt x="1285" y="2409"/>
                      <a:pt x="1285" y="2409"/>
                    </a:cubicBezTo>
                    <a:lnTo>
                      <a:pt x="1284" y="2409"/>
                    </a:lnTo>
                    <a:cubicBezTo>
                      <a:pt x="1284" y="2410"/>
                      <a:pt x="1282" y="2410"/>
                      <a:pt x="1282" y="2410"/>
                    </a:cubicBezTo>
                    <a:cubicBezTo>
                      <a:pt x="1277" y="2414"/>
                      <a:pt x="1283" y="2416"/>
                      <a:pt x="1281" y="2416"/>
                    </a:cubicBezTo>
                    <a:cubicBezTo>
                      <a:pt x="1280" y="2416"/>
                      <a:pt x="1276" y="2416"/>
                      <a:pt x="1263" y="2413"/>
                    </a:cubicBezTo>
                    <a:cubicBezTo>
                      <a:pt x="1263" y="2412"/>
                      <a:pt x="1253" y="2409"/>
                      <a:pt x="1244" y="2406"/>
                    </a:cubicBezTo>
                    <a:cubicBezTo>
                      <a:pt x="1195" y="2390"/>
                      <a:pt x="1161" y="2384"/>
                      <a:pt x="1145" y="2380"/>
                    </a:cubicBezTo>
                    <a:cubicBezTo>
                      <a:pt x="1142" y="2387"/>
                      <a:pt x="1141" y="2397"/>
                      <a:pt x="1138" y="2407"/>
                    </a:cubicBezTo>
                    <a:cubicBezTo>
                      <a:pt x="1137" y="2409"/>
                      <a:pt x="1137" y="2410"/>
                      <a:pt x="1137" y="2412"/>
                    </a:cubicBezTo>
                    <a:cubicBezTo>
                      <a:pt x="1131" y="2386"/>
                      <a:pt x="1122" y="2351"/>
                      <a:pt x="1119" y="2323"/>
                    </a:cubicBezTo>
                    <a:cubicBezTo>
                      <a:pt x="1116" y="2281"/>
                      <a:pt x="1141" y="2282"/>
                      <a:pt x="1174" y="2275"/>
                    </a:cubicBezTo>
                    <a:cubicBezTo>
                      <a:pt x="1206" y="2269"/>
                      <a:pt x="1205" y="2252"/>
                      <a:pt x="1208" y="2233"/>
                    </a:cubicBezTo>
                    <a:cubicBezTo>
                      <a:pt x="1211" y="2214"/>
                      <a:pt x="1205" y="2186"/>
                      <a:pt x="1222" y="2163"/>
                    </a:cubicBezTo>
                    <a:cubicBezTo>
                      <a:pt x="1240" y="2139"/>
                      <a:pt x="1231" y="2075"/>
                      <a:pt x="1221" y="2046"/>
                    </a:cubicBezTo>
                    <a:cubicBezTo>
                      <a:pt x="1209" y="2019"/>
                      <a:pt x="1198" y="1973"/>
                      <a:pt x="1201" y="1941"/>
                    </a:cubicBezTo>
                    <a:cubicBezTo>
                      <a:pt x="1202" y="1908"/>
                      <a:pt x="1204" y="1870"/>
                      <a:pt x="1196" y="1852"/>
                    </a:cubicBezTo>
                    <a:cubicBezTo>
                      <a:pt x="1189" y="1835"/>
                      <a:pt x="1148" y="1761"/>
                      <a:pt x="1148" y="1756"/>
                    </a:cubicBezTo>
                    <a:cubicBezTo>
                      <a:pt x="1167" y="1734"/>
                      <a:pt x="1193" y="1700"/>
                      <a:pt x="1183" y="1665"/>
                    </a:cubicBezTo>
                    <a:cubicBezTo>
                      <a:pt x="1182" y="1660"/>
                      <a:pt x="1180" y="1637"/>
                      <a:pt x="1176" y="1635"/>
                    </a:cubicBezTo>
                    <a:cubicBezTo>
                      <a:pt x="1173" y="1635"/>
                      <a:pt x="1176" y="1641"/>
                      <a:pt x="1176" y="1641"/>
                    </a:cubicBezTo>
                    <a:cubicBezTo>
                      <a:pt x="1179" y="1649"/>
                      <a:pt x="1179" y="1654"/>
                      <a:pt x="1177" y="1662"/>
                    </a:cubicBezTo>
                    <a:cubicBezTo>
                      <a:pt x="1177" y="1673"/>
                      <a:pt x="1169" y="1685"/>
                      <a:pt x="1161" y="1692"/>
                    </a:cubicBezTo>
                    <a:cubicBezTo>
                      <a:pt x="1158" y="1696"/>
                      <a:pt x="1156" y="1698"/>
                      <a:pt x="1155" y="1698"/>
                    </a:cubicBezTo>
                    <a:cubicBezTo>
                      <a:pt x="1151" y="1698"/>
                      <a:pt x="1164" y="1667"/>
                      <a:pt x="1166" y="1654"/>
                    </a:cubicBezTo>
                    <a:cubicBezTo>
                      <a:pt x="1166" y="1648"/>
                      <a:pt x="1154" y="1627"/>
                      <a:pt x="1153" y="1627"/>
                    </a:cubicBezTo>
                    <a:lnTo>
                      <a:pt x="1153" y="1627"/>
                    </a:lnTo>
                    <a:cubicBezTo>
                      <a:pt x="1152" y="1627"/>
                      <a:pt x="1152" y="1628"/>
                      <a:pt x="1153" y="1630"/>
                    </a:cubicBezTo>
                    <a:cubicBezTo>
                      <a:pt x="1157" y="1650"/>
                      <a:pt x="1153" y="1665"/>
                      <a:pt x="1141" y="1682"/>
                    </a:cubicBezTo>
                    <a:cubicBezTo>
                      <a:pt x="1144" y="1665"/>
                      <a:pt x="1153" y="1651"/>
                      <a:pt x="1148" y="1633"/>
                    </a:cubicBezTo>
                    <a:cubicBezTo>
                      <a:pt x="1145" y="1621"/>
                      <a:pt x="1138" y="1612"/>
                      <a:pt x="1134" y="1600"/>
                    </a:cubicBezTo>
                    <a:lnTo>
                      <a:pt x="1134" y="1600"/>
                    </a:lnTo>
                    <a:cubicBezTo>
                      <a:pt x="1132" y="1611"/>
                      <a:pt x="1135" y="1621"/>
                      <a:pt x="1134" y="1631"/>
                    </a:cubicBezTo>
                    <a:cubicBezTo>
                      <a:pt x="1131" y="1660"/>
                      <a:pt x="1128" y="1666"/>
                      <a:pt x="1123" y="1666"/>
                    </a:cubicBezTo>
                    <a:cubicBezTo>
                      <a:pt x="1123" y="1659"/>
                      <a:pt x="1125" y="1650"/>
                      <a:pt x="1125" y="1641"/>
                    </a:cubicBezTo>
                    <a:cubicBezTo>
                      <a:pt x="1126" y="1635"/>
                      <a:pt x="1123" y="1630"/>
                      <a:pt x="1122" y="1625"/>
                    </a:cubicBezTo>
                    <a:lnTo>
                      <a:pt x="1122" y="1625"/>
                    </a:lnTo>
                    <a:cubicBezTo>
                      <a:pt x="1123" y="1633"/>
                      <a:pt x="1119" y="1646"/>
                      <a:pt x="1116" y="1651"/>
                    </a:cubicBezTo>
                    <a:cubicBezTo>
                      <a:pt x="1115" y="1646"/>
                      <a:pt x="1118" y="1638"/>
                      <a:pt x="1116" y="1633"/>
                    </a:cubicBezTo>
                    <a:cubicBezTo>
                      <a:pt x="1116" y="1631"/>
                      <a:pt x="1115" y="1630"/>
                      <a:pt x="1115" y="1627"/>
                    </a:cubicBezTo>
                    <a:cubicBezTo>
                      <a:pt x="1113" y="1631"/>
                      <a:pt x="1115" y="1635"/>
                      <a:pt x="1113" y="1638"/>
                    </a:cubicBezTo>
                    <a:cubicBezTo>
                      <a:pt x="1112" y="1643"/>
                      <a:pt x="1109" y="1644"/>
                      <a:pt x="1104" y="1647"/>
                    </a:cubicBezTo>
                    <a:cubicBezTo>
                      <a:pt x="1100" y="1633"/>
                      <a:pt x="1094" y="1619"/>
                      <a:pt x="1090" y="1603"/>
                    </a:cubicBezTo>
                    <a:cubicBezTo>
                      <a:pt x="1089" y="1599"/>
                      <a:pt x="1086" y="1576"/>
                      <a:pt x="1086" y="1576"/>
                    </a:cubicBezTo>
                    <a:cubicBezTo>
                      <a:pt x="1086" y="1576"/>
                      <a:pt x="1086" y="1577"/>
                      <a:pt x="1086" y="1577"/>
                    </a:cubicBezTo>
                    <a:cubicBezTo>
                      <a:pt x="1086" y="1596"/>
                      <a:pt x="1071" y="1614"/>
                      <a:pt x="1077" y="1631"/>
                    </a:cubicBezTo>
                    <a:cubicBezTo>
                      <a:pt x="1067" y="1621"/>
                      <a:pt x="1058" y="1592"/>
                      <a:pt x="1059" y="1576"/>
                    </a:cubicBezTo>
                    <a:lnTo>
                      <a:pt x="1059" y="1576"/>
                    </a:lnTo>
                    <a:cubicBezTo>
                      <a:pt x="1058" y="1592"/>
                      <a:pt x="1054" y="1603"/>
                      <a:pt x="1052" y="1619"/>
                    </a:cubicBezTo>
                    <a:cubicBezTo>
                      <a:pt x="1049" y="1603"/>
                      <a:pt x="1030" y="1565"/>
                      <a:pt x="1013" y="1564"/>
                    </a:cubicBezTo>
                    <a:lnTo>
                      <a:pt x="1013" y="1564"/>
                    </a:lnTo>
                    <a:cubicBezTo>
                      <a:pt x="1017" y="1571"/>
                      <a:pt x="1029" y="1611"/>
                      <a:pt x="1019" y="1619"/>
                    </a:cubicBezTo>
                    <a:cubicBezTo>
                      <a:pt x="1016" y="1614"/>
                      <a:pt x="1017" y="1606"/>
                      <a:pt x="1014" y="1600"/>
                    </a:cubicBezTo>
                    <a:cubicBezTo>
                      <a:pt x="1013" y="1595"/>
                      <a:pt x="1007" y="1590"/>
                      <a:pt x="1003" y="1587"/>
                    </a:cubicBezTo>
                    <a:lnTo>
                      <a:pt x="1003" y="1587"/>
                    </a:lnTo>
                    <a:cubicBezTo>
                      <a:pt x="1004" y="1590"/>
                      <a:pt x="1008" y="1599"/>
                      <a:pt x="1005" y="1603"/>
                    </a:cubicBezTo>
                    <a:cubicBezTo>
                      <a:pt x="1005" y="1603"/>
                      <a:pt x="1001" y="1592"/>
                      <a:pt x="998" y="1589"/>
                    </a:cubicBezTo>
                    <a:cubicBezTo>
                      <a:pt x="994" y="1583"/>
                      <a:pt x="987" y="1577"/>
                      <a:pt x="978" y="1574"/>
                    </a:cubicBezTo>
                    <a:lnTo>
                      <a:pt x="978" y="1574"/>
                    </a:lnTo>
                    <a:cubicBezTo>
                      <a:pt x="978" y="1574"/>
                      <a:pt x="979" y="1576"/>
                      <a:pt x="979" y="1576"/>
                    </a:cubicBezTo>
                    <a:cubicBezTo>
                      <a:pt x="982" y="1580"/>
                      <a:pt x="987" y="1583"/>
                      <a:pt x="989" y="1586"/>
                    </a:cubicBezTo>
                    <a:cubicBezTo>
                      <a:pt x="989" y="1587"/>
                      <a:pt x="989" y="1590"/>
                      <a:pt x="989" y="1592"/>
                    </a:cubicBezTo>
                    <a:cubicBezTo>
                      <a:pt x="991" y="1592"/>
                      <a:pt x="991" y="1593"/>
                      <a:pt x="989" y="1593"/>
                    </a:cubicBezTo>
                    <a:cubicBezTo>
                      <a:pt x="988" y="1593"/>
                      <a:pt x="988" y="1590"/>
                      <a:pt x="988" y="1589"/>
                    </a:cubicBezTo>
                    <a:cubicBezTo>
                      <a:pt x="984" y="1584"/>
                      <a:pt x="979" y="1579"/>
                      <a:pt x="973" y="1576"/>
                    </a:cubicBezTo>
                    <a:lnTo>
                      <a:pt x="973" y="1576"/>
                    </a:lnTo>
                    <a:cubicBezTo>
                      <a:pt x="975" y="1579"/>
                      <a:pt x="976" y="1583"/>
                      <a:pt x="976" y="1587"/>
                    </a:cubicBezTo>
                    <a:cubicBezTo>
                      <a:pt x="972" y="1584"/>
                      <a:pt x="969" y="1582"/>
                      <a:pt x="965" y="1579"/>
                    </a:cubicBezTo>
                    <a:cubicBezTo>
                      <a:pt x="964" y="1578"/>
                      <a:pt x="964" y="1578"/>
                      <a:pt x="964" y="1578"/>
                    </a:cubicBezTo>
                    <a:lnTo>
                      <a:pt x="964" y="1578"/>
                    </a:lnTo>
                    <a:cubicBezTo>
                      <a:pt x="961" y="1578"/>
                      <a:pt x="973" y="1601"/>
                      <a:pt x="970" y="1608"/>
                    </a:cubicBezTo>
                    <a:cubicBezTo>
                      <a:pt x="970" y="1608"/>
                      <a:pt x="970" y="1608"/>
                      <a:pt x="970" y="1608"/>
                    </a:cubicBezTo>
                    <a:cubicBezTo>
                      <a:pt x="969" y="1608"/>
                      <a:pt x="962" y="1599"/>
                      <a:pt x="962" y="1599"/>
                    </a:cubicBezTo>
                    <a:cubicBezTo>
                      <a:pt x="947" y="1586"/>
                      <a:pt x="938" y="1583"/>
                      <a:pt x="931" y="1564"/>
                    </a:cubicBezTo>
                    <a:lnTo>
                      <a:pt x="931" y="1564"/>
                    </a:lnTo>
                    <a:cubicBezTo>
                      <a:pt x="934" y="1576"/>
                      <a:pt x="932" y="1590"/>
                      <a:pt x="935" y="1602"/>
                    </a:cubicBezTo>
                    <a:lnTo>
                      <a:pt x="935" y="1602"/>
                    </a:lnTo>
                    <a:cubicBezTo>
                      <a:pt x="933" y="1598"/>
                      <a:pt x="931" y="1593"/>
                      <a:pt x="930" y="1590"/>
                    </a:cubicBezTo>
                    <a:cubicBezTo>
                      <a:pt x="928" y="1586"/>
                      <a:pt x="927" y="1582"/>
                      <a:pt x="924" y="1576"/>
                    </a:cubicBezTo>
                    <a:cubicBezTo>
                      <a:pt x="922" y="1589"/>
                      <a:pt x="921" y="1612"/>
                      <a:pt x="912" y="1619"/>
                    </a:cubicBezTo>
                    <a:cubicBezTo>
                      <a:pt x="909" y="1609"/>
                      <a:pt x="911" y="1596"/>
                      <a:pt x="912" y="1584"/>
                    </a:cubicBezTo>
                    <a:lnTo>
                      <a:pt x="912" y="1584"/>
                    </a:lnTo>
                    <a:cubicBezTo>
                      <a:pt x="910" y="1599"/>
                      <a:pt x="903" y="1614"/>
                      <a:pt x="896" y="1627"/>
                    </a:cubicBezTo>
                    <a:cubicBezTo>
                      <a:pt x="892" y="1616"/>
                      <a:pt x="895" y="1606"/>
                      <a:pt x="895" y="1595"/>
                    </a:cubicBezTo>
                    <a:lnTo>
                      <a:pt x="895" y="1595"/>
                    </a:lnTo>
                    <a:cubicBezTo>
                      <a:pt x="889" y="1608"/>
                      <a:pt x="877" y="1619"/>
                      <a:pt x="870" y="1633"/>
                    </a:cubicBezTo>
                    <a:cubicBezTo>
                      <a:pt x="870" y="1627"/>
                      <a:pt x="871" y="1619"/>
                      <a:pt x="873" y="1614"/>
                    </a:cubicBezTo>
                    <a:cubicBezTo>
                      <a:pt x="874" y="1612"/>
                      <a:pt x="875" y="1609"/>
                      <a:pt x="875" y="1609"/>
                    </a:cubicBezTo>
                    <a:lnTo>
                      <a:pt x="875" y="1609"/>
                    </a:lnTo>
                    <a:cubicBezTo>
                      <a:pt x="875" y="1609"/>
                      <a:pt x="875" y="1609"/>
                      <a:pt x="874" y="1609"/>
                    </a:cubicBezTo>
                    <a:cubicBezTo>
                      <a:pt x="871" y="1614"/>
                      <a:pt x="864" y="1618"/>
                      <a:pt x="863" y="1625"/>
                    </a:cubicBezTo>
                    <a:cubicBezTo>
                      <a:pt x="863" y="1621"/>
                      <a:pt x="864" y="1618"/>
                      <a:pt x="864" y="1614"/>
                    </a:cubicBezTo>
                    <a:lnTo>
                      <a:pt x="864" y="1614"/>
                    </a:lnTo>
                    <a:cubicBezTo>
                      <a:pt x="863" y="1618"/>
                      <a:pt x="860" y="1622"/>
                      <a:pt x="857" y="1627"/>
                    </a:cubicBezTo>
                    <a:cubicBezTo>
                      <a:pt x="855" y="1630"/>
                      <a:pt x="854" y="1633"/>
                      <a:pt x="852" y="1635"/>
                    </a:cubicBezTo>
                    <a:cubicBezTo>
                      <a:pt x="852" y="1637"/>
                      <a:pt x="851" y="1643"/>
                      <a:pt x="851" y="1643"/>
                    </a:cubicBezTo>
                    <a:cubicBezTo>
                      <a:pt x="849" y="1638"/>
                      <a:pt x="851" y="1629"/>
                      <a:pt x="853" y="1623"/>
                    </a:cubicBezTo>
                    <a:lnTo>
                      <a:pt x="853" y="1623"/>
                    </a:lnTo>
                    <a:cubicBezTo>
                      <a:pt x="851" y="1629"/>
                      <a:pt x="846" y="1633"/>
                      <a:pt x="844" y="1640"/>
                    </a:cubicBezTo>
                    <a:cubicBezTo>
                      <a:pt x="842" y="1634"/>
                      <a:pt x="845" y="1630"/>
                      <a:pt x="845" y="1624"/>
                    </a:cubicBezTo>
                    <a:lnTo>
                      <a:pt x="845" y="1624"/>
                    </a:lnTo>
                    <a:cubicBezTo>
                      <a:pt x="845" y="1626"/>
                      <a:pt x="840" y="1634"/>
                      <a:pt x="839" y="1634"/>
                    </a:cubicBezTo>
                    <a:cubicBezTo>
                      <a:pt x="839" y="1634"/>
                      <a:pt x="839" y="1634"/>
                      <a:pt x="839" y="1634"/>
                    </a:cubicBezTo>
                    <a:cubicBezTo>
                      <a:pt x="839" y="1634"/>
                      <a:pt x="839" y="1635"/>
                      <a:pt x="839" y="1637"/>
                    </a:cubicBezTo>
                    <a:cubicBezTo>
                      <a:pt x="838" y="1635"/>
                      <a:pt x="839" y="1633"/>
                      <a:pt x="839" y="1631"/>
                    </a:cubicBezTo>
                    <a:cubicBezTo>
                      <a:pt x="839" y="1628"/>
                      <a:pt x="836" y="1624"/>
                      <a:pt x="835" y="1621"/>
                    </a:cubicBezTo>
                    <a:cubicBezTo>
                      <a:pt x="835" y="1619"/>
                      <a:pt x="828" y="1615"/>
                      <a:pt x="828" y="1615"/>
                    </a:cubicBezTo>
                    <a:lnTo>
                      <a:pt x="828" y="1615"/>
                    </a:lnTo>
                    <a:cubicBezTo>
                      <a:pt x="828" y="1618"/>
                      <a:pt x="832" y="1624"/>
                      <a:pt x="834" y="1628"/>
                    </a:cubicBezTo>
                    <a:cubicBezTo>
                      <a:pt x="829" y="1622"/>
                      <a:pt x="826" y="1616"/>
                      <a:pt x="818" y="1616"/>
                    </a:cubicBezTo>
                    <a:cubicBezTo>
                      <a:pt x="819" y="1619"/>
                      <a:pt x="831" y="1631"/>
                      <a:pt x="825" y="1635"/>
                    </a:cubicBezTo>
                    <a:lnTo>
                      <a:pt x="823" y="1635"/>
                    </a:lnTo>
                    <a:cubicBezTo>
                      <a:pt x="818" y="1625"/>
                      <a:pt x="809" y="1616"/>
                      <a:pt x="799" y="1612"/>
                    </a:cubicBezTo>
                    <a:cubicBezTo>
                      <a:pt x="796" y="1611"/>
                      <a:pt x="793" y="1611"/>
                      <a:pt x="790" y="1609"/>
                    </a:cubicBezTo>
                    <a:cubicBezTo>
                      <a:pt x="788" y="1609"/>
                      <a:pt x="787" y="1608"/>
                      <a:pt x="785" y="1608"/>
                    </a:cubicBezTo>
                    <a:lnTo>
                      <a:pt x="785" y="1608"/>
                    </a:lnTo>
                    <a:cubicBezTo>
                      <a:pt x="791" y="1611"/>
                      <a:pt x="799" y="1619"/>
                      <a:pt x="803" y="1625"/>
                    </a:cubicBezTo>
                    <a:cubicBezTo>
                      <a:pt x="797" y="1621"/>
                      <a:pt x="790" y="1618"/>
                      <a:pt x="783" y="1616"/>
                    </a:cubicBezTo>
                    <a:lnTo>
                      <a:pt x="783" y="1616"/>
                    </a:lnTo>
                    <a:cubicBezTo>
                      <a:pt x="785" y="1618"/>
                      <a:pt x="790" y="1622"/>
                      <a:pt x="791" y="1625"/>
                    </a:cubicBezTo>
                    <a:cubicBezTo>
                      <a:pt x="774" y="1621"/>
                      <a:pt x="755" y="1618"/>
                      <a:pt x="733" y="1615"/>
                    </a:cubicBezTo>
                    <a:lnTo>
                      <a:pt x="733" y="1615"/>
                    </a:lnTo>
                    <a:cubicBezTo>
                      <a:pt x="755" y="1626"/>
                      <a:pt x="773" y="1634"/>
                      <a:pt x="755" y="1634"/>
                    </a:cubicBezTo>
                    <a:cubicBezTo>
                      <a:pt x="750" y="1634"/>
                      <a:pt x="743" y="1634"/>
                      <a:pt x="733" y="1633"/>
                    </a:cubicBezTo>
                    <a:lnTo>
                      <a:pt x="733" y="1633"/>
                    </a:lnTo>
                    <a:cubicBezTo>
                      <a:pt x="747" y="1634"/>
                      <a:pt x="758" y="1643"/>
                      <a:pt x="771" y="1647"/>
                    </a:cubicBezTo>
                    <a:cubicBezTo>
                      <a:pt x="775" y="1647"/>
                      <a:pt x="781" y="1649"/>
                      <a:pt x="784" y="1650"/>
                    </a:cubicBezTo>
                    <a:cubicBezTo>
                      <a:pt x="780" y="1650"/>
                      <a:pt x="775" y="1649"/>
                      <a:pt x="771" y="1647"/>
                    </a:cubicBezTo>
                    <a:cubicBezTo>
                      <a:pt x="765" y="1646"/>
                      <a:pt x="759" y="1645"/>
                      <a:pt x="753" y="1645"/>
                    </a:cubicBezTo>
                    <a:cubicBezTo>
                      <a:pt x="745" y="1645"/>
                      <a:pt x="739" y="1646"/>
                      <a:pt x="736" y="1649"/>
                    </a:cubicBezTo>
                    <a:cubicBezTo>
                      <a:pt x="745" y="1650"/>
                      <a:pt x="752" y="1653"/>
                      <a:pt x="758" y="1657"/>
                    </a:cubicBezTo>
                    <a:cubicBezTo>
                      <a:pt x="747" y="1657"/>
                      <a:pt x="737" y="1654"/>
                      <a:pt x="732" y="1654"/>
                    </a:cubicBezTo>
                    <a:cubicBezTo>
                      <a:pt x="726" y="1654"/>
                      <a:pt x="726" y="1657"/>
                      <a:pt x="734" y="1667"/>
                    </a:cubicBezTo>
                    <a:cubicBezTo>
                      <a:pt x="726" y="1666"/>
                      <a:pt x="720" y="1665"/>
                      <a:pt x="716" y="1665"/>
                    </a:cubicBezTo>
                    <a:cubicBezTo>
                      <a:pt x="711" y="1665"/>
                      <a:pt x="713" y="1668"/>
                      <a:pt x="723" y="1676"/>
                    </a:cubicBezTo>
                    <a:cubicBezTo>
                      <a:pt x="719" y="1676"/>
                      <a:pt x="714" y="1676"/>
                      <a:pt x="711" y="1676"/>
                    </a:cubicBezTo>
                    <a:cubicBezTo>
                      <a:pt x="701" y="1676"/>
                      <a:pt x="695" y="1678"/>
                      <a:pt x="708" y="1686"/>
                    </a:cubicBezTo>
                    <a:cubicBezTo>
                      <a:pt x="706" y="1686"/>
                      <a:pt x="704" y="1686"/>
                      <a:pt x="702" y="1686"/>
                    </a:cubicBezTo>
                    <a:cubicBezTo>
                      <a:pt x="696" y="1686"/>
                      <a:pt x="690" y="1687"/>
                      <a:pt x="685" y="1689"/>
                    </a:cubicBezTo>
                    <a:cubicBezTo>
                      <a:pt x="689" y="1695"/>
                      <a:pt x="700" y="1697"/>
                      <a:pt x="704" y="1698"/>
                    </a:cubicBezTo>
                    <a:cubicBezTo>
                      <a:pt x="700" y="1698"/>
                      <a:pt x="694" y="1697"/>
                      <a:pt x="689" y="1697"/>
                    </a:cubicBezTo>
                    <a:cubicBezTo>
                      <a:pt x="678" y="1697"/>
                      <a:pt x="666" y="1699"/>
                      <a:pt x="657" y="1702"/>
                    </a:cubicBezTo>
                    <a:cubicBezTo>
                      <a:pt x="657" y="1698"/>
                      <a:pt x="657" y="1695"/>
                      <a:pt x="656" y="1692"/>
                    </a:cubicBezTo>
                    <a:cubicBezTo>
                      <a:pt x="646" y="1592"/>
                      <a:pt x="653" y="1570"/>
                      <a:pt x="666" y="1547"/>
                    </a:cubicBezTo>
                    <a:cubicBezTo>
                      <a:pt x="681" y="1525"/>
                      <a:pt x="818" y="1331"/>
                      <a:pt x="871" y="1251"/>
                    </a:cubicBezTo>
                    <a:cubicBezTo>
                      <a:pt x="925" y="1171"/>
                      <a:pt x="1021" y="992"/>
                      <a:pt x="1064" y="939"/>
                    </a:cubicBezTo>
                    <a:cubicBezTo>
                      <a:pt x="1104" y="885"/>
                      <a:pt x="1125" y="850"/>
                      <a:pt x="1153" y="821"/>
                    </a:cubicBezTo>
                    <a:cubicBezTo>
                      <a:pt x="1180" y="792"/>
                      <a:pt x="1217" y="763"/>
                      <a:pt x="1222" y="758"/>
                    </a:cubicBezTo>
                    <a:cubicBezTo>
                      <a:pt x="1227" y="753"/>
                      <a:pt x="1253" y="741"/>
                      <a:pt x="1266" y="734"/>
                    </a:cubicBezTo>
                    <a:cubicBezTo>
                      <a:pt x="1310" y="705"/>
                      <a:pt x="1375" y="665"/>
                      <a:pt x="1397" y="645"/>
                    </a:cubicBezTo>
                    <a:cubicBezTo>
                      <a:pt x="1418" y="624"/>
                      <a:pt x="1428" y="601"/>
                      <a:pt x="1444" y="544"/>
                    </a:cubicBezTo>
                    <a:cubicBezTo>
                      <a:pt x="1461" y="488"/>
                      <a:pt x="1472" y="479"/>
                      <a:pt x="1491" y="461"/>
                    </a:cubicBezTo>
                    <a:cubicBezTo>
                      <a:pt x="1509" y="444"/>
                      <a:pt x="1520" y="431"/>
                      <a:pt x="1520" y="429"/>
                    </a:cubicBezTo>
                    <a:cubicBezTo>
                      <a:pt x="1521" y="426"/>
                      <a:pt x="1521" y="412"/>
                      <a:pt x="1512" y="407"/>
                    </a:cubicBezTo>
                    <a:cubicBezTo>
                      <a:pt x="1510" y="406"/>
                      <a:pt x="1506" y="406"/>
                      <a:pt x="1501" y="406"/>
                    </a:cubicBezTo>
                    <a:cubicBezTo>
                      <a:pt x="1487" y="406"/>
                      <a:pt x="1462" y="411"/>
                      <a:pt x="1442" y="428"/>
                    </a:cubicBezTo>
                    <a:cubicBezTo>
                      <a:pt x="1416" y="448"/>
                      <a:pt x="1381" y="493"/>
                      <a:pt x="1381" y="495"/>
                    </a:cubicBezTo>
                    <a:lnTo>
                      <a:pt x="1370" y="506"/>
                    </a:lnTo>
                    <a:cubicBezTo>
                      <a:pt x="1370" y="485"/>
                      <a:pt x="1371" y="442"/>
                      <a:pt x="1374" y="432"/>
                    </a:cubicBezTo>
                    <a:cubicBezTo>
                      <a:pt x="1377" y="423"/>
                      <a:pt x="1394" y="397"/>
                      <a:pt x="1394" y="396"/>
                    </a:cubicBezTo>
                    <a:cubicBezTo>
                      <a:pt x="1412" y="370"/>
                      <a:pt x="1445" y="316"/>
                      <a:pt x="1456" y="284"/>
                    </a:cubicBezTo>
                    <a:cubicBezTo>
                      <a:pt x="1466" y="253"/>
                      <a:pt x="1474" y="231"/>
                      <a:pt x="1474" y="228"/>
                    </a:cubicBezTo>
                    <a:cubicBezTo>
                      <a:pt x="1474" y="227"/>
                      <a:pt x="1477" y="214"/>
                      <a:pt x="1476" y="211"/>
                    </a:cubicBezTo>
                    <a:cubicBezTo>
                      <a:pt x="1475" y="210"/>
                      <a:pt x="1468" y="198"/>
                      <a:pt x="1459" y="198"/>
                    </a:cubicBezTo>
                    <a:cubicBezTo>
                      <a:pt x="1457" y="198"/>
                      <a:pt x="1454" y="199"/>
                      <a:pt x="1451" y="202"/>
                    </a:cubicBezTo>
                    <a:cubicBezTo>
                      <a:pt x="1440" y="214"/>
                      <a:pt x="1402" y="266"/>
                      <a:pt x="1393" y="284"/>
                    </a:cubicBezTo>
                    <a:cubicBezTo>
                      <a:pt x="1384" y="300"/>
                      <a:pt x="1365" y="326"/>
                      <a:pt x="1355" y="340"/>
                    </a:cubicBezTo>
                    <a:lnTo>
                      <a:pt x="1335" y="352"/>
                    </a:lnTo>
                    <a:cubicBezTo>
                      <a:pt x="1339" y="339"/>
                      <a:pt x="1348" y="314"/>
                      <a:pt x="1354" y="305"/>
                    </a:cubicBezTo>
                    <a:cubicBezTo>
                      <a:pt x="1358" y="298"/>
                      <a:pt x="1383" y="246"/>
                      <a:pt x="1386" y="237"/>
                    </a:cubicBezTo>
                    <a:cubicBezTo>
                      <a:pt x="1389" y="228"/>
                      <a:pt x="1415" y="211"/>
                      <a:pt x="1412" y="201"/>
                    </a:cubicBezTo>
                    <a:cubicBezTo>
                      <a:pt x="1409" y="189"/>
                      <a:pt x="1403" y="190"/>
                      <a:pt x="1412" y="177"/>
                    </a:cubicBezTo>
                    <a:cubicBezTo>
                      <a:pt x="1421" y="164"/>
                      <a:pt x="1435" y="154"/>
                      <a:pt x="1435" y="148"/>
                    </a:cubicBezTo>
                    <a:cubicBezTo>
                      <a:pt x="1437" y="141"/>
                      <a:pt x="1447" y="119"/>
                      <a:pt x="1435" y="115"/>
                    </a:cubicBezTo>
                    <a:cubicBezTo>
                      <a:pt x="1422" y="110"/>
                      <a:pt x="1415" y="109"/>
                      <a:pt x="1412" y="109"/>
                    </a:cubicBezTo>
                    <a:cubicBezTo>
                      <a:pt x="1410" y="106"/>
                      <a:pt x="1406" y="100"/>
                      <a:pt x="1407" y="91"/>
                    </a:cubicBezTo>
                    <a:cubicBezTo>
                      <a:pt x="1407" y="84"/>
                      <a:pt x="1399" y="75"/>
                      <a:pt x="1394" y="69"/>
                    </a:cubicBezTo>
                    <a:cubicBezTo>
                      <a:pt x="1393" y="69"/>
                      <a:pt x="1391" y="69"/>
                      <a:pt x="1388" y="69"/>
                    </a:cubicBezTo>
                    <a:cubicBezTo>
                      <a:pt x="1381" y="69"/>
                      <a:pt x="1371" y="73"/>
                      <a:pt x="1361" y="100"/>
                    </a:cubicBezTo>
                    <a:cubicBezTo>
                      <a:pt x="1348" y="135"/>
                      <a:pt x="1327" y="179"/>
                      <a:pt x="1320" y="187"/>
                    </a:cubicBezTo>
                    <a:cubicBezTo>
                      <a:pt x="1311" y="196"/>
                      <a:pt x="1288" y="222"/>
                      <a:pt x="1272" y="240"/>
                    </a:cubicBezTo>
                    <a:cubicBezTo>
                      <a:pt x="1256" y="259"/>
                      <a:pt x="1244" y="285"/>
                      <a:pt x="1230" y="308"/>
                    </a:cubicBezTo>
                    <a:cubicBezTo>
                      <a:pt x="1214" y="332"/>
                      <a:pt x="1211" y="333"/>
                      <a:pt x="1186" y="349"/>
                    </a:cubicBezTo>
                    <a:cubicBezTo>
                      <a:pt x="1163" y="365"/>
                      <a:pt x="1145" y="419"/>
                      <a:pt x="1141" y="463"/>
                    </a:cubicBezTo>
                    <a:cubicBezTo>
                      <a:pt x="1137" y="508"/>
                      <a:pt x="1122" y="573"/>
                      <a:pt x="1099" y="597"/>
                    </a:cubicBezTo>
                    <a:cubicBezTo>
                      <a:pt x="1077" y="620"/>
                      <a:pt x="1046" y="640"/>
                      <a:pt x="1040" y="646"/>
                    </a:cubicBezTo>
                    <a:cubicBezTo>
                      <a:pt x="1035" y="651"/>
                      <a:pt x="1013" y="708"/>
                      <a:pt x="1000" y="729"/>
                    </a:cubicBezTo>
                    <a:cubicBezTo>
                      <a:pt x="987" y="750"/>
                      <a:pt x="924" y="827"/>
                      <a:pt x="906" y="846"/>
                    </a:cubicBezTo>
                    <a:cubicBezTo>
                      <a:pt x="889" y="863"/>
                      <a:pt x="717" y="1028"/>
                      <a:pt x="666" y="1089"/>
                    </a:cubicBezTo>
                    <a:cubicBezTo>
                      <a:pt x="614" y="1150"/>
                      <a:pt x="519" y="1270"/>
                      <a:pt x="481" y="1327"/>
                    </a:cubicBezTo>
                    <a:cubicBezTo>
                      <a:pt x="443" y="1382"/>
                      <a:pt x="391" y="1494"/>
                      <a:pt x="381" y="1557"/>
                    </a:cubicBezTo>
                    <a:cubicBezTo>
                      <a:pt x="370" y="1618"/>
                      <a:pt x="314" y="1832"/>
                      <a:pt x="306" y="1883"/>
                    </a:cubicBezTo>
                    <a:cubicBezTo>
                      <a:pt x="299" y="1934"/>
                      <a:pt x="295" y="2077"/>
                      <a:pt x="281" y="2112"/>
                    </a:cubicBezTo>
                    <a:cubicBezTo>
                      <a:pt x="270" y="2147"/>
                      <a:pt x="242" y="2244"/>
                      <a:pt x="235" y="2257"/>
                    </a:cubicBezTo>
                    <a:cubicBezTo>
                      <a:pt x="229" y="2271"/>
                      <a:pt x="209" y="2373"/>
                      <a:pt x="233" y="2466"/>
                    </a:cubicBezTo>
                    <a:cubicBezTo>
                      <a:pt x="260" y="2559"/>
                      <a:pt x="276" y="2585"/>
                      <a:pt x="280" y="2627"/>
                    </a:cubicBezTo>
                    <a:cubicBezTo>
                      <a:pt x="286" y="2668"/>
                      <a:pt x="280" y="2703"/>
                      <a:pt x="279" y="2734"/>
                    </a:cubicBezTo>
                    <a:cubicBezTo>
                      <a:pt x="277" y="2764"/>
                      <a:pt x="261" y="2901"/>
                      <a:pt x="273" y="2968"/>
                    </a:cubicBezTo>
                    <a:cubicBezTo>
                      <a:pt x="276" y="2986"/>
                      <a:pt x="279" y="2999"/>
                      <a:pt x="281" y="3009"/>
                    </a:cubicBezTo>
                    <a:lnTo>
                      <a:pt x="270" y="3021"/>
                    </a:lnTo>
                    <a:lnTo>
                      <a:pt x="271" y="3022"/>
                    </a:lnTo>
                    <a:lnTo>
                      <a:pt x="271" y="3022"/>
                    </a:lnTo>
                    <a:lnTo>
                      <a:pt x="265" y="3021"/>
                    </a:lnTo>
                    <a:lnTo>
                      <a:pt x="265" y="3021"/>
                    </a:lnTo>
                    <a:cubicBezTo>
                      <a:pt x="265" y="3027"/>
                      <a:pt x="267" y="3041"/>
                      <a:pt x="271" y="3072"/>
                    </a:cubicBezTo>
                    <a:cubicBezTo>
                      <a:pt x="277" y="3136"/>
                      <a:pt x="306" y="3214"/>
                      <a:pt x="314" y="3277"/>
                    </a:cubicBezTo>
                    <a:cubicBezTo>
                      <a:pt x="319" y="3341"/>
                      <a:pt x="295" y="3338"/>
                      <a:pt x="305" y="3365"/>
                    </a:cubicBezTo>
                    <a:cubicBezTo>
                      <a:pt x="314" y="3391"/>
                      <a:pt x="332" y="3455"/>
                      <a:pt x="340" y="3506"/>
                    </a:cubicBezTo>
                    <a:cubicBezTo>
                      <a:pt x="347" y="3557"/>
                      <a:pt x="321" y="3579"/>
                      <a:pt x="316" y="3617"/>
                    </a:cubicBezTo>
                    <a:cubicBezTo>
                      <a:pt x="314" y="3653"/>
                      <a:pt x="270" y="3711"/>
                      <a:pt x="302" y="3765"/>
                    </a:cubicBezTo>
                    <a:cubicBezTo>
                      <a:pt x="334" y="3819"/>
                      <a:pt x="344" y="3845"/>
                      <a:pt x="340" y="3882"/>
                    </a:cubicBezTo>
                    <a:cubicBezTo>
                      <a:pt x="337" y="3920"/>
                      <a:pt x="343" y="3982"/>
                      <a:pt x="341" y="3995"/>
                    </a:cubicBezTo>
                    <a:cubicBezTo>
                      <a:pt x="341" y="3997"/>
                      <a:pt x="347" y="4000"/>
                      <a:pt x="357" y="4003"/>
                    </a:cubicBezTo>
                    <a:cubicBezTo>
                      <a:pt x="354" y="4017"/>
                      <a:pt x="344" y="4032"/>
                      <a:pt x="324" y="4043"/>
                    </a:cubicBezTo>
                    <a:lnTo>
                      <a:pt x="321" y="4045"/>
                    </a:lnTo>
                    <a:cubicBezTo>
                      <a:pt x="319" y="4046"/>
                      <a:pt x="316" y="4048"/>
                      <a:pt x="314" y="4049"/>
                    </a:cubicBezTo>
                    <a:cubicBezTo>
                      <a:pt x="284" y="4065"/>
                      <a:pt x="261" y="4071"/>
                      <a:pt x="244" y="4081"/>
                    </a:cubicBezTo>
                    <a:cubicBezTo>
                      <a:pt x="232" y="4087"/>
                      <a:pt x="223" y="4094"/>
                      <a:pt x="217" y="4109"/>
                    </a:cubicBezTo>
                    <a:cubicBezTo>
                      <a:pt x="201" y="4144"/>
                      <a:pt x="149" y="4164"/>
                      <a:pt x="163" y="4266"/>
                    </a:cubicBezTo>
                    <a:cubicBezTo>
                      <a:pt x="178" y="4368"/>
                      <a:pt x="187" y="4406"/>
                      <a:pt x="171" y="4442"/>
                    </a:cubicBezTo>
                    <a:cubicBezTo>
                      <a:pt x="155" y="4479"/>
                      <a:pt x="193" y="4482"/>
                      <a:pt x="150" y="4528"/>
                    </a:cubicBezTo>
                    <a:cubicBezTo>
                      <a:pt x="108" y="4574"/>
                      <a:pt x="101" y="4523"/>
                      <a:pt x="117" y="4613"/>
                    </a:cubicBezTo>
                    <a:cubicBezTo>
                      <a:pt x="133" y="4702"/>
                      <a:pt x="142" y="4741"/>
                      <a:pt x="137" y="4778"/>
                    </a:cubicBezTo>
                    <a:cubicBezTo>
                      <a:pt x="133" y="4815"/>
                      <a:pt x="200" y="4772"/>
                      <a:pt x="142" y="4853"/>
                    </a:cubicBezTo>
                    <a:cubicBezTo>
                      <a:pt x="83" y="4936"/>
                      <a:pt x="38" y="5019"/>
                      <a:pt x="56" y="5097"/>
                    </a:cubicBezTo>
                    <a:cubicBezTo>
                      <a:pt x="72" y="5174"/>
                      <a:pt x="40" y="5245"/>
                      <a:pt x="21" y="5306"/>
                    </a:cubicBezTo>
                    <a:cubicBezTo>
                      <a:pt x="3" y="5366"/>
                      <a:pt x="0" y="5392"/>
                      <a:pt x="59" y="5434"/>
                    </a:cubicBezTo>
                    <a:cubicBezTo>
                      <a:pt x="111" y="5474"/>
                      <a:pt x="178" y="5474"/>
                      <a:pt x="179" y="5491"/>
                    </a:cubicBezTo>
                    <a:cubicBezTo>
                      <a:pt x="179" y="5493"/>
                      <a:pt x="179" y="5493"/>
                      <a:pt x="179" y="5494"/>
                    </a:cubicBezTo>
                    <a:cubicBezTo>
                      <a:pt x="179" y="5496"/>
                      <a:pt x="178" y="5496"/>
                      <a:pt x="178" y="5497"/>
                    </a:cubicBezTo>
                    <a:cubicBezTo>
                      <a:pt x="163" y="5520"/>
                      <a:pt x="174" y="5535"/>
                      <a:pt x="172" y="5547"/>
                    </a:cubicBezTo>
                    <a:cubicBezTo>
                      <a:pt x="172" y="5551"/>
                      <a:pt x="191" y="5566"/>
                      <a:pt x="222" y="5583"/>
                    </a:cubicBezTo>
                    <a:cubicBezTo>
                      <a:pt x="223" y="5618"/>
                      <a:pt x="223" y="5668"/>
                      <a:pt x="222" y="5678"/>
                    </a:cubicBezTo>
                    <a:cubicBezTo>
                      <a:pt x="222" y="5689"/>
                      <a:pt x="222" y="5803"/>
                      <a:pt x="229" y="5867"/>
                    </a:cubicBezTo>
                    <a:cubicBezTo>
                      <a:pt x="235" y="5930"/>
                      <a:pt x="216" y="6116"/>
                      <a:pt x="185" y="6176"/>
                    </a:cubicBezTo>
                    <a:cubicBezTo>
                      <a:pt x="153" y="6236"/>
                      <a:pt x="111" y="6419"/>
                      <a:pt x="112" y="6520"/>
                    </a:cubicBezTo>
                    <a:cubicBezTo>
                      <a:pt x="115" y="6620"/>
                      <a:pt x="137" y="7024"/>
                      <a:pt x="134" y="7050"/>
                    </a:cubicBezTo>
                    <a:cubicBezTo>
                      <a:pt x="133" y="7063"/>
                      <a:pt x="131" y="7115"/>
                      <a:pt x="129" y="7169"/>
                    </a:cubicBezTo>
                    <a:lnTo>
                      <a:pt x="123" y="7169"/>
                    </a:lnTo>
                    <a:cubicBezTo>
                      <a:pt x="123" y="7247"/>
                      <a:pt x="121" y="7384"/>
                      <a:pt x="117" y="7474"/>
                    </a:cubicBezTo>
                    <a:cubicBezTo>
                      <a:pt x="117" y="7474"/>
                      <a:pt x="117" y="7474"/>
                      <a:pt x="117" y="7475"/>
                    </a:cubicBezTo>
                    <a:cubicBezTo>
                      <a:pt x="115" y="7491"/>
                      <a:pt x="114" y="7507"/>
                      <a:pt x="112" y="7519"/>
                    </a:cubicBezTo>
                    <a:cubicBezTo>
                      <a:pt x="112" y="7520"/>
                      <a:pt x="112" y="7520"/>
                      <a:pt x="112" y="7520"/>
                    </a:cubicBezTo>
                    <a:cubicBezTo>
                      <a:pt x="112" y="7523"/>
                      <a:pt x="112" y="7526"/>
                      <a:pt x="112" y="7529"/>
                    </a:cubicBezTo>
                    <a:cubicBezTo>
                      <a:pt x="104" y="7520"/>
                      <a:pt x="98" y="7513"/>
                      <a:pt x="95" y="7509"/>
                    </a:cubicBezTo>
                    <a:lnTo>
                      <a:pt x="48" y="7605"/>
                    </a:lnTo>
                    <a:cubicBezTo>
                      <a:pt x="50" y="7630"/>
                      <a:pt x="53" y="7681"/>
                      <a:pt x="48" y="7719"/>
                    </a:cubicBezTo>
                    <a:cubicBezTo>
                      <a:pt x="45" y="7755"/>
                      <a:pt x="31" y="7905"/>
                      <a:pt x="40" y="7931"/>
                    </a:cubicBezTo>
                    <a:cubicBezTo>
                      <a:pt x="50" y="7956"/>
                      <a:pt x="80" y="8035"/>
                      <a:pt x="76" y="8073"/>
                    </a:cubicBezTo>
                    <a:cubicBezTo>
                      <a:pt x="73" y="8109"/>
                      <a:pt x="82" y="8260"/>
                      <a:pt x="142" y="8293"/>
                    </a:cubicBezTo>
                    <a:cubicBezTo>
                      <a:pt x="194" y="8319"/>
                      <a:pt x="291" y="8370"/>
                      <a:pt x="358" y="8370"/>
                    </a:cubicBezTo>
                    <a:cubicBezTo>
                      <a:pt x="368" y="8370"/>
                      <a:pt x="377" y="8369"/>
                      <a:pt x="385" y="8367"/>
                    </a:cubicBezTo>
                    <a:cubicBezTo>
                      <a:pt x="450" y="8348"/>
                      <a:pt x="464" y="8338"/>
                      <a:pt x="471" y="8262"/>
                    </a:cubicBezTo>
                    <a:cubicBezTo>
                      <a:pt x="478" y="8188"/>
                      <a:pt x="480" y="8062"/>
                      <a:pt x="437" y="7984"/>
                    </a:cubicBezTo>
                    <a:cubicBezTo>
                      <a:pt x="434" y="7978"/>
                      <a:pt x="431" y="7973"/>
                      <a:pt x="430" y="7969"/>
                    </a:cubicBezTo>
                    <a:cubicBezTo>
                      <a:pt x="429" y="7966"/>
                      <a:pt x="427" y="7965"/>
                      <a:pt x="427" y="7963"/>
                    </a:cubicBezTo>
                    <a:cubicBezTo>
                      <a:pt x="426" y="7960"/>
                      <a:pt x="424" y="7957"/>
                      <a:pt x="423" y="7955"/>
                    </a:cubicBezTo>
                    <a:lnTo>
                      <a:pt x="420" y="7947"/>
                    </a:lnTo>
                    <a:cubicBezTo>
                      <a:pt x="418" y="7944"/>
                      <a:pt x="417" y="7941"/>
                      <a:pt x="417" y="7939"/>
                    </a:cubicBezTo>
                    <a:lnTo>
                      <a:pt x="414" y="7933"/>
                    </a:lnTo>
                    <a:cubicBezTo>
                      <a:pt x="413" y="7930"/>
                      <a:pt x="411" y="7927"/>
                      <a:pt x="411" y="7924"/>
                    </a:cubicBezTo>
                    <a:cubicBezTo>
                      <a:pt x="410" y="7921"/>
                      <a:pt x="410" y="7920"/>
                      <a:pt x="408" y="7917"/>
                    </a:cubicBezTo>
                    <a:cubicBezTo>
                      <a:pt x="408" y="7914"/>
                      <a:pt x="407" y="7912"/>
                      <a:pt x="405" y="7909"/>
                    </a:cubicBezTo>
                    <a:cubicBezTo>
                      <a:pt x="405" y="7906"/>
                      <a:pt x="404" y="7904"/>
                      <a:pt x="404" y="7902"/>
                    </a:cubicBezTo>
                    <a:cubicBezTo>
                      <a:pt x="402" y="7899"/>
                      <a:pt x="402" y="7896"/>
                      <a:pt x="401" y="7895"/>
                    </a:cubicBezTo>
                    <a:cubicBezTo>
                      <a:pt x="401" y="7892"/>
                      <a:pt x="399" y="7889"/>
                      <a:pt x="399" y="7886"/>
                    </a:cubicBezTo>
                    <a:cubicBezTo>
                      <a:pt x="398" y="7883"/>
                      <a:pt x="398" y="7882"/>
                      <a:pt x="397" y="7879"/>
                    </a:cubicBezTo>
                    <a:cubicBezTo>
                      <a:pt x="397" y="7876"/>
                      <a:pt x="397" y="7873"/>
                      <a:pt x="395" y="7870"/>
                    </a:cubicBezTo>
                    <a:cubicBezTo>
                      <a:pt x="395" y="7869"/>
                      <a:pt x="394" y="7867"/>
                      <a:pt x="394" y="7864"/>
                    </a:cubicBezTo>
                    <a:cubicBezTo>
                      <a:pt x="394" y="7861"/>
                      <a:pt x="392" y="7858"/>
                      <a:pt x="392" y="7855"/>
                    </a:cubicBezTo>
                    <a:cubicBezTo>
                      <a:pt x="392" y="7854"/>
                      <a:pt x="391" y="7853"/>
                      <a:pt x="391" y="7850"/>
                    </a:cubicBezTo>
                    <a:lnTo>
                      <a:pt x="389" y="7841"/>
                    </a:lnTo>
                    <a:cubicBezTo>
                      <a:pt x="389" y="7839"/>
                      <a:pt x="389" y="7838"/>
                      <a:pt x="389" y="7837"/>
                    </a:cubicBezTo>
                    <a:cubicBezTo>
                      <a:pt x="388" y="7832"/>
                      <a:pt x="388" y="7829"/>
                      <a:pt x="388" y="7825"/>
                    </a:cubicBezTo>
                    <a:cubicBezTo>
                      <a:pt x="388" y="7825"/>
                      <a:pt x="388" y="7823"/>
                      <a:pt x="388" y="7823"/>
                    </a:cubicBezTo>
                    <a:cubicBezTo>
                      <a:pt x="385" y="7800"/>
                      <a:pt x="383" y="7777"/>
                      <a:pt x="385" y="7755"/>
                    </a:cubicBezTo>
                    <a:cubicBezTo>
                      <a:pt x="385" y="7749"/>
                      <a:pt x="385" y="7745"/>
                      <a:pt x="386" y="7739"/>
                    </a:cubicBezTo>
                    <a:cubicBezTo>
                      <a:pt x="394" y="7665"/>
                      <a:pt x="405" y="7553"/>
                      <a:pt x="405" y="7541"/>
                    </a:cubicBezTo>
                    <a:cubicBezTo>
                      <a:pt x="407" y="7528"/>
                      <a:pt x="401" y="7510"/>
                      <a:pt x="398" y="7502"/>
                    </a:cubicBezTo>
                    <a:lnTo>
                      <a:pt x="373" y="7487"/>
                    </a:lnTo>
                    <a:cubicBezTo>
                      <a:pt x="371" y="7493"/>
                      <a:pt x="369" y="7499"/>
                      <a:pt x="366" y="7505"/>
                    </a:cubicBezTo>
                    <a:lnTo>
                      <a:pt x="366" y="7505"/>
                    </a:lnTo>
                    <a:cubicBezTo>
                      <a:pt x="375" y="7406"/>
                      <a:pt x="379" y="7282"/>
                      <a:pt x="382" y="7220"/>
                    </a:cubicBezTo>
                    <a:lnTo>
                      <a:pt x="388" y="7158"/>
                    </a:lnTo>
                    <a:cubicBezTo>
                      <a:pt x="385" y="7158"/>
                      <a:pt x="383" y="7159"/>
                      <a:pt x="381" y="7159"/>
                    </a:cubicBezTo>
                    <a:cubicBezTo>
                      <a:pt x="388" y="7132"/>
                      <a:pt x="399" y="7094"/>
                      <a:pt x="410" y="7065"/>
                    </a:cubicBezTo>
                    <a:cubicBezTo>
                      <a:pt x="427" y="7016"/>
                      <a:pt x="500" y="6660"/>
                      <a:pt x="507" y="6597"/>
                    </a:cubicBezTo>
                    <a:cubicBezTo>
                      <a:pt x="513" y="6536"/>
                      <a:pt x="533" y="6336"/>
                      <a:pt x="538" y="6287"/>
                    </a:cubicBezTo>
                    <a:cubicBezTo>
                      <a:pt x="542" y="6237"/>
                      <a:pt x="548" y="6188"/>
                      <a:pt x="592" y="6129"/>
                    </a:cubicBezTo>
                    <a:cubicBezTo>
                      <a:pt x="635" y="6071"/>
                      <a:pt x="646" y="5834"/>
                      <a:pt x="653" y="5771"/>
                    </a:cubicBezTo>
                    <a:cubicBezTo>
                      <a:pt x="656" y="5735"/>
                      <a:pt x="660" y="5686"/>
                      <a:pt x="666" y="5637"/>
                    </a:cubicBezTo>
                    <a:cubicBezTo>
                      <a:pt x="697" y="5634"/>
                      <a:pt x="730" y="5631"/>
                      <a:pt x="730" y="5627"/>
                    </a:cubicBezTo>
                    <a:cubicBezTo>
                      <a:pt x="730" y="5627"/>
                      <a:pt x="743" y="5625"/>
                      <a:pt x="743" y="5625"/>
                    </a:cubicBezTo>
                    <a:lnTo>
                      <a:pt x="743" y="5624"/>
                    </a:lnTo>
                    <a:cubicBezTo>
                      <a:pt x="743" y="5619"/>
                      <a:pt x="730" y="5609"/>
                      <a:pt x="732" y="5596"/>
                    </a:cubicBezTo>
                    <a:cubicBezTo>
                      <a:pt x="732" y="5596"/>
                      <a:pt x="724" y="5595"/>
                      <a:pt x="724" y="5595"/>
                    </a:cubicBezTo>
                    <a:cubicBezTo>
                      <a:pt x="724" y="5593"/>
                      <a:pt x="721" y="5592"/>
                      <a:pt x="721" y="5590"/>
                    </a:cubicBezTo>
                    <a:cubicBezTo>
                      <a:pt x="721" y="5589"/>
                      <a:pt x="720" y="5589"/>
                      <a:pt x="720" y="5587"/>
                    </a:cubicBezTo>
                    <a:cubicBezTo>
                      <a:pt x="720" y="5586"/>
                      <a:pt x="732" y="5583"/>
                      <a:pt x="732" y="5582"/>
                    </a:cubicBezTo>
                    <a:cubicBezTo>
                      <a:pt x="732" y="5580"/>
                      <a:pt x="743" y="5579"/>
                      <a:pt x="743" y="5577"/>
                    </a:cubicBezTo>
                    <a:lnTo>
                      <a:pt x="743" y="5574"/>
                    </a:lnTo>
                    <a:cubicBezTo>
                      <a:pt x="743" y="5571"/>
                      <a:pt x="732" y="5568"/>
                      <a:pt x="732" y="5566"/>
                    </a:cubicBezTo>
                    <a:cubicBezTo>
                      <a:pt x="732" y="5566"/>
                      <a:pt x="726" y="5566"/>
                      <a:pt x="726" y="5564"/>
                    </a:cubicBezTo>
                    <a:cubicBezTo>
                      <a:pt x="726" y="5561"/>
                      <a:pt x="724" y="5560"/>
                      <a:pt x="724" y="5557"/>
                    </a:cubicBezTo>
                    <a:cubicBezTo>
                      <a:pt x="724" y="5557"/>
                      <a:pt x="723" y="5555"/>
                      <a:pt x="723" y="5555"/>
                    </a:cubicBezTo>
                    <a:cubicBezTo>
                      <a:pt x="723" y="5552"/>
                      <a:pt x="723" y="5550"/>
                      <a:pt x="723" y="5547"/>
                    </a:cubicBezTo>
                    <a:cubicBezTo>
                      <a:pt x="723" y="5547"/>
                      <a:pt x="723" y="5539"/>
                      <a:pt x="723" y="5539"/>
                    </a:cubicBezTo>
                    <a:cubicBezTo>
                      <a:pt x="723" y="5537"/>
                      <a:pt x="723" y="5536"/>
                      <a:pt x="724" y="5536"/>
                    </a:cubicBezTo>
                    <a:cubicBezTo>
                      <a:pt x="724" y="5536"/>
                      <a:pt x="725" y="5542"/>
                      <a:pt x="726" y="5542"/>
                    </a:cubicBezTo>
                    <a:cubicBezTo>
                      <a:pt x="727" y="5542"/>
                      <a:pt x="729" y="5533"/>
                      <a:pt x="730" y="5491"/>
                    </a:cubicBezTo>
                    <a:cubicBezTo>
                      <a:pt x="733" y="5491"/>
                      <a:pt x="737" y="5485"/>
                      <a:pt x="742" y="5485"/>
                    </a:cubicBezTo>
                    <a:cubicBezTo>
                      <a:pt x="742" y="5485"/>
                      <a:pt x="743" y="5485"/>
                      <a:pt x="743" y="5485"/>
                    </a:cubicBezTo>
                    <a:cubicBezTo>
                      <a:pt x="768" y="5487"/>
                      <a:pt x="788" y="5544"/>
                      <a:pt x="797" y="5582"/>
                    </a:cubicBezTo>
                    <a:cubicBezTo>
                      <a:pt x="806" y="5621"/>
                      <a:pt x="812" y="5631"/>
                      <a:pt x="816" y="5635"/>
                    </a:cubicBezTo>
                    <a:cubicBezTo>
                      <a:pt x="828" y="5638"/>
                      <a:pt x="841" y="5643"/>
                      <a:pt x="857" y="5647"/>
                    </a:cubicBezTo>
                    <a:cubicBezTo>
                      <a:pt x="852" y="5663"/>
                      <a:pt x="850" y="5679"/>
                      <a:pt x="848" y="5691"/>
                    </a:cubicBezTo>
                    <a:cubicBezTo>
                      <a:pt x="847" y="5716"/>
                      <a:pt x="820" y="5963"/>
                      <a:pt x="815" y="6026"/>
                    </a:cubicBezTo>
                    <a:cubicBezTo>
                      <a:pt x="809" y="6089"/>
                      <a:pt x="831" y="6115"/>
                      <a:pt x="826" y="6164"/>
                    </a:cubicBezTo>
                    <a:cubicBezTo>
                      <a:pt x="820" y="6215"/>
                      <a:pt x="810" y="6327"/>
                      <a:pt x="774" y="6437"/>
                    </a:cubicBezTo>
                    <a:cubicBezTo>
                      <a:pt x="737" y="6546"/>
                      <a:pt x="749" y="6810"/>
                      <a:pt x="758" y="6849"/>
                    </a:cubicBezTo>
                    <a:cubicBezTo>
                      <a:pt x="767" y="6887"/>
                      <a:pt x="772" y="7076"/>
                      <a:pt x="775" y="7174"/>
                    </a:cubicBezTo>
                    <a:cubicBezTo>
                      <a:pt x="772" y="7172"/>
                      <a:pt x="771" y="7171"/>
                      <a:pt x="768" y="7169"/>
                    </a:cubicBezTo>
                    <a:cubicBezTo>
                      <a:pt x="767" y="7207"/>
                      <a:pt x="767" y="7274"/>
                      <a:pt x="765" y="7309"/>
                    </a:cubicBezTo>
                    <a:cubicBezTo>
                      <a:pt x="764" y="7312"/>
                      <a:pt x="762" y="7314"/>
                      <a:pt x="761" y="7314"/>
                    </a:cubicBezTo>
                    <a:lnTo>
                      <a:pt x="765" y="7314"/>
                    </a:lnTo>
                    <a:cubicBezTo>
                      <a:pt x="765" y="7322"/>
                      <a:pt x="765" y="7328"/>
                      <a:pt x="764" y="7331"/>
                    </a:cubicBezTo>
                    <a:cubicBezTo>
                      <a:pt x="764" y="7344"/>
                      <a:pt x="772" y="7370"/>
                      <a:pt x="742" y="7430"/>
                    </a:cubicBezTo>
                    <a:cubicBezTo>
                      <a:pt x="717" y="7475"/>
                      <a:pt x="698" y="7477"/>
                      <a:pt x="692" y="7510"/>
                    </a:cubicBezTo>
                    <a:cubicBezTo>
                      <a:pt x="692" y="7503"/>
                      <a:pt x="694" y="7496"/>
                      <a:pt x="694" y="7490"/>
                    </a:cubicBezTo>
                    <a:lnTo>
                      <a:pt x="694" y="7490"/>
                    </a:lnTo>
                    <a:cubicBezTo>
                      <a:pt x="689" y="7500"/>
                      <a:pt x="685" y="7513"/>
                      <a:pt x="679" y="7526"/>
                    </a:cubicBezTo>
                    <a:cubicBezTo>
                      <a:pt x="679" y="7525"/>
                      <a:pt x="679" y="7523"/>
                      <a:pt x="678" y="7522"/>
                    </a:cubicBezTo>
                    <a:cubicBezTo>
                      <a:pt x="666" y="7544"/>
                      <a:pt x="657" y="7567"/>
                      <a:pt x="650" y="7592"/>
                    </a:cubicBezTo>
                    <a:cubicBezTo>
                      <a:pt x="641" y="7611"/>
                      <a:pt x="634" y="7627"/>
                      <a:pt x="630" y="7634"/>
                    </a:cubicBezTo>
                    <a:cubicBezTo>
                      <a:pt x="614" y="7657"/>
                      <a:pt x="595" y="7732"/>
                      <a:pt x="590" y="7768"/>
                    </a:cubicBezTo>
                    <a:cubicBezTo>
                      <a:pt x="586" y="7806"/>
                      <a:pt x="630" y="7886"/>
                      <a:pt x="625" y="7923"/>
                    </a:cubicBezTo>
                    <a:cubicBezTo>
                      <a:pt x="621" y="7960"/>
                      <a:pt x="631" y="7985"/>
                      <a:pt x="614" y="8035"/>
                    </a:cubicBezTo>
                    <a:cubicBezTo>
                      <a:pt x="596" y="8083"/>
                      <a:pt x="579" y="8131"/>
                      <a:pt x="598" y="8196"/>
                    </a:cubicBezTo>
                    <a:cubicBezTo>
                      <a:pt x="617" y="8260"/>
                      <a:pt x="733" y="8348"/>
                      <a:pt x="783" y="8352"/>
                    </a:cubicBezTo>
                    <a:cubicBezTo>
                      <a:pt x="803" y="8354"/>
                      <a:pt x="836" y="8364"/>
                      <a:pt x="867" y="8364"/>
                    </a:cubicBezTo>
                    <a:cubicBezTo>
                      <a:pt x="905" y="8364"/>
                      <a:pt x="941" y="8350"/>
                      <a:pt x="952" y="8291"/>
                    </a:cubicBezTo>
                    <a:cubicBezTo>
                      <a:pt x="960" y="8288"/>
                      <a:pt x="968" y="8284"/>
                      <a:pt x="970" y="8281"/>
                    </a:cubicBezTo>
                    <a:cubicBezTo>
                      <a:pt x="954" y="8272"/>
                      <a:pt x="956" y="8265"/>
                      <a:pt x="956" y="8256"/>
                    </a:cubicBezTo>
                    <a:cubicBezTo>
                      <a:pt x="957" y="8106"/>
                      <a:pt x="952" y="8040"/>
                      <a:pt x="946" y="7978"/>
                    </a:cubicBezTo>
                    <a:cubicBezTo>
                      <a:pt x="946" y="7976"/>
                      <a:pt x="946" y="7973"/>
                      <a:pt x="946" y="7973"/>
                    </a:cubicBezTo>
                    <a:cubicBezTo>
                      <a:pt x="946" y="7973"/>
                      <a:pt x="944" y="7972"/>
                      <a:pt x="944" y="7971"/>
                    </a:cubicBezTo>
                    <a:cubicBezTo>
                      <a:pt x="944" y="7969"/>
                      <a:pt x="944" y="7968"/>
                      <a:pt x="944" y="7965"/>
                    </a:cubicBezTo>
                    <a:cubicBezTo>
                      <a:pt x="943" y="7957"/>
                      <a:pt x="941" y="7949"/>
                      <a:pt x="940" y="7941"/>
                    </a:cubicBezTo>
                    <a:cubicBezTo>
                      <a:pt x="931" y="7898"/>
                      <a:pt x="919" y="7863"/>
                      <a:pt x="924" y="7815"/>
                    </a:cubicBezTo>
                    <a:cubicBezTo>
                      <a:pt x="931" y="7752"/>
                      <a:pt x="924" y="7701"/>
                      <a:pt x="938" y="7678"/>
                    </a:cubicBezTo>
                    <a:cubicBezTo>
                      <a:pt x="953" y="7654"/>
                      <a:pt x="982" y="7624"/>
                      <a:pt x="995" y="7608"/>
                    </a:cubicBezTo>
                    <a:lnTo>
                      <a:pt x="1011" y="7571"/>
                    </a:lnTo>
                    <a:lnTo>
                      <a:pt x="1000" y="7571"/>
                    </a:lnTo>
                    <a:lnTo>
                      <a:pt x="963" y="7555"/>
                    </a:lnTo>
                    <a:cubicBezTo>
                      <a:pt x="959" y="7566"/>
                      <a:pt x="953" y="7583"/>
                      <a:pt x="941" y="7596"/>
                    </a:cubicBezTo>
                    <a:cubicBezTo>
                      <a:pt x="954" y="7509"/>
                      <a:pt x="978" y="7373"/>
                      <a:pt x="989" y="7341"/>
                    </a:cubicBezTo>
                    <a:cubicBezTo>
                      <a:pt x="1007" y="7293"/>
                      <a:pt x="1029" y="7236"/>
                      <a:pt x="1040" y="7209"/>
                    </a:cubicBezTo>
                    <a:lnTo>
                      <a:pt x="1040" y="7209"/>
                    </a:lnTo>
                    <a:lnTo>
                      <a:pt x="1026" y="7219"/>
                    </a:lnTo>
                    <a:cubicBezTo>
                      <a:pt x="1042" y="7168"/>
                      <a:pt x="1056" y="7118"/>
                      <a:pt x="1059" y="7092"/>
                    </a:cubicBezTo>
                    <a:cubicBezTo>
                      <a:pt x="1064" y="7043"/>
                      <a:pt x="1106" y="6882"/>
                      <a:pt x="1139" y="6798"/>
                    </a:cubicBezTo>
                    <a:cubicBezTo>
                      <a:pt x="1173" y="6713"/>
                      <a:pt x="1186" y="6578"/>
                      <a:pt x="1183" y="6489"/>
                    </a:cubicBezTo>
                    <a:cubicBezTo>
                      <a:pt x="1179" y="6402"/>
                      <a:pt x="1179" y="6275"/>
                      <a:pt x="1186" y="6201"/>
                    </a:cubicBezTo>
                    <a:cubicBezTo>
                      <a:pt x="1193" y="6126"/>
                      <a:pt x="1231" y="5879"/>
                      <a:pt x="1249" y="5831"/>
                    </a:cubicBezTo>
                    <a:cubicBezTo>
                      <a:pt x="1263" y="5793"/>
                      <a:pt x="1279" y="5727"/>
                      <a:pt x="1295" y="5668"/>
                    </a:cubicBezTo>
                    <a:cubicBezTo>
                      <a:pt x="1311" y="5670"/>
                      <a:pt x="1320" y="5673"/>
                      <a:pt x="1327" y="5676"/>
                    </a:cubicBezTo>
                    <a:lnTo>
                      <a:pt x="1367" y="5654"/>
                    </a:lnTo>
                    <a:cubicBezTo>
                      <a:pt x="1374" y="5622"/>
                      <a:pt x="1389" y="5557"/>
                      <a:pt x="1380" y="5531"/>
                    </a:cubicBezTo>
                    <a:cubicBezTo>
                      <a:pt x="1370" y="5504"/>
                      <a:pt x="1425" y="5448"/>
                      <a:pt x="1457" y="5388"/>
                    </a:cubicBezTo>
                    <a:cubicBezTo>
                      <a:pt x="1488" y="5328"/>
                      <a:pt x="1508" y="5255"/>
                      <a:pt x="1491" y="5165"/>
                    </a:cubicBezTo>
                    <a:cubicBezTo>
                      <a:pt x="1474" y="5076"/>
                      <a:pt x="1499" y="4952"/>
                      <a:pt x="1502" y="4928"/>
                    </a:cubicBezTo>
                    <a:cubicBezTo>
                      <a:pt x="1505" y="4903"/>
                      <a:pt x="1505" y="4778"/>
                      <a:pt x="1528" y="4667"/>
                    </a:cubicBezTo>
                    <a:cubicBezTo>
                      <a:pt x="1552" y="4556"/>
                      <a:pt x="1537" y="4579"/>
                      <a:pt x="1520" y="4502"/>
                    </a:cubicBezTo>
                    <a:cubicBezTo>
                      <a:pt x="1502" y="4426"/>
                      <a:pt x="1537" y="4454"/>
                      <a:pt x="1520" y="4390"/>
                    </a:cubicBezTo>
                    <a:cubicBezTo>
                      <a:pt x="1501" y="4326"/>
                      <a:pt x="1528" y="4291"/>
                      <a:pt x="1509" y="4239"/>
                    </a:cubicBezTo>
                    <a:cubicBezTo>
                      <a:pt x="1508" y="4234"/>
                      <a:pt x="1507" y="4231"/>
                      <a:pt x="1505" y="4228"/>
                    </a:cubicBezTo>
                    <a:cubicBezTo>
                      <a:pt x="1504" y="4227"/>
                      <a:pt x="1504" y="4225"/>
                      <a:pt x="1504" y="4224"/>
                    </a:cubicBezTo>
                    <a:cubicBezTo>
                      <a:pt x="1485" y="4180"/>
                      <a:pt x="1466" y="4155"/>
                      <a:pt x="1458" y="4121"/>
                    </a:cubicBezTo>
                    <a:cubicBezTo>
                      <a:pt x="1450" y="4081"/>
                      <a:pt x="1461" y="4049"/>
                      <a:pt x="1467" y="4033"/>
                    </a:cubicBezTo>
                    <a:lnTo>
                      <a:pt x="1467" y="4033"/>
                    </a:lnTo>
                    <a:lnTo>
                      <a:pt x="1461" y="4035"/>
                    </a:lnTo>
                    <a:cubicBezTo>
                      <a:pt x="1464" y="4032"/>
                      <a:pt x="1468" y="4032"/>
                      <a:pt x="1471" y="4032"/>
                    </a:cubicBezTo>
                    <a:cubicBezTo>
                      <a:pt x="1474" y="4032"/>
                      <a:pt x="1477" y="4032"/>
                      <a:pt x="1480" y="4032"/>
                    </a:cubicBezTo>
                    <a:cubicBezTo>
                      <a:pt x="1493" y="4032"/>
                      <a:pt x="1506" y="4026"/>
                      <a:pt x="1512" y="3963"/>
                    </a:cubicBezTo>
                    <a:cubicBezTo>
                      <a:pt x="1523" y="3851"/>
                      <a:pt x="1440" y="3804"/>
                      <a:pt x="1444" y="3755"/>
                    </a:cubicBezTo>
                    <a:cubicBezTo>
                      <a:pt x="1450" y="3705"/>
                      <a:pt x="1470" y="3758"/>
                      <a:pt x="1479" y="3659"/>
                    </a:cubicBezTo>
                    <a:cubicBezTo>
                      <a:pt x="1489" y="3558"/>
                      <a:pt x="1461" y="3582"/>
                      <a:pt x="1495" y="3509"/>
                    </a:cubicBezTo>
                    <a:cubicBezTo>
                      <a:pt x="1527" y="3437"/>
                      <a:pt x="1473" y="3344"/>
                      <a:pt x="1493" y="3271"/>
                    </a:cubicBezTo>
                    <a:cubicBezTo>
                      <a:pt x="1512" y="3197"/>
                      <a:pt x="1515" y="3181"/>
                      <a:pt x="1515" y="3172"/>
                    </a:cubicBezTo>
                    <a:cubicBezTo>
                      <a:pt x="1514" y="3169"/>
                      <a:pt x="1511" y="3165"/>
                      <a:pt x="1509" y="3161"/>
                    </a:cubicBezTo>
                    <a:cubicBezTo>
                      <a:pt x="1521" y="3131"/>
                      <a:pt x="1537" y="3091"/>
                      <a:pt x="1552" y="3048"/>
                    </a:cubicBezTo>
                    <a:cubicBezTo>
                      <a:pt x="1578" y="2965"/>
                      <a:pt x="1623" y="2793"/>
                      <a:pt x="1646" y="2769"/>
                    </a:cubicBezTo>
                    <a:cubicBezTo>
                      <a:pt x="1668" y="2743"/>
                      <a:pt x="1750" y="2680"/>
                      <a:pt x="1757" y="2675"/>
                    </a:cubicBezTo>
                    <a:cubicBezTo>
                      <a:pt x="1764" y="2670"/>
                      <a:pt x="2040" y="2426"/>
                      <a:pt x="2102" y="2374"/>
                    </a:cubicBezTo>
                    <a:cubicBezTo>
                      <a:pt x="2164" y="2320"/>
                      <a:pt x="2298" y="2199"/>
                      <a:pt x="2325" y="2145"/>
                    </a:cubicBezTo>
                    <a:cubicBezTo>
                      <a:pt x="2353" y="2093"/>
                      <a:pt x="2414" y="2017"/>
                      <a:pt x="2410" y="1970"/>
                    </a:cubicBezTo>
                    <a:cubicBezTo>
                      <a:pt x="2405" y="1925"/>
                      <a:pt x="2381" y="1828"/>
                      <a:pt x="2373" y="1801"/>
                    </a:cubicBezTo>
                    <a:cubicBezTo>
                      <a:pt x="2367" y="1775"/>
                      <a:pt x="2316" y="1465"/>
                      <a:pt x="2296" y="1404"/>
                    </a:cubicBezTo>
                    <a:cubicBezTo>
                      <a:pt x="2274" y="1343"/>
                      <a:pt x="2254" y="1249"/>
                      <a:pt x="2220" y="1190"/>
                    </a:cubicBezTo>
                    <a:cubicBezTo>
                      <a:pt x="2188" y="1130"/>
                      <a:pt x="2177" y="1051"/>
                      <a:pt x="2174" y="1022"/>
                    </a:cubicBezTo>
                    <a:cubicBezTo>
                      <a:pt x="2171" y="992"/>
                      <a:pt x="2172" y="961"/>
                      <a:pt x="2180" y="945"/>
                    </a:cubicBezTo>
                    <a:cubicBezTo>
                      <a:pt x="2187" y="927"/>
                      <a:pt x="2212" y="900"/>
                      <a:pt x="2228" y="860"/>
                    </a:cubicBezTo>
                    <a:cubicBezTo>
                      <a:pt x="2241" y="830"/>
                      <a:pt x="2245" y="807"/>
                      <a:pt x="2247" y="799"/>
                    </a:cubicBezTo>
                    <a:cubicBezTo>
                      <a:pt x="2347" y="750"/>
                      <a:pt x="2375" y="664"/>
                      <a:pt x="2461" y="562"/>
                    </a:cubicBezTo>
                    <a:cubicBezTo>
                      <a:pt x="2461" y="560"/>
                      <a:pt x="2461" y="559"/>
                      <a:pt x="2461" y="557"/>
                    </a:cubicBezTo>
                    <a:cubicBezTo>
                      <a:pt x="2478" y="508"/>
                      <a:pt x="2484" y="455"/>
                      <a:pt x="2483" y="403"/>
                    </a:cubicBezTo>
                    <a:lnTo>
                      <a:pt x="2481" y="403"/>
                    </a:lnTo>
                    <a:lnTo>
                      <a:pt x="2478" y="358"/>
                    </a:lnTo>
                    <a:cubicBezTo>
                      <a:pt x="2477" y="355"/>
                      <a:pt x="2475" y="351"/>
                      <a:pt x="2475" y="348"/>
                    </a:cubicBezTo>
                    <a:cubicBezTo>
                      <a:pt x="2472" y="338"/>
                      <a:pt x="2471" y="327"/>
                      <a:pt x="2468" y="317"/>
                    </a:cubicBezTo>
                    <a:cubicBezTo>
                      <a:pt x="2443" y="220"/>
                      <a:pt x="2386" y="138"/>
                      <a:pt x="2311" y="83"/>
                    </a:cubicBezTo>
                    <a:lnTo>
                      <a:pt x="2308" y="80"/>
                    </a:lnTo>
                    <a:lnTo>
                      <a:pt x="2306" y="80"/>
                    </a:lnTo>
                    <a:cubicBezTo>
                      <a:pt x="2236" y="29"/>
                      <a:pt x="2150" y="0"/>
                      <a:pt x="2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4"/>
              <p:cNvSpPr/>
              <p:nvPr/>
            </p:nvSpPr>
            <p:spPr>
              <a:xfrm>
                <a:off x="6417613" y="3215550"/>
                <a:ext cx="50" cy="100"/>
              </a:xfrm>
              <a:custGeom>
                <a:rect b="b" l="l" r="r" t="t"/>
                <a:pathLst>
                  <a:path extrusionOk="0" h="4" w="2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lnTo>
                      <a:pt x="2" y="4"/>
                    </a:ln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" name="Google Shape;367;p34"/>
            <p:cNvSpPr/>
            <p:nvPr/>
          </p:nvSpPr>
          <p:spPr>
            <a:xfrm>
              <a:off x="6499175" y="1333325"/>
              <a:ext cx="255300" cy="25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idx="1" type="subTitle"/>
          </p:nvPr>
        </p:nvSpPr>
        <p:spPr>
          <a:xfrm>
            <a:off x="993325" y="2448950"/>
            <a:ext cx="46464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recent games statistics: elo, goal attempts, 3-point success rate, … of 2 teams to predict the game outcome.</a:t>
            </a:r>
            <a:endParaRPr sz="2000"/>
          </a:p>
        </p:txBody>
      </p:sp>
      <p:sp>
        <p:nvSpPr>
          <p:cNvPr id="373" name="Google Shape;373;p35"/>
          <p:cNvSpPr txBox="1"/>
          <p:nvPr>
            <p:ph type="title"/>
          </p:nvPr>
        </p:nvSpPr>
        <p:spPr>
          <a:xfrm>
            <a:off x="357475" y="1320625"/>
            <a:ext cx="59181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THIS TOPIC ABOUT?</a:t>
            </a:r>
            <a:endParaRPr sz="3200"/>
          </a:p>
        </p:txBody>
      </p:sp>
      <p:grpSp>
        <p:nvGrpSpPr>
          <p:cNvPr id="374" name="Google Shape;374;p35"/>
          <p:cNvGrpSpPr/>
          <p:nvPr/>
        </p:nvGrpSpPr>
        <p:grpSpPr>
          <a:xfrm>
            <a:off x="6207690" y="808244"/>
            <a:ext cx="1960351" cy="4556999"/>
            <a:chOff x="3030832" y="1999614"/>
            <a:chExt cx="828341" cy="1925710"/>
          </a:xfrm>
        </p:grpSpPr>
        <p:sp>
          <p:nvSpPr>
            <p:cNvPr id="375" name="Google Shape;375;p35"/>
            <p:cNvSpPr/>
            <p:nvPr/>
          </p:nvSpPr>
          <p:spPr>
            <a:xfrm>
              <a:off x="3030832" y="1999620"/>
              <a:ext cx="828341" cy="1925705"/>
            </a:xfrm>
            <a:custGeom>
              <a:rect b="b" l="l" r="r" t="t"/>
              <a:pathLst>
                <a:path extrusionOk="0" h="9234" w="3972">
                  <a:moveTo>
                    <a:pt x="3323" y="1"/>
                  </a:moveTo>
                  <a:cubicBezTo>
                    <a:pt x="3041" y="1"/>
                    <a:pt x="2812" y="229"/>
                    <a:pt x="2812" y="512"/>
                  </a:cubicBezTo>
                  <a:cubicBezTo>
                    <a:pt x="2812" y="720"/>
                    <a:pt x="2936" y="899"/>
                    <a:pt x="3115" y="979"/>
                  </a:cubicBezTo>
                  <a:cubicBezTo>
                    <a:pt x="3097" y="1000"/>
                    <a:pt x="3074" y="1022"/>
                    <a:pt x="3055" y="1042"/>
                  </a:cubicBezTo>
                  <a:cubicBezTo>
                    <a:pt x="3022" y="1074"/>
                    <a:pt x="2972" y="1182"/>
                    <a:pt x="2972" y="1211"/>
                  </a:cubicBezTo>
                  <a:cubicBezTo>
                    <a:pt x="2972" y="1242"/>
                    <a:pt x="2800" y="1433"/>
                    <a:pt x="2749" y="1485"/>
                  </a:cubicBezTo>
                  <a:cubicBezTo>
                    <a:pt x="2698" y="1536"/>
                    <a:pt x="2417" y="1714"/>
                    <a:pt x="2363" y="1768"/>
                  </a:cubicBezTo>
                  <a:cubicBezTo>
                    <a:pt x="2311" y="1820"/>
                    <a:pt x="2254" y="1856"/>
                    <a:pt x="2254" y="1856"/>
                  </a:cubicBezTo>
                  <a:cubicBezTo>
                    <a:pt x="2254" y="1856"/>
                    <a:pt x="2136" y="1800"/>
                    <a:pt x="2037" y="1800"/>
                  </a:cubicBezTo>
                  <a:cubicBezTo>
                    <a:pt x="2020" y="1800"/>
                    <a:pt x="2005" y="1802"/>
                    <a:pt x="1990" y="1805"/>
                  </a:cubicBezTo>
                  <a:cubicBezTo>
                    <a:pt x="1990" y="1805"/>
                    <a:pt x="1855" y="1644"/>
                    <a:pt x="1744" y="1644"/>
                  </a:cubicBezTo>
                  <a:cubicBezTo>
                    <a:pt x="1735" y="1644"/>
                    <a:pt x="1725" y="1646"/>
                    <a:pt x="1716" y="1648"/>
                  </a:cubicBezTo>
                  <a:cubicBezTo>
                    <a:pt x="1716" y="1648"/>
                    <a:pt x="1668" y="1622"/>
                    <a:pt x="1603" y="1622"/>
                  </a:cubicBezTo>
                  <a:cubicBezTo>
                    <a:pt x="1536" y="1622"/>
                    <a:pt x="1466" y="1606"/>
                    <a:pt x="1435" y="1574"/>
                  </a:cubicBezTo>
                  <a:cubicBezTo>
                    <a:pt x="1403" y="1543"/>
                    <a:pt x="1413" y="1543"/>
                    <a:pt x="1413" y="1543"/>
                  </a:cubicBezTo>
                  <a:cubicBezTo>
                    <a:pt x="1413" y="1543"/>
                    <a:pt x="1451" y="1437"/>
                    <a:pt x="1495" y="1437"/>
                  </a:cubicBezTo>
                  <a:cubicBezTo>
                    <a:pt x="1539" y="1437"/>
                    <a:pt x="1622" y="1399"/>
                    <a:pt x="1679" y="1342"/>
                  </a:cubicBezTo>
                  <a:cubicBezTo>
                    <a:pt x="1734" y="1287"/>
                    <a:pt x="1781" y="1169"/>
                    <a:pt x="1839" y="1141"/>
                  </a:cubicBezTo>
                  <a:cubicBezTo>
                    <a:pt x="1896" y="1113"/>
                    <a:pt x="2015" y="1074"/>
                    <a:pt x="2070" y="1049"/>
                  </a:cubicBezTo>
                  <a:cubicBezTo>
                    <a:pt x="2126" y="1023"/>
                    <a:pt x="2137" y="975"/>
                    <a:pt x="2126" y="962"/>
                  </a:cubicBezTo>
                  <a:cubicBezTo>
                    <a:pt x="2117" y="953"/>
                    <a:pt x="2101" y="937"/>
                    <a:pt x="2077" y="937"/>
                  </a:cubicBezTo>
                  <a:cubicBezTo>
                    <a:pt x="2066" y="937"/>
                    <a:pt x="2053" y="940"/>
                    <a:pt x="2038" y="949"/>
                  </a:cubicBezTo>
                  <a:cubicBezTo>
                    <a:pt x="1990" y="978"/>
                    <a:pt x="1830" y="1019"/>
                    <a:pt x="1830" y="1019"/>
                  </a:cubicBezTo>
                  <a:cubicBezTo>
                    <a:pt x="1830" y="1019"/>
                    <a:pt x="2040" y="751"/>
                    <a:pt x="2053" y="716"/>
                  </a:cubicBezTo>
                  <a:cubicBezTo>
                    <a:pt x="2066" y="682"/>
                    <a:pt x="2068" y="650"/>
                    <a:pt x="2050" y="633"/>
                  </a:cubicBezTo>
                  <a:cubicBezTo>
                    <a:pt x="2043" y="626"/>
                    <a:pt x="2030" y="622"/>
                    <a:pt x="2017" y="622"/>
                  </a:cubicBezTo>
                  <a:cubicBezTo>
                    <a:pt x="1997" y="622"/>
                    <a:pt x="1975" y="630"/>
                    <a:pt x="1964" y="649"/>
                  </a:cubicBezTo>
                  <a:cubicBezTo>
                    <a:pt x="1944" y="681"/>
                    <a:pt x="1866" y="794"/>
                    <a:pt x="1814" y="835"/>
                  </a:cubicBezTo>
                  <a:cubicBezTo>
                    <a:pt x="1814" y="835"/>
                    <a:pt x="1954" y="572"/>
                    <a:pt x="1941" y="502"/>
                  </a:cubicBezTo>
                  <a:cubicBezTo>
                    <a:pt x="1928" y="432"/>
                    <a:pt x="1916" y="426"/>
                    <a:pt x="1890" y="420"/>
                  </a:cubicBezTo>
                  <a:cubicBezTo>
                    <a:pt x="1888" y="420"/>
                    <a:pt x="1886" y="420"/>
                    <a:pt x="1884" y="420"/>
                  </a:cubicBezTo>
                  <a:cubicBezTo>
                    <a:pt x="1860" y="420"/>
                    <a:pt x="1837" y="454"/>
                    <a:pt x="1836" y="477"/>
                  </a:cubicBezTo>
                  <a:lnTo>
                    <a:pt x="1836" y="477"/>
                  </a:lnTo>
                  <a:cubicBezTo>
                    <a:pt x="1836" y="470"/>
                    <a:pt x="1836" y="432"/>
                    <a:pt x="1818" y="424"/>
                  </a:cubicBezTo>
                  <a:cubicBezTo>
                    <a:pt x="1815" y="423"/>
                    <a:pt x="1812" y="422"/>
                    <a:pt x="1809" y="422"/>
                  </a:cubicBezTo>
                  <a:cubicBezTo>
                    <a:pt x="1793" y="422"/>
                    <a:pt x="1778" y="444"/>
                    <a:pt x="1773" y="462"/>
                  </a:cubicBezTo>
                  <a:cubicBezTo>
                    <a:pt x="1767" y="486"/>
                    <a:pt x="1711" y="598"/>
                    <a:pt x="1663" y="675"/>
                  </a:cubicBezTo>
                  <a:cubicBezTo>
                    <a:pt x="1614" y="752"/>
                    <a:pt x="1491" y="907"/>
                    <a:pt x="1472" y="950"/>
                  </a:cubicBezTo>
                  <a:cubicBezTo>
                    <a:pt x="1453" y="994"/>
                    <a:pt x="1360" y="1170"/>
                    <a:pt x="1323" y="1207"/>
                  </a:cubicBezTo>
                  <a:cubicBezTo>
                    <a:pt x="1285" y="1245"/>
                    <a:pt x="1244" y="1288"/>
                    <a:pt x="1244" y="1288"/>
                  </a:cubicBezTo>
                  <a:cubicBezTo>
                    <a:pt x="1244" y="1288"/>
                    <a:pt x="1262" y="1153"/>
                    <a:pt x="1244" y="1111"/>
                  </a:cubicBezTo>
                  <a:cubicBezTo>
                    <a:pt x="1228" y="1070"/>
                    <a:pt x="1211" y="996"/>
                    <a:pt x="1211" y="958"/>
                  </a:cubicBezTo>
                  <a:cubicBezTo>
                    <a:pt x="1211" y="921"/>
                    <a:pt x="1176" y="861"/>
                    <a:pt x="1154" y="841"/>
                  </a:cubicBezTo>
                  <a:cubicBezTo>
                    <a:pt x="1134" y="819"/>
                    <a:pt x="1059" y="706"/>
                    <a:pt x="968" y="698"/>
                  </a:cubicBezTo>
                  <a:cubicBezTo>
                    <a:pt x="957" y="697"/>
                    <a:pt x="945" y="697"/>
                    <a:pt x="931" y="697"/>
                  </a:cubicBezTo>
                  <a:cubicBezTo>
                    <a:pt x="828" y="697"/>
                    <a:pt x="652" y="728"/>
                    <a:pt x="577" y="888"/>
                  </a:cubicBezTo>
                  <a:cubicBezTo>
                    <a:pt x="494" y="1068"/>
                    <a:pt x="484" y="1169"/>
                    <a:pt x="529" y="1255"/>
                  </a:cubicBezTo>
                  <a:cubicBezTo>
                    <a:pt x="564" y="1324"/>
                    <a:pt x="599" y="1342"/>
                    <a:pt x="616" y="1342"/>
                  </a:cubicBezTo>
                  <a:cubicBezTo>
                    <a:pt x="621" y="1342"/>
                    <a:pt x="624" y="1341"/>
                    <a:pt x="625" y="1339"/>
                  </a:cubicBezTo>
                  <a:cubicBezTo>
                    <a:pt x="625" y="1339"/>
                    <a:pt x="668" y="1366"/>
                    <a:pt x="649" y="1408"/>
                  </a:cubicBezTo>
                  <a:lnTo>
                    <a:pt x="624" y="1449"/>
                  </a:lnTo>
                  <a:lnTo>
                    <a:pt x="598" y="1435"/>
                  </a:lnTo>
                  <a:cubicBezTo>
                    <a:pt x="598" y="1435"/>
                    <a:pt x="414" y="1450"/>
                    <a:pt x="414" y="1476"/>
                  </a:cubicBezTo>
                  <a:cubicBezTo>
                    <a:pt x="414" y="1501"/>
                    <a:pt x="417" y="1559"/>
                    <a:pt x="417" y="1559"/>
                  </a:cubicBezTo>
                  <a:cubicBezTo>
                    <a:pt x="417" y="1559"/>
                    <a:pt x="371" y="1550"/>
                    <a:pt x="318" y="1550"/>
                  </a:cubicBezTo>
                  <a:cubicBezTo>
                    <a:pt x="275" y="1550"/>
                    <a:pt x="229" y="1556"/>
                    <a:pt x="199" y="1578"/>
                  </a:cubicBezTo>
                  <a:cubicBezTo>
                    <a:pt x="132" y="1628"/>
                    <a:pt x="0" y="1760"/>
                    <a:pt x="54" y="1928"/>
                  </a:cubicBezTo>
                  <a:cubicBezTo>
                    <a:pt x="110" y="2097"/>
                    <a:pt x="70" y="2197"/>
                    <a:pt x="159" y="2241"/>
                  </a:cubicBezTo>
                  <a:cubicBezTo>
                    <a:pt x="159" y="2241"/>
                    <a:pt x="161" y="2518"/>
                    <a:pt x="204" y="2561"/>
                  </a:cubicBezTo>
                  <a:cubicBezTo>
                    <a:pt x="248" y="2605"/>
                    <a:pt x="132" y="2961"/>
                    <a:pt x="213" y="3131"/>
                  </a:cubicBezTo>
                  <a:cubicBezTo>
                    <a:pt x="296" y="3300"/>
                    <a:pt x="276" y="3435"/>
                    <a:pt x="365" y="3524"/>
                  </a:cubicBezTo>
                  <a:cubicBezTo>
                    <a:pt x="455" y="3615"/>
                    <a:pt x="640" y="3773"/>
                    <a:pt x="640" y="3773"/>
                  </a:cubicBezTo>
                  <a:cubicBezTo>
                    <a:pt x="640" y="3773"/>
                    <a:pt x="659" y="4277"/>
                    <a:pt x="659" y="4350"/>
                  </a:cubicBezTo>
                  <a:cubicBezTo>
                    <a:pt x="659" y="4425"/>
                    <a:pt x="802" y="4604"/>
                    <a:pt x="802" y="4704"/>
                  </a:cubicBezTo>
                  <a:cubicBezTo>
                    <a:pt x="802" y="4805"/>
                    <a:pt x="770" y="4828"/>
                    <a:pt x="806" y="4956"/>
                  </a:cubicBezTo>
                  <a:cubicBezTo>
                    <a:pt x="842" y="5084"/>
                    <a:pt x="893" y="5200"/>
                    <a:pt x="893" y="5255"/>
                  </a:cubicBezTo>
                  <a:cubicBezTo>
                    <a:pt x="893" y="5310"/>
                    <a:pt x="831" y="5386"/>
                    <a:pt x="893" y="5447"/>
                  </a:cubicBezTo>
                  <a:cubicBezTo>
                    <a:pt x="955" y="5510"/>
                    <a:pt x="979" y="5558"/>
                    <a:pt x="979" y="5641"/>
                  </a:cubicBezTo>
                  <a:cubicBezTo>
                    <a:pt x="979" y="5722"/>
                    <a:pt x="1081" y="5722"/>
                    <a:pt x="1081" y="5722"/>
                  </a:cubicBezTo>
                  <a:cubicBezTo>
                    <a:pt x="1081" y="5722"/>
                    <a:pt x="1099" y="6044"/>
                    <a:pt x="1141" y="6141"/>
                  </a:cubicBezTo>
                  <a:cubicBezTo>
                    <a:pt x="1182" y="6237"/>
                    <a:pt x="1169" y="6375"/>
                    <a:pt x="1201" y="6503"/>
                  </a:cubicBezTo>
                  <a:cubicBezTo>
                    <a:pt x="1233" y="6631"/>
                    <a:pt x="1429" y="7141"/>
                    <a:pt x="1472" y="7246"/>
                  </a:cubicBezTo>
                  <a:cubicBezTo>
                    <a:pt x="1513" y="7351"/>
                    <a:pt x="1645" y="7654"/>
                    <a:pt x="1645" y="7724"/>
                  </a:cubicBezTo>
                  <a:cubicBezTo>
                    <a:pt x="1645" y="7792"/>
                    <a:pt x="1626" y="7816"/>
                    <a:pt x="1626" y="7874"/>
                  </a:cubicBezTo>
                  <a:lnTo>
                    <a:pt x="1626" y="8187"/>
                  </a:lnTo>
                  <a:cubicBezTo>
                    <a:pt x="1626" y="8228"/>
                    <a:pt x="1773" y="8435"/>
                    <a:pt x="1801" y="8535"/>
                  </a:cubicBezTo>
                  <a:cubicBezTo>
                    <a:pt x="1829" y="8636"/>
                    <a:pt x="1794" y="8815"/>
                    <a:pt x="1872" y="8967"/>
                  </a:cubicBezTo>
                  <a:cubicBezTo>
                    <a:pt x="1942" y="9103"/>
                    <a:pt x="2069" y="9233"/>
                    <a:pt x="2150" y="9233"/>
                  </a:cubicBezTo>
                  <a:cubicBezTo>
                    <a:pt x="2158" y="9233"/>
                    <a:pt x="2166" y="9232"/>
                    <a:pt x="2174" y="9229"/>
                  </a:cubicBezTo>
                  <a:cubicBezTo>
                    <a:pt x="2253" y="9197"/>
                    <a:pt x="2366" y="9054"/>
                    <a:pt x="2366" y="8902"/>
                  </a:cubicBezTo>
                  <a:cubicBezTo>
                    <a:pt x="2366" y="8751"/>
                    <a:pt x="2255" y="8636"/>
                    <a:pt x="2255" y="8522"/>
                  </a:cubicBezTo>
                  <a:cubicBezTo>
                    <a:pt x="2255" y="8407"/>
                    <a:pt x="2322" y="8152"/>
                    <a:pt x="2255" y="8085"/>
                  </a:cubicBezTo>
                  <a:cubicBezTo>
                    <a:pt x="2190" y="8020"/>
                    <a:pt x="2167" y="7841"/>
                    <a:pt x="2108" y="7784"/>
                  </a:cubicBezTo>
                  <a:cubicBezTo>
                    <a:pt x="2051" y="7725"/>
                    <a:pt x="1990" y="7725"/>
                    <a:pt x="1990" y="7725"/>
                  </a:cubicBezTo>
                  <a:cubicBezTo>
                    <a:pt x="1990" y="7725"/>
                    <a:pt x="1852" y="7306"/>
                    <a:pt x="1852" y="7076"/>
                  </a:cubicBezTo>
                  <a:cubicBezTo>
                    <a:pt x="1852" y="6847"/>
                    <a:pt x="1824" y="6471"/>
                    <a:pt x="1747" y="6393"/>
                  </a:cubicBezTo>
                  <a:cubicBezTo>
                    <a:pt x="1668" y="6315"/>
                    <a:pt x="1655" y="6141"/>
                    <a:pt x="1655" y="6012"/>
                  </a:cubicBezTo>
                  <a:cubicBezTo>
                    <a:pt x="1655" y="5884"/>
                    <a:pt x="1636" y="5594"/>
                    <a:pt x="1636" y="5594"/>
                  </a:cubicBezTo>
                  <a:cubicBezTo>
                    <a:pt x="1636" y="5594"/>
                    <a:pt x="1967" y="5259"/>
                    <a:pt x="1967" y="5186"/>
                  </a:cubicBezTo>
                  <a:cubicBezTo>
                    <a:pt x="1967" y="5112"/>
                    <a:pt x="1984" y="4971"/>
                    <a:pt x="1916" y="4902"/>
                  </a:cubicBezTo>
                  <a:cubicBezTo>
                    <a:pt x="1848" y="4832"/>
                    <a:pt x="1747" y="4631"/>
                    <a:pt x="1783" y="4521"/>
                  </a:cubicBezTo>
                  <a:cubicBezTo>
                    <a:pt x="1820" y="4410"/>
                    <a:pt x="2059" y="4154"/>
                    <a:pt x="2059" y="4154"/>
                  </a:cubicBezTo>
                  <a:cubicBezTo>
                    <a:pt x="2059" y="4154"/>
                    <a:pt x="2389" y="4457"/>
                    <a:pt x="2550" y="4561"/>
                  </a:cubicBezTo>
                  <a:cubicBezTo>
                    <a:pt x="2710" y="4668"/>
                    <a:pt x="2968" y="4920"/>
                    <a:pt x="3013" y="4966"/>
                  </a:cubicBezTo>
                  <a:cubicBezTo>
                    <a:pt x="3058" y="5012"/>
                    <a:pt x="3026" y="5131"/>
                    <a:pt x="3068" y="5172"/>
                  </a:cubicBezTo>
                  <a:cubicBezTo>
                    <a:pt x="3109" y="5214"/>
                    <a:pt x="3316" y="5411"/>
                    <a:pt x="3357" y="5513"/>
                  </a:cubicBezTo>
                  <a:cubicBezTo>
                    <a:pt x="3395" y="5603"/>
                    <a:pt x="3583" y="5700"/>
                    <a:pt x="3701" y="5700"/>
                  </a:cubicBezTo>
                  <a:cubicBezTo>
                    <a:pt x="3714" y="5700"/>
                    <a:pt x="3727" y="5699"/>
                    <a:pt x="3738" y="5696"/>
                  </a:cubicBezTo>
                  <a:cubicBezTo>
                    <a:pt x="3848" y="5669"/>
                    <a:pt x="3931" y="5549"/>
                    <a:pt x="3931" y="5470"/>
                  </a:cubicBezTo>
                  <a:cubicBezTo>
                    <a:pt x="3931" y="5392"/>
                    <a:pt x="3971" y="5236"/>
                    <a:pt x="3820" y="5130"/>
                  </a:cubicBezTo>
                  <a:cubicBezTo>
                    <a:pt x="3668" y="5025"/>
                    <a:pt x="3435" y="4822"/>
                    <a:pt x="3435" y="4822"/>
                  </a:cubicBezTo>
                  <a:lnTo>
                    <a:pt x="3301" y="4765"/>
                  </a:lnTo>
                  <a:lnTo>
                    <a:pt x="3196" y="4649"/>
                  </a:lnTo>
                  <a:lnTo>
                    <a:pt x="3173" y="4649"/>
                  </a:lnTo>
                  <a:cubicBezTo>
                    <a:pt x="3173" y="4649"/>
                    <a:pt x="2738" y="4076"/>
                    <a:pt x="2641" y="3935"/>
                  </a:cubicBezTo>
                  <a:cubicBezTo>
                    <a:pt x="2545" y="3792"/>
                    <a:pt x="2334" y="3634"/>
                    <a:pt x="2234" y="3578"/>
                  </a:cubicBezTo>
                  <a:cubicBezTo>
                    <a:pt x="2132" y="3523"/>
                    <a:pt x="2158" y="3497"/>
                    <a:pt x="2158" y="3497"/>
                  </a:cubicBezTo>
                  <a:cubicBezTo>
                    <a:pt x="2158" y="3497"/>
                    <a:pt x="2183" y="3038"/>
                    <a:pt x="2059" y="2952"/>
                  </a:cubicBezTo>
                  <a:cubicBezTo>
                    <a:pt x="1935" y="2864"/>
                    <a:pt x="2086" y="2864"/>
                    <a:pt x="2011" y="2789"/>
                  </a:cubicBezTo>
                  <a:cubicBezTo>
                    <a:pt x="1935" y="2713"/>
                    <a:pt x="1990" y="2643"/>
                    <a:pt x="1990" y="2570"/>
                  </a:cubicBezTo>
                  <a:cubicBezTo>
                    <a:pt x="1990" y="2497"/>
                    <a:pt x="2018" y="2368"/>
                    <a:pt x="2018" y="2368"/>
                  </a:cubicBezTo>
                  <a:cubicBezTo>
                    <a:pt x="2018" y="2368"/>
                    <a:pt x="2155" y="2323"/>
                    <a:pt x="2353" y="2248"/>
                  </a:cubicBezTo>
                  <a:cubicBezTo>
                    <a:pt x="2550" y="2175"/>
                    <a:pt x="2733" y="2028"/>
                    <a:pt x="2829" y="1886"/>
                  </a:cubicBezTo>
                  <a:cubicBezTo>
                    <a:pt x="2926" y="1744"/>
                    <a:pt x="3096" y="1497"/>
                    <a:pt x="3201" y="1390"/>
                  </a:cubicBezTo>
                  <a:cubicBezTo>
                    <a:pt x="3307" y="1285"/>
                    <a:pt x="3453" y="1192"/>
                    <a:pt x="3514" y="1131"/>
                  </a:cubicBezTo>
                  <a:cubicBezTo>
                    <a:pt x="3574" y="1070"/>
                    <a:pt x="3767" y="931"/>
                    <a:pt x="3794" y="832"/>
                  </a:cubicBezTo>
                  <a:cubicBezTo>
                    <a:pt x="3813" y="757"/>
                    <a:pt x="3818" y="703"/>
                    <a:pt x="3805" y="682"/>
                  </a:cubicBezTo>
                  <a:cubicBezTo>
                    <a:pt x="3824" y="628"/>
                    <a:pt x="3834" y="572"/>
                    <a:pt x="3834" y="512"/>
                  </a:cubicBezTo>
                  <a:cubicBezTo>
                    <a:pt x="3834" y="229"/>
                    <a:pt x="3606" y="1"/>
                    <a:pt x="3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3616236" y="1999614"/>
              <a:ext cx="213600" cy="21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 txBox="1"/>
          <p:nvPr>
            <p:ph type="ctrTitle"/>
          </p:nvPr>
        </p:nvSpPr>
        <p:spPr>
          <a:xfrm>
            <a:off x="3092250" y="2374873"/>
            <a:ext cx="5137200" cy="7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PREPARE DATA</a:t>
            </a:r>
            <a:endParaRPr sz="3900"/>
          </a:p>
        </p:txBody>
      </p:sp>
      <p:sp>
        <p:nvSpPr>
          <p:cNvPr id="383" name="Google Shape;383;p36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type="title"/>
          </p:nvPr>
        </p:nvSpPr>
        <p:spPr>
          <a:xfrm>
            <a:off x="2642550" y="607975"/>
            <a:ext cx="385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SOURCE</a:t>
            </a:r>
            <a:endParaRPr sz="3200"/>
          </a:p>
        </p:txBody>
      </p:sp>
      <p:sp>
        <p:nvSpPr>
          <p:cNvPr id="389" name="Google Shape;389;p37"/>
          <p:cNvSpPr txBox="1"/>
          <p:nvPr>
            <p:ph idx="1" type="subTitle"/>
          </p:nvPr>
        </p:nvSpPr>
        <p:spPr>
          <a:xfrm>
            <a:off x="3268438" y="1461199"/>
            <a:ext cx="27534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basketball-reference.com</a:t>
            </a:r>
            <a:r>
              <a:rPr lang="en" sz="2000"/>
              <a:t> 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75" y="2236725"/>
            <a:ext cx="4393598" cy="231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8700" y="2236725"/>
            <a:ext cx="4393602" cy="230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type="title"/>
          </p:nvPr>
        </p:nvSpPr>
        <p:spPr>
          <a:xfrm>
            <a:off x="2642550" y="607975"/>
            <a:ext cx="385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SOURCE</a:t>
            </a:r>
            <a:endParaRPr sz="3200"/>
          </a:p>
        </p:txBody>
      </p:sp>
      <p:sp>
        <p:nvSpPr>
          <p:cNvPr id="397" name="Google Shape;397;p38"/>
          <p:cNvSpPr txBox="1"/>
          <p:nvPr>
            <p:ph idx="1" type="subTitle"/>
          </p:nvPr>
        </p:nvSpPr>
        <p:spPr>
          <a:xfrm>
            <a:off x="3096888" y="1461200"/>
            <a:ext cx="29502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projects.fivethirtyeight.com</a:t>
            </a:r>
            <a:endParaRPr/>
          </a:p>
        </p:txBody>
      </p:sp>
      <p:pic>
        <p:nvPicPr>
          <p:cNvPr id="398" name="Google Shape;3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200" y="2236725"/>
            <a:ext cx="4667599" cy="251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CSV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Preseason_elo.csv : All NBA </a:t>
            </a:r>
            <a:r>
              <a:rPr lang="en" sz="2000"/>
              <a:t>Teams' average stats from last season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Preseason_data.csv : All NBA Team's elo from last season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Raw_data.csv : All NBA games' stats during n years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TEXT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Full_name.txt : All NBA teams' name and their abbreviations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Raw_description.txt : Get stats' names and their descriptions</a:t>
            </a:r>
            <a:endParaRPr sz="2000"/>
          </a:p>
        </p:txBody>
      </p:sp>
      <p:sp>
        <p:nvSpPr>
          <p:cNvPr id="404" name="Google Shape;404;p3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