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16">
          <p15:clr>
            <a:srgbClr val="A4A3A4"/>
          </p15:clr>
        </p15:guide>
        <p15:guide id="2" pos="7265">
          <p15:clr>
            <a:srgbClr val="A4A3A4"/>
          </p15:clr>
        </p15:guide>
        <p15:guide id="3" orient="horz" pos="663">
          <p15:clr>
            <a:srgbClr val="A4A3A4"/>
          </p15:clr>
        </p15:guide>
        <p15:guide id="4" orient="horz" pos="709">
          <p15:clr>
            <a:srgbClr val="A4A3A4"/>
          </p15:clr>
        </p15:guide>
        <p15:guide id="5" orient="horz" pos="3928">
          <p15:clr>
            <a:srgbClr val="A4A3A4"/>
          </p15:clr>
        </p15:guide>
        <p15:guide id="6" orient="horz" pos="3864">
          <p15:clr>
            <a:srgbClr val="A4A3A4"/>
          </p15:clr>
        </p15:guide>
      </p15:sldGuideLst>
    </p:ext>
    <p:ext uri="http://customooxmlschemas.google.com/">
      <go:slidesCustomData xmlns:go="http://customooxmlschemas.google.com/" r:id="rId23" roundtripDataSignature="AMtx7mgc13pjAVWGv6ZRZCeKIXI5qLOV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16"/>
        <p:guide pos="7265"/>
        <p:guide pos="663" orient="horz"/>
        <p:guide pos="709" orient="horz"/>
        <p:guide pos="3928" orient="horz"/>
        <p:guide pos="386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a4765f0ce2_1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a4765f0ce2_1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g1a4765f0ce2_1_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a4765f0ce2_1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a4765f0ce2_1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g1a4765f0ce2_1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a4765f0ce2_1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a4765f0ce2_1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g1a4765f0ce2_1_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a4765f0ce2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a4765f0ce2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g1a4765f0ce2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a4765f0ce2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a4765f0ce2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g1a4765f0ce2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a4765f0ce2_2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a4765f0ce2_2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g1a4765f0ce2_2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a4765f0ce2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a4765f0ce2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g1a4765f0ce2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a4765f0ce2_3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a4765f0ce2_3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g1a4765f0ce2_3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a4765f0ce2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a4765f0ce2_1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1a4765f0ce2_1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a46222ae2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500">
                <a:solidFill>
                  <a:srgbClr val="121212"/>
                </a:solidFill>
                <a:latin typeface="Microsoft Yahei"/>
                <a:ea typeface="Microsoft Yahei"/>
                <a:cs typeface="Microsoft Yahei"/>
                <a:sym typeface="Microsoft Yahei"/>
              </a:rPr>
              <a:t>one hot编码是将类别变量转换为机器学习算法易于利用的一种形式的过程。</a:t>
            </a:r>
            <a:endParaRPr sz="100"/>
          </a:p>
        </p:txBody>
      </p:sp>
      <p:sp>
        <p:nvSpPr>
          <p:cNvPr id="298" name="Google Shape;298;g1a46222ae2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a46222ae23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a46222ae23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1a46222ae23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a46222ae23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a46222ae23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1a46222ae23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a46222ae23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a46222ae23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1a46222ae23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a4765f0ce2_2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a4765f0ce2_2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00"/>
              <a:t>The R2 score is a very important metric for evaluating the performance of regression-based machine learning models. It works by measuring the amount of variance in the predictions explained by the dataset. Simply put, it is the difference between the samples in the dataset and the predictions made by the model. The R2 score for the trained model is 0.81, which is not bad. If the value of the r-squared score is 1, the model is perfect, and if its value is 0, the model performs poorly on unseen datasets</a:t>
            </a:r>
            <a:endParaRPr sz="1100"/>
          </a:p>
          <a:p>
            <a:pPr indent="0" lvl="0" marL="0" rtl="0" algn="l">
              <a:spcBef>
                <a:spcPts val="0"/>
              </a:spcBef>
              <a:spcAft>
                <a:spcPts val="0"/>
              </a:spcAft>
              <a:buNone/>
            </a:pPr>
            <a:r>
              <a:rPr lang="en-US" sz="1100"/>
              <a:t>The formula for the R2 score is shown above, along with a schematic diagram. In the next models we will also evaluate the R2 score for our own models on a case-by-case basis. The best-performing models will be compared at the end.</a:t>
            </a:r>
            <a:endParaRPr/>
          </a:p>
        </p:txBody>
      </p:sp>
      <p:sp>
        <p:nvSpPr>
          <p:cNvPr id="364" name="Google Shape;364;g1a4765f0ce2_2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a4765f0ce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a4765f0ce2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1a4765f0ce2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5" name="Shape 15"/>
        <p:cNvGrpSpPr/>
        <p:nvPr/>
      </p:nvGrpSpPr>
      <p:grpSpPr>
        <a:xfrm>
          <a:off x="0" y="0"/>
          <a:ext cx="0" cy="0"/>
          <a:chOff x="0" y="0"/>
          <a:chExt cx="0" cy="0"/>
        </a:xfrm>
      </p:grpSpPr>
      <p:sp>
        <p:nvSpPr>
          <p:cNvPr id="16" name="Google Shape;1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55" name="Shape 55"/>
        <p:cNvGrpSpPr/>
        <p:nvPr/>
      </p:nvGrpSpPr>
      <p:grpSpPr>
        <a:xfrm>
          <a:off x="0" y="0"/>
          <a:ext cx="0" cy="0"/>
          <a:chOff x="0" y="0"/>
          <a:chExt cx="0" cy="0"/>
        </a:xfrm>
      </p:grpSpPr>
      <p:sp>
        <p:nvSpPr>
          <p:cNvPr id="56" name="Google Shape;5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60" name="Shape 60"/>
        <p:cNvGrpSpPr/>
        <p:nvPr/>
      </p:nvGrpSpPr>
      <p:grpSpPr>
        <a:xfrm>
          <a:off x="0" y="0"/>
          <a:ext cx="0" cy="0"/>
          <a:chOff x="0" y="0"/>
          <a:chExt cx="0" cy="0"/>
        </a:xfrm>
      </p:grpSpPr>
      <p:sp>
        <p:nvSpPr>
          <p:cNvPr id="61" name="Google Shape;61;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67" name="Shape 67"/>
        <p:cNvGrpSpPr/>
        <p:nvPr/>
      </p:nvGrpSpPr>
      <p:grpSpPr>
        <a:xfrm>
          <a:off x="0" y="0"/>
          <a:ext cx="0" cy="0"/>
          <a:chOff x="0" y="0"/>
          <a:chExt cx="0" cy="0"/>
        </a:xfrm>
      </p:grpSpPr>
      <p:sp>
        <p:nvSpPr>
          <p:cNvPr id="68" name="Google Shape;68;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4"/>
          <p:cNvSpPr/>
          <p:nvPr>
            <p:ph idx="2" type="pic"/>
          </p:nvPr>
        </p:nvSpPr>
        <p:spPr>
          <a:xfrm>
            <a:off x="5183188" y="987425"/>
            <a:ext cx="6172200" cy="4873625"/>
          </a:xfrm>
          <a:prstGeom prst="rect">
            <a:avLst/>
          </a:prstGeom>
          <a:noFill/>
          <a:ln>
            <a:noFill/>
          </a:ln>
        </p:spPr>
      </p:sp>
      <p:sp>
        <p:nvSpPr>
          <p:cNvPr id="70" name="Google Shape;70;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74" name="Shape 74"/>
        <p:cNvGrpSpPr/>
        <p:nvPr/>
      </p:nvGrpSpPr>
      <p:grpSpPr>
        <a:xfrm>
          <a:off x="0" y="0"/>
          <a:ext cx="0" cy="0"/>
          <a:chOff x="0" y="0"/>
          <a:chExt cx="0" cy="0"/>
        </a:xfrm>
      </p:grpSpPr>
      <p:sp>
        <p:nvSpPr>
          <p:cNvPr id="75" name="Google Shape;7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80" name="Shape 80"/>
        <p:cNvGrpSpPr/>
        <p:nvPr/>
      </p:nvGrpSpPr>
      <p:grpSpPr>
        <a:xfrm>
          <a:off x="0" y="0"/>
          <a:ext cx="0" cy="0"/>
          <a:chOff x="0" y="0"/>
          <a:chExt cx="0" cy="0"/>
        </a:xfrm>
      </p:grpSpPr>
      <p:sp>
        <p:nvSpPr>
          <p:cNvPr id="81" name="Google Shape;81;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页-标题">
  <p:cSld name="内容页-标题">
    <p:spTree>
      <p:nvGrpSpPr>
        <p:cNvPr id="86" name="Shape 86"/>
        <p:cNvGrpSpPr/>
        <p:nvPr/>
      </p:nvGrpSpPr>
      <p:grpSpPr>
        <a:xfrm>
          <a:off x="0" y="0"/>
          <a:ext cx="0" cy="0"/>
          <a:chOff x="0" y="0"/>
          <a:chExt cx="0" cy="0"/>
        </a:xfrm>
      </p:grpSpPr>
      <p:grpSp>
        <p:nvGrpSpPr>
          <p:cNvPr id="87" name="Google Shape;87;p27"/>
          <p:cNvGrpSpPr/>
          <p:nvPr/>
        </p:nvGrpSpPr>
        <p:grpSpPr>
          <a:xfrm>
            <a:off x="10177780" y="329882"/>
            <a:ext cx="1512002" cy="444892"/>
            <a:chOff x="9556201" y="498129"/>
            <a:chExt cx="1993881" cy="586680"/>
          </a:xfrm>
        </p:grpSpPr>
        <p:grpSp>
          <p:nvGrpSpPr>
            <p:cNvPr id="88" name="Google Shape;88;p27"/>
            <p:cNvGrpSpPr/>
            <p:nvPr/>
          </p:nvGrpSpPr>
          <p:grpSpPr>
            <a:xfrm>
              <a:off x="10239376" y="968937"/>
              <a:ext cx="1307697" cy="96254"/>
              <a:chOff x="4616246" y="3878362"/>
              <a:chExt cx="5571416" cy="410087"/>
            </a:xfrm>
          </p:grpSpPr>
          <p:sp>
            <p:nvSpPr>
              <p:cNvPr id="89" name="Google Shape;89;p27"/>
              <p:cNvSpPr/>
              <p:nvPr/>
            </p:nvSpPr>
            <p:spPr>
              <a:xfrm>
                <a:off x="8617798" y="3887973"/>
                <a:ext cx="362030" cy="387660"/>
              </a:xfrm>
              <a:custGeom>
                <a:rect b="b" l="l" r="r" t="t"/>
                <a:pathLst>
                  <a:path extrusionOk="0" h="136" w="127">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 name="Google Shape;90;p27"/>
              <p:cNvSpPr/>
              <p:nvPr/>
            </p:nvSpPr>
            <p:spPr>
              <a:xfrm>
                <a:off x="5333898" y="3887973"/>
                <a:ext cx="362030" cy="384457"/>
              </a:xfrm>
              <a:custGeom>
                <a:rect b="b" l="l" r="r" t="t"/>
                <a:pathLst>
                  <a:path extrusionOk="0" h="135" w="127">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 name="Google Shape;91;p27"/>
              <p:cNvSpPr/>
              <p:nvPr/>
            </p:nvSpPr>
            <p:spPr>
              <a:xfrm>
                <a:off x="7278607" y="3887973"/>
                <a:ext cx="358826" cy="384457"/>
              </a:xfrm>
              <a:custGeom>
                <a:rect b="b" l="l" r="r" t="t"/>
                <a:pathLst>
                  <a:path extrusionOk="0" h="135" w="126">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 name="Google Shape;92;p27"/>
              <p:cNvSpPr/>
              <p:nvPr/>
            </p:nvSpPr>
            <p:spPr>
              <a:xfrm>
                <a:off x="8233341" y="3887973"/>
                <a:ext cx="352419" cy="384457"/>
              </a:xfrm>
              <a:custGeom>
                <a:rect b="b" l="l" r="r" t="t"/>
                <a:pathLst>
                  <a:path extrusionOk="0" h="135" w="124">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 name="Google Shape;93;p27"/>
              <p:cNvSpPr/>
              <p:nvPr/>
            </p:nvSpPr>
            <p:spPr>
              <a:xfrm>
                <a:off x="4949441" y="3891177"/>
                <a:ext cx="352419" cy="381253"/>
              </a:xfrm>
              <a:custGeom>
                <a:rect b="b" l="l" r="r" t="t"/>
                <a:pathLst>
                  <a:path extrusionOk="0" h="134" w="123">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4" name="Google Shape;94;p27"/>
              <p:cNvSpPr/>
              <p:nvPr/>
            </p:nvSpPr>
            <p:spPr>
              <a:xfrm>
                <a:off x="5897767" y="3891177"/>
                <a:ext cx="358826" cy="381253"/>
              </a:xfrm>
              <a:custGeom>
                <a:rect b="b" l="l" r="r" t="t"/>
                <a:pathLst>
                  <a:path extrusionOk="0" h="134" w="126">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 name="Google Shape;95;p27"/>
              <p:cNvSpPr/>
              <p:nvPr/>
            </p:nvSpPr>
            <p:spPr>
              <a:xfrm>
                <a:off x="6285428" y="3878362"/>
                <a:ext cx="397272" cy="410087"/>
              </a:xfrm>
              <a:custGeom>
                <a:rect b="b" l="l" r="r" t="t"/>
                <a:pathLst>
                  <a:path extrusionOk="0" h="144" w="139">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 name="Google Shape;96;p27"/>
              <p:cNvSpPr/>
              <p:nvPr/>
            </p:nvSpPr>
            <p:spPr>
              <a:xfrm>
                <a:off x="9005458" y="3884769"/>
                <a:ext cx="323584" cy="397272"/>
              </a:xfrm>
              <a:custGeom>
                <a:rect b="b" l="l" r="r" t="t"/>
                <a:pathLst>
                  <a:path extrusionOk="0" h="140" w="113">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 name="Google Shape;97;p27"/>
              <p:cNvSpPr/>
              <p:nvPr/>
            </p:nvSpPr>
            <p:spPr>
              <a:xfrm>
                <a:off x="4616246" y="3887973"/>
                <a:ext cx="323584" cy="384457"/>
              </a:xfrm>
              <a:custGeom>
                <a:rect b="b" l="l" r="r" t="t"/>
                <a:pathLst>
                  <a:path extrusionOk="0" h="135" w="113">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 name="Google Shape;98;p27"/>
              <p:cNvSpPr/>
              <p:nvPr/>
            </p:nvSpPr>
            <p:spPr>
              <a:xfrm>
                <a:off x="6858909" y="3891177"/>
                <a:ext cx="381253" cy="394068"/>
              </a:xfrm>
              <a:custGeom>
                <a:rect b="b" l="l" r="r" t="t"/>
                <a:pathLst>
                  <a:path extrusionOk="0" h="138" w="133">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 name="Google Shape;99;p27"/>
              <p:cNvSpPr/>
              <p:nvPr/>
            </p:nvSpPr>
            <p:spPr>
              <a:xfrm>
                <a:off x="7832866" y="3891177"/>
                <a:ext cx="378049" cy="390864"/>
              </a:xfrm>
              <a:custGeom>
                <a:rect b="b" l="l" r="r" t="t"/>
                <a:pathLst>
                  <a:path extrusionOk="0" h="137" w="133">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27"/>
              <p:cNvSpPr/>
              <p:nvPr/>
            </p:nvSpPr>
            <p:spPr>
              <a:xfrm>
                <a:off x="9844855" y="3891177"/>
                <a:ext cx="342807" cy="384457"/>
              </a:xfrm>
              <a:custGeom>
                <a:rect b="b" l="l" r="r" t="t"/>
                <a:pathLst>
                  <a:path extrusionOk="0" h="135" w="120">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p27"/>
              <p:cNvSpPr/>
              <p:nvPr/>
            </p:nvSpPr>
            <p:spPr>
              <a:xfrm>
                <a:off x="9514863" y="3878362"/>
                <a:ext cx="329992" cy="394068"/>
              </a:xfrm>
              <a:custGeom>
                <a:rect b="b" l="l" r="r" t="t"/>
                <a:pathLst>
                  <a:path extrusionOk="0" h="139" w="116">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 name="Google Shape;102;p27"/>
              <p:cNvSpPr/>
              <p:nvPr/>
            </p:nvSpPr>
            <p:spPr>
              <a:xfrm>
                <a:off x="5715150" y="3891177"/>
                <a:ext cx="140967" cy="381253"/>
              </a:xfrm>
              <a:custGeom>
                <a:rect b="b" l="l" r="r" t="t"/>
                <a:pathLst>
                  <a:path extrusionOk="0" h="134" w="50">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 name="Google Shape;103;p27"/>
              <p:cNvSpPr/>
              <p:nvPr/>
            </p:nvSpPr>
            <p:spPr>
              <a:xfrm>
                <a:off x="9354673" y="3891177"/>
                <a:ext cx="137764" cy="384457"/>
              </a:xfrm>
              <a:custGeom>
                <a:rect b="b" l="l" r="r" t="t"/>
                <a:pathLst>
                  <a:path extrusionOk="0" h="135" w="49">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 name="Google Shape;104;p27"/>
              <p:cNvSpPr/>
              <p:nvPr/>
            </p:nvSpPr>
            <p:spPr>
              <a:xfrm>
                <a:off x="7675879" y="3891177"/>
                <a:ext cx="137764" cy="381253"/>
              </a:xfrm>
              <a:custGeom>
                <a:rect b="b" l="l" r="r" t="t"/>
                <a:pathLst>
                  <a:path extrusionOk="0" h="134" w="49">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105" name="Google Shape;105;p27"/>
            <p:cNvGrpSpPr/>
            <p:nvPr/>
          </p:nvGrpSpPr>
          <p:grpSpPr>
            <a:xfrm>
              <a:off x="10237120" y="539555"/>
              <a:ext cx="1312962" cy="375239"/>
              <a:chOff x="4606634" y="2048989"/>
              <a:chExt cx="5593843" cy="1598699"/>
            </a:xfrm>
          </p:grpSpPr>
          <p:sp>
            <p:nvSpPr>
              <p:cNvPr id="106" name="Google Shape;106;p27"/>
              <p:cNvSpPr/>
              <p:nvPr/>
            </p:nvSpPr>
            <p:spPr>
              <a:xfrm>
                <a:off x="9274578" y="2071415"/>
                <a:ext cx="925899" cy="1034829"/>
              </a:xfrm>
              <a:custGeom>
                <a:rect b="b" l="l" r="r" t="t"/>
                <a:pathLst>
                  <a:path extrusionOk="0" h="363" w="325">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p27"/>
              <p:cNvSpPr/>
              <p:nvPr/>
            </p:nvSpPr>
            <p:spPr>
              <a:xfrm>
                <a:off x="7550931" y="2257236"/>
                <a:ext cx="1089293" cy="1169389"/>
              </a:xfrm>
              <a:custGeom>
                <a:rect b="b" l="l" r="r" t="t"/>
                <a:pathLst>
                  <a:path extrusionOk="0" h="411" w="383">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8" name="Google Shape;108;p27"/>
              <p:cNvSpPr/>
              <p:nvPr/>
            </p:nvSpPr>
            <p:spPr>
              <a:xfrm>
                <a:off x="4606634" y="2270052"/>
                <a:ext cx="551054" cy="1278318"/>
              </a:xfrm>
              <a:custGeom>
                <a:rect b="b" l="l" r="r" t="t"/>
                <a:pathLst>
                  <a:path extrusionOk="0" h="449" w="193">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9" name="Google Shape;109;p27"/>
              <p:cNvSpPr/>
              <p:nvPr/>
            </p:nvSpPr>
            <p:spPr>
              <a:xfrm>
                <a:off x="5375547" y="2443057"/>
                <a:ext cx="650372" cy="900269"/>
              </a:xfrm>
              <a:custGeom>
                <a:rect b="b" l="l" r="r" t="t"/>
                <a:pathLst>
                  <a:path extrusionOk="0" h="316" w="229">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0" name="Google Shape;110;p27"/>
              <p:cNvSpPr/>
              <p:nvPr/>
            </p:nvSpPr>
            <p:spPr>
              <a:xfrm>
                <a:off x="6355912" y="2792272"/>
                <a:ext cx="772117" cy="855416"/>
              </a:xfrm>
              <a:custGeom>
                <a:rect b="b" l="l" r="r" t="t"/>
                <a:pathLst>
                  <a:path extrusionOk="0" h="300" w="271">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1" name="Google Shape;111;p27"/>
              <p:cNvSpPr/>
              <p:nvPr/>
            </p:nvSpPr>
            <p:spPr>
              <a:xfrm>
                <a:off x="9143222" y="3099837"/>
                <a:ext cx="797747" cy="506201"/>
              </a:xfrm>
              <a:custGeom>
                <a:rect b="b" l="l" r="r" t="t"/>
                <a:pathLst>
                  <a:path extrusionOk="0" h="178" w="280">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2" name="Google Shape;112;p27"/>
              <p:cNvSpPr/>
              <p:nvPr/>
            </p:nvSpPr>
            <p:spPr>
              <a:xfrm>
                <a:off x="6548140" y="2449465"/>
                <a:ext cx="605519" cy="323584"/>
              </a:xfrm>
              <a:custGeom>
                <a:rect b="b" l="l" r="r" t="t"/>
                <a:pathLst>
                  <a:path extrusionOk="0" h="114" w="212">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3" name="Google Shape;113;p27"/>
              <p:cNvSpPr/>
              <p:nvPr/>
            </p:nvSpPr>
            <p:spPr>
              <a:xfrm>
                <a:off x="6746776" y="2048989"/>
                <a:ext cx="323584" cy="358826"/>
              </a:xfrm>
              <a:custGeom>
                <a:rect b="b" l="l" r="r" t="t"/>
                <a:pathLst>
                  <a:path extrusionOk="0" h="126" w="114">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4" name="Google Shape;114;p27"/>
              <p:cNvSpPr/>
              <p:nvPr/>
            </p:nvSpPr>
            <p:spPr>
              <a:xfrm>
                <a:off x="9216909" y="2378981"/>
                <a:ext cx="317177" cy="429310"/>
              </a:xfrm>
              <a:custGeom>
                <a:rect b="b" l="l" r="r" t="t"/>
                <a:pathLst>
                  <a:path extrusionOk="0" h="150" w="111">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5" name="Google Shape;115;p27"/>
              <p:cNvSpPr/>
              <p:nvPr/>
            </p:nvSpPr>
            <p:spPr>
              <a:xfrm>
                <a:off x="7022303" y="3189544"/>
                <a:ext cx="230674" cy="281935"/>
              </a:xfrm>
              <a:custGeom>
                <a:rect b="b" l="l" r="r" t="t"/>
                <a:pathLst>
                  <a:path extrusionOk="0" h="99" w="81">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6" name="Google Shape;116;p27"/>
              <p:cNvSpPr/>
              <p:nvPr/>
            </p:nvSpPr>
            <p:spPr>
              <a:xfrm>
                <a:off x="8502460" y="3122264"/>
                <a:ext cx="246693" cy="285139"/>
              </a:xfrm>
              <a:custGeom>
                <a:rect b="b" l="l" r="r" t="t"/>
                <a:pathLst>
                  <a:path extrusionOk="0" h="100" w="87">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7" name="Google Shape;117;p27"/>
              <p:cNvSpPr/>
              <p:nvPr/>
            </p:nvSpPr>
            <p:spPr>
              <a:xfrm>
                <a:off x="9207298" y="2724992"/>
                <a:ext cx="128152" cy="246693"/>
              </a:xfrm>
              <a:custGeom>
                <a:rect b="b" l="l" r="r" t="t"/>
                <a:pathLst>
                  <a:path extrusionOk="0" h="87" w="44">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118" name="Google Shape;118;p27"/>
            <p:cNvGrpSpPr/>
            <p:nvPr/>
          </p:nvGrpSpPr>
          <p:grpSpPr>
            <a:xfrm>
              <a:off x="9556201" y="498129"/>
              <a:ext cx="588050" cy="586680"/>
              <a:chOff x="2105799" y="20055838"/>
              <a:chExt cx="6748090" cy="6732363"/>
            </a:xfrm>
          </p:grpSpPr>
          <p:sp>
            <p:nvSpPr>
              <p:cNvPr id="119" name="Google Shape;119;p27"/>
              <p:cNvSpPr/>
              <p:nvPr/>
            </p:nvSpPr>
            <p:spPr>
              <a:xfrm>
                <a:off x="2105799" y="20055838"/>
                <a:ext cx="6748090" cy="6732363"/>
              </a:xfrm>
              <a:custGeom>
                <a:rect b="b" l="l" r="r" t="t"/>
                <a:pathLst>
                  <a:path extrusionOk="0" h="963" w="965">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20" name="Google Shape;120;p27"/>
              <p:cNvSpPr/>
              <p:nvPr/>
            </p:nvSpPr>
            <p:spPr>
              <a:xfrm>
                <a:off x="2986668" y="20928842"/>
                <a:ext cx="4978486" cy="4970622"/>
              </a:xfrm>
              <a:custGeom>
                <a:rect b="b" l="l" r="r" t="t"/>
                <a:pathLst>
                  <a:path extrusionOk="0" h="711" w="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21" name="Google Shape;121;p27"/>
              <p:cNvSpPr/>
              <p:nvPr/>
            </p:nvSpPr>
            <p:spPr>
              <a:xfrm>
                <a:off x="7508990" y="21424332"/>
                <a:ext cx="550543" cy="660652"/>
              </a:xfrm>
              <a:custGeom>
                <a:rect b="b" l="l" r="r" t="t"/>
                <a:pathLst>
                  <a:path extrusionOk="0" h="94" w="79">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22" name="Google Shape;122;p27"/>
              <p:cNvSpPr/>
              <p:nvPr/>
            </p:nvSpPr>
            <p:spPr>
              <a:xfrm>
                <a:off x="2373206" y="22674853"/>
                <a:ext cx="526949" cy="566274"/>
              </a:xfrm>
              <a:custGeom>
                <a:rect b="b" l="l" r="r" t="t"/>
                <a:pathLst>
                  <a:path extrusionOk="0" h="80" w="76">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23" name="Google Shape;123;p27"/>
              <p:cNvSpPr/>
              <p:nvPr/>
            </p:nvSpPr>
            <p:spPr>
              <a:xfrm>
                <a:off x="6989906" y="20865924"/>
                <a:ext cx="574138" cy="613463"/>
              </a:xfrm>
              <a:custGeom>
                <a:rect b="b" l="l" r="r" t="t"/>
                <a:pathLst>
                  <a:path extrusionOk="0" h="87" w="82">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24" name="Google Shape;124;p27"/>
              <p:cNvSpPr/>
              <p:nvPr/>
            </p:nvSpPr>
            <p:spPr>
              <a:xfrm>
                <a:off x="2373206" y="23555723"/>
                <a:ext cx="495489" cy="471895"/>
              </a:xfrm>
              <a:custGeom>
                <a:rect b="b" l="l" r="r" t="t"/>
                <a:pathLst>
                  <a:path extrusionOk="0" h="68" w="71">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25" name="Google Shape;125;p27"/>
              <p:cNvSpPr/>
              <p:nvPr/>
            </p:nvSpPr>
            <p:spPr>
              <a:xfrm>
                <a:off x="4897841" y="26009575"/>
                <a:ext cx="346056" cy="495489"/>
              </a:xfrm>
              <a:custGeom>
                <a:rect b="b" l="l" r="r" t="t"/>
                <a:pathLst>
                  <a:path extrusionOk="0" h="70" w="5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26" name="Google Shape;126;p27"/>
              <p:cNvSpPr/>
              <p:nvPr/>
            </p:nvSpPr>
            <p:spPr>
              <a:xfrm>
                <a:off x="2569829" y="24342214"/>
                <a:ext cx="511219" cy="440435"/>
              </a:xfrm>
              <a:custGeom>
                <a:rect b="b" l="l" r="r" t="t"/>
                <a:pathLst>
                  <a:path extrusionOk="0" h="63" w="74">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27" name="Google Shape;127;p27"/>
              <p:cNvSpPr/>
              <p:nvPr/>
            </p:nvSpPr>
            <p:spPr>
              <a:xfrm>
                <a:off x="2868695" y="21353548"/>
                <a:ext cx="605598" cy="660652"/>
              </a:xfrm>
              <a:custGeom>
                <a:rect b="b" l="l" r="r" t="t"/>
                <a:pathLst>
                  <a:path extrusionOk="0" h="95" w="87">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28" name="Google Shape;128;p27"/>
              <p:cNvSpPr/>
              <p:nvPr/>
            </p:nvSpPr>
            <p:spPr>
              <a:xfrm>
                <a:off x="6423633" y="25797222"/>
                <a:ext cx="424705" cy="487624"/>
              </a:xfrm>
              <a:custGeom>
                <a:rect b="b" l="l" r="r" t="t"/>
                <a:pathLst>
                  <a:path extrusionOk="0" h="70" w="61">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29" name="Google Shape;129;p27"/>
              <p:cNvSpPr/>
              <p:nvPr/>
            </p:nvSpPr>
            <p:spPr>
              <a:xfrm>
                <a:off x="3442833" y="20803004"/>
                <a:ext cx="574138" cy="558409"/>
              </a:xfrm>
              <a:custGeom>
                <a:rect b="b" l="l" r="r" t="t"/>
                <a:pathLst>
                  <a:path extrusionOk="0" h="80" w="82">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30" name="Google Shape;130;p27"/>
              <p:cNvSpPr/>
              <p:nvPr/>
            </p:nvSpPr>
            <p:spPr>
              <a:xfrm>
                <a:off x="5141653" y="20291785"/>
                <a:ext cx="456165" cy="495489"/>
              </a:xfrm>
              <a:custGeom>
                <a:rect b="b" l="l" r="r" t="t"/>
                <a:pathLst>
                  <a:path extrusionOk="0" h="70" w="65">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31" name="Google Shape;131;p27"/>
              <p:cNvSpPr/>
              <p:nvPr/>
            </p:nvSpPr>
            <p:spPr>
              <a:xfrm>
                <a:off x="5700062" y="26009575"/>
                <a:ext cx="353921" cy="503354"/>
              </a:xfrm>
              <a:custGeom>
                <a:rect b="b" l="l" r="r" t="t"/>
                <a:pathLst>
                  <a:path extrusionOk="0" h="71" w="50">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32" name="Google Shape;132;p27"/>
              <p:cNvSpPr/>
              <p:nvPr/>
            </p:nvSpPr>
            <p:spPr>
              <a:xfrm>
                <a:off x="4323703" y="20386164"/>
                <a:ext cx="471894" cy="534814"/>
              </a:xfrm>
              <a:custGeom>
                <a:rect b="b" l="l" r="r" t="t"/>
                <a:pathLst>
                  <a:path extrusionOk="0" h="77" w="68">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33" name="Google Shape;133;p27"/>
              <p:cNvSpPr/>
              <p:nvPr/>
            </p:nvSpPr>
            <p:spPr>
              <a:xfrm>
                <a:off x="7894371" y="22195094"/>
                <a:ext cx="550543" cy="440435"/>
              </a:xfrm>
              <a:custGeom>
                <a:rect b="b" l="l" r="r" t="t"/>
                <a:pathLst>
                  <a:path extrusionOk="0" h="63" w="79">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34" name="Google Shape;134;p27"/>
              <p:cNvSpPr/>
              <p:nvPr/>
            </p:nvSpPr>
            <p:spPr>
              <a:xfrm>
                <a:off x="7902235" y="24263565"/>
                <a:ext cx="542679" cy="503354"/>
              </a:xfrm>
              <a:custGeom>
                <a:rect b="b" l="l" r="r" t="t"/>
                <a:pathLst>
                  <a:path extrusionOk="0" h="72" w="77">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35" name="Google Shape;135;p27"/>
              <p:cNvSpPr/>
              <p:nvPr/>
            </p:nvSpPr>
            <p:spPr>
              <a:xfrm>
                <a:off x="8098858" y="23484939"/>
                <a:ext cx="479759" cy="424705"/>
              </a:xfrm>
              <a:custGeom>
                <a:rect b="b" l="l" r="r" t="t"/>
                <a:pathLst>
                  <a:path extrusionOk="0" h="61" w="68">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36" name="Google Shape;136;p27"/>
              <p:cNvSpPr/>
              <p:nvPr/>
            </p:nvSpPr>
            <p:spPr>
              <a:xfrm>
                <a:off x="6510147" y="20480543"/>
                <a:ext cx="432570" cy="542679"/>
              </a:xfrm>
              <a:custGeom>
                <a:rect b="b" l="l" r="r" t="t"/>
                <a:pathLst>
                  <a:path extrusionOk="0" h="77" w="61">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37" name="Google Shape;137;p27"/>
              <p:cNvSpPr/>
              <p:nvPr/>
            </p:nvSpPr>
            <p:spPr>
              <a:xfrm>
                <a:off x="2585558" y="22053525"/>
                <a:ext cx="495489" cy="432570"/>
              </a:xfrm>
              <a:custGeom>
                <a:rect b="b" l="l" r="r" t="t"/>
                <a:pathLst>
                  <a:path extrusionOk="0" h="61" w="7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38" name="Google Shape;138;p27"/>
              <p:cNvSpPr/>
              <p:nvPr/>
            </p:nvSpPr>
            <p:spPr>
              <a:xfrm>
                <a:off x="8090993" y="22863611"/>
                <a:ext cx="479759" cy="314596"/>
              </a:xfrm>
              <a:custGeom>
                <a:rect b="b" l="l" r="r" t="t"/>
                <a:pathLst>
                  <a:path extrusionOk="0" h="45" w="69">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39" name="Google Shape;139;p27"/>
              <p:cNvSpPr/>
              <p:nvPr/>
            </p:nvSpPr>
            <p:spPr>
              <a:xfrm>
                <a:off x="5865225" y="20346840"/>
                <a:ext cx="291002" cy="487624"/>
              </a:xfrm>
              <a:custGeom>
                <a:rect b="b" l="l" r="r" t="t"/>
                <a:pathLst>
                  <a:path extrusionOk="0" h="70" w="42">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40" name="Google Shape;140;p27"/>
              <p:cNvSpPr/>
              <p:nvPr/>
            </p:nvSpPr>
            <p:spPr>
              <a:xfrm>
                <a:off x="4087756" y="25828682"/>
                <a:ext cx="361786" cy="471895"/>
              </a:xfrm>
              <a:custGeom>
                <a:rect b="b" l="l" r="r" t="t"/>
                <a:pathLst>
                  <a:path extrusionOk="0" h="67" w="52">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41" name="Google Shape;141;p27"/>
              <p:cNvSpPr/>
              <p:nvPr/>
            </p:nvSpPr>
            <p:spPr>
              <a:xfrm>
                <a:off x="3199023" y="21141194"/>
                <a:ext cx="4561646" cy="4553784"/>
              </a:xfrm>
              <a:custGeom>
                <a:rect b="b" l="l" r="r" t="t"/>
                <a:pathLst>
                  <a:path extrusionOk="0" h="652" w="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grpSp>
      </p:grpSp>
      <p:sp>
        <p:nvSpPr>
          <p:cNvPr id="142" name="Google Shape;142;p27"/>
          <p:cNvSpPr txBox="1"/>
          <p:nvPr>
            <p:ph type="title"/>
          </p:nvPr>
        </p:nvSpPr>
        <p:spPr>
          <a:xfrm>
            <a:off x="442913" y="243569"/>
            <a:ext cx="9056851" cy="6175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2400"/>
              <a:buFont typeface="Arial"/>
              <a:buNone/>
              <a:defRPr b="1" sz="2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43" name="Google Shape;143;p27"/>
          <p:cNvGrpSpPr/>
          <p:nvPr/>
        </p:nvGrpSpPr>
        <p:grpSpPr>
          <a:xfrm>
            <a:off x="528706" y="867990"/>
            <a:ext cx="2433027" cy="0"/>
            <a:chOff x="7460343" y="1311756"/>
            <a:chExt cx="2433027" cy="0"/>
          </a:xfrm>
        </p:grpSpPr>
        <p:cxnSp>
          <p:nvCxnSpPr>
            <p:cNvPr id="144" name="Google Shape;144;p27"/>
            <p:cNvCxnSpPr/>
            <p:nvPr/>
          </p:nvCxnSpPr>
          <p:spPr>
            <a:xfrm>
              <a:off x="7460343" y="1311756"/>
              <a:ext cx="2433027" cy="0"/>
            </a:xfrm>
            <a:prstGeom prst="straightConnector1">
              <a:avLst/>
            </a:prstGeom>
            <a:noFill/>
            <a:ln cap="flat" cmpd="sng" w="9525">
              <a:solidFill>
                <a:srgbClr val="A5A5A5"/>
              </a:solidFill>
              <a:prstDash val="solid"/>
              <a:miter lim="800000"/>
              <a:headEnd len="sm" w="sm" type="none"/>
              <a:tailEnd len="sm" w="sm" type="none"/>
            </a:ln>
          </p:spPr>
        </p:cxnSp>
        <p:cxnSp>
          <p:nvCxnSpPr>
            <p:cNvPr id="145" name="Google Shape;145;p27"/>
            <p:cNvCxnSpPr/>
            <p:nvPr/>
          </p:nvCxnSpPr>
          <p:spPr>
            <a:xfrm>
              <a:off x="7460343" y="1311756"/>
              <a:ext cx="589713" cy="0"/>
            </a:xfrm>
            <a:prstGeom prst="straightConnector1">
              <a:avLst/>
            </a:prstGeom>
            <a:noFill/>
            <a:ln cap="flat" cmpd="sng" w="38100">
              <a:solidFill>
                <a:schemeClr val="accent1"/>
              </a:solidFill>
              <a:prstDash val="solid"/>
              <a:miter lim="800000"/>
              <a:headEnd len="sm" w="sm" type="none"/>
              <a:tailEnd len="sm" w="sm" type="none"/>
            </a:ln>
          </p:spPr>
        </p:cxnSp>
      </p:grpSp>
      <p:sp>
        <p:nvSpPr>
          <p:cNvPr id="146" name="Google Shape;146;p27"/>
          <p:cNvSpPr txBox="1"/>
          <p:nvPr>
            <p:ph idx="12" type="sldNum"/>
          </p:nvPr>
        </p:nvSpPr>
        <p:spPr>
          <a:xfrm>
            <a:off x="9005791" y="6394353"/>
            <a:ext cx="2743200" cy="2921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7F7F7F"/>
                </a:solidFill>
                <a:latin typeface="Arial"/>
                <a:ea typeface="Arial"/>
                <a:cs typeface="Arial"/>
                <a:sym typeface="Arial"/>
              </a:defRPr>
            </a:lvl1pPr>
            <a:lvl2pPr indent="0" lvl="1" marL="0" algn="r">
              <a:spcBef>
                <a:spcPts val="0"/>
              </a:spcBef>
              <a:buNone/>
              <a:defRPr sz="1200">
                <a:solidFill>
                  <a:srgbClr val="7F7F7F"/>
                </a:solidFill>
                <a:latin typeface="Arial"/>
                <a:ea typeface="Arial"/>
                <a:cs typeface="Arial"/>
                <a:sym typeface="Arial"/>
              </a:defRPr>
            </a:lvl2pPr>
            <a:lvl3pPr indent="0" lvl="2" marL="0" algn="r">
              <a:spcBef>
                <a:spcPts val="0"/>
              </a:spcBef>
              <a:buNone/>
              <a:defRPr sz="1200">
                <a:solidFill>
                  <a:srgbClr val="7F7F7F"/>
                </a:solidFill>
                <a:latin typeface="Arial"/>
                <a:ea typeface="Arial"/>
                <a:cs typeface="Arial"/>
                <a:sym typeface="Arial"/>
              </a:defRPr>
            </a:lvl3pPr>
            <a:lvl4pPr indent="0" lvl="3" marL="0" algn="r">
              <a:spcBef>
                <a:spcPts val="0"/>
              </a:spcBef>
              <a:buNone/>
              <a:defRPr sz="1200">
                <a:solidFill>
                  <a:srgbClr val="7F7F7F"/>
                </a:solidFill>
                <a:latin typeface="Arial"/>
                <a:ea typeface="Arial"/>
                <a:cs typeface="Arial"/>
                <a:sym typeface="Arial"/>
              </a:defRPr>
            </a:lvl4pPr>
            <a:lvl5pPr indent="0" lvl="4" marL="0" algn="r">
              <a:spcBef>
                <a:spcPts val="0"/>
              </a:spcBef>
              <a:buNone/>
              <a:defRPr sz="1200">
                <a:solidFill>
                  <a:srgbClr val="7F7F7F"/>
                </a:solidFill>
                <a:latin typeface="Arial"/>
                <a:ea typeface="Arial"/>
                <a:cs typeface="Arial"/>
                <a:sym typeface="Arial"/>
              </a:defRPr>
            </a:lvl5pPr>
            <a:lvl6pPr indent="0" lvl="5" marL="0" algn="r">
              <a:spcBef>
                <a:spcPts val="0"/>
              </a:spcBef>
              <a:buNone/>
              <a:defRPr sz="1200">
                <a:solidFill>
                  <a:srgbClr val="7F7F7F"/>
                </a:solidFill>
                <a:latin typeface="Arial"/>
                <a:ea typeface="Arial"/>
                <a:cs typeface="Arial"/>
                <a:sym typeface="Arial"/>
              </a:defRPr>
            </a:lvl6pPr>
            <a:lvl7pPr indent="0" lvl="6" marL="0" algn="r">
              <a:spcBef>
                <a:spcPts val="0"/>
              </a:spcBef>
              <a:buNone/>
              <a:defRPr sz="1200">
                <a:solidFill>
                  <a:srgbClr val="7F7F7F"/>
                </a:solidFill>
                <a:latin typeface="Arial"/>
                <a:ea typeface="Arial"/>
                <a:cs typeface="Arial"/>
                <a:sym typeface="Arial"/>
              </a:defRPr>
            </a:lvl7pPr>
            <a:lvl8pPr indent="0" lvl="7" marL="0" algn="r">
              <a:spcBef>
                <a:spcPts val="0"/>
              </a:spcBef>
              <a:buNone/>
              <a:defRPr sz="1200">
                <a:solidFill>
                  <a:srgbClr val="7F7F7F"/>
                </a:solidFill>
                <a:latin typeface="Arial"/>
                <a:ea typeface="Arial"/>
                <a:cs typeface="Arial"/>
                <a:sym typeface="Arial"/>
              </a:defRPr>
            </a:lvl8pPr>
            <a:lvl9pPr indent="0" lvl="8" marL="0" algn="r">
              <a:spcBef>
                <a:spcPts val="0"/>
              </a:spcBef>
              <a:buNone/>
              <a:defRPr sz="1200">
                <a:solidFill>
                  <a:srgbClr val="7F7F7F"/>
                </a:solidFill>
                <a:latin typeface="Arial"/>
                <a:ea typeface="Arial"/>
                <a:cs typeface="Arial"/>
                <a:sym typeface="Arial"/>
              </a:defRPr>
            </a:lvl9pPr>
          </a:lstStyle>
          <a:p>
            <a:pPr indent="0" lvl="0" marL="0" rtl="0" algn="r">
              <a:spcBef>
                <a:spcPts val="0"/>
              </a:spcBef>
              <a:spcAft>
                <a:spcPts val="0"/>
              </a:spcAft>
              <a:buNone/>
            </a:pPr>
            <a:r>
              <a:rPr lang="en-US"/>
              <a:t>&lt; </a:t>
            </a:r>
            <a:fld id="{00000000-1234-1234-1234-123412341234}" type="slidenum">
              <a:rPr lang="en-US"/>
              <a:t>‹#›</a:t>
            </a:fld>
            <a:r>
              <a:rPr lang="en-US"/>
              <a:t> &gt;</a:t>
            </a:r>
            <a:endParaRPr/>
          </a:p>
        </p:txBody>
      </p:sp>
      <p:sp>
        <p:nvSpPr>
          <p:cNvPr id="147" name="Google Shape;147;p27"/>
          <p:cNvSpPr txBox="1"/>
          <p:nvPr/>
        </p:nvSpPr>
        <p:spPr>
          <a:xfrm>
            <a:off x="442913" y="6394353"/>
            <a:ext cx="154590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7F7F7F"/>
                </a:solidFill>
                <a:latin typeface="Arial"/>
                <a:ea typeface="Arial"/>
                <a:cs typeface="Arial"/>
                <a:sym typeface="Arial"/>
              </a:rPr>
              <a:t>思想自由 兼容并包</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页-标题&amp;副标题">
  <p:cSld name="内容页-标题&amp;副标题">
    <p:spTree>
      <p:nvGrpSpPr>
        <p:cNvPr id="148" name="Shape 148"/>
        <p:cNvGrpSpPr/>
        <p:nvPr/>
      </p:nvGrpSpPr>
      <p:grpSpPr>
        <a:xfrm>
          <a:off x="0" y="0"/>
          <a:ext cx="0" cy="0"/>
          <a:chOff x="0" y="0"/>
          <a:chExt cx="0" cy="0"/>
        </a:xfrm>
      </p:grpSpPr>
      <p:grpSp>
        <p:nvGrpSpPr>
          <p:cNvPr id="149" name="Google Shape;149;p28"/>
          <p:cNvGrpSpPr/>
          <p:nvPr/>
        </p:nvGrpSpPr>
        <p:grpSpPr>
          <a:xfrm>
            <a:off x="10177780" y="329882"/>
            <a:ext cx="1512002" cy="444892"/>
            <a:chOff x="9556201" y="498129"/>
            <a:chExt cx="1993881" cy="586680"/>
          </a:xfrm>
        </p:grpSpPr>
        <p:grpSp>
          <p:nvGrpSpPr>
            <p:cNvPr id="150" name="Google Shape;150;p28"/>
            <p:cNvGrpSpPr/>
            <p:nvPr/>
          </p:nvGrpSpPr>
          <p:grpSpPr>
            <a:xfrm>
              <a:off x="10239376" y="968937"/>
              <a:ext cx="1307697" cy="96254"/>
              <a:chOff x="4616246" y="3878362"/>
              <a:chExt cx="5571416" cy="410087"/>
            </a:xfrm>
          </p:grpSpPr>
          <p:sp>
            <p:nvSpPr>
              <p:cNvPr id="151" name="Google Shape;151;p28"/>
              <p:cNvSpPr/>
              <p:nvPr/>
            </p:nvSpPr>
            <p:spPr>
              <a:xfrm>
                <a:off x="8617798" y="3887973"/>
                <a:ext cx="362030" cy="387660"/>
              </a:xfrm>
              <a:custGeom>
                <a:rect b="b" l="l" r="r" t="t"/>
                <a:pathLst>
                  <a:path extrusionOk="0" h="136" w="127">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2" name="Google Shape;152;p28"/>
              <p:cNvSpPr/>
              <p:nvPr/>
            </p:nvSpPr>
            <p:spPr>
              <a:xfrm>
                <a:off x="5333898" y="3887973"/>
                <a:ext cx="362030" cy="384457"/>
              </a:xfrm>
              <a:custGeom>
                <a:rect b="b" l="l" r="r" t="t"/>
                <a:pathLst>
                  <a:path extrusionOk="0" h="135" w="127">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3" name="Google Shape;153;p28"/>
              <p:cNvSpPr/>
              <p:nvPr/>
            </p:nvSpPr>
            <p:spPr>
              <a:xfrm>
                <a:off x="7278607" y="3887973"/>
                <a:ext cx="358826" cy="384457"/>
              </a:xfrm>
              <a:custGeom>
                <a:rect b="b" l="l" r="r" t="t"/>
                <a:pathLst>
                  <a:path extrusionOk="0" h="135" w="126">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4" name="Google Shape;154;p28"/>
              <p:cNvSpPr/>
              <p:nvPr/>
            </p:nvSpPr>
            <p:spPr>
              <a:xfrm>
                <a:off x="8233341" y="3887973"/>
                <a:ext cx="352419" cy="384457"/>
              </a:xfrm>
              <a:custGeom>
                <a:rect b="b" l="l" r="r" t="t"/>
                <a:pathLst>
                  <a:path extrusionOk="0" h="135" w="124">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5" name="Google Shape;155;p28"/>
              <p:cNvSpPr/>
              <p:nvPr/>
            </p:nvSpPr>
            <p:spPr>
              <a:xfrm>
                <a:off x="4949441" y="3891177"/>
                <a:ext cx="352419" cy="381253"/>
              </a:xfrm>
              <a:custGeom>
                <a:rect b="b" l="l" r="r" t="t"/>
                <a:pathLst>
                  <a:path extrusionOk="0" h="134" w="123">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6" name="Google Shape;156;p28"/>
              <p:cNvSpPr/>
              <p:nvPr/>
            </p:nvSpPr>
            <p:spPr>
              <a:xfrm>
                <a:off x="5897767" y="3891177"/>
                <a:ext cx="358826" cy="381253"/>
              </a:xfrm>
              <a:custGeom>
                <a:rect b="b" l="l" r="r" t="t"/>
                <a:pathLst>
                  <a:path extrusionOk="0" h="134" w="126">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7" name="Google Shape;157;p28"/>
              <p:cNvSpPr/>
              <p:nvPr/>
            </p:nvSpPr>
            <p:spPr>
              <a:xfrm>
                <a:off x="6285428" y="3878362"/>
                <a:ext cx="397272" cy="410087"/>
              </a:xfrm>
              <a:custGeom>
                <a:rect b="b" l="l" r="r" t="t"/>
                <a:pathLst>
                  <a:path extrusionOk="0" h="144" w="139">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8" name="Google Shape;158;p28"/>
              <p:cNvSpPr/>
              <p:nvPr/>
            </p:nvSpPr>
            <p:spPr>
              <a:xfrm>
                <a:off x="9005458" y="3884769"/>
                <a:ext cx="323584" cy="397272"/>
              </a:xfrm>
              <a:custGeom>
                <a:rect b="b" l="l" r="r" t="t"/>
                <a:pathLst>
                  <a:path extrusionOk="0" h="140" w="113">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9" name="Google Shape;159;p28"/>
              <p:cNvSpPr/>
              <p:nvPr/>
            </p:nvSpPr>
            <p:spPr>
              <a:xfrm>
                <a:off x="4616246" y="3887973"/>
                <a:ext cx="323584" cy="384457"/>
              </a:xfrm>
              <a:custGeom>
                <a:rect b="b" l="l" r="r" t="t"/>
                <a:pathLst>
                  <a:path extrusionOk="0" h="135" w="113">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0" name="Google Shape;160;p28"/>
              <p:cNvSpPr/>
              <p:nvPr/>
            </p:nvSpPr>
            <p:spPr>
              <a:xfrm>
                <a:off x="6858909" y="3891177"/>
                <a:ext cx="381253" cy="394068"/>
              </a:xfrm>
              <a:custGeom>
                <a:rect b="b" l="l" r="r" t="t"/>
                <a:pathLst>
                  <a:path extrusionOk="0" h="138" w="133">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1" name="Google Shape;161;p28"/>
              <p:cNvSpPr/>
              <p:nvPr/>
            </p:nvSpPr>
            <p:spPr>
              <a:xfrm>
                <a:off x="7832866" y="3891177"/>
                <a:ext cx="378049" cy="390864"/>
              </a:xfrm>
              <a:custGeom>
                <a:rect b="b" l="l" r="r" t="t"/>
                <a:pathLst>
                  <a:path extrusionOk="0" h="137" w="133">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2" name="Google Shape;162;p28"/>
              <p:cNvSpPr/>
              <p:nvPr/>
            </p:nvSpPr>
            <p:spPr>
              <a:xfrm>
                <a:off x="9844855" y="3891177"/>
                <a:ext cx="342807" cy="384457"/>
              </a:xfrm>
              <a:custGeom>
                <a:rect b="b" l="l" r="r" t="t"/>
                <a:pathLst>
                  <a:path extrusionOk="0" h="135" w="120">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3" name="Google Shape;163;p28"/>
              <p:cNvSpPr/>
              <p:nvPr/>
            </p:nvSpPr>
            <p:spPr>
              <a:xfrm>
                <a:off x="9514863" y="3878362"/>
                <a:ext cx="329992" cy="394068"/>
              </a:xfrm>
              <a:custGeom>
                <a:rect b="b" l="l" r="r" t="t"/>
                <a:pathLst>
                  <a:path extrusionOk="0" h="139" w="116">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4" name="Google Shape;164;p28"/>
              <p:cNvSpPr/>
              <p:nvPr/>
            </p:nvSpPr>
            <p:spPr>
              <a:xfrm>
                <a:off x="5715150" y="3891177"/>
                <a:ext cx="140967" cy="381253"/>
              </a:xfrm>
              <a:custGeom>
                <a:rect b="b" l="l" r="r" t="t"/>
                <a:pathLst>
                  <a:path extrusionOk="0" h="134" w="50">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5" name="Google Shape;165;p28"/>
              <p:cNvSpPr/>
              <p:nvPr/>
            </p:nvSpPr>
            <p:spPr>
              <a:xfrm>
                <a:off x="9354673" y="3891177"/>
                <a:ext cx="137764" cy="384457"/>
              </a:xfrm>
              <a:custGeom>
                <a:rect b="b" l="l" r="r" t="t"/>
                <a:pathLst>
                  <a:path extrusionOk="0" h="135" w="49">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6" name="Google Shape;166;p28"/>
              <p:cNvSpPr/>
              <p:nvPr/>
            </p:nvSpPr>
            <p:spPr>
              <a:xfrm>
                <a:off x="7675879" y="3891177"/>
                <a:ext cx="137764" cy="381253"/>
              </a:xfrm>
              <a:custGeom>
                <a:rect b="b" l="l" r="r" t="t"/>
                <a:pathLst>
                  <a:path extrusionOk="0" h="134" w="49">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solidFill>
                <a:schemeClr val="dk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167" name="Google Shape;167;p28"/>
            <p:cNvGrpSpPr/>
            <p:nvPr/>
          </p:nvGrpSpPr>
          <p:grpSpPr>
            <a:xfrm>
              <a:off x="10237120" y="539555"/>
              <a:ext cx="1312962" cy="375239"/>
              <a:chOff x="4606634" y="2048989"/>
              <a:chExt cx="5593843" cy="1598699"/>
            </a:xfrm>
          </p:grpSpPr>
          <p:sp>
            <p:nvSpPr>
              <p:cNvPr id="168" name="Google Shape;168;p28"/>
              <p:cNvSpPr/>
              <p:nvPr/>
            </p:nvSpPr>
            <p:spPr>
              <a:xfrm>
                <a:off x="9274578" y="2071415"/>
                <a:ext cx="925899" cy="1034829"/>
              </a:xfrm>
              <a:custGeom>
                <a:rect b="b" l="l" r="r" t="t"/>
                <a:pathLst>
                  <a:path extrusionOk="0" h="363" w="325">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9" name="Google Shape;169;p28"/>
              <p:cNvSpPr/>
              <p:nvPr/>
            </p:nvSpPr>
            <p:spPr>
              <a:xfrm>
                <a:off x="7550931" y="2257236"/>
                <a:ext cx="1089293" cy="1169389"/>
              </a:xfrm>
              <a:custGeom>
                <a:rect b="b" l="l" r="r" t="t"/>
                <a:pathLst>
                  <a:path extrusionOk="0" h="411" w="383">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0" name="Google Shape;170;p28"/>
              <p:cNvSpPr/>
              <p:nvPr/>
            </p:nvSpPr>
            <p:spPr>
              <a:xfrm>
                <a:off x="4606634" y="2270052"/>
                <a:ext cx="551054" cy="1278318"/>
              </a:xfrm>
              <a:custGeom>
                <a:rect b="b" l="l" r="r" t="t"/>
                <a:pathLst>
                  <a:path extrusionOk="0" h="449" w="193">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1" name="Google Shape;171;p28"/>
              <p:cNvSpPr/>
              <p:nvPr/>
            </p:nvSpPr>
            <p:spPr>
              <a:xfrm>
                <a:off x="5375547" y="2443057"/>
                <a:ext cx="650372" cy="900269"/>
              </a:xfrm>
              <a:custGeom>
                <a:rect b="b" l="l" r="r" t="t"/>
                <a:pathLst>
                  <a:path extrusionOk="0" h="316" w="229">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2" name="Google Shape;172;p28"/>
              <p:cNvSpPr/>
              <p:nvPr/>
            </p:nvSpPr>
            <p:spPr>
              <a:xfrm>
                <a:off x="6355912" y="2792272"/>
                <a:ext cx="772117" cy="855416"/>
              </a:xfrm>
              <a:custGeom>
                <a:rect b="b" l="l" r="r" t="t"/>
                <a:pathLst>
                  <a:path extrusionOk="0" h="300" w="271">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3" name="Google Shape;173;p28"/>
              <p:cNvSpPr/>
              <p:nvPr/>
            </p:nvSpPr>
            <p:spPr>
              <a:xfrm>
                <a:off x="9143222" y="3099837"/>
                <a:ext cx="797747" cy="506201"/>
              </a:xfrm>
              <a:custGeom>
                <a:rect b="b" l="l" r="r" t="t"/>
                <a:pathLst>
                  <a:path extrusionOk="0" h="178" w="280">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4" name="Google Shape;174;p28"/>
              <p:cNvSpPr/>
              <p:nvPr/>
            </p:nvSpPr>
            <p:spPr>
              <a:xfrm>
                <a:off x="6548140" y="2449465"/>
                <a:ext cx="605519" cy="323584"/>
              </a:xfrm>
              <a:custGeom>
                <a:rect b="b" l="l" r="r" t="t"/>
                <a:pathLst>
                  <a:path extrusionOk="0" h="114" w="212">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5" name="Google Shape;175;p28"/>
              <p:cNvSpPr/>
              <p:nvPr/>
            </p:nvSpPr>
            <p:spPr>
              <a:xfrm>
                <a:off x="6746776" y="2048989"/>
                <a:ext cx="323584" cy="358826"/>
              </a:xfrm>
              <a:custGeom>
                <a:rect b="b" l="l" r="r" t="t"/>
                <a:pathLst>
                  <a:path extrusionOk="0" h="126" w="114">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6" name="Google Shape;176;p28"/>
              <p:cNvSpPr/>
              <p:nvPr/>
            </p:nvSpPr>
            <p:spPr>
              <a:xfrm>
                <a:off x="9216909" y="2378981"/>
                <a:ext cx="317177" cy="429310"/>
              </a:xfrm>
              <a:custGeom>
                <a:rect b="b" l="l" r="r" t="t"/>
                <a:pathLst>
                  <a:path extrusionOk="0" h="150" w="111">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7" name="Google Shape;177;p28"/>
              <p:cNvSpPr/>
              <p:nvPr/>
            </p:nvSpPr>
            <p:spPr>
              <a:xfrm>
                <a:off x="7022303" y="3189544"/>
                <a:ext cx="230674" cy="281935"/>
              </a:xfrm>
              <a:custGeom>
                <a:rect b="b" l="l" r="r" t="t"/>
                <a:pathLst>
                  <a:path extrusionOk="0" h="99" w="81">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8" name="Google Shape;178;p28"/>
              <p:cNvSpPr/>
              <p:nvPr/>
            </p:nvSpPr>
            <p:spPr>
              <a:xfrm>
                <a:off x="8502460" y="3122264"/>
                <a:ext cx="246693" cy="285139"/>
              </a:xfrm>
              <a:custGeom>
                <a:rect b="b" l="l" r="r" t="t"/>
                <a:pathLst>
                  <a:path extrusionOk="0" h="100" w="87">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9" name="Google Shape;179;p28"/>
              <p:cNvSpPr/>
              <p:nvPr/>
            </p:nvSpPr>
            <p:spPr>
              <a:xfrm>
                <a:off x="9207298" y="2724992"/>
                <a:ext cx="128152" cy="246693"/>
              </a:xfrm>
              <a:custGeom>
                <a:rect b="b" l="l" r="r" t="t"/>
                <a:pathLst>
                  <a:path extrusionOk="0" h="87" w="44">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180" name="Google Shape;180;p28"/>
            <p:cNvGrpSpPr/>
            <p:nvPr/>
          </p:nvGrpSpPr>
          <p:grpSpPr>
            <a:xfrm>
              <a:off x="9556201" y="498129"/>
              <a:ext cx="588050" cy="586680"/>
              <a:chOff x="2105799" y="20055838"/>
              <a:chExt cx="6748090" cy="6732363"/>
            </a:xfrm>
          </p:grpSpPr>
          <p:sp>
            <p:nvSpPr>
              <p:cNvPr id="181" name="Google Shape;181;p28"/>
              <p:cNvSpPr/>
              <p:nvPr/>
            </p:nvSpPr>
            <p:spPr>
              <a:xfrm>
                <a:off x="2105799" y="20055838"/>
                <a:ext cx="6748090" cy="6732363"/>
              </a:xfrm>
              <a:custGeom>
                <a:rect b="b" l="l" r="r" t="t"/>
                <a:pathLst>
                  <a:path extrusionOk="0" h="963" w="965">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82" name="Google Shape;182;p28"/>
              <p:cNvSpPr/>
              <p:nvPr/>
            </p:nvSpPr>
            <p:spPr>
              <a:xfrm>
                <a:off x="2986668" y="20928842"/>
                <a:ext cx="4978486" cy="4970622"/>
              </a:xfrm>
              <a:custGeom>
                <a:rect b="b" l="l" r="r" t="t"/>
                <a:pathLst>
                  <a:path extrusionOk="0" h="711" w="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83" name="Google Shape;183;p28"/>
              <p:cNvSpPr/>
              <p:nvPr/>
            </p:nvSpPr>
            <p:spPr>
              <a:xfrm>
                <a:off x="7508990" y="21424332"/>
                <a:ext cx="550543" cy="660652"/>
              </a:xfrm>
              <a:custGeom>
                <a:rect b="b" l="l" r="r" t="t"/>
                <a:pathLst>
                  <a:path extrusionOk="0" h="94" w="79">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84" name="Google Shape;184;p28"/>
              <p:cNvSpPr/>
              <p:nvPr/>
            </p:nvSpPr>
            <p:spPr>
              <a:xfrm>
                <a:off x="2373206" y="22674853"/>
                <a:ext cx="526949" cy="566274"/>
              </a:xfrm>
              <a:custGeom>
                <a:rect b="b" l="l" r="r" t="t"/>
                <a:pathLst>
                  <a:path extrusionOk="0" h="80" w="76">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85" name="Google Shape;185;p28"/>
              <p:cNvSpPr/>
              <p:nvPr/>
            </p:nvSpPr>
            <p:spPr>
              <a:xfrm>
                <a:off x="6989906" y="20865924"/>
                <a:ext cx="574138" cy="613463"/>
              </a:xfrm>
              <a:custGeom>
                <a:rect b="b" l="l" r="r" t="t"/>
                <a:pathLst>
                  <a:path extrusionOk="0" h="87" w="82">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86" name="Google Shape;186;p28"/>
              <p:cNvSpPr/>
              <p:nvPr/>
            </p:nvSpPr>
            <p:spPr>
              <a:xfrm>
                <a:off x="2373206" y="23555723"/>
                <a:ext cx="495489" cy="471895"/>
              </a:xfrm>
              <a:custGeom>
                <a:rect b="b" l="l" r="r" t="t"/>
                <a:pathLst>
                  <a:path extrusionOk="0" h="68" w="71">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87" name="Google Shape;187;p28"/>
              <p:cNvSpPr/>
              <p:nvPr/>
            </p:nvSpPr>
            <p:spPr>
              <a:xfrm>
                <a:off x="4897841" y="26009575"/>
                <a:ext cx="346056" cy="495489"/>
              </a:xfrm>
              <a:custGeom>
                <a:rect b="b" l="l" r="r" t="t"/>
                <a:pathLst>
                  <a:path extrusionOk="0" h="70" w="5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88" name="Google Shape;188;p28"/>
              <p:cNvSpPr/>
              <p:nvPr/>
            </p:nvSpPr>
            <p:spPr>
              <a:xfrm>
                <a:off x="2569829" y="24342214"/>
                <a:ext cx="511219" cy="440435"/>
              </a:xfrm>
              <a:custGeom>
                <a:rect b="b" l="l" r="r" t="t"/>
                <a:pathLst>
                  <a:path extrusionOk="0" h="63" w="74">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89" name="Google Shape;189;p28"/>
              <p:cNvSpPr/>
              <p:nvPr/>
            </p:nvSpPr>
            <p:spPr>
              <a:xfrm>
                <a:off x="2868695" y="21353548"/>
                <a:ext cx="605598" cy="660652"/>
              </a:xfrm>
              <a:custGeom>
                <a:rect b="b" l="l" r="r" t="t"/>
                <a:pathLst>
                  <a:path extrusionOk="0" h="95" w="87">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90" name="Google Shape;190;p28"/>
              <p:cNvSpPr/>
              <p:nvPr/>
            </p:nvSpPr>
            <p:spPr>
              <a:xfrm>
                <a:off x="6423633" y="25797222"/>
                <a:ext cx="424705" cy="487624"/>
              </a:xfrm>
              <a:custGeom>
                <a:rect b="b" l="l" r="r" t="t"/>
                <a:pathLst>
                  <a:path extrusionOk="0" h="70" w="61">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91" name="Google Shape;191;p28"/>
              <p:cNvSpPr/>
              <p:nvPr/>
            </p:nvSpPr>
            <p:spPr>
              <a:xfrm>
                <a:off x="3442833" y="20803004"/>
                <a:ext cx="574138" cy="558409"/>
              </a:xfrm>
              <a:custGeom>
                <a:rect b="b" l="l" r="r" t="t"/>
                <a:pathLst>
                  <a:path extrusionOk="0" h="80" w="82">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92" name="Google Shape;192;p28"/>
              <p:cNvSpPr/>
              <p:nvPr/>
            </p:nvSpPr>
            <p:spPr>
              <a:xfrm>
                <a:off x="5141653" y="20291785"/>
                <a:ext cx="456165" cy="495489"/>
              </a:xfrm>
              <a:custGeom>
                <a:rect b="b" l="l" r="r" t="t"/>
                <a:pathLst>
                  <a:path extrusionOk="0" h="70" w="65">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93" name="Google Shape;193;p28"/>
              <p:cNvSpPr/>
              <p:nvPr/>
            </p:nvSpPr>
            <p:spPr>
              <a:xfrm>
                <a:off x="5700062" y="26009575"/>
                <a:ext cx="353921" cy="503354"/>
              </a:xfrm>
              <a:custGeom>
                <a:rect b="b" l="l" r="r" t="t"/>
                <a:pathLst>
                  <a:path extrusionOk="0" h="71" w="50">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94" name="Google Shape;194;p28"/>
              <p:cNvSpPr/>
              <p:nvPr/>
            </p:nvSpPr>
            <p:spPr>
              <a:xfrm>
                <a:off x="4323703" y="20386164"/>
                <a:ext cx="471894" cy="534814"/>
              </a:xfrm>
              <a:custGeom>
                <a:rect b="b" l="l" r="r" t="t"/>
                <a:pathLst>
                  <a:path extrusionOk="0" h="77" w="68">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95" name="Google Shape;195;p28"/>
              <p:cNvSpPr/>
              <p:nvPr/>
            </p:nvSpPr>
            <p:spPr>
              <a:xfrm>
                <a:off x="7894371" y="22195094"/>
                <a:ext cx="550543" cy="440435"/>
              </a:xfrm>
              <a:custGeom>
                <a:rect b="b" l="l" r="r" t="t"/>
                <a:pathLst>
                  <a:path extrusionOk="0" h="63" w="79">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96" name="Google Shape;196;p28"/>
              <p:cNvSpPr/>
              <p:nvPr/>
            </p:nvSpPr>
            <p:spPr>
              <a:xfrm>
                <a:off x="7902235" y="24263565"/>
                <a:ext cx="542679" cy="503354"/>
              </a:xfrm>
              <a:custGeom>
                <a:rect b="b" l="l" r="r" t="t"/>
                <a:pathLst>
                  <a:path extrusionOk="0" h="72" w="77">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97" name="Google Shape;197;p28"/>
              <p:cNvSpPr/>
              <p:nvPr/>
            </p:nvSpPr>
            <p:spPr>
              <a:xfrm>
                <a:off x="8098858" y="23484939"/>
                <a:ext cx="479759" cy="424705"/>
              </a:xfrm>
              <a:custGeom>
                <a:rect b="b" l="l" r="r" t="t"/>
                <a:pathLst>
                  <a:path extrusionOk="0" h="61" w="68">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98" name="Google Shape;198;p28"/>
              <p:cNvSpPr/>
              <p:nvPr/>
            </p:nvSpPr>
            <p:spPr>
              <a:xfrm>
                <a:off x="6510147" y="20480543"/>
                <a:ext cx="432570" cy="542679"/>
              </a:xfrm>
              <a:custGeom>
                <a:rect b="b" l="l" r="r" t="t"/>
                <a:pathLst>
                  <a:path extrusionOk="0" h="77" w="61">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199" name="Google Shape;199;p28"/>
              <p:cNvSpPr/>
              <p:nvPr/>
            </p:nvSpPr>
            <p:spPr>
              <a:xfrm>
                <a:off x="2585558" y="22053525"/>
                <a:ext cx="495489" cy="432570"/>
              </a:xfrm>
              <a:custGeom>
                <a:rect b="b" l="l" r="r" t="t"/>
                <a:pathLst>
                  <a:path extrusionOk="0" h="61" w="7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200" name="Google Shape;200;p28"/>
              <p:cNvSpPr/>
              <p:nvPr/>
            </p:nvSpPr>
            <p:spPr>
              <a:xfrm>
                <a:off x="8090993" y="22863611"/>
                <a:ext cx="479759" cy="314596"/>
              </a:xfrm>
              <a:custGeom>
                <a:rect b="b" l="l" r="r" t="t"/>
                <a:pathLst>
                  <a:path extrusionOk="0" h="45" w="69">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201" name="Google Shape;201;p28"/>
              <p:cNvSpPr/>
              <p:nvPr/>
            </p:nvSpPr>
            <p:spPr>
              <a:xfrm>
                <a:off x="5865225" y="20346840"/>
                <a:ext cx="291002" cy="487624"/>
              </a:xfrm>
              <a:custGeom>
                <a:rect b="b" l="l" r="r" t="t"/>
                <a:pathLst>
                  <a:path extrusionOk="0" h="70" w="42">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202" name="Google Shape;202;p28"/>
              <p:cNvSpPr/>
              <p:nvPr/>
            </p:nvSpPr>
            <p:spPr>
              <a:xfrm>
                <a:off x="4087756" y="25828682"/>
                <a:ext cx="361786" cy="471895"/>
              </a:xfrm>
              <a:custGeom>
                <a:rect b="b" l="l" r="r" t="t"/>
                <a:pathLst>
                  <a:path extrusionOk="0" h="67" w="52">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203" name="Google Shape;203;p28"/>
              <p:cNvSpPr/>
              <p:nvPr/>
            </p:nvSpPr>
            <p:spPr>
              <a:xfrm>
                <a:off x="3199023" y="21141194"/>
                <a:ext cx="4561646" cy="4553784"/>
              </a:xfrm>
              <a:custGeom>
                <a:rect b="b" l="l" r="r" t="t"/>
                <a:pathLst>
                  <a:path extrusionOk="0" h="652" w="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grpSp>
      </p:grpSp>
      <p:grpSp>
        <p:nvGrpSpPr>
          <p:cNvPr id="204" name="Google Shape;204;p28"/>
          <p:cNvGrpSpPr/>
          <p:nvPr/>
        </p:nvGrpSpPr>
        <p:grpSpPr>
          <a:xfrm>
            <a:off x="528706" y="867990"/>
            <a:ext cx="2433027" cy="0"/>
            <a:chOff x="7460343" y="1311756"/>
            <a:chExt cx="2433027" cy="0"/>
          </a:xfrm>
        </p:grpSpPr>
        <p:cxnSp>
          <p:nvCxnSpPr>
            <p:cNvPr id="205" name="Google Shape;205;p28"/>
            <p:cNvCxnSpPr/>
            <p:nvPr/>
          </p:nvCxnSpPr>
          <p:spPr>
            <a:xfrm>
              <a:off x="7460343" y="1311756"/>
              <a:ext cx="2433027" cy="0"/>
            </a:xfrm>
            <a:prstGeom prst="straightConnector1">
              <a:avLst/>
            </a:prstGeom>
            <a:noFill/>
            <a:ln cap="flat" cmpd="sng" w="9525">
              <a:solidFill>
                <a:srgbClr val="A5A5A5"/>
              </a:solidFill>
              <a:prstDash val="solid"/>
              <a:miter lim="800000"/>
              <a:headEnd len="sm" w="sm" type="none"/>
              <a:tailEnd len="sm" w="sm" type="none"/>
            </a:ln>
          </p:spPr>
        </p:cxnSp>
        <p:cxnSp>
          <p:nvCxnSpPr>
            <p:cNvPr id="206" name="Google Shape;206;p28"/>
            <p:cNvCxnSpPr/>
            <p:nvPr/>
          </p:nvCxnSpPr>
          <p:spPr>
            <a:xfrm>
              <a:off x="7460343" y="1311756"/>
              <a:ext cx="589713" cy="0"/>
            </a:xfrm>
            <a:prstGeom prst="straightConnector1">
              <a:avLst/>
            </a:prstGeom>
            <a:noFill/>
            <a:ln cap="flat" cmpd="sng" w="38100">
              <a:solidFill>
                <a:schemeClr val="accent1"/>
              </a:solidFill>
              <a:prstDash val="solid"/>
              <a:miter lim="800000"/>
              <a:headEnd len="sm" w="sm" type="none"/>
              <a:tailEnd len="sm" w="sm" type="none"/>
            </a:ln>
          </p:spPr>
        </p:cxnSp>
      </p:grpSp>
      <p:sp>
        <p:nvSpPr>
          <p:cNvPr id="207" name="Google Shape;207;p28"/>
          <p:cNvSpPr txBox="1"/>
          <p:nvPr>
            <p:ph idx="12" type="sldNum"/>
          </p:nvPr>
        </p:nvSpPr>
        <p:spPr>
          <a:xfrm>
            <a:off x="9005791" y="6394353"/>
            <a:ext cx="2743200" cy="2921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7F7F7F"/>
                </a:solidFill>
                <a:latin typeface="Arial"/>
                <a:ea typeface="Arial"/>
                <a:cs typeface="Arial"/>
                <a:sym typeface="Arial"/>
              </a:defRPr>
            </a:lvl1pPr>
            <a:lvl2pPr indent="0" lvl="1" marL="0" algn="r">
              <a:spcBef>
                <a:spcPts val="0"/>
              </a:spcBef>
              <a:buNone/>
              <a:defRPr sz="1200">
                <a:solidFill>
                  <a:srgbClr val="7F7F7F"/>
                </a:solidFill>
                <a:latin typeface="Arial"/>
                <a:ea typeface="Arial"/>
                <a:cs typeface="Arial"/>
                <a:sym typeface="Arial"/>
              </a:defRPr>
            </a:lvl2pPr>
            <a:lvl3pPr indent="0" lvl="2" marL="0" algn="r">
              <a:spcBef>
                <a:spcPts val="0"/>
              </a:spcBef>
              <a:buNone/>
              <a:defRPr sz="1200">
                <a:solidFill>
                  <a:srgbClr val="7F7F7F"/>
                </a:solidFill>
                <a:latin typeface="Arial"/>
                <a:ea typeface="Arial"/>
                <a:cs typeface="Arial"/>
                <a:sym typeface="Arial"/>
              </a:defRPr>
            </a:lvl3pPr>
            <a:lvl4pPr indent="0" lvl="3" marL="0" algn="r">
              <a:spcBef>
                <a:spcPts val="0"/>
              </a:spcBef>
              <a:buNone/>
              <a:defRPr sz="1200">
                <a:solidFill>
                  <a:srgbClr val="7F7F7F"/>
                </a:solidFill>
                <a:latin typeface="Arial"/>
                <a:ea typeface="Arial"/>
                <a:cs typeface="Arial"/>
                <a:sym typeface="Arial"/>
              </a:defRPr>
            </a:lvl4pPr>
            <a:lvl5pPr indent="0" lvl="4" marL="0" algn="r">
              <a:spcBef>
                <a:spcPts val="0"/>
              </a:spcBef>
              <a:buNone/>
              <a:defRPr sz="1200">
                <a:solidFill>
                  <a:srgbClr val="7F7F7F"/>
                </a:solidFill>
                <a:latin typeface="Arial"/>
                <a:ea typeface="Arial"/>
                <a:cs typeface="Arial"/>
                <a:sym typeface="Arial"/>
              </a:defRPr>
            </a:lvl5pPr>
            <a:lvl6pPr indent="0" lvl="5" marL="0" algn="r">
              <a:spcBef>
                <a:spcPts val="0"/>
              </a:spcBef>
              <a:buNone/>
              <a:defRPr sz="1200">
                <a:solidFill>
                  <a:srgbClr val="7F7F7F"/>
                </a:solidFill>
                <a:latin typeface="Arial"/>
                <a:ea typeface="Arial"/>
                <a:cs typeface="Arial"/>
                <a:sym typeface="Arial"/>
              </a:defRPr>
            </a:lvl6pPr>
            <a:lvl7pPr indent="0" lvl="6" marL="0" algn="r">
              <a:spcBef>
                <a:spcPts val="0"/>
              </a:spcBef>
              <a:buNone/>
              <a:defRPr sz="1200">
                <a:solidFill>
                  <a:srgbClr val="7F7F7F"/>
                </a:solidFill>
                <a:latin typeface="Arial"/>
                <a:ea typeface="Arial"/>
                <a:cs typeface="Arial"/>
                <a:sym typeface="Arial"/>
              </a:defRPr>
            </a:lvl7pPr>
            <a:lvl8pPr indent="0" lvl="7" marL="0" algn="r">
              <a:spcBef>
                <a:spcPts val="0"/>
              </a:spcBef>
              <a:buNone/>
              <a:defRPr sz="1200">
                <a:solidFill>
                  <a:srgbClr val="7F7F7F"/>
                </a:solidFill>
                <a:latin typeface="Arial"/>
                <a:ea typeface="Arial"/>
                <a:cs typeface="Arial"/>
                <a:sym typeface="Arial"/>
              </a:defRPr>
            </a:lvl8pPr>
            <a:lvl9pPr indent="0" lvl="8" marL="0" algn="r">
              <a:spcBef>
                <a:spcPts val="0"/>
              </a:spcBef>
              <a:buNone/>
              <a:defRPr sz="1200">
                <a:solidFill>
                  <a:srgbClr val="7F7F7F"/>
                </a:solidFill>
                <a:latin typeface="Arial"/>
                <a:ea typeface="Arial"/>
                <a:cs typeface="Arial"/>
                <a:sym typeface="Arial"/>
              </a:defRPr>
            </a:lvl9pPr>
          </a:lstStyle>
          <a:p>
            <a:pPr indent="0" lvl="0" marL="0" rtl="0" algn="r">
              <a:spcBef>
                <a:spcPts val="0"/>
              </a:spcBef>
              <a:spcAft>
                <a:spcPts val="0"/>
              </a:spcAft>
              <a:buNone/>
            </a:pPr>
            <a:r>
              <a:rPr lang="en-US"/>
              <a:t>&lt; </a:t>
            </a:r>
            <a:fld id="{00000000-1234-1234-1234-123412341234}" type="slidenum">
              <a:rPr lang="en-US"/>
              <a:t>‹#›</a:t>
            </a:fld>
            <a:r>
              <a:rPr lang="en-US"/>
              <a:t> &gt;</a:t>
            </a:r>
            <a:endParaRPr/>
          </a:p>
        </p:txBody>
      </p:sp>
      <p:sp>
        <p:nvSpPr>
          <p:cNvPr id="208" name="Google Shape;208;p28"/>
          <p:cNvSpPr txBox="1"/>
          <p:nvPr/>
        </p:nvSpPr>
        <p:spPr>
          <a:xfrm>
            <a:off x="442913" y="6394353"/>
            <a:ext cx="154590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7F7F7F"/>
                </a:solidFill>
                <a:latin typeface="Arial"/>
                <a:ea typeface="Arial"/>
                <a:cs typeface="Arial"/>
                <a:sym typeface="Arial"/>
              </a:rPr>
              <a:t>思想自由 兼容并包</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一项大型内容和两项小型内容" type="objAndTwoObj">
  <p:cSld name="OBJECT_AND_TWO_OBJECTS">
    <p:spTree>
      <p:nvGrpSpPr>
        <p:cNvPr id="209" name="Shape 209"/>
        <p:cNvGrpSpPr/>
        <p:nvPr/>
      </p:nvGrpSpPr>
      <p:grpSpPr>
        <a:xfrm>
          <a:off x="0" y="0"/>
          <a:ext cx="0" cy="0"/>
          <a:chOff x="0" y="0"/>
          <a:chExt cx="0" cy="0"/>
        </a:xfrm>
      </p:grpSpPr>
      <p:sp>
        <p:nvSpPr>
          <p:cNvPr id="210" name="Google Shape;210;p29"/>
          <p:cNvSpPr txBox="1"/>
          <p:nvPr>
            <p:ph type="title"/>
          </p:nvPr>
        </p:nvSpPr>
        <p:spPr>
          <a:xfrm>
            <a:off x="609600" y="275251"/>
            <a:ext cx="10972800" cy="11433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29"/>
          <p:cNvSpPr txBox="1"/>
          <p:nvPr>
            <p:ph idx="1" type="body"/>
          </p:nvPr>
        </p:nvSpPr>
        <p:spPr>
          <a:xfrm>
            <a:off x="609600" y="1600694"/>
            <a:ext cx="5384800" cy="45247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2" name="Google Shape;212;p29"/>
          <p:cNvSpPr txBox="1"/>
          <p:nvPr>
            <p:ph idx="2" type="body"/>
          </p:nvPr>
        </p:nvSpPr>
        <p:spPr>
          <a:xfrm>
            <a:off x="6197600" y="1600694"/>
            <a:ext cx="5384800" cy="21596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29"/>
          <p:cNvSpPr txBox="1"/>
          <p:nvPr>
            <p:ph idx="3" type="body"/>
          </p:nvPr>
        </p:nvSpPr>
        <p:spPr>
          <a:xfrm>
            <a:off x="6197600" y="3963623"/>
            <a:ext cx="5384800" cy="21617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Arial"/>
                <a:ea typeface="Arial"/>
                <a:cs typeface="Arial"/>
                <a:sym typeface="Arial"/>
              </a:defRPr>
            </a:lvl1pPr>
            <a:lvl2pPr indent="0" lvl="1" marL="0" marR="0" algn="r">
              <a:spcBef>
                <a:spcPts val="0"/>
              </a:spcBef>
              <a:buNone/>
              <a:defRPr sz="1200">
                <a:solidFill>
                  <a:srgbClr val="888888"/>
                </a:solidFill>
                <a:latin typeface="Arial"/>
                <a:ea typeface="Arial"/>
                <a:cs typeface="Arial"/>
                <a:sym typeface="Arial"/>
              </a:defRPr>
            </a:lvl2pPr>
            <a:lvl3pPr indent="0" lvl="2" marL="0" marR="0" algn="r">
              <a:spcBef>
                <a:spcPts val="0"/>
              </a:spcBef>
              <a:buNone/>
              <a:defRPr sz="1200">
                <a:solidFill>
                  <a:srgbClr val="888888"/>
                </a:solidFill>
                <a:latin typeface="Arial"/>
                <a:ea typeface="Arial"/>
                <a:cs typeface="Arial"/>
                <a:sym typeface="Arial"/>
              </a:defRPr>
            </a:lvl3pPr>
            <a:lvl4pPr indent="0" lvl="3" marL="0" marR="0" algn="r">
              <a:spcBef>
                <a:spcPts val="0"/>
              </a:spcBef>
              <a:buNone/>
              <a:defRPr sz="1200">
                <a:solidFill>
                  <a:srgbClr val="888888"/>
                </a:solidFill>
                <a:latin typeface="Arial"/>
                <a:ea typeface="Arial"/>
                <a:cs typeface="Arial"/>
                <a:sym typeface="Arial"/>
              </a:defRPr>
            </a:lvl4pPr>
            <a:lvl5pPr indent="0" lvl="4" marL="0" marR="0" algn="r">
              <a:spcBef>
                <a:spcPts val="0"/>
              </a:spcBef>
              <a:buNone/>
              <a:defRPr sz="1200">
                <a:solidFill>
                  <a:srgbClr val="888888"/>
                </a:solidFill>
                <a:latin typeface="Arial"/>
                <a:ea typeface="Arial"/>
                <a:cs typeface="Arial"/>
                <a:sym typeface="Arial"/>
              </a:defRPr>
            </a:lvl5pPr>
            <a:lvl6pPr indent="0" lvl="5" marL="0" marR="0" algn="r">
              <a:spcBef>
                <a:spcPts val="0"/>
              </a:spcBef>
              <a:buNone/>
              <a:defRPr sz="1200">
                <a:solidFill>
                  <a:srgbClr val="888888"/>
                </a:solidFill>
                <a:latin typeface="Arial"/>
                <a:ea typeface="Arial"/>
                <a:cs typeface="Arial"/>
                <a:sym typeface="Arial"/>
              </a:defRPr>
            </a:lvl6pPr>
            <a:lvl7pPr indent="0" lvl="6" marL="0" marR="0" algn="r">
              <a:spcBef>
                <a:spcPts val="0"/>
              </a:spcBef>
              <a:buNone/>
              <a:defRPr sz="1200">
                <a:solidFill>
                  <a:srgbClr val="888888"/>
                </a:solidFill>
                <a:latin typeface="Arial"/>
                <a:ea typeface="Arial"/>
                <a:cs typeface="Arial"/>
                <a:sym typeface="Arial"/>
              </a:defRPr>
            </a:lvl7pPr>
            <a:lvl8pPr indent="0" lvl="7" marL="0" marR="0" algn="r">
              <a:spcBef>
                <a:spcPts val="0"/>
              </a:spcBef>
              <a:buNone/>
              <a:defRPr sz="1200">
                <a:solidFill>
                  <a:srgbClr val="888888"/>
                </a:solidFill>
                <a:latin typeface="Arial"/>
                <a:ea typeface="Arial"/>
                <a:cs typeface="Arial"/>
                <a:sym typeface="Arial"/>
              </a:defRPr>
            </a:lvl8pPr>
            <a:lvl9pPr indent="0" lvl="8" marL="0" marR="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标题和内容">
  <p:cSld name="1_标题和内容">
    <p:spTree>
      <p:nvGrpSpPr>
        <p:cNvPr id="217" name="Shape 217"/>
        <p:cNvGrpSpPr/>
        <p:nvPr/>
      </p:nvGrpSpPr>
      <p:grpSpPr>
        <a:xfrm>
          <a:off x="0" y="0"/>
          <a:ext cx="0" cy="0"/>
          <a:chOff x="0" y="0"/>
          <a:chExt cx="0" cy="0"/>
        </a:xfrm>
      </p:grpSpPr>
      <p:sp>
        <p:nvSpPr>
          <p:cNvPr id="218" name="Google Shape;218;p30"/>
          <p:cNvSpPr/>
          <p:nvPr/>
        </p:nvSpPr>
        <p:spPr>
          <a:xfrm>
            <a:off x="0" y="0"/>
            <a:ext cx="12192000" cy="914400"/>
          </a:xfrm>
          <a:prstGeom prst="rect">
            <a:avLst/>
          </a:prstGeom>
          <a:solidFill>
            <a:srgbClr val="3D67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30"/>
          <p:cNvSpPr/>
          <p:nvPr/>
        </p:nvSpPr>
        <p:spPr>
          <a:xfrm>
            <a:off x="4498058" y="164812"/>
            <a:ext cx="387798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Arial"/>
                <a:ea typeface="Arial"/>
                <a:cs typeface="Arial"/>
                <a:sym typeface="Arial"/>
              </a:rPr>
              <a:t>讲究电话礼仪的原因</a:t>
            </a:r>
            <a:endParaRPr/>
          </a:p>
        </p:txBody>
      </p:sp>
      <p:grpSp>
        <p:nvGrpSpPr>
          <p:cNvPr id="220" name="Google Shape;220;p30"/>
          <p:cNvGrpSpPr/>
          <p:nvPr/>
        </p:nvGrpSpPr>
        <p:grpSpPr>
          <a:xfrm>
            <a:off x="3815957" y="114587"/>
            <a:ext cx="682101" cy="635000"/>
            <a:chOff x="10949353" y="2667001"/>
            <a:chExt cx="682101" cy="635000"/>
          </a:xfrm>
        </p:grpSpPr>
        <p:sp>
          <p:nvSpPr>
            <p:cNvPr id="221" name="Google Shape;221;p30"/>
            <p:cNvSpPr/>
            <p:nvPr/>
          </p:nvSpPr>
          <p:spPr>
            <a:xfrm>
              <a:off x="11084223" y="2788699"/>
              <a:ext cx="392927" cy="434101"/>
            </a:xfrm>
            <a:custGeom>
              <a:rect b="b" l="l" r="r" t="t"/>
              <a:pathLst>
                <a:path extrusionOk="0" h="9182" w="8309">
                  <a:moveTo>
                    <a:pt x="7653" y="2843"/>
                  </a:moveTo>
                  <a:cubicBezTo>
                    <a:pt x="7352" y="1237"/>
                    <a:pt x="5864" y="0"/>
                    <a:pt x="4154" y="0"/>
                  </a:cubicBezTo>
                  <a:cubicBezTo>
                    <a:pt x="2397" y="0"/>
                    <a:pt x="880" y="1202"/>
                    <a:pt x="656" y="2843"/>
                  </a:cubicBezTo>
                  <a:cubicBezTo>
                    <a:pt x="215" y="2947"/>
                    <a:pt x="0" y="3193"/>
                    <a:pt x="0" y="3499"/>
                  </a:cubicBezTo>
                  <a:lnTo>
                    <a:pt x="0" y="5248"/>
                  </a:lnTo>
                  <a:cubicBezTo>
                    <a:pt x="0" y="5630"/>
                    <a:pt x="285" y="5904"/>
                    <a:pt x="656" y="5904"/>
                  </a:cubicBezTo>
                  <a:cubicBezTo>
                    <a:pt x="959" y="5904"/>
                    <a:pt x="1189" y="5840"/>
                    <a:pt x="1312" y="5685"/>
                  </a:cubicBezTo>
                  <a:cubicBezTo>
                    <a:pt x="1609" y="6487"/>
                    <a:pt x="2221" y="7081"/>
                    <a:pt x="2405" y="7216"/>
                  </a:cubicBezTo>
                  <a:cubicBezTo>
                    <a:pt x="2633" y="7384"/>
                    <a:pt x="3101" y="7467"/>
                    <a:pt x="3061" y="7435"/>
                  </a:cubicBezTo>
                  <a:cubicBezTo>
                    <a:pt x="2827" y="7246"/>
                    <a:pt x="2390" y="6638"/>
                    <a:pt x="2186" y="5685"/>
                  </a:cubicBezTo>
                  <a:cubicBezTo>
                    <a:pt x="2084" y="5205"/>
                    <a:pt x="2260" y="4661"/>
                    <a:pt x="2624" y="4592"/>
                  </a:cubicBezTo>
                  <a:cubicBezTo>
                    <a:pt x="3207" y="4482"/>
                    <a:pt x="3917" y="4664"/>
                    <a:pt x="4373" y="4373"/>
                  </a:cubicBezTo>
                  <a:cubicBezTo>
                    <a:pt x="4734" y="4143"/>
                    <a:pt x="4906" y="3872"/>
                    <a:pt x="5029" y="3718"/>
                  </a:cubicBezTo>
                  <a:cubicBezTo>
                    <a:pt x="5084" y="3648"/>
                    <a:pt x="5198" y="3448"/>
                    <a:pt x="5248" y="3280"/>
                  </a:cubicBezTo>
                  <a:cubicBezTo>
                    <a:pt x="5290" y="3169"/>
                    <a:pt x="5462" y="3274"/>
                    <a:pt x="5466" y="3280"/>
                  </a:cubicBezTo>
                  <a:cubicBezTo>
                    <a:pt x="5466" y="3280"/>
                    <a:pt x="6232" y="3532"/>
                    <a:pt x="6341" y="5029"/>
                  </a:cubicBezTo>
                  <a:cubicBezTo>
                    <a:pt x="6416" y="6057"/>
                    <a:pt x="5616" y="7287"/>
                    <a:pt x="5466" y="7435"/>
                  </a:cubicBezTo>
                  <a:cubicBezTo>
                    <a:pt x="5444" y="7457"/>
                    <a:pt x="5456" y="7437"/>
                    <a:pt x="5466" y="7435"/>
                  </a:cubicBezTo>
                  <a:cubicBezTo>
                    <a:pt x="6343" y="7223"/>
                    <a:pt x="6831" y="6255"/>
                    <a:pt x="6997" y="5467"/>
                  </a:cubicBezTo>
                  <a:cubicBezTo>
                    <a:pt x="7110" y="5606"/>
                    <a:pt x="7187" y="5856"/>
                    <a:pt x="7434" y="5904"/>
                  </a:cubicBezTo>
                  <a:cubicBezTo>
                    <a:pt x="7186" y="7146"/>
                    <a:pt x="5892" y="8102"/>
                    <a:pt x="4810" y="8309"/>
                  </a:cubicBezTo>
                  <a:cubicBezTo>
                    <a:pt x="4654" y="8007"/>
                    <a:pt x="4572" y="7872"/>
                    <a:pt x="4154" y="7872"/>
                  </a:cubicBezTo>
                  <a:cubicBezTo>
                    <a:pt x="3697" y="7872"/>
                    <a:pt x="3498" y="8208"/>
                    <a:pt x="3498" y="8528"/>
                  </a:cubicBezTo>
                  <a:cubicBezTo>
                    <a:pt x="3498" y="8829"/>
                    <a:pt x="3701" y="9182"/>
                    <a:pt x="4150" y="9182"/>
                  </a:cubicBezTo>
                  <a:cubicBezTo>
                    <a:pt x="4575" y="9182"/>
                    <a:pt x="4771" y="9035"/>
                    <a:pt x="4810" y="8747"/>
                  </a:cubicBezTo>
                  <a:cubicBezTo>
                    <a:pt x="6692" y="8244"/>
                    <a:pt x="7344" y="7530"/>
                    <a:pt x="7872" y="5904"/>
                  </a:cubicBezTo>
                  <a:cubicBezTo>
                    <a:pt x="8235" y="5805"/>
                    <a:pt x="8309" y="5618"/>
                    <a:pt x="8309" y="5248"/>
                  </a:cubicBezTo>
                  <a:lnTo>
                    <a:pt x="8309" y="3499"/>
                  </a:lnTo>
                  <a:cubicBezTo>
                    <a:pt x="8309" y="2848"/>
                    <a:pt x="7655" y="2853"/>
                    <a:pt x="7653" y="2843"/>
                  </a:cubicBezTo>
                  <a:close/>
                  <a:moveTo>
                    <a:pt x="6778" y="3499"/>
                  </a:moveTo>
                  <a:cubicBezTo>
                    <a:pt x="6255" y="2038"/>
                    <a:pt x="5233" y="1531"/>
                    <a:pt x="4154" y="1531"/>
                  </a:cubicBezTo>
                  <a:cubicBezTo>
                    <a:pt x="3067" y="1531"/>
                    <a:pt x="1831" y="2051"/>
                    <a:pt x="1312" y="3499"/>
                  </a:cubicBezTo>
                  <a:cubicBezTo>
                    <a:pt x="1289" y="3472"/>
                    <a:pt x="1118" y="3304"/>
                    <a:pt x="1093" y="3280"/>
                  </a:cubicBezTo>
                  <a:cubicBezTo>
                    <a:pt x="1343" y="1816"/>
                    <a:pt x="2664" y="656"/>
                    <a:pt x="4154" y="656"/>
                  </a:cubicBezTo>
                  <a:cubicBezTo>
                    <a:pt x="5638" y="656"/>
                    <a:pt x="6738" y="1826"/>
                    <a:pt x="6997" y="3280"/>
                  </a:cubicBezTo>
                  <a:cubicBezTo>
                    <a:pt x="6905" y="3406"/>
                    <a:pt x="6778" y="3499"/>
                    <a:pt x="6778" y="349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a:off x="10949353" y="2667001"/>
              <a:ext cx="682101" cy="635000"/>
            </a:xfrm>
            <a:prstGeom prst="roundRect">
              <a:avLst>
                <a:gd fmla="val 16667" name="adj"/>
              </a:avLst>
            </a:pr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9" name="Shape 19"/>
        <p:cNvGrpSpPr/>
        <p:nvPr/>
      </p:nvGrpSpPr>
      <p:grpSpPr>
        <a:xfrm>
          <a:off x="0" y="0"/>
          <a:ext cx="0" cy="0"/>
          <a:chOff x="0" y="0"/>
          <a:chExt cx="0" cy="0"/>
        </a:xfrm>
      </p:grpSpPr>
      <p:sp>
        <p:nvSpPr>
          <p:cNvPr id="20" name="Google Shape;20;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p:cSld name="节标题">
    <p:spTree>
      <p:nvGrpSpPr>
        <p:cNvPr id="31" name="Shape 31"/>
        <p:cNvGrpSpPr/>
        <p:nvPr/>
      </p:nvGrpSpPr>
      <p:grpSpPr>
        <a:xfrm>
          <a:off x="0" y="0"/>
          <a:ext cx="0" cy="0"/>
          <a:chOff x="0" y="0"/>
          <a:chExt cx="0" cy="0"/>
        </a:xfrm>
      </p:grpSpPr>
      <p:sp>
        <p:nvSpPr>
          <p:cNvPr id="32" name="Google Shape;32;p16"/>
          <p:cNvSpPr txBox="1"/>
          <p:nvPr/>
        </p:nvSpPr>
        <p:spPr>
          <a:xfrm>
            <a:off x="239617" y="325080"/>
            <a:ext cx="609783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医疗数据处理</a:t>
            </a:r>
            <a:endParaRPr sz="28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节标题">
  <p:cSld name="1_节标题">
    <p:spTree>
      <p:nvGrpSpPr>
        <p:cNvPr id="33" name="Shape 33"/>
        <p:cNvGrpSpPr/>
        <p:nvPr/>
      </p:nvGrpSpPr>
      <p:grpSpPr>
        <a:xfrm>
          <a:off x="0" y="0"/>
          <a:ext cx="0" cy="0"/>
          <a:chOff x="0" y="0"/>
          <a:chExt cx="0" cy="0"/>
        </a:xfrm>
      </p:grpSpPr>
      <p:sp>
        <p:nvSpPr>
          <p:cNvPr id="34" name="Google Shape;34;p17"/>
          <p:cNvSpPr txBox="1"/>
          <p:nvPr/>
        </p:nvSpPr>
        <p:spPr>
          <a:xfrm>
            <a:off x="239617" y="325080"/>
            <a:ext cx="609783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人工智能协助</a:t>
            </a:r>
            <a:endParaRPr sz="280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节标题">
  <p:cSld name="2_节标题">
    <p:spTree>
      <p:nvGrpSpPr>
        <p:cNvPr id="35" name="Shape 35"/>
        <p:cNvGrpSpPr/>
        <p:nvPr/>
      </p:nvGrpSpPr>
      <p:grpSpPr>
        <a:xfrm>
          <a:off x="0" y="0"/>
          <a:ext cx="0" cy="0"/>
          <a:chOff x="0" y="0"/>
          <a:chExt cx="0" cy="0"/>
        </a:xfrm>
      </p:grpSpPr>
      <p:sp>
        <p:nvSpPr>
          <p:cNvPr id="36" name="Google Shape;36;p18"/>
          <p:cNvSpPr txBox="1"/>
          <p:nvPr/>
        </p:nvSpPr>
        <p:spPr>
          <a:xfrm>
            <a:off x="239617" y="325080"/>
            <a:ext cx="609783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数据互联诊断</a:t>
            </a:r>
            <a:endParaRPr sz="280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节标题">
  <p:cSld name="3_节标题">
    <p:spTree>
      <p:nvGrpSpPr>
        <p:cNvPr id="37" name="Shape 37"/>
        <p:cNvGrpSpPr/>
        <p:nvPr/>
      </p:nvGrpSpPr>
      <p:grpSpPr>
        <a:xfrm>
          <a:off x="0" y="0"/>
          <a:ext cx="0" cy="0"/>
          <a:chOff x="0" y="0"/>
          <a:chExt cx="0" cy="0"/>
        </a:xfrm>
      </p:grpSpPr>
      <p:sp>
        <p:nvSpPr>
          <p:cNvPr id="38" name="Google Shape;38;p19"/>
          <p:cNvSpPr txBox="1"/>
          <p:nvPr/>
        </p:nvSpPr>
        <p:spPr>
          <a:xfrm>
            <a:off x="239617" y="325080"/>
            <a:ext cx="609783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系统辅助手段</a:t>
            </a:r>
            <a:endParaRPr sz="2800">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9" name="Shape 39"/>
        <p:cNvGrpSpPr/>
        <p:nvPr/>
      </p:nvGrpSpPr>
      <p:grpSpPr>
        <a:xfrm>
          <a:off x="0" y="0"/>
          <a:ext cx="0" cy="0"/>
          <a:chOff x="0" y="0"/>
          <a:chExt cx="0" cy="0"/>
        </a:xfrm>
      </p:grpSpPr>
      <p:sp>
        <p:nvSpPr>
          <p:cNvPr id="40" name="Google Shape;4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6" name="Shape 46"/>
        <p:cNvGrpSpPr/>
        <p:nvPr/>
      </p:nvGrpSpPr>
      <p:grpSpPr>
        <a:xfrm>
          <a:off x="0" y="0"/>
          <a:ext cx="0" cy="0"/>
          <a:chOff x="0" y="0"/>
          <a:chExt cx="0" cy="0"/>
        </a:xfrm>
      </p:grpSpPr>
      <p:sp>
        <p:nvSpPr>
          <p:cNvPr id="47" name="Google Shape;47;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
          <p:cNvSpPr/>
          <p:nvPr/>
        </p:nvSpPr>
        <p:spPr>
          <a:xfrm>
            <a:off x="4364695" y="1847835"/>
            <a:ext cx="451200" cy="4797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8" name="Google Shape;228;p1"/>
          <p:cNvSpPr/>
          <p:nvPr/>
        </p:nvSpPr>
        <p:spPr>
          <a:xfrm>
            <a:off x="7215942" y="4751000"/>
            <a:ext cx="2391401" cy="156877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9" name="Google Shape;229;p1"/>
          <p:cNvSpPr/>
          <p:nvPr/>
        </p:nvSpPr>
        <p:spPr>
          <a:xfrm>
            <a:off x="-12505" y="0"/>
            <a:ext cx="879771" cy="87977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0" name="Google Shape;230;p1"/>
          <p:cNvSpPr txBox="1"/>
          <p:nvPr/>
        </p:nvSpPr>
        <p:spPr>
          <a:xfrm>
            <a:off x="915173" y="2359544"/>
            <a:ext cx="60279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800" u="none" cap="none" strike="noStrike">
                <a:solidFill>
                  <a:schemeClr val="dk1"/>
                </a:solidFill>
                <a:latin typeface="Arial"/>
                <a:ea typeface="Arial"/>
                <a:cs typeface="Arial"/>
                <a:sym typeface="Arial"/>
              </a:rPr>
              <a:t>Home Sale Price Prediction</a:t>
            </a:r>
            <a:endParaRPr sz="16600">
              <a:solidFill>
                <a:schemeClr val="dk1"/>
              </a:solidFill>
              <a:latin typeface="Arial"/>
              <a:ea typeface="Arial"/>
              <a:cs typeface="Arial"/>
              <a:sym typeface="Arial"/>
            </a:endParaRPr>
          </a:p>
        </p:txBody>
      </p:sp>
      <p:sp>
        <p:nvSpPr>
          <p:cNvPr id="231" name="Google Shape;231;p1"/>
          <p:cNvSpPr txBox="1"/>
          <p:nvPr/>
        </p:nvSpPr>
        <p:spPr>
          <a:xfrm>
            <a:off x="915163" y="709399"/>
            <a:ext cx="4548093"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rgbClr val="1D7EBB"/>
                </a:solidFill>
                <a:latin typeface="Arial"/>
                <a:ea typeface="Arial"/>
                <a:cs typeface="Arial"/>
                <a:sym typeface="Arial"/>
              </a:rPr>
              <a:t>ECE 9013   </a:t>
            </a:r>
            <a:endParaRPr/>
          </a:p>
          <a:p>
            <a:pPr indent="0" lvl="0" marL="0" marR="0" rtl="0" algn="l">
              <a:spcBef>
                <a:spcPts val="0"/>
              </a:spcBef>
              <a:spcAft>
                <a:spcPts val="0"/>
              </a:spcAft>
              <a:buNone/>
            </a:pPr>
            <a:r>
              <a:rPr lang="en-US" sz="4400">
                <a:solidFill>
                  <a:srgbClr val="1D7EBB"/>
                </a:solidFill>
                <a:latin typeface="Arial"/>
                <a:ea typeface="Arial"/>
                <a:cs typeface="Arial"/>
                <a:sym typeface="Arial"/>
              </a:rPr>
              <a:t>Final Project </a:t>
            </a:r>
            <a:endParaRPr sz="7200">
              <a:solidFill>
                <a:srgbClr val="1D7EBB"/>
              </a:solidFill>
              <a:latin typeface="Arial"/>
              <a:ea typeface="Arial"/>
              <a:cs typeface="Arial"/>
              <a:sym typeface="Arial"/>
            </a:endParaRPr>
          </a:p>
        </p:txBody>
      </p:sp>
      <p:sp>
        <p:nvSpPr>
          <p:cNvPr id="232" name="Google Shape;232;p1"/>
          <p:cNvSpPr txBox="1"/>
          <p:nvPr/>
        </p:nvSpPr>
        <p:spPr>
          <a:xfrm>
            <a:off x="3909711" y="3799733"/>
            <a:ext cx="290777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3F3F3F"/>
                </a:solidFill>
                <a:latin typeface="Arial"/>
                <a:ea typeface="Arial"/>
                <a:cs typeface="Arial"/>
                <a:sym typeface="Arial"/>
              </a:rPr>
              <a:t>-</a:t>
            </a:r>
            <a:r>
              <a:rPr lang="en-US" sz="2000">
                <a:solidFill>
                  <a:srgbClr val="3F3F3F"/>
                </a:solidFill>
              </a:rPr>
              <a:t>In </a:t>
            </a:r>
            <a:r>
              <a:rPr lang="en-US" sz="2000">
                <a:solidFill>
                  <a:srgbClr val="3F3F3F"/>
                </a:solidFill>
                <a:latin typeface="Arial"/>
                <a:ea typeface="Arial"/>
                <a:cs typeface="Arial"/>
                <a:sym typeface="Arial"/>
              </a:rPr>
              <a:t>Ames, Iowa area</a:t>
            </a:r>
            <a:endParaRPr b="0" i="0" sz="2000" u="none" cap="none" strike="noStrike">
              <a:solidFill>
                <a:srgbClr val="3F3F3F"/>
              </a:solidFill>
              <a:latin typeface="Arial"/>
              <a:ea typeface="Arial"/>
              <a:cs typeface="Arial"/>
              <a:sym typeface="Arial"/>
            </a:endParaRPr>
          </a:p>
        </p:txBody>
      </p:sp>
      <p:grpSp>
        <p:nvGrpSpPr>
          <p:cNvPr id="233" name="Google Shape;233;p1"/>
          <p:cNvGrpSpPr/>
          <p:nvPr/>
        </p:nvGrpSpPr>
        <p:grpSpPr>
          <a:xfrm>
            <a:off x="1232580" y="5066591"/>
            <a:ext cx="2477991" cy="538593"/>
            <a:chOff x="1244534" y="4117271"/>
            <a:chExt cx="1765300" cy="316802"/>
          </a:xfrm>
        </p:grpSpPr>
        <p:sp>
          <p:nvSpPr>
            <p:cNvPr id="234" name="Google Shape;234;p1"/>
            <p:cNvSpPr/>
            <p:nvPr/>
          </p:nvSpPr>
          <p:spPr>
            <a:xfrm>
              <a:off x="1244534" y="4117271"/>
              <a:ext cx="1765300" cy="316802"/>
            </a:xfrm>
            <a:prstGeom prst="roundRect">
              <a:avLst>
                <a:gd fmla="val 50000" name="adj"/>
              </a:avLst>
            </a:prstGeom>
            <a:solidFill>
              <a:schemeClr val="accent2"/>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235" name="Google Shape;235;p1"/>
            <p:cNvSpPr txBox="1"/>
            <p:nvPr/>
          </p:nvSpPr>
          <p:spPr>
            <a:xfrm>
              <a:off x="1288152" y="4156754"/>
              <a:ext cx="1618194" cy="2353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Group: 8</a:t>
              </a:r>
              <a:endParaRPr b="1" i="0" sz="2000" u="none" cap="none" strike="noStrike">
                <a:solidFill>
                  <a:srgbClr val="FFFFFF"/>
                </a:solidFill>
                <a:latin typeface="Arial"/>
                <a:ea typeface="Arial"/>
                <a:cs typeface="Arial"/>
                <a:sym typeface="Arial"/>
              </a:endParaRPr>
            </a:p>
          </p:txBody>
        </p:sp>
      </p:grpSp>
      <p:grpSp>
        <p:nvGrpSpPr>
          <p:cNvPr id="236" name="Google Shape;236;p1"/>
          <p:cNvGrpSpPr/>
          <p:nvPr/>
        </p:nvGrpSpPr>
        <p:grpSpPr>
          <a:xfrm>
            <a:off x="4224261" y="5094765"/>
            <a:ext cx="2477991" cy="538593"/>
            <a:chOff x="1244534" y="4117271"/>
            <a:chExt cx="1765300" cy="316802"/>
          </a:xfrm>
        </p:grpSpPr>
        <p:sp>
          <p:nvSpPr>
            <p:cNvPr id="237" name="Google Shape;237;p1"/>
            <p:cNvSpPr/>
            <p:nvPr/>
          </p:nvSpPr>
          <p:spPr>
            <a:xfrm>
              <a:off x="1244534" y="4117271"/>
              <a:ext cx="1765300" cy="316802"/>
            </a:xfrm>
            <a:prstGeom prst="roundRect">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238" name="Google Shape;238;p1"/>
            <p:cNvSpPr txBox="1"/>
            <p:nvPr/>
          </p:nvSpPr>
          <p:spPr>
            <a:xfrm>
              <a:off x="1288152" y="4156754"/>
              <a:ext cx="1618194" cy="2353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Time: 2022/12/4</a:t>
              </a:r>
              <a:endParaRPr b="1" i="0" sz="2000" u="none" cap="none" strike="noStrike">
                <a:solidFill>
                  <a:srgbClr val="FFFFFF"/>
                </a:solidFill>
                <a:latin typeface="Arial"/>
                <a:ea typeface="Arial"/>
                <a:cs typeface="Arial"/>
                <a:sym typeface="Arial"/>
              </a:endParaRPr>
            </a:p>
          </p:txBody>
        </p:sp>
      </p:grpSp>
      <p:pic>
        <p:nvPicPr>
          <p:cNvPr id="239" name="Google Shape;239;p1"/>
          <p:cNvPicPr preferRelativeResize="0"/>
          <p:nvPr/>
        </p:nvPicPr>
        <p:blipFill rotWithShape="1">
          <a:blip r:embed="rId3">
            <a:alphaModFix/>
          </a:blip>
          <a:srcRect b="0" l="0" r="0" t="0"/>
          <a:stretch/>
        </p:blipFill>
        <p:spPr>
          <a:xfrm>
            <a:off x="1565275" y="-860425"/>
            <a:ext cx="609600" cy="609600"/>
          </a:xfrm>
          <a:prstGeom prst="rect">
            <a:avLst/>
          </a:prstGeom>
          <a:noFill/>
          <a:ln>
            <a:noFill/>
          </a:ln>
        </p:spPr>
      </p:pic>
      <p:pic>
        <p:nvPicPr>
          <p:cNvPr id="240" name="Google Shape;240;p1"/>
          <p:cNvPicPr preferRelativeResize="0"/>
          <p:nvPr/>
        </p:nvPicPr>
        <p:blipFill rotWithShape="1">
          <a:blip r:embed="rId4">
            <a:alphaModFix/>
          </a:blip>
          <a:srcRect b="0" l="0" r="0" t="0"/>
          <a:stretch/>
        </p:blipFill>
        <p:spPr>
          <a:xfrm>
            <a:off x="7719260" y="3120311"/>
            <a:ext cx="4098874" cy="2717732"/>
          </a:xfrm>
          <a:prstGeom prst="rect">
            <a:avLst/>
          </a:prstGeom>
          <a:noFill/>
          <a:ln>
            <a:noFill/>
          </a:ln>
        </p:spPr>
      </p:pic>
      <p:sp>
        <p:nvSpPr>
          <p:cNvPr id="241" name="Google Shape;241;p1"/>
          <p:cNvSpPr txBox="1"/>
          <p:nvPr/>
        </p:nvSpPr>
        <p:spPr>
          <a:xfrm>
            <a:off x="2289553" y="5830532"/>
            <a:ext cx="5373011" cy="98488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strike="noStrike">
                <a:solidFill>
                  <a:srgbClr val="595959"/>
                </a:solidFill>
                <a:latin typeface="Arial"/>
                <a:ea typeface="Arial"/>
                <a:cs typeface="Arial"/>
                <a:sym typeface="Arial"/>
              </a:rPr>
              <a:t>Course Instructor: Dimitri Manias </a:t>
            </a:r>
            <a:endParaRPr b="0" sz="2000">
              <a:solidFill>
                <a:schemeClr val="dk1"/>
              </a:solidFill>
              <a:latin typeface="Arial"/>
              <a:ea typeface="Arial"/>
              <a:cs typeface="Arial"/>
              <a:sym typeface="Arial"/>
            </a:endParaRPr>
          </a:p>
          <a:p>
            <a:pPr indent="0" lvl="0" marL="0" marR="0" rtl="0" algn="l">
              <a:spcBef>
                <a:spcPts val="0"/>
              </a:spcBef>
              <a:spcAft>
                <a:spcPts val="0"/>
              </a:spcAft>
              <a:buNone/>
            </a:pPr>
            <a:br>
              <a:rPr lang="en-US" sz="2000">
                <a:solidFill>
                  <a:schemeClr val="dk1"/>
                </a:solidFill>
                <a:latin typeface="Arial"/>
                <a:ea typeface="Arial"/>
                <a:cs typeface="Arial"/>
                <a:sym typeface="Arial"/>
              </a:rPr>
            </a:br>
            <a:endParaRPr b="1" i="0" sz="20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
                                        <p:tgtEl>
                                          <p:spTgt spid="239"/>
                                        </p:tgtEl>
                                      </p:cBhvr>
                                    </p:animEffect>
                                  </p:childTnLst>
                                </p:cTn>
                              </p:par>
                              <p:par>
                                <p:cTn fill="hold" nodeType="withEffect" presetClass="entr" presetID="23" presetSubtype="16">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500"/>
                                        <p:tgtEl>
                                          <p:spTgt spid="228"/>
                                        </p:tgtEl>
                                        <p:attrNameLst>
                                          <p:attrName>ppt_w</p:attrName>
                                        </p:attrNameLst>
                                      </p:cBhvr>
                                      <p:tavLst>
                                        <p:tav fmla="" tm="0">
                                          <p:val>
                                            <p:strVal val="0"/>
                                          </p:val>
                                        </p:tav>
                                        <p:tav fmla="" tm="100000">
                                          <p:val>
                                            <p:strVal val="#ppt_w"/>
                                          </p:val>
                                        </p:tav>
                                      </p:tavLst>
                                    </p:anim>
                                    <p:anim calcmode="lin" valueType="num">
                                      <p:cBhvr additive="base">
                                        <p:cTn dur="500"/>
                                        <p:tgtEl>
                                          <p:spTgt spid="228"/>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500"/>
                                        <p:tgtEl>
                                          <p:spTgt spid="229"/>
                                        </p:tgtEl>
                                        <p:attrNameLst>
                                          <p:attrName>ppt_w</p:attrName>
                                        </p:attrNameLst>
                                      </p:cBhvr>
                                      <p:tavLst>
                                        <p:tav fmla="" tm="0">
                                          <p:val>
                                            <p:strVal val="0"/>
                                          </p:val>
                                        </p:tav>
                                        <p:tav fmla="" tm="100000">
                                          <p:val>
                                            <p:strVal val="#ppt_w"/>
                                          </p:val>
                                        </p:tav>
                                      </p:tavLst>
                                    </p:anim>
                                    <p:anim calcmode="lin" valueType="num">
                                      <p:cBhvr additive="base">
                                        <p:cTn dur="500"/>
                                        <p:tgtEl>
                                          <p:spTgt spid="229"/>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500"/>
                                        <p:tgtEl>
                                          <p:spTgt spid="230">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Effect filter="fade" transition="in">
                                      <p:cBhvr>
                                        <p:cTn dur="500"/>
                                        <p:tgtEl>
                                          <p:spTgt spid="232">
                                            <p:txEl>
                                              <p:pRg end="0" st="0"/>
                                            </p:txEl>
                                          </p:spTgt>
                                        </p:tgtEl>
                                      </p:cBhvr>
                                    </p:animEffect>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500"/>
                                        <p:tgtEl>
                                          <p:spTgt spid="233"/>
                                        </p:tgtEl>
                                        <p:attrNameLst>
                                          <p:attrName>ppt_w</p:attrName>
                                        </p:attrNameLst>
                                      </p:cBhvr>
                                      <p:tavLst>
                                        <p:tav fmla="" tm="0">
                                          <p:val>
                                            <p:strVal val="0"/>
                                          </p:val>
                                        </p:tav>
                                        <p:tav fmla="" tm="100000">
                                          <p:val>
                                            <p:strVal val="#ppt_w"/>
                                          </p:val>
                                        </p:tav>
                                      </p:tavLst>
                                    </p:anim>
                                    <p:anim calcmode="lin" valueType="num">
                                      <p:cBhvr additive="base">
                                        <p:cTn dur="500"/>
                                        <p:tgtEl>
                                          <p:spTgt spid="233"/>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500"/>
                                        <p:tgtEl>
                                          <p:spTgt spid="236"/>
                                        </p:tgtEl>
                                        <p:attrNameLst>
                                          <p:attrName>ppt_w</p:attrName>
                                        </p:attrNameLst>
                                      </p:cBhvr>
                                      <p:tavLst>
                                        <p:tav fmla="" tm="0">
                                          <p:val>
                                            <p:strVal val="0"/>
                                          </p:val>
                                        </p:tav>
                                        <p:tav fmla="" tm="100000">
                                          <p:val>
                                            <p:strVal val="#ppt_w"/>
                                          </p:val>
                                        </p:tav>
                                      </p:tavLst>
                                    </p:anim>
                                    <p:anim calcmode="lin" valueType="num">
                                      <p:cBhvr additive="base">
                                        <p:cTn dur="500"/>
                                        <p:tgtEl>
                                          <p:spTgt spid="236"/>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1a4765f0ce2_1_86"/>
          <p:cNvSpPr/>
          <p:nvPr/>
        </p:nvSpPr>
        <p:spPr>
          <a:xfrm>
            <a:off x="-6" y="313196"/>
            <a:ext cx="580500" cy="715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96" name="Google Shape;396;g1a4765f0ce2_1_86"/>
          <p:cNvCxnSpPr/>
          <p:nvPr/>
        </p:nvCxnSpPr>
        <p:spPr>
          <a:xfrm flipH="1">
            <a:off x="818925" y="1116700"/>
            <a:ext cx="18600" cy="5389200"/>
          </a:xfrm>
          <a:prstGeom prst="straightConnector1">
            <a:avLst/>
          </a:prstGeom>
          <a:noFill/>
          <a:ln cap="flat" cmpd="sng" w="28575">
            <a:solidFill>
              <a:schemeClr val="dk2"/>
            </a:solidFill>
            <a:prstDash val="lgDashDot"/>
            <a:round/>
            <a:headEnd len="med" w="med" type="none"/>
            <a:tailEnd len="med" w="med" type="triangle"/>
          </a:ln>
        </p:spPr>
      </p:cxnSp>
      <p:sp>
        <p:nvSpPr>
          <p:cNvPr id="397" name="Google Shape;397;g1a4765f0ce2_1_86"/>
          <p:cNvSpPr/>
          <p:nvPr/>
        </p:nvSpPr>
        <p:spPr>
          <a:xfrm>
            <a:off x="675750" y="2250475"/>
            <a:ext cx="331800" cy="353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1a4765f0ce2_1_86"/>
          <p:cNvSpPr txBox="1"/>
          <p:nvPr/>
        </p:nvSpPr>
        <p:spPr>
          <a:xfrm>
            <a:off x="1113550" y="2173225"/>
            <a:ext cx="10180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Times New Roman"/>
                <a:ea typeface="Times New Roman"/>
                <a:cs typeface="Times New Roman"/>
                <a:sym typeface="Times New Roman"/>
              </a:rPr>
              <a:t>Class N</a:t>
            </a:r>
            <a:r>
              <a:rPr lang="en-US" sz="2100">
                <a:latin typeface="Times New Roman"/>
                <a:ea typeface="Times New Roman"/>
                <a:cs typeface="Times New Roman"/>
                <a:sym typeface="Times New Roman"/>
              </a:rPr>
              <a:t>eural</a:t>
            </a:r>
            <a:r>
              <a:rPr lang="en-US" sz="2100">
                <a:latin typeface="Times New Roman"/>
                <a:ea typeface="Times New Roman"/>
                <a:cs typeface="Times New Roman"/>
                <a:sym typeface="Times New Roman"/>
              </a:rPr>
              <a:t> Network</a:t>
            </a:r>
            <a:endParaRPr sz="2100">
              <a:latin typeface="Times New Roman"/>
              <a:ea typeface="Times New Roman"/>
              <a:cs typeface="Times New Roman"/>
              <a:sym typeface="Times New Roman"/>
            </a:endParaRPr>
          </a:p>
        </p:txBody>
      </p:sp>
      <p:cxnSp>
        <p:nvCxnSpPr>
          <p:cNvPr id="399" name="Google Shape;399;g1a4765f0ce2_1_86"/>
          <p:cNvCxnSpPr/>
          <p:nvPr/>
        </p:nvCxnSpPr>
        <p:spPr>
          <a:xfrm>
            <a:off x="818925" y="3397200"/>
            <a:ext cx="1269000" cy="13500"/>
          </a:xfrm>
          <a:prstGeom prst="straightConnector1">
            <a:avLst/>
          </a:prstGeom>
          <a:noFill/>
          <a:ln cap="flat" cmpd="sng" w="9525">
            <a:solidFill>
              <a:schemeClr val="dk2"/>
            </a:solidFill>
            <a:prstDash val="solid"/>
            <a:round/>
            <a:headEnd len="med" w="med" type="none"/>
            <a:tailEnd len="med" w="med" type="triangle"/>
          </a:ln>
        </p:spPr>
      </p:cxnSp>
      <p:sp>
        <p:nvSpPr>
          <p:cNvPr id="400" name="Google Shape;400;g1a4765f0ce2_1_86"/>
          <p:cNvSpPr/>
          <p:nvPr/>
        </p:nvSpPr>
        <p:spPr>
          <a:xfrm>
            <a:off x="2251958" y="3174300"/>
            <a:ext cx="2115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g1a4765f0ce2_1_86"/>
          <p:cNvSpPr/>
          <p:nvPr/>
        </p:nvSpPr>
        <p:spPr>
          <a:xfrm>
            <a:off x="2252550" y="3840038"/>
            <a:ext cx="2103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1a4765f0ce2_1_86"/>
          <p:cNvSpPr txBox="1"/>
          <p:nvPr/>
        </p:nvSpPr>
        <p:spPr>
          <a:xfrm>
            <a:off x="2549375" y="3057450"/>
            <a:ext cx="6044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03" name="Google Shape;403;g1a4765f0ce2_1_86"/>
          <p:cNvSpPr/>
          <p:nvPr/>
        </p:nvSpPr>
        <p:spPr>
          <a:xfrm>
            <a:off x="2252550" y="4484875"/>
            <a:ext cx="2103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1a4765f0ce2_1_86"/>
          <p:cNvSpPr/>
          <p:nvPr/>
        </p:nvSpPr>
        <p:spPr>
          <a:xfrm>
            <a:off x="2252550" y="5109138"/>
            <a:ext cx="2103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1a4765f0ce2_1_86"/>
          <p:cNvSpPr txBox="1"/>
          <p:nvPr/>
        </p:nvSpPr>
        <p:spPr>
          <a:xfrm>
            <a:off x="675750" y="209250"/>
            <a:ext cx="10840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solidFill>
                  <a:schemeClr val="accent2"/>
                </a:solidFill>
              </a:rPr>
              <a:t>03 Models</a:t>
            </a:r>
            <a:endParaRPr sz="4800">
              <a:solidFill>
                <a:schemeClr val="dk1"/>
              </a:solidFill>
            </a:endParaRPr>
          </a:p>
        </p:txBody>
      </p:sp>
      <p:sp>
        <p:nvSpPr>
          <p:cNvPr id="406" name="Google Shape;406;g1a4765f0ce2_1_86"/>
          <p:cNvSpPr txBox="1"/>
          <p:nvPr/>
        </p:nvSpPr>
        <p:spPr>
          <a:xfrm>
            <a:off x="2549375" y="3057450"/>
            <a:ext cx="6044700" cy="23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def __init__ () method: to define the input values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def predict () method: learn and apply logic to get prediction</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def plot () method: scatter plot of prediction and actual values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def error() method: provide the R2 score of the predicted result</a:t>
            </a:r>
            <a:endParaRPr sz="1800">
              <a:solidFill>
                <a:schemeClr val="dk1"/>
              </a:solidFill>
              <a:latin typeface="Times New Roman"/>
              <a:ea typeface="Times New Roman"/>
              <a:cs typeface="Times New Roman"/>
              <a:sym typeface="Times New Roman"/>
            </a:endParaRPr>
          </a:p>
        </p:txBody>
      </p:sp>
      <p:pic>
        <p:nvPicPr>
          <p:cNvPr id="407" name="Google Shape;407;g1a4765f0ce2_1_86"/>
          <p:cNvPicPr preferRelativeResize="0"/>
          <p:nvPr/>
        </p:nvPicPr>
        <p:blipFill>
          <a:blip r:embed="rId3">
            <a:alphaModFix/>
          </a:blip>
          <a:stretch>
            <a:fillRect/>
          </a:stretch>
        </p:blipFill>
        <p:spPr>
          <a:xfrm>
            <a:off x="8378425" y="453475"/>
            <a:ext cx="3293126" cy="19467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1a4765f0ce2_1_66"/>
          <p:cNvSpPr/>
          <p:nvPr/>
        </p:nvSpPr>
        <p:spPr>
          <a:xfrm>
            <a:off x="-6" y="313196"/>
            <a:ext cx="580500" cy="715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414" name="Google Shape;414;g1a4765f0ce2_1_66"/>
          <p:cNvCxnSpPr/>
          <p:nvPr/>
        </p:nvCxnSpPr>
        <p:spPr>
          <a:xfrm flipH="1">
            <a:off x="818925" y="1116700"/>
            <a:ext cx="18600" cy="5389200"/>
          </a:xfrm>
          <a:prstGeom prst="straightConnector1">
            <a:avLst/>
          </a:prstGeom>
          <a:noFill/>
          <a:ln cap="flat" cmpd="sng" w="28575">
            <a:solidFill>
              <a:schemeClr val="dk2"/>
            </a:solidFill>
            <a:prstDash val="lgDashDot"/>
            <a:round/>
            <a:headEnd len="med" w="med" type="none"/>
            <a:tailEnd len="med" w="med" type="triangle"/>
          </a:ln>
        </p:spPr>
      </p:cxnSp>
      <p:sp>
        <p:nvSpPr>
          <p:cNvPr id="415" name="Google Shape;415;g1a4765f0ce2_1_66"/>
          <p:cNvSpPr/>
          <p:nvPr/>
        </p:nvSpPr>
        <p:spPr>
          <a:xfrm>
            <a:off x="675750" y="2250475"/>
            <a:ext cx="331800" cy="353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1a4765f0ce2_1_66"/>
          <p:cNvSpPr txBox="1"/>
          <p:nvPr/>
        </p:nvSpPr>
        <p:spPr>
          <a:xfrm>
            <a:off x="1113550" y="2173225"/>
            <a:ext cx="10180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Times New Roman"/>
                <a:ea typeface="Times New Roman"/>
                <a:cs typeface="Times New Roman"/>
                <a:sym typeface="Times New Roman"/>
              </a:rPr>
              <a:t>Test </a:t>
            </a:r>
            <a:r>
              <a:rPr lang="en-US" sz="2100">
                <a:latin typeface="Times New Roman"/>
                <a:ea typeface="Times New Roman"/>
                <a:cs typeface="Times New Roman"/>
                <a:sym typeface="Times New Roman"/>
              </a:rPr>
              <a:t>Class </a:t>
            </a:r>
            <a:endParaRPr sz="2100">
              <a:latin typeface="Times New Roman"/>
              <a:ea typeface="Times New Roman"/>
              <a:cs typeface="Times New Roman"/>
              <a:sym typeface="Times New Roman"/>
            </a:endParaRPr>
          </a:p>
        </p:txBody>
      </p:sp>
      <p:cxnSp>
        <p:nvCxnSpPr>
          <p:cNvPr id="417" name="Google Shape;417;g1a4765f0ce2_1_66"/>
          <p:cNvCxnSpPr/>
          <p:nvPr/>
        </p:nvCxnSpPr>
        <p:spPr>
          <a:xfrm>
            <a:off x="818925" y="3244800"/>
            <a:ext cx="1269000" cy="13500"/>
          </a:xfrm>
          <a:prstGeom prst="straightConnector1">
            <a:avLst/>
          </a:prstGeom>
          <a:noFill/>
          <a:ln cap="flat" cmpd="sng" w="9525">
            <a:solidFill>
              <a:schemeClr val="dk2"/>
            </a:solidFill>
            <a:prstDash val="solid"/>
            <a:round/>
            <a:headEnd len="med" w="med" type="none"/>
            <a:tailEnd len="med" w="med" type="triangle"/>
          </a:ln>
        </p:spPr>
      </p:cxnSp>
      <p:sp>
        <p:nvSpPr>
          <p:cNvPr id="418" name="Google Shape;418;g1a4765f0ce2_1_66"/>
          <p:cNvSpPr/>
          <p:nvPr/>
        </p:nvSpPr>
        <p:spPr>
          <a:xfrm>
            <a:off x="2251958" y="3174300"/>
            <a:ext cx="2115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1a4765f0ce2_1_66"/>
          <p:cNvSpPr/>
          <p:nvPr/>
        </p:nvSpPr>
        <p:spPr>
          <a:xfrm>
            <a:off x="2252550" y="3840038"/>
            <a:ext cx="2103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g1a4765f0ce2_1_66"/>
          <p:cNvSpPr txBox="1"/>
          <p:nvPr/>
        </p:nvSpPr>
        <p:spPr>
          <a:xfrm>
            <a:off x="2549375" y="3057450"/>
            <a:ext cx="60447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Unit testing:</a:t>
            </a:r>
            <a:endParaRPr sz="18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small segments of code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checks functionality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21" name="Google Shape;421;g1a4765f0ce2_1_66"/>
          <p:cNvSpPr/>
          <p:nvPr/>
        </p:nvSpPr>
        <p:spPr>
          <a:xfrm>
            <a:off x="2252550" y="4484875"/>
            <a:ext cx="2103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1a4765f0ce2_1_66"/>
          <p:cNvSpPr txBox="1"/>
          <p:nvPr/>
        </p:nvSpPr>
        <p:spPr>
          <a:xfrm>
            <a:off x="2549375" y="4389452"/>
            <a:ext cx="5447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Assert Statement: test if condition returns true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423" name="Google Shape;423;g1a4765f0ce2_1_66"/>
          <p:cNvSpPr txBox="1"/>
          <p:nvPr/>
        </p:nvSpPr>
        <p:spPr>
          <a:xfrm>
            <a:off x="675750" y="209250"/>
            <a:ext cx="10840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solidFill>
                  <a:schemeClr val="accent2"/>
                </a:solidFill>
              </a:rPr>
              <a:t>03 Models</a:t>
            </a:r>
            <a:endParaRPr sz="4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1a4765f0ce2_1_101"/>
          <p:cNvSpPr/>
          <p:nvPr/>
        </p:nvSpPr>
        <p:spPr>
          <a:xfrm>
            <a:off x="-6" y="313196"/>
            <a:ext cx="580500" cy="715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430" name="Google Shape;430;g1a4765f0ce2_1_101"/>
          <p:cNvCxnSpPr/>
          <p:nvPr/>
        </p:nvCxnSpPr>
        <p:spPr>
          <a:xfrm flipH="1">
            <a:off x="818925" y="1116700"/>
            <a:ext cx="18600" cy="5389200"/>
          </a:xfrm>
          <a:prstGeom prst="straightConnector1">
            <a:avLst/>
          </a:prstGeom>
          <a:noFill/>
          <a:ln cap="flat" cmpd="sng" w="28575">
            <a:solidFill>
              <a:schemeClr val="dk2"/>
            </a:solidFill>
            <a:prstDash val="lgDashDot"/>
            <a:round/>
            <a:headEnd len="med" w="med" type="none"/>
            <a:tailEnd len="med" w="med" type="triangle"/>
          </a:ln>
        </p:spPr>
      </p:cxnSp>
      <p:sp>
        <p:nvSpPr>
          <p:cNvPr id="431" name="Google Shape;431;g1a4765f0ce2_1_101"/>
          <p:cNvSpPr txBox="1"/>
          <p:nvPr/>
        </p:nvSpPr>
        <p:spPr>
          <a:xfrm>
            <a:off x="675750" y="209250"/>
            <a:ext cx="10840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solidFill>
                  <a:schemeClr val="accent2"/>
                </a:solidFill>
              </a:rPr>
              <a:t>04 Main Class</a:t>
            </a:r>
            <a:endParaRPr sz="4800">
              <a:solidFill>
                <a:schemeClr val="dk1"/>
              </a:solidFill>
            </a:endParaRPr>
          </a:p>
        </p:txBody>
      </p:sp>
      <p:sp>
        <p:nvSpPr>
          <p:cNvPr id="432" name="Google Shape;432;g1a4765f0ce2_1_101"/>
          <p:cNvSpPr/>
          <p:nvPr/>
        </p:nvSpPr>
        <p:spPr>
          <a:xfrm>
            <a:off x="1475270" y="2618575"/>
            <a:ext cx="2115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1a4765f0ce2_1_101"/>
          <p:cNvSpPr/>
          <p:nvPr/>
        </p:nvSpPr>
        <p:spPr>
          <a:xfrm>
            <a:off x="1475863" y="3284313"/>
            <a:ext cx="2103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1a4765f0ce2_1_101"/>
          <p:cNvSpPr txBox="1"/>
          <p:nvPr/>
        </p:nvSpPr>
        <p:spPr>
          <a:xfrm>
            <a:off x="1772688" y="2501725"/>
            <a:ext cx="60447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Data Pre-Processing</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User Interface </a:t>
            </a:r>
            <a:endParaRPr sz="1800">
              <a:solidFill>
                <a:schemeClr val="dk1"/>
              </a:solidFill>
              <a:latin typeface="Times New Roman"/>
              <a:ea typeface="Times New Roman"/>
              <a:cs typeface="Times New Roman"/>
              <a:sym typeface="Times New Roman"/>
            </a:endParaRPr>
          </a:p>
        </p:txBody>
      </p:sp>
      <p:sp>
        <p:nvSpPr>
          <p:cNvPr id="435" name="Google Shape;435;g1a4765f0ce2_1_101"/>
          <p:cNvSpPr/>
          <p:nvPr/>
        </p:nvSpPr>
        <p:spPr>
          <a:xfrm>
            <a:off x="1870563" y="3904475"/>
            <a:ext cx="2103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1a4765f0ce2_1_101"/>
          <p:cNvSpPr/>
          <p:nvPr/>
        </p:nvSpPr>
        <p:spPr>
          <a:xfrm>
            <a:off x="1870563" y="4528738"/>
            <a:ext cx="2103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g1a4765f0ce2_1_101"/>
          <p:cNvSpPr txBox="1"/>
          <p:nvPr/>
        </p:nvSpPr>
        <p:spPr>
          <a:xfrm>
            <a:off x="1351913" y="1883850"/>
            <a:ext cx="6044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Combine all classes</a:t>
            </a:r>
            <a:endParaRPr sz="2000">
              <a:solidFill>
                <a:schemeClr val="dk1"/>
              </a:solidFill>
              <a:latin typeface="Times New Roman"/>
              <a:ea typeface="Times New Roman"/>
              <a:cs typeface="Times New Roman"/>
              <a:sym typeface="Times New Roman"/>
            </a:endParaRPr>
          </a:p>
        </p:txBody>
      </p:sp>
      <p:sp>
        <p:nvSpPr>
          <p:cNvPr id="438" name="Google Shape;438;g1a4765f0ce2_1_101"/>
          <p:cNvSpPr/>
          <p:nvPr/>
        </p:nvSpPr>
        <p:spPr>
          <a:xfrm>
            <a:off x="662325" y="1953450"/>
            <a:ext cx="331800" cy="353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g1a4765f0ce2_1_101"/>
          <p:cNvSpPr txBox="1"/>
          <p:nvPr/>
        </p:nvSpPr>
        <p:spPr>
          <a:xfrm>
            <a:off x="2221113" y="3776550"/>
            <a:ext cx="60447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Each</a:t>
            </a:r>
            <a:r>
              <a:rPr lang="en-US" sz="1800">
                <a:solidFill>
                  <a:schemeClr val="dk1"/>
                </a:solidFill>
                <a:latin typeface="Times New Roman"/>
                <a:ea typeface="Times New Roman"/>
                <a:cs typeface="Times New Roman"/>
                <a:sym typeface="Times New Roman"/>
              </a:rPr>
              <a:t> Class can be called </a:t>
            </a:r>
            <a:r>
              <a:rPr lang="en-US" sz="1800">
                <a:solidFill>
                  <a:schemeClr val="dk1"/>
                </a:solidFill>
                <a:latin typeface="Times New Roman"/>
                <a:ea typeface="Times New Roman"/>
                <a:cs typeface="Times New Roman"/>
                <a:sym typeface="Times New Roman"/>
              </a:rPr>
              <a:t>separately</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A </a:t>
            </a:r>
            <a:r>
              <a:rPr lang="en-US" sz="1800">
                <a:solidFill>
                  <a:schemeClr val="dk1"/>
                </a:solidFill>
                <a:latin typeface="Times New Roman"/>
                <a:ea typeface="Times New Roman"/>
                <a:cs typeface="Times New Roman"/>
                <a:sym typeface="Times New Roman"/>
              </a:rPr>
              <a:t>function</a:t>
            </a:r>
            <a:r>
              <a:rPr lang="en-US" sz="1800">
                <a:solidFill>
                  <a:schemeClr val="dk1"/>
                </a:solidFill>
                <a:latin typeface="Times New Roman"/>
                <a:ea typeface="Times New Roman"/>
                <a:cs typeface="Times New Roman"/>
                <a:sym typeface="Times New Roman"/>
              </a:rPr>
              <a:t> that compares results from four classes and find out the best fitted model</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1a4765f0ce2_0_23"/>
          <p:cNvSpPr/>
          <p:nvPr/>
        </p:nvSpPr>
        <p:spPr>
          <a:xfrm>
            <a:off x="-6" y="313196"/>
            <a:ext cx="580500" cy="715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6" name="Google Shape;446;g1a4765f0ce2_0_23"/>
          <p:cNvSpPr txBox="1"/>
          <p:nvPr/>
        </p:nvSpPr>
        <p:spPr>
          <a:xfrm>
            <a:off x="1120825" y="1349025"/>
            <a:ext cx="6069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400">
                <a:solidFill>
                  <a:schemeClr val="dk1"/>
                </a:solidFill>
              </a:rPr>
              <a:t>User input interface</a:t>
            </a:r>
            <a:endParaRPr b="1" sz="2400">
              <a:solidFill>
                <a:schemeClr val="dk1"/>
              </a:solidFill>
            </a:endParaRPr>
          </a:p>
        </p:txBody>
      </p:sp>
      <p:cxnSp>
        <p:nvCxnSpPr>
          <p:cNvPr id="447" name="Google Shape;447;g1a4765f0ce2_0_23"/>
          <p:cNvCxnSpPr/>
          <p:nvPr/>
        </p:nvCxnSpPr>
        <p:spPr>
          <a:xfrm flipH="1">
            <a:off x="818925" y="1116700"/>
            <a:ext cx="18600" cy="5389200"/>
          </a:xfrm>
          <a:prstGeom prst="straightConnector1">
            <a:avLst/>
          </a:prstGeom>
          <a:noFill/>
          <a:ln cap="flat" cmpd="sng" w="28575">
            <a:solidFill>
              <a:schemeClr val="dk2"/>
            </a:solidFill>
            <a:prstDash val="lgDashDot"/>
            <a:round/>
            <a:headEnd len="med" w="med" type="none"/>
            <a:tailEnd len="med" w="med" type="triangle"/>
          </a:ln>
        </p:spPr>
      </p:cxnSp>
      <p:sp>
        <p:nvSpPr>
          <p:cNvPr id="448" name="Google Shape;448;g1a4765f0ce2_0_23"/>
          <p:cNvSpPr/>
          <p:nvPr/>
        </p:nvSpPr>
        <p:spPr>
          <a:xfrm>
            <a:off x="675750" y="1449375"/>
            <a:ext cx="331800" cy="353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g1a4765f0ce2_0_23"/>
          <p:cNvSpPr txBox="1"/>
          <p:nvPr/>
        </p:nvSpPr>
        <p:spPr>
          <a:xfrm>
            <a:off x="675750" y="209250"/>
            <a:ext cx="10840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solidFill>
                  <a:schemeClr val="accent2"/>
                </a:solidFill>
              </a:rPr>
              <a:t>05 Results &amp; Prospects</a:t>
            </a:r>
            <a:endParaRPr sz="4800">
              <a:solidFill>
                <a:schemeClr val="dk1"/>
              </a:solidFill>
            </a:endParaRPr>
          </a:p>
        </p:txBody>
      </p:sp>
      <p:pic>
        <p:nvPicPr>
          <p:cNvPr id="450" name="Google Shape;450;g1a4765f0ce2_0_23"/>
          <p:cNvPicPr preferRelativeResize="0"/>
          <p:nvPr/>
        </p:nvPicPr>
        <p:blipFill>
          <a:blip r:embed="rId3">
            <a:alphaModFix/>
          </a:blip>
          <a:stretch>
            <a:fillRect/>
          </a:stretch>
        </p:blipFill>
        <p:spPr>
          <a:xfrm>
            <a:off x="1590075" y="1864725"/>
            <a:ext cx="6998200" cy="2306225"/>
          </a:xfrm>
          <a:prstGeom prst="rect">
            <a:avLst/>
          </a:prstGeom>
          <a:noFill/>
          <a:ln>
            <a:noFill/>
          </a:ln>
        </p:spPr>
      </p:pic>
      <p:pic>
        <p:nvPicPr>
          <p:cNvPr id="451" name="Google Shape;451;g1a4765f0ce2_0_23"/>
          <p:cNvPicPr preferRelativeResize="0"/>
          <p:nvPr/>
        </p:nvPicPr>
        <p:blipFill>
          <a:blip r:embed="rId4">
            <a:alphaModFix/>
          </a:blip>
          <a:stretch>
            <a:fillRect/>
          </a:stretch>
        </p:blipFill>
        <p:spPr>
          <a:xfrm>
            <a:off x="3869450" y="4407812"/>
            <a:ext cx="6849725" cy="1117518"/>
          </a:xfrm>
          <a:prstGeom prst="rect">
            <a:avLst/>
          </a:prstGeom>
          <a:noFill/>
          <a:ln>
            <a:noFill/>
          </a:ln>
        </p:spPr>
      </p:pic>
      <p:sp>
        <p:nvSpPr>
          <p:cNvPr id="452" name="Google Shape;452;g1a4765f0ce2_0_23"/>
          <p:cNvSpPr txBox="1"/>
          <p:nvPr/>
        </p:nvSpPr>
        <p:spPr>
          <a:xfrm>
            <a:off x="1429350" y="4735713"/>
            <a:ext cx="333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Input other key words:</a:t>
            </a:r>
            <a:endParaRPr sz="1800">
              <a:latin typeface="Times New Roman"/>
              <a:ea typeface="Times New Roman"/>
              <a:cs typeface="Times New Roman"/>
              <a:sym typeface="Times New Roman"/>
            </a:endParaRPr>
          </a:p>
        </p:txBody>
      </p:sp>
      <p:sp>
        <p:nvSpPr>
          <p:cNvPr id="453" name="Google Shape;453;g1a4765f0ce2_0_23"/>
          <p:cNvSpPr/>
          <p:nvPr/>
        </p:nvSpPr>
        <p:spPr>
          <a:xfrm>
            <a:off x="1120813" y="4853313"/>
            <a:ext cx="211500" cy="2265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1a4765f0ce2_0_23"/>
          <p:cNvSpPr/>
          <p:nvPr/>
        </p:nvSpPr>
        <p:spPr>
          <a:xfrm>
            <a:off x="1938925" y="2358425"/>
            <a:ext cx="331800" cy="189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1a4765f0ce2_0_23"/>
          <p:cNvSpPr/>
          <p:nvPr/>
        </p:nvSpPr>
        <p:spPr>
          <a:xfrm>
            <a:off x="3825175" y="4478425"/>
            <a:ext cx="439500" cy="461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1a4765f0ce2_0_39"/>
          <p:cNvSpPr/>
          <p:nvPr/>
        </p:nvSpPr>
        <p:spPr>
          <a:xfrm>
            <a:off x="-6" y="313196"/>
            <a:ext cx="580500" cy="715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2" name="Google Shape;462;g1a4765f0ce2_0_39"/>
          <p:cNvSpPr txBox="1"/>
          <p:nvPr/>
        </p:nvSpPr>
        <p:spPr>
          <a:xfrm>
            <a:off x="675750" y="209250"/>
            <a:ext cx="10840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800">
              <a:solidFill>
                <a:schemeClr val="dk1"/>
              </a:solidFill>
            </a:endParaRPr>
          </a:p>
        </p:txBody>
      </p:sp>
      <p:cxnSp>
        <p:nvCxnSpPr>
          <p:cNvPr id="463" name="Google Shape;463;g1a4765f0ce2_0_39"/>
          <p:cNvCxnSpPr/>
          <p:nvPr/>
        </p:nvCxnSpPr>
        <p:spPr>
          <a:xfrm flipH="1">
            <a:off x="818925" y="1116700"/>
            <a:ext cx="18600" cy="5389200"/>
          </a:xfrm>
          <a:prstGeom prst="straightConnector1">
            <a:avLst/>
          </a:prstGeom>
          <a:noFill/>
          <a:ln cap="flat" cmpd="sng" w="28575">
            <a:solidFill>
              <a:schemeClr val="dk2"/>
            </a:solidFill>
            <a:prstDash val="lgDashDot"/>
            <a:round/>
            <a:headEnd len="med" w="med" type="none"/>
            <a:tailEnd len="med" w="med" type="triangle"/>
          </a:ln>
        </p:spPr>
      </p:cxnSp>
      <p:sp>
        <p:nvSpPr>
          <p:cNvPr id="464" name="Google Shape;464;g1a4765f0ce2_0_39"/>
          <p:cNvSpPr/>
          <p:nvPr/>
        </p:nvSpPr>
        <p:spPr>
          <a:xfrm>
            <a:off x="675750" y="1317100"/>
            <a:ext cx="331800" cy="353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g1a4765f0ce2_0_39"/>
          <p:cNvSpPr txBox="1"/>
          <p:nvPr/>
        </p:nvSpPr>
        <p:spPr>
          <a:xfrm>
            <a:off x="1113550" y="1372125"/>
            <a:ext cx="10180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latin typeface="Times New Roman"/>
              <a:ea typeface="Times New Roman"/>
              <a:cs typeface="Times New Roman"/>
              <a:sym typeface="Times New Roman"/>
            </a:endParaRPr>
          </a:p>
        </p:txBody>
      </p:sp>
      <p:cxnSp>
        <p:nvCxnSpPr>
          <p:cNvPr id="466" name="Google Shape;466;g1a4765f0ce2_0_39"/>
          <p:cNvCxnSpPr/>
          <p:nvPr/>
        </p:nvCxnSpPr>
        <p:spPr>
          <a:xfrm>
            <a:off x="885100" y="2404025"/>
            <a:ext cx="2352900" cy="21600"/>
          </a:xfrm>
          <a:prstGeom prst="straightConnector1">
            <a:avLst/>
          </a:prstGeom>
          <a:noFill/>
          <a:ln cap="flat" cmpd="sng" w="9525">
            <a:solidFill>
              <a:schemeClr val="dk2"/>
            </a:solidFill>
            <a:prstDash val="solid"/>
            <a:round/>
            <a:headEnd len="med" w="med" type="none"/>
            <a:tailEnd len="med" w="med" type="triangle"/>
          </a:ln>
        </p:spPr>
      </p:cxnSp>
      <p:sp>
        <p:nvSpPr>
          <p:cNvPr id="467" name="Google Shape;467;g1a4765f0ce2_0_39"/>
          <p:cNvSpPr/>
          <p:nvPr/>
        </p:nvSpPr>
        <p:spPr>
          <a:xfrm>
            <a:off x="3325188" y="2301575"/>
            <a:ext cx="211500" cy="2265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g1a4765f0ce2_0_39"/>
          <p:cNvSpPr/>
          <p:nvPr/>
        </p:nvSpPr>
        <p:spPr>
          <a:xfrm>
            <a:off x="3325195" y="4738375"/>
            <a:ext cx="2115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g1a4765f0ce2_0_39"/>
          <p:cNvSpPr txBox="1"/>
          <p:nvPr/>
        </p:nvSpPr>
        <p:spPr>
          <a:xfrm>
            <a:off x="3623900" y="2183975"/>
            <a:ext cx="705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Input L:</a:t>
            </a:r>
            <a:endParaRPr sz="1800">
              <a:latin typeface="Times New Roman"/>
              <a:ea typeface="Times New Roman"/>
              <a:cs typeface="Times New Roman"/>
              <a:sym typeface="Times New Roman"/>
            </a:endParaRPr>
          </a:p>
        </p:txBody>
      </p:sp>
      <p:sp>
        <p:nvSpPr>
          <p:cNvPr id="470" name="Google Shape;470;g1a4765f0ce2_0_39"/>
          <p:cNvSpPr txBox="1"/>
          <p:nvPr/>
        </p:nvSpPr>
        <p:spPr>
          <a:xfrm>
            <a:off x="3729538" y="4606975"/>
            <a:ext cx="705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Input D:</a:t>
            </a:r>
            <a:endParaRPr sz="1800">
              <a:latin typeface="Times New Roman"/>
              <a:ea typeface="Times New Roman"/>
              <a:cs typeface="Times New Roman"/>
              <a:sym typeface="Times New Roman"/>
            </a:endParaRPr>
          </a:p>
        </p:txBody>
      </p:sp>
      <p:sp>
        <p:nvSpPr>
          <p:cNvPr id="471" name="Google Shape;471;g1a4765f0ce2_0_39"/>
          <p:cNvSpPr txBox="1"/>
          <p:nvPr/>
        </p:nvSpPr>
        <p:spPr>
          <a:xfrm>
            <a:off x="675750" y="209250"/>
            <a:ext cx="10840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solidFill>
                  <a:schemeClr val="accent2"/>
                </a:solidFill>
              </a:rPr>
              <a:t>05 Results &amp; Prospects</a:t>
            </a:r>
            <a:endParaRPr sz="4800">
              <a:solidFill>
                <a:schemeClr val="dk1"/>
              </a:solidFill>
            </a:endParaRPr>
          </a:p>
        </p:txBody>
      </p:sp>
      <p:sp>
        <p:nvSpPr>
          <p:cNvPr id="472" name="Google Shape;472;g1a4765f0ce2_0_39"/>
          <p:cNvSpPr txBox="1"/>
          <p:nvPr/>
        </p:nvSpPr>
        <p:spPr>
          <a:xfrm>
            <a:off x="1181275" y="1216738"/>
            <a:ext cx="7700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400">
                <a:solidFill>
                  <a:schemeClr val="dk1"/>
                </a:solidFill>
              </a:rPr>
              <a:t>Results</a:t>
            </a:r>
            <a:endParaRPr sz="2400">
              <a:solidFill>
                <a:schemeClr val="dk1"/>
              </a:solidFill>
            </a:endParaRPr>
          </a:p>
        </p:txBody>
      </p:sp>
      <p:sp>
        <p:nvSpPr>
          <p:cNvPr id="473" name="Google Shape;473;g1a4765f0ce2_0_39"/>
          <p:cNvSpPr/>
          <p:nvPr/>
        </p:nvSpPr>
        <p:spPr>
          <a:xfrm>
            <a:off x="3325195" y="6136250"/>
            <a:ext cx="2115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4" name="Google Shape;474;g1a4765f0ce2_0_39"/>
          <p:cNvPicPr preferRelativeResize="0"/>
          <p:nvPr/>
        </p:nvPicPr>
        <p:blipFill>
          <a:blip r:embed="rId3">
            <a:alphaModFix/>
          </a:blip>
          <a:stretch>
            <a:fillRect/>
          </a:stretch>
        </p:blipFill>
        <p:spPr>
          <a:xfrm>
            <a:off x="4761861" y="1132650"/>
            <a:ext cx="4778001" cy="3132800"/>
          </a:xfrm>
          <a:prstGeom prst="rect">
            <a:avLst/>
          </a:prstGeom>
          <a:noFill/>
          <a:ln>
            <a:noFill/>
          </a:ln>
        </p:spPr>
      </p:pic>
      <p:sp>
        <p:nvSpPr>
          <p:cNvPr id="475" name="Google Shape;475;g1a4765f0ce2_0_39"/>
          <p:cNvSpPr/>
          <p:nvPr/>
        </p:nvSpPr>
        <p:spPr>
          <a:xfrm>
            <a:off x="4761850" y="1216750"/>
            <a:ext cx="4888200" cy="2964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1a4765f0ce2_0_39"/>
          <p:cNvSpPr/>
          <p:nvPr/>
        </p:nvSpPr>
        <p:spPr>
          <a:xfrm>
            <a:off x="4761847" y="4332075"/>
            <a:ext cx="4618800" cy="131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1a4765f0ce2_0_39"/>
          <p:cNvSpPr txBox="1"/>
          <p:nvPr/>
        </p:nvSpPr>
        <p:spPr>
          <a:xfrm>
            <a:off x="3729538" y="6004850"/>
            <a:ext cx="705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Input Q:</a:t>
            </a:r>
            <a:endParaRPr sz="1800">
              <a:latin typeface="Times New Roman"/>
              <a:ea typeface="Times New Roman"/>
              <a:cs typeface="Times New Roman"/>
              <a:sym typeface="Times New Roman"/>
            </a:endParaRPr>
          </a:p>
        </p:txBody>
      </p:sp>
      <p:pic>
        <p:nvPicPr>
          <p:cNvPr id="478" name="Google Shape;478;g1a4765f0ce2_0_39"/>
          <p:cNvPicPr preferRelativeResize="0"/>
          <p:nvPr/>
        </p:nvPicPr>
        <p:blipFill>
          <a:blip r:embed="rId4">
            <a:alphaModFix/>
          </a:blip>
          <a:stretch>
            <a:fillRect/>
          </a:stretch>
        </p:blipFill>
        <p:spPr>
          <a:xfrm>
            <a:off x="4896550" y="5981750"/>
            <a:ext cx="2052763" cy="507900"/>
          </a:xfrm>
          <a:prstGeom prst="rect">
            <a:avLst/>
          </a:prstGeom>
          <a:noFill/>
          <a:ln>
            <a:noFill/>
          </a:ln>
        </p:spPr>
      </p:pic>
      <p:sp>
        <p:nvSpPr>
          <p:cNvPr id="479" name="Google Shape;479;g1a4765f0ce2_0_39"/>
          <p:cNvSpPr/>
          <p:nvPr/>
        </p:nvSpPr>
        <p:spPr>
          <a:xfrm>
            <a:off x="4761850" y="5981750"/>
            <a:ext cx="2826000" cy="507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0" name="Google Shape;480;g1a4765f0ce2_0_39"/>
          <p:cNvPicPr preferRelativeResize="0"/>
          <p:nvPr/>
        </p:nvPicPr>
        <p:blipFill>
          <a:blip r:embed="rId5">
            <a:alphaModFix/>
          </a:blip>
          <a:stretch>
            <a:fillRect/>
          </a:stretch>
        </p:blipFill>
        <p:spPr>
          <a:xfrm>
            <a:off x="4896550" y="4479625"/>
            <a:ext cx="4324350" cy="1019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pic>
        <p:nvPicPr>
          <p:cNvPr id="486" name="Google Shape;486;g1a4765f0ce2_2_13"/>
          <p:cNvPicPr preferRelativeResize="0"/>
          <p:nvPr/>
        </p:nvPicPr>
        <p:blipFill>
          <a:blip r:embed="rId3">
            <a:alphaModFix/>
          </a:blip>
          <a:stretch>
            <a:fillRect/>
          </a:stretch>
        </p:blipFill>
        <p:spPr>
          <a:xfrm>
            <a:off x="912076" y="1705123"/>
            <a:ext cx="6075959" cy="4412450"/>
          </a:xfrm>
          <a:prstGeom prst="rect">
            <a:avLst/>
          </a:prstGeom>
          <a:noFill/>
          <a:ln>
            <a:noFill/>
          </a:ln>
        </p:spPr>
      </p:pic>
      <p:pic>
        <p:nvPicPr>
          <p:cNvPr id="487" name="Google Shape;487;g1a4765f0ce2_2_13"/>
          <p:cNvPicPr preferRelativeResize="0"/>
          <p:nvPr/>
        </p:nvPicPr>
        <p:blipFill>
          <a:blip r:embed="rId4">
            <a:alphaModFix/>
          </a:blip>
          <a:stretch>
            <a:fillRect/>
          </a:stretch>
        </p:blipFill>
        <p:spPr>
          <a:xfrm>
            <a:off x="6792550" y="2276250"/>
            <a:ext cx="5097350" cy="3588700"/>
          </a:xfrm>
          <a:prstGeom prst="rect">
            <a:avLst/>
          </a:prstGeom>
          <a:noFill/>
          <a:ln>
            <a:noFill/>
          </a:ln>
        </p:spPr>
      </p:pic>
      <p:sp>
        <p:nvSpPr>
          <p:cNvPr id="488" name="Google Shape;488;g1a4765f0ce2_2_13"/>
          <p:cNvSpPr txBox="1"/>
          <p:nvPr/>
        </p:nvSpPr>
        <p:spPr>
          <a:xfrm>
            <a:off x="2057400" y="538850"/>
            <a:ext cx="70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89" name="Google Shape;489;g1a4765f0ce2_2_13"/>
          <p:cNvSpPr/>
          <p:nvPr/>
        </p:nvSpPr>
        <p:spPr>
          <a:xfrm>
            <a:off x="-6" y="313196"/>
            <a:ext cx="580500" cy="715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0" name="Google Shape;490;g1a4765f0ce2_2_13"/>
          <p:cNvSpPr txBox="1"/>
          <p:nvPr/>
        </p:nvSpPr>
        <p:spPr>
          <a:xfrm>
            <a:off x="675750" y="209250"/>
            <a:ext cx="10840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solidFill>
                  <a:schemeClr val="accent2"/>
                </a:solidFill>
              </a:rPr>
              <a:t>05 Results &amp; Prospects</a:t>
            </a:r>
            <a:endParaRPr sz="4800">
              <a:solidFill>
                <a:schemeClr val="dk1"/>
              </a:solidFill>
            </a:endParaRPr>
          </a:p>
        </p:txBody>
      </p:sp>
      <p:sp>
        <p:nvSpPr>
          <p:cNvPr id="491" name="Google Shape;491;g1a4765f0ce2_2_13"/>
          <p:cNvSpPr txBox="1"/>
          <p:nvPr/>
        </p:nvSpPr>
        <p:spPr>
          <a:xfrm>
            <a:off x="1169150" y="1216738"/>
            <a:ext cx="7700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400">
                <a:solidFill>
                  <a:schemeClr val="dk1"/>
                </a:solidFill>
              </a:rPr>
              <a:t>Prospects:</a:t>
            </a:r>
            <a:endParaRPr sz="100">
              <a:solidFill>
                <a:schemeClr val="dk1"/>
              </a:solidFill>
            </a:endParaRPr>
          </a:p>
        </p:txBody>
      </p:sp>
      <p:cxnSp>
        <p:nvCxnSpPr>
          <p:cNvPr id="492" name="Google Shape;492;g1a4765f0ce2_2_13"/>
          <p:cNvCxnSpPr/>
          <p:nvPr/>
        </p:nvCxnSpPr>
        <p:spPr>
          <a:xfrm flipH="1">
            <a:off x="832350" y="1216750"/>
            <a:ext cx="18600" cy="5389200"/>
          </a:xfrm>
          <a:prstGeom prst="straightConnector1">
            <a:avLst/>
          </a:prstGeom>
          <a:noFill/>
          <a:ln cap="flat" cmpd="sng" w="28575">
            <a:solidFill>
              <a:schemeClr val="dk2"/>
            </a:solidFill>
            <a:prstDash val="lgDashDot"/>
            <a:round/>
            <a:headEnd len="med" w="med" type="none"/>
            <a:tailEnd len="med" w="med" type="triangle"/>
          </a:ln>
        </p:spPr>
      </p:cxnSp>
      <p:sp>
        <p:nvSpPr>
          <p:cNvPr id="493" name="Google Shape;493;g1a4765f0ce2_2_13"/>
          <p:cNvSpPr/>
          <p:nvPr/>
        </p:nvSpPr>
        <p:spPr>
          <a:xfrm>
            <a:off x="675750" y="1317100"/>
            <a:ext cx="331800" cy="353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g1a4765f0ce2_0_58"/>
          <p:cNvSpPr/>
          <p:nvPr/>
        </p:nvSpPr>
        <p:spPr>
          <a:xfrm>
            <a:off x="-6" y="313196"/>
            <a:ext cx="580500" cy="715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500" name="Google Shape;500;g1a4765f0ce2_0_58"/>
          <p:cNvCxnSpPr/>
          <p:nvPr/>
        </p:nvCxnSpPr>
        <p:spPr>
          <a:xfrm flipH="1">
            <a:off x="818925" y="1116700"/>
            <a:ext cx="18600" cy="5389200"/>
          </a:xfrm>
          <a:prstGeom prst="straightConnector1">
            <a:avLst/>
          </a:prstGeom>
          <a:noFill/>
          <a:ln cap="flat" cmpd="sng" w="28575">
            <a:solidFill>
              <a:schemeClr val="dk2"/>
            </a:solidFill>
            <a:prstDash val="lgDashDot"/>
            <a:round/>
            <a:headEnd len="med" w="med" type="none"/>
            <a:tailEnd len="med" w="med" type="triangle"/>
          </a:ln>
        </p:spPr>
      </p:cxnSp>
      <p:sp>
        <p:nvSpPr>
          <p:cNvPr id="501" name="Google Shape;501;g1a4765f0ce2_0_58"/>
          <p:cNvSpPr/>
          <p:nvPr/>
        </p:nvSpPr>
        <p:spPr>
          <a:xfrm>
            <a:off x="675750" y="1449375"/>
            <a:ext cx="331800" cy="353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1a4765f0ce2_0_58"/>
          <p:cNvSpPr txBox="1"/>
          <p:nvPr/>
        </p:nvSpPr>
        <p:spPr>
          <a:xfrm>
            <a:off x="4925625" y="2568613"/>
            <a:ext cx="6045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Times New Roman"/>
                <a:ea typeface="Times New Roman"/>
                <a:cs typeface="Times New Roman"/>
                <a:sym typeface="Times New Roman"/>
              </a:rPr>
              <a:t>Increase the number of Attributes    </a:t>
            </a:r>
            <a:endParaRPr sz="2100">
              <a:latin typeface="Times New Roman"/>
              <a:ea typeface="Times New Roman"/>
              <a:cs typeface="Times New Roman"/>
              <a:sym typeface="Times New Roman"/>
            </a:endParaRPr>
          </a:p>
        </p:txBody>
      </p:sp>
      <p:sp>
        <p:nvSpPr>
          <p:cNvPr id="503" name="Google Shape;503;g1a4765f0ce2_0_58"/>
          <p:cNvSpPr txBox="1"/>
          <p:nvPr/>
        </p:nvSpPr>
        <p:spPr>
          <a:xfrm>
            <a:off x="2405300" y="4512488"/>
            <a:ext cx="7053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Times New Roman"/>
                <a:ea typeface="Times New Roman"/>
                <a:cs typeface="Times New Roman"/>
                <a:sym typeface="Times New Roman"/>
              </a:rPr>
              <a:t>Apply to items other than house prices</a:t>
            </a:r>
            <a:endParaRPr sz="2100">
              <a:latin typeface="Times New Roman"/>
              <a:ea typeface="Times New Roman"/>
              <a:cs typeface="Times New Roman"/>
              <a:sym typeface="Times New Roman"/>
            </a:endParaRPr>
          </a:p>
        </p:txBody>
      </p:sp>
      <p:cxnSp>
        <p:nvCxnSpPr>
          <p:cNvPr id="504" name="Google Shape;504;g1a4765f0ce2_0_58"/>
          <p:cNvCxnSpPr/>
          <p:nvPr/>
        </p:nvCxnSpPr>
        <p:spPr>
          <a:xfrm>
            <a:off x="2405300" y="5223825"/>
            <a:ext cx="2314500" cy="0"/>
          </a:xfrm>
          <a:prstGeom prst="straightConnector1">
            <a:avLst/>
          </a:prstGeom>
          <a:noFill/>
          <a:ln cap="flat" cmpd="sng" w="9525">
            <a:solidFill>
              <a:schemeClr val="dk2"/>
            </a:solidFill>
            <a:prstDash val="solid"/>
            <a:round/>
            <a:headEnd len="med" w="med" type="none"/>
            <a:tailEnd len="med" w="med" type="triangle"/>
          </a:ln>
        </p:spPr>
      </p:cxnSp>
      <p:cxnSp>
        <p:nvCxnSpPr>
          <p:cNvPr id="505" name="Google Shape;505;g1a4765f0ce2_0_58"/>
          <p:cNvCxnSpPr/>
          <p:nvPr/>
        </p:nvCxnSpPr>
        <p:spPr>
          <a:xfrm>
            <a:off x="2405300" y="5835575"/>
            <a:ext cx="2314500" cy="0"/>
          </a:xfrm>
          <a:prstGeom prst="straightConnector1">
            <a:avLst/>
          </a:prstGeom>
          <a:noFill/>
          <a:ln cap="flat" cmpd="sng" w="9525">
            <a:solidFill>
              <a:schemeClr val="dk2"/>
            </a:solidFill>
            <a:prstDash val="solid"/>
            <a:round/>
            <a:headEnd len="med" w="med" type="none"/>
            <a:tailEnd len="med" w="med" type="triangle"/>
          </a:ln>
        </p:spPr>
      </p:cxnSp>
      <p:sp>
        <p:nvSpPr>
          <p:cNvPr id="506" name="Google Shape;506;g1a4765f0ce2_0_58"/>
          <p:cNvSpPr txBox="1"/>
          <p:nvPr/>
        </p:nvSpPr>
        <p:spPr>
          <a:xfrm>
            <a:off x="4785450" y="5581625"/>
            <a:ext cx="5675100" cy="507900"/>
          </a:xfrm>
          <a:prstGeom prst="rect">
            <a:avLst/>
          </a:prstGeom>
          <a:noFill/>
          <a:ln>
            <a:noFill/>
          </a:ln>
        </p:spPr>
        <p:txBody>
          <a:bodyPr anchorCtr="0" anchor="t" bIns="91425" lIns="114300" spcFirstLastPara="1" rIns="91425" wrap="square" tIns="91425">
            <a:spAutoFit/>
          </a:bodyPr>
          <a:lstStyle/>
          <a:p>
            <a:pPr indent="0" lvl="0" marL="0" rtl="0" algn="l">
              <a:spcBef>
                <a:spcPts val="0"/>
              </a:spcBef>
              <a:spcAft>
                <a:spcPts val="0"/>
              </a:spcAft>
              <a:buNone/>
            </a:pPr>
            <a:r>
              <a:rPr lang="en-US" sz="2100">
                <a:latin typeface="Times New Roman"/>
                <a:ea typeface="Times New Roman"/>
                <a:cs typeface="Times New Roman"/>
                <a:sym typeface="Times New Roman"/>
              </a:rPr>
              <a:t>Optimize the pre-processing methods</a:t>
            </a:r>
            <a:endParaRPr sz="2100">
              <a:latin typeface="Times New Roman"/>
              <a:ea typeface="Times New Roman"/>
              <a:cs typeface="Times New Roman"/>
              <a:sym typeface="Times New Roman"/>
            </a:endParaRPr>
          </a:p>
        </p:txBody>
      </p:sp>
      <p:sp>
        <p:nvSpPr>
          <p:cNvPr id="507" name="Google Shape;507;g1a4765f0ce2_0_58"/>
          <p:cNvSpPr/>
          <p:nvPr/>
        </p:nvSpPr>
        <p:spPr>
          <a:xfrm>
            <a:off x="1947138" y="2198625"/>
            <a:ext cx="211500" cy="2265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1a4765f0ce2_0_58"/>
          <p:cNvSpPr/>
          <p:nvPr/>
        </p:nvSpPr>
        <p:spPr>
          <a:xfrm>
            <a:off x="1947138" y="4607425"/>
            <a:ext cx="211500" cy="2265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1a4765f0ce2_0_58"/>
          <p:cNvSpPr txBox="1"/>
          <p:nvPr/>
        </p:nvSpPr>
        <p:spPr>
          <a:xfrm>
            <a:off x="4785450" y="4985325"/>
            <a:ext cx="7053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Times New Roman"/>
                <a:ea typeface="Times New Roman"/>
                <a:cs typeface="Times New Roman"/>
                <a:sym typeface="Times New Roman"/>
              </a:rPr>
              <a:t>Auto-identify attributes</a:t>
            </a:r>
            <a:endParaRPr sz="1900">
              <a:latin typeface="Times New Roman"/>
              <a:ea typeface="Times New Roman"/>
              <a:cs typeface="Times New Roman"/>
              <a:sym typeface="Times New Roman"/>
            </a:endParaRPr>
          </a:p>
        </p:txBody>
      </p:sp>
      <p:sp>
        <p:nvSpPr>
          <p:cNvPr id="510" name="Google Shape;510;g1a4765f0ce2_0_58"/>
          <p:cNvSpPr txBox="1"/>
          <p:nvPr/>
        </p:nvSpPr>
        <p:spPr>
          <a:xfrm>
            <a:off x="675750" y="209250"/>
            <a:ext cx="10840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solidFill>
                  <a:schemeClr val="accent2"/>
                </a:solidFill>
              </a:rPr>
              <a:t>05 Results &amp; Prospects</a:t>
            </a:r>
            <a:endParaRPr sz="4800">
              <a:solidFill>
                <a:schemeClr val="dk1"/>
              </a:solidFill>
            </a:endParaRPr>
          </a:p>
        </p:txBody>
      </p:sp>
      <p:sp>
        <p:nvSpPr>
          <p:cNvPr id="511" name="Google Shape;511;g1a4765f0ce2_0_58"/>
          <p:cNvSpPr txBox="1"/>
          <p:nvPr/>
        </p:nvSpPr>
        <p:spPr>
          <a:xfrm>
            <a:off x="1175675" y="111670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rPr>
              <a:t>Prospects:</a:t>
            </a:r>
            <a:endParaRPr sz="300">
              <a:solidFill>
                <a:schemeClr val="dk1"/>
              </a:solidFill>
            </a:endParaRPr>
          </a:p>
        </p:txBody>
      </p:sp>
      <p:sp>
        <p:nvSpPr>
          <p:cNvPr id="512" name="Google Shape;512;g1a4765f0ce2_0_58"/>
          <p:cNvSpPr txBox="1"/>
          <p:nvPr/>
        </p:nvSpPr>
        <p:spPr>
          <a:xfrm>
            <a:off x="2245675" y="2034050"/>
            <a:ext cx="7053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Times New Roman"/>
                <a:ea typeface="Times New Roman"/>
                <a:cs typeface="Times New Roman"/>
                <a:sym typeface="Times New Roman"/>
              </a:rPr>
              <a:t>Increase prediction accuracy</a:t>
            </a:r>
            <a:endParaRPr sz="2100">
              <a:latin typeface="Times New Roman"/>
              <a:ea typeface="Times New Roman"/>
              <a:cs typeface="Times New Roman"/>
              <a:sym typeface="Times New Roman"/>
            </a:endParaRPr>
          </a:p>
        </p:txBody>
      </p:sp>
      <p:cxnSp>
        <p:nvCxnSpPr>
          <p:cNvPr id="513" name="Google Shape;513;g1a4765f0ce2_0_58"/>
          <p:cNvCxnSpPr/>
          <p:nvPr/>
        </p:nvCxnSpPr>
        <p:spPr>
          <a:xfrm>
            <a:off x="2470950" y="2799700"/>
            <a:ext cx="2314500" cy="0"/>
          </a:xfrm>
          <a:prstGeom prst="straightConnector1">
            <a:avLst/>
          </a:prstGeom>
          <a:noFill/>
          <a:ln cap="flat" cmpd="sng" w="9525">
            <a:solidFill>
              <a:schemeClr val="dk2"/>
            </a:solidFill>
            <a:prstDash val="solid"/>
            <a:round/>
            <a:headEnd len="med" w="med" type="none"/>
            <a:tailEnd len="med" w="med" type="triangle"/>
          </a:ln>
        </p:spPr>
      </p:cxnSp>
      <p:cxnSp>
        <p:nvCxnSpPr>
          <p:cNvPr id="514" name="Google Shape;514;g1a4765f0ce2_0_58"/>
          <p:cNvCxnSpPr/>
          <p:nvPr/>
        </p:nvCxnSpPr>
        <p:spPr>
          <a:xfrm>
            <a:off x="2470950" y="3443350"/>
            <a:ext cx="2314500" cy="0"/>
          </a:xfrm>
          <a:prstGeom prst="straightConnector1">
            <a:avLst/>
          </a:prstGeom>
          <a:noFill/>
          <a:ln cap="flat" cmpd="sng" w="9525">
            <a:solidFill>
              <a:schemeClr val="dk2"/>
            </a:solidFill>
            <a:prstDash val="solid"/>
            <a:round/>
            <a:headEnd len="med" w="med" type="none"/>
            <a:tailEnd len="med" w="med" type="triangle"/>
          </a:ln>
        </p:spPr>
      </p:cxnSp>
      <p:sp>
        <p:nvSpPr>
          <p:cNvPr id="515" name="Google Shape;515;g1a4765f0ce2_0_58"/>
          <p:cNvSpPr txBox="1"/>
          <p:nvPr/>
        </p:nvSpPr>
        <p:spPr>
          <a:xfrm>
            <a:off x="4876625" y="3189400"/>
            <a:ext cx="6045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Times New Roman"/>
                <a:ea typeface="Times New Roman"/>
                <a:cs typeface="Times New Roman"/>
                <a:sym typeface="Times New Roman"/>
              </a:rPr>
              <a:t> Apply more algorithms</a:t>
            </a:r>
            <a:endParaRPr sz="21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g1a4765f0ce2_3_15"/>
          <p:cNvSpPr txBox="1"/>
          <p:nvPr/>
        </p:nvSpPr>
        <p:spPr>
          <a:xfrm>
            <a:off x="574825" y="320700"/>
            <a:ext cx="7700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400">
                <a:solidFill>
                  <a:schemeClr val="accent2"/>
                </a:solidFill>
              </a:rPr>
              <a:t>Reference</a:t>
            </a:r>
            <a:endParaRPr b="1" sz="3400">
              <a:solidFill>
                <a:schemeClr val="accent2"/>
              </a:solidFill>
            </a:endParaRPr>
          </a:p>
        </p:txBody>
      </p:sp>
      <p:sp>
        <p:nvSpPr>
          <p:cNvPr id="522" name="Google Shape;522;g1a4765f0ce2_3_15"/>
          <p:cNvSpPr txBox="1"/>
          <p:nvPr/>
        </p:nvSpPr>
        <p:spPr>
          <a:xfrm>
            <a:off x="903300" y="1236225"/>
            <a:ext cx="106299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[1]“House Prices - Advanced Regression Techniques,” kaggle.com. https://www.kaggle.com/competitions/house-prices-advanced-regression-techniques/code (accessed Dec. 02, 2022).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[2]“XGBoost,” kaggle.com. https://www.kaggle.com/code/dansbecker/xgboost (accessed Dec. 02, 2022).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[3]“machine learning - What are kernel initializers and what is their significance?,” Data Science Stack Exchange. https://datascience.stackexchange.com/questions/37378/whatare-kernel-initializers-and-what-is-theirsignificance#:~:text=The%20term%20kernel_initializer%20is%20a (accessed Dec. 02, 2022).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[4]A. Hayes, “How Multiple Linear Regression Works,” Investopedia, Sep. 21, 2020. https://www.investopedia.com/terms/m/mlr.asp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[5]“Decision-Tree Classifier Tutorial,” kaggle.com. https://www.kaggle.com/code/prashant111/decision-tree-classifier-tutorial (accessed Dec. 02, 2022).</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[6]“Neural Network layers” https://towardsdatascience.com/everything-you-need-to-know-about-neural-networks-and-backpropagation-machine-learning-made-easy-e5285bc2be3a(accessed Dec. 02, 2022).</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descr="图片包含 电脑, 键盘, 男人, 笔记本&#10;&#10;描述已自动生成" id="246" name="Google Shape;246;p2"/>
          <p:cNvPicPr preferRelativeResize="0"/>
          <p:nvPr/>
        </p:nvPicPr>
        <p:blipFill rotWithShape="1">
          <a:blip r:embed="rId3">
            <a:alphaModFix/>
          </a:blip>
          <a:srcRect b="31789" l="0" r="0" t="20679"/>
          <a:stretch/>
        </p:blipFill>
        <p:spPr>
          <a:xfrm>
            <a:off x="669925" y="147742"/>
            <a:ext cx="10809111" cy="1803586"/>
          </a:xfrm>
          <a:prstGeom prst="rect">
            <a:avLst/>
          </a:prstGeom>
          <a:noFill/>
          <a:ln>
            <a:noFill/>
          </a:ln>
        </p:spPr>
      </p:pic>
      <p:cxnSp>
        <p:nvCxnSpPr>
          <p:cNvPr id="247" name="Google Shape;247;p2"/>
          <p:cNvCxnSpPr/>
          <p:nvPr/>
        </p:nvCxnSpPr>
        <p:spPr>
          <a:xfrm>
            <a:off x="669925" y="2081272"/>
            <a:ext cx="10850563" cy="0"/>
          </a:xfrm>
          <a:prstGeom prst="straightConnector1">
            <a:avLst/>
          </a:prstGeom>
          <a:noFill/>
          <a:ln cap="rnd" cmpd="sng" w="9525">
            <a:solidFill>
              <a:srgbClr val="BFBFBF"/>
            </a:solidFill>
            <a:prstDash val="solid"/>
            <a:round/>
            <a:headEnd len="sm" w="sm" type="none"/>
            <a:tailEnd len="sm" w="sm" type="none"/>
          </a:ln>
        </p:spPr>
      </p:cxnSp>
      <p:sp>
        <p:nvSpPr>
          <p:cNvPr id="248" name="Google Shape;248;p2"/>
          <p:cNvSpPr/>
          <p:nvPr/>
        </p:nvSpPr>
        <p:spPr>
          <a:xfrm>
            <a:off x="5100263" y="1086329"/>
            <a:ext cx="1989900" cy="1989900"/>
          </a:xfrm>
          <a:prstGeom prst="ellipse">
            <a:avLst/>
          </a:prstGeom>
          <a:solidFill>
            <a:schemeClr val="accent2"/>
          </a:solidFill>
          <a:ln>
            <a:noFill/>
          </a:ln>
        </p:spPr>
        <p:txBody>
          <a:bodyPr anchorCtr="1" anchor="ctr" bIns="45700" lIns="91425" spcFirstLastPara="1" rIns="91425" wrap="square" tIns="45700">
            <a:normAutofit/>
          </a:bodyPr>
          <a:lstStyle/>
          <a:p>
            <a:pPr indent="0" lvl="0" marL="0" marR="0" rtl="0" algn="ctr">
              <a:spcBef>
                <a:spcPts val="0"/>
              </a:spcBef>
              <a:spcAft>
                <a:spcPts val="0"/>
              </a:spcAft>
              <a:buNone/>
            </a:pPr>
            <a:r>
              <a:rPr b="1" lang="en-US" sz="2500">
                <a:solidFill>
                  <a:schemeClr val="lt1"/>
                </a:solidFill>
                <a:latin typeface="Arial"/>
                <a:ea typeface="Arial"/>
                <a:cs typeface="Arial"/>
                <a:sym typeface="Arial"/>
              </a:rPr>
              <a:t>Content</a:t>
            </a:r>
            <a:endParaRPr b="1" sz="200"/>
          </a:p>
        </p:txBody>
      </p:sp>
      <p:grpSp>
        <p:nvGrpSpPr>
          <p:cNvPr id="249" name="Google Shape;249;p2"/>
          <p:cNvGrpSpPr/>
          <p:nvPr/>
        </p:nvGrpSpPr>
        <p:grpSpPr>
          <a:xfrm>
            <a:off x="607359" y="3260151"/>
            <a:ext cx="1217400" cy="1470067"/>
            <a:chOff x="738159" y="2994558"/>
            <a:chExt cx="826701" cy="998280"/>
          </a:xfrm>
        </p:grpSpPr>
        <p:sp>
          <p:nvSpPr>
            <p:cNvPr id="250" name="Google Shape;250;p2"/>
            <p:cNvSpPr/>
            <p:nvPr/>
          </p:nvSpPr>
          <p:spPr>
            <a:xfrm rot="10800000">
              <a:off x="886341" y="3649679"/>
              <a:ext cx="530336" cy="343159"/>
            </a:xfrm>
            <a:prstGeom prst="triangle">
              <a:avLst>
                <a:gd fmla="val 50000" name="adj"/>
              </a:avLst>
            </a:prstGeom>
            <a:solidFill>
              <a:schemeClr val="accent2"/>
            </a:solid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t/>
              </a:r>
              <a:endParaRPr b="1" sz="1050">
                <a:solidFill>
                  <a:schemeClr val="dk1"/>
                </a:solidFill>
                <a:latin typeface="Arial"/>
                <a:ea typeface="Arial"/>
                <a:cs typeface="Arial"/>
                <a:sym typeface="Arial"/>
              </a:endParaRPr>
            </a:p>
          </p:txBody>
        </p:sp>
        <p:sp>
          <p:nvSpPr>
            <p:cNvPr id="251" name="Google Shape;251;p2"/>
            <p:cNvSpPr/>
            <p:nvPr/>
          </p:nvSpPr>
          <p:spPr>
            <a:xfrm>
              <a:off x="738159" y="2994558"/>
              <a:ext cx="826701" cy="826701"/>
            </a:xfrm>
            <a:prstGeom prst="ellipse">
              <a:avLst/>
            </a:prstGeom>
            <a:solidFill>
              <a:srgbClr val="F2F2F2"/>
            </a:solidFill>
            <a:ln>
              <a:noFill/>
            </a:ln>
          </p:spPr>
          <p:txBody>
            <a:bodyPr anchorCtr="1" anchor="ctr" bIns="45700" lIns="91425" spcFirstLastPara="1" rIns="91425" wrap="square" tIns="45700">
              <a:normAutofit/>
            </a:bodyPr>
            <a:lstStyle/>
            <a:p>
              <a:pPr indent="0" lvl="0" marL="0" marR="0" rtl="0" algn="ctr">
                <a:spcBef>
                  <a:spcPts val="0"/>
                </a:spcBef>
                <a:spcAft>
                  <a:spcPts val="0"/>
                </a:spcAft>
                <a:buNone/>
              </a:pPr>
              <a:r>
                <a:rPr b="1" lang="en-US" sz="4400">
                  <a:solidFill>
                    <a:schemeClr val="accent2"/>
                  </a:solidFill>
                  <a:latin typeface="Arial"/>
                  <a:ea typeface="Arial"/>
                  <a:cs typeface="Arial"/>
                  <a:sym typeface="Arial"/>
                </a:rPr>
                <a:t>01</a:t>
              </a:r>
              <a:endParaRPr/>
            </a:p>
          </p:txBody>
        </p:sp>
      </p:grpSp>
      <p:grpSp>
        <p:nvGrpSpPr>
          <p:cNvPr id="252" name="Google Shape;252;p2"/>
          <p:cNvGrpSpPr/>
          <p:nvPr/>
        </p:nvGrpSpPr>
        <p:grpSpPr>
          <a:xfrm>
            <a:off x="-1" y="5304760"/>
            <a:ext cx="2863355" cy="930940"/>
            <a:chOff x="673100" y="4462658"/>
            <a:chExt cx="3189302" cy="930940"/>
          </a:xfrm>
        </p:grpSpPr>
        <p:sp>
          <p:nvSpPr>
            <p:cNvPr id="253" name="Google Shape;253;p2"/>
            <p:cNvSpPr txBox="1"/>
            <p:nvPr/>
          </p:nvSpPr>
          <p:spPr>
            <a:xfrm>
              <a:off x="673102" y="4831998"/>
              <a:ext cx="3189300" cy="5616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Problem &amp; </a:t>
              </a:r>
              <a:r>
                <a:rPr lang="en-US" sz="2000">
                  <a:solidFill>
                    <a:schemeClr val="dk1"/>
                  </a:solidFill>
                </a:rPr>
                <a:t>S</a:t>
              </a:r>
              <a:r>
                <a:rPr lang="en-US" sz="2000">
                  <a:solidFill>
                    <a:schemeClr val="dk1"/>
                  </a:solidFill>
                  <a:latin typeface="Arial"/>
                  <a:ea typeface="Arial"/>
                  <a:cs typeface="Arial"/>
                  <a:sym typeface="Arial"/>
                </a:rPr>
                <a:t>olution</a:t>
              </a:r>
              <a:endParaRPr sz="2000"/>
            </a:p>
          </p:txBody>
        </p:sp>
        <p:sp>
          <p:nvSpPr>
            <p:cNvPr id="254" name="Google Shape;254;p2"/>
            <p:cNvSpPr/>
            <p:nvPr/>
          </p:nvSpPr>
          <p:spPr>
            <a:xfrm>
              <a:off x="673100" y="4462658"/>
              <a:ext cx="2800785" cy="369332"/>
            </a:xfrm>
            <a:prstGeom prst="rect">
              <a:avLst/>
            </a:prstGeom>
            <a:noFill/>
            <a:ln>
              <a:noFill/>
            </a:ln>
          </p:spPr>
          <p:txBody>
            <a:bodyPr anchorCtr="0" anchor="t" bIns="45700" lIns="91425" spcFirstLastPara="1" rIns="91425" wrap="square" tIns="45700">
              <a:normAutofit/>
            </a:bodyPr>
            <a:lstStyle/>
            <a:p>
              <a:pPr indent="0" lvl="0" marL="0" marR="0" rtl="0" algn="ctr">
                <a:lnSpc>
                  <a:spcPct val="80000"/>
                </a:lnSpc>
                <a:spcBef>
                  <a:spcPts val="0"/>
                </a:spcBef>
                <a:spcAft>
                  <a:spcPts val="0"/>
                </a:spcAft>
                <a:buNone/>
              </a:pPr>
              <a:r>
                <a:rPr b="1" lang="en-US" sz="2220">
                  <a:solidFill>
                    <a:schemeClr val="dk1"/>
                  </a:solidFill>
                  <a:latin typeface="Arial"/>
                  <a:ea typeface="Arial"/>
                  <a:cs typeface="Arial"/>
                  <a:sym typeface="Arial"/>
                </a:rPr>
                <a:t>Introduction</a:t>
              </a:r>
              <a:endParaRPr b="1" sz="2220">
                <a:solidFill>
                  <a:schemeClr val="dk1"/>
                </a:solidFill>
                <a:latin typeface="Arial"/>
                <a:ea typeface="Arial"/>
                <a:cs typeface="Arial"/>
                <a:sym typeface="Arial"/>
              </a:endParaRPr>
            </a:p>
          </p:txBody>
        </p:sp>
      </p:grpSp>
      <p:grpSp>
        <p:nvGrpSpPr>
          <p:cNvPr id="255" name="Google Shape;255;p2"/>
          <p:cNvGrpSpPr/>
          <p:nvPr/>
        </p:nvGrpSpPr>
        <p:grpSpPr>
          <a:xfrm>
            <a:off x="2604852" y="5304760"/>
            <a:ext cx="2514569" cy="930940"/>
            <a:chOff x="673100" y="4462658"/>
            <a:chExt cx="2800813" cy="930940"/>
          </a:xfrm>
        </p:grpSpPr>
        <p:sp>
          <p:nvSpPr>
            <p:cNvPr id="256" name="Google Shape;256;p2"/>
            <p:cNvSpPr txBox="1"/>
            <p:nvPr/>
          </p:nvSpPr>
          <p:spPr>
            <a:xfrm>
              <a:off x="673113" y="4831998"/>
              <a:ext cx="2800800" cy="561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rPr>
                <a:t>Data </a:t>
              </a:r>
              <a:endParaRPr sz="2000">
                <a:solidFill>
                  <a:schemeClr val="dk1"/>
                </a:solidFill>
              </a:endParaRPr>
            </a:p>
            <a:p>
              <a:pPr indent="0" lvl="0" marL="0" marR="0" rtl="0" algn="ctr">
                <a:spcBef>
                  <a:spcPts val="0"/>
                </a:spcBef>
                <a:spcAft>
                  <a:spcPts val="0"/>
                </a:spcAft>
                <a:buNone/>
              </a:pPr>
              <a:r>
                <a:rPr lang="en-US" sz="2000">
                  <a:solidFill>
                    <a:schemeClr val="dk1"/>
                  </a:solidFill>
                </a:rPr>
                <a:t>Pre-processing</a:t>
              </a:r>
              <a:endParaRPr sz="2000"/>
            </a:p>
          </p:txBody>
        </p:sp>
        <p:sp>
          <p:nvSpPr>
            <p:cNvPr id="257" name="Google Shape;257;p2"/>
            <p:cNvSpPr/>
            <p:nvPr/>
          </p:nvSpPr>
          <p:spPr>
            <a:xfrm>
              <a:off x="673100" y="4462658"/>
              <a:ext cx="2800785" cy="369332"/>
            </a:xfrm>
            <a:prstGeom prst="rect">
              <a:avLst/>
            </a:prstGeom>
            <a:noFill/>
            <a:ln>
              <a:noFill/>
            </a:ln>
          </p:spPr>
          <p:txBody>
            <a:bodyPr anchorCtr="0" anchor="t" bIns="45700" lIns="91425" spcFirstLastPara="1" rIns="91425" wrap="square" tIns="45700">
              <a:normAutofit/>
            </a:bodyPr>
            <a:lstStyle/>
            <a:p>
              <a:pPr indent="0" lvl="0" marL="0" marR="0" rtl="0" algn="ctr">
                <a:lnSpc>
                  <a:spcPct val="80000"/>
                </a:lnSpc>
                <a:spcBef>
                  <a:spcPts val="0"/>
                </a:spcBef>
                <a:spcAft>
                  <a:spcPts val="0"/>
                </a:spcAft>
                <a:buNone/>
              </a:pPr>
              <a:r>
                <a:rPr b="1" lang="en-US" sz="2220">
                  <a:solidFill>
                    <a:schemeClr val="dk1"/>
                  </a:solidFill>
                  <a:latin typeface="Arial"/>
                  <a:ea typeface="Arial"/>
                  <a:cs typeface="Arial"/>
                  <a:sym typeface="Arial"/>
                </a:rPr>
                <a:t>Preprocessing</a:t>
              </a:r>
              <a:endParaRPr b="1" sz="2220">
                <a:solidFill>
                  <a:schemeClr val="dk1"/>
                </a:solidFill>
                <a:latin typeface="Arial"/>
                <a:ea typeface="Arial"/>
                <a:cs typeface="Arial"/>
                <a:sym typeface="Arial"/>
              </a:endParaRPr>
            </a:p>
          </p:txBody>
        </p:sp>
      </p:grpSp>
      <p:grpSp>
        <p:nvGrpSpPr>
          <p:cNvPr id="258" name="Google Shape;258;p2"/>
          <p:cNvGrpSpPr/>
          <p:nvPr/>
        </p:nvGrpSpPr>
        <p:grpSpPr>
          <a:xfrm>
            <a:off x="4960293" y="5304760"/>
            <a:ext cx="2514545" cy="930778"/>
            <a:chOff x="673100" y="4462658"/>
            <a:chExt cx="2800785" cy="930778"/>
          </a:xfrm>
        </p:grpSpPr>
        <p:sp>
          <p:nvSpPr>
            <p:cNvPr id="259" name="Google Shape;259;p2"/>
            <p:cNvSpPr txBox="1"/>
            <p:nvPr/>
          </p:nvSpPr>
          <p:spPr>
            <a:xfrm>
              <a:off x="673100" y="4831990"/>
              <a:ext cx="2800785" cy="56144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4 </a:t>
              </a:r>
              <a:r>
                <a:rPr lang="en-US" sz="2000">
                  <a:solidFill>
                    <a:schemeClr val="dk1"/>
                  </a:solidFill>
                </a:rPr>
                <a:t>D</a:t>
              </a:r>
              <a:r>
                <a:rPr lang="en-US" sz="2000">
                  <a:solidFill>
                    <a:schemeClr val="dk1"/>
                  </a:solidFill>
                  <a:latin typeface="Arial"/>
                  <a:ea typeface="Arial"/>
                  <a:cs typeface="Arial"/>
                  <a:sym typeface="Arial"/>
                </a:rPr>
                <a:t>ifferent </a:t>
              </a:r>
              <a:endParaRPr sz="2000">
                <a:solidFill>
                  <a:schemeClr val="dk1"/>
                </a:solidFill>
                <a:latin typeface="Arial"/>
                <a:ea typeface="Arial"/>
                <a:cs typeface="Arial"/>
                <a:sym typeface="Arial"/>
              </a:endParaRPr>
            </a:p>
            <a:p>
              <a:pPr indent="0" lvl="0" marL="0" marR="0" rtl="0" algn="ctr">
                <a:spcBef>
                  <a:spcPts val="0"/>
                </a:spcBef>
                <a:spcAft>
                  <a:spcPts val="0"/>
                </a:spcAft>
                <a:buNone/>
              </a:pPr>
              <a:r>
                <a:rPr lang="en-US" sz="2000">
                  <a:solidFill>
                    <a:schemeClr val="dk1"/>
                  </a:solidFill>
                </a:rPr>
                <a:t>M</a:t>
              </a:r>
              <a:r>
                <a:rPr lang="en-US" sz="2000">
                  <a:solidFill>
                    <a:schemeClr val="dk1"/>
                  </a:solidFill>
                  <a:latin typeface="Arial"/>
                  <a:ea typeface="Arial"/>
                  <a:cs typeface="Arial"/>
                  <a:sym typeface="Arial"/>
                </a:rPr>
                <a:t>odel Evaluation</a:t>
              </a:r>
              <a:endParaRPr sz="2000"/>
            </a:p>
          </p:txBody>
        </p:sp>
        <p:sp>
          <p:nvSpPr>
            <p:cNvPr id="260" name="Google Shape;260;p2"/>
            <p:cNvSpPr/>
            <p:nvPr/>
          </p:nvSpPr>
          <p:spPr>
            <a:xfrm>
              <a:off x="673100" y="4462658"/>
              <a:ext cx="2800785" cy="369332"/>
            </a:xfrm>
            <a:prstGeom prst="rect">
              <a:avLst/>
            </a:prstGeom>
            <a:noFill/>
            <a:ln>
              <a:noFill/>
            </a:ln>
          </p:spPr>
          <p:txBody>
            <a:bodyPr anchorCtr="0" anchor="t" bIns="45700" lIns="91425" spcFirstLastPara="1" rIns="91425" wrap="square" tIns="45700">
              <a:normAutofit/>
            </a:bodyPr>
            <a:lstStyle/>
            <a:p>
              <a:pPr indent="0" lvl="0" marL="0" marR="0" rtl="0" algn="ctr">
                <a:lnSpc>
                  <a:spcPct val="80000"/>
                </a:lnSpc>
                <a:spcBef>
                  <a:spcPts val="0"/>
                </a:spcBef>
                <a:spcAft>
                  <a:spcPts val="0"/>
                </a:spcAft>
                <a:buNone/>
              </a:pPr>
              <a:r>
                <a:rPr b="1" lang="en-US" sz="2220">
                  <a:solidFill>
                    <a:schemeClr val="dk1"/>
                  </a:solidFill>
                  <a:latin typeface="Arial"/>
                  <a:ea typeface="Arial"/>
                  <a:cs typeface="Arial"/>
                  <a:sym typeface="Arial"/>
                </a:rPr>
                <a:t>Models</a:t>
              </a:r>
              <a:endParaRPr b="1" sz="2220">
                <a:solidFill>
                  <a:schemeClr val="dk1"/>
                </a:solidFill>
                <a:latin typeface="Arial"/>
                <a:ea typeface="Arial"/>
                <a:cs typeface="Arial"/>
                <a:sym typeface="Arial"/>
              </a:endParaRPr>
            </a:p>
          </p:txBody>
        </p:sp>
      </p:grpSp>
      <p:sp>
        <p:nvSpPr>
          <p:cNvPr id="261" name="Google Shape;261;p2"/>
          <p:cNvSpPr/>
          <p:nvPr/>
        </p:nvSpPr>
        <p:spPr>
          <a:xfrm>
            <a:off x="9507148" y="5304760"/>
            <a:ext cx="2514600" cy="3693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None/>
            </a:pPr>
            <a:r>
              <a:rPr b="1" lang="en-US" sz="2040">
                <a:solidFill>
                  <a:schemeClr val="dk1"/>
                </a:solidFill>
                <a:latin typeface="Arial"/>
                <a:ea typeface="Arial"/>
                <a:cs typeface="Arial"/>
                <a:sym typeface="Arial"/>
              </a:rPr>
              <a:t>Results </a:t>
            </a:r>
            <a:r>
              <a:rPr b="1" lang="en-US" sz="2040">
                <a:solidFill>
                  <a:schemeClr val="dk1"/>
                </a:solidFill>
              </a:rPr>
              <a:t>&amp; </a:t>
            </a:r>
            <a:r>
              <a:rPr b="1" lang="en-US" sz="2040">
                <a:solidFill>
                  <a:schemeClr val="dk1"/>
                </a:solidFill>
                <a:latin typeface="Arial"/>
                <a:ea typeface="Arial"/>
                <a:cs typeface="Arial"/>
                <a:sym typeface="Arial"/>
              </a:rPr>
              <a:t>Prospects</a:t>
            </a:r>
            <a:endParaRPr b="1" sz="2040">
              <a:solidFill>
                <a:schemeClr val="dk1"/>
              </a:solidFill>
              <a:latin typeface="Arial"/>
              <a:ea typeface="Arial"/>
              <a:cs typeface="Arial"/>
              <a:sym typeface="Arial"/>
            </a:endParaRPr>
          </a:p>
        </p:txBody>
      </p:sp>
      <p:grpSp>
        <p:nvGrpSpPr>
          <p:cNvPr id="262" name="Google Shape;262;p2"/>
          <p:cNvGrpSpPr/>
          <p:nvPr/>
        </p:nvGrpSpPr>
        <p:grpSpPr>
          <a:xfrm>
            <a:off x="3212212" y="3260151"/>
            <a:ext cx="1217400" cy="1470067"/>
            <a:chOff x="738159" y="2994558"/>
            <a:chExt cx="826701" cy="998280"/>
          </a:xfrm>
        </p:grpSpPr>
        <p:sp>
          <p:nvSpPr>
            <p:cNvPr id="263" name="Google Shape;263;p2"/>
            <p:cNvSpPr/>
            <p:nvPr/>
          </p:nvSpPr>
          <p:spPr>
            <a:xfrm rot="10800000">
              <a:off x="886341" y="3649679"/>
              <a:ext cx="530336" cy="343159"/>
            </a:xfrm>
            <a:prstGeom prst="triangle">
              <a:avLst>
                <a:gd fmla="val 50000" name="adj"/>
              </a:avLst>
            </a:prstGeom>
            <a:solidFill>
              <a:schemeClr val="accent1"/>
            </a:solid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t/>
              </a:r>
              <a:endParaRPr b="1" sz="1050">
                <a:solidFill>
                  <a:schemeClr val="dk1"/>
                </a:solidFill>
                <a:latin typeface="Arial"/>
                <a:ea typeface="Arial"/>
                <a:cs typeface="Arial"/>
                <a:sym typeface="Arial"/>
              </a:endParaRPr>
            </a:p>
          </p:txBody>
        </p:sp>
        <p:sp>
          <p:nvSpPr>
            <p:cNvPr id="264" name="Google Shape;264;p2"/>
            <p:cNvSpPr/>
            <p:nvPr/>
          </p:nvSpPr>
          <p:spPr>
            <a:xfrm>
              <a:off x="738159" y="2994558"/>
              <a:ext cx="826701" cy="826701"/>
            </a:xfrm>
            <a:prstGeom prst="ellipse">
              <a:avLst/>
            </a:prstGeom>
            <a:solidFill>
              <a:srgbClr val="F2F2F2"/>
            </a:solidFill>
            <a:ln>
              <a:noFill/>
            </a:ln>
          </p:spPr>
          <p:txBody>
            <a:bodyPr anchorCtr="1" anchor="ctr" bIns="45700" lIns="91425" spcFirstLastPara="1" rIns="91425" wrap="square" tIns="45700">
              <a:normAutofit/>
            </a:bodyPr>
            <a:lstStyle/>
            <a:p>
              <a:pPr indent="0" lvl="0" marL="0" marR="0" rtl="0" algn="ctr">
                <a:spcBef>
                  <a:spcPts val="0"/>
                </a:spcBef>
                <a:spcAft>
                  <a:spcPts val="0"/>
                </a:spcAft>
                <a:buNone/>
              </a:pPr>
              <a:r>
                <a:rPr b="1" lang="en-US" sz="4400">
                  <a:solidFill>
                    <a:schemeClr val="accent1"/>
                  </a:solidFill>
                  <a:latin typeface="Arial"/>
                  <a:ea typeface="Arial"/>
                  <a:cs typeface="Arial"/>
                  <a:sym typeface="Arial"/>
                </a:rPr>
                <a:t>02</a:t>
              </a:r>
              <a:endParaRPr/>
            </a:p>
          </p:txBody>
        </p:sp>
      </p:grpSp>
      <p:grpSp>
        <p:nvGrpSpPr>
          <p:cNvPr id="265" name="Google Shape;265;p2"/>
          <p:cNvGrpSpPr/>
          <p:nvPr/>
        </p:nvGrpSpPr>
        <p:grpSpPr>
          <a:xfrm>
            <a:off x="5567653" y="3260151"/>
            <a:ext cx="1217400" cy="1470067"/>
            <a:chOff x="738159" y="2994558"/>
            <a:chExt cx="826701" cy="998280"/>
          </a:xfrm>
        </p:grpSpPr>
        <p:sp>
          <p:nvSpPr>
            <p:cNvPr id="266" name="Google Shape;266;p2"/>
            <p:cNvSpPr/>
            <p:nvPr/>
          </p:nvSpPr>
          <p:spPr>
            <a:xfrm rot="10800000">
              <a:off x="886341" y="3649679"/>
              <a:ext cx="530336" cy="343159"/>
            </a:xfrm>
            <a:prstGeom prst="triangle">
              <a:avLst>
                <a:gd fmla="val 50000" name="adj"/>
              </a:avLst>
            </a:prstGeom>
            <a:solidFill>
              <a:schemeClr val="accent2"/>
            </a:solid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t/>
              </a:r>
              <a:endParaRPr b="1" sz="1050">
                <a:solidFill>
                  <a:schemeClr val="dk1"/>
                </a:solidFill>
                <a:latin typeface="Arial"/>
                <a:ea typeface="Arial"/>
                <a:cs typeface="Arial"/>
                <a:sym typeface="Arial"/>
              </a:endParaRPr>
            </a:p>
          </p:txBody>
        </p:sp>
        <p:sp>
          <p:nvSpPr>
            <p:cNvPr id="267" name="Google Shape;267;p2"/>
            <p:cNvSpPr/>
            <p:nvPr/>
          </p:nvSpPr>
          <p:spPr>
            <a:xfrm>
              <a:off x="738159" y="2994558"/>
              <a:ext cx="826701" cy="826701"/>
            </a:xfrm>
            <a:prstGeom prst="ellipse">
              <a:avLst/>
            </a:prstGeom>
            <a:solidFill>
              <a:srgbClr val="F2F2F2"/>
            </a:solidFill>
            <a:ln>
              <a:noFill/>
            </a:ln>
          </p:spPr>
          <p:txBody>
            <a:bodyPr anchorCtr="1" anchor="ctr" bIns="45700" lIns="91425" spcFirstLastPara="1" rIns="91425" wrap="square" tIns="45700">
              <a:normAutofit/>
            </a:bodyPr>
            <a:lstStyle/>
            <a:p>
              <a:pPr indent="0" lvl="0" marL="0" marR="0" rtl="0" algn="ctr">
                <a:spcBef>
                  <a:spcPts val="0"/>
                </a:spcBef>
                <a:spcAft>
                  <a:spcPts val="0"/>
                </a:spcAft>
                <a:buNone/>
              </a:pPr>
              <a:r>
                <a:rPr b="1" lang="en-US" sz="4400">
                  <a:solidFill>
                    <a:schemeClr val="accent2"/>
                  </a:solidFill>
                  <a:latin typeface="Arial"/>
                  <a:ea typeface="Arial"/>
                  <a:cs typeface="Arial"/>
                  <a:sym typeface="Arial"/>
                </a:rPr>
                <a:t>03</a:t>
              </a:r>
              <a:endParaRPr/>
            </a:p>
          </p:txBody>
        </p:sp>
      </p:grpSp>
      <p:grpSp>
        <p:nvGrpSpPr>
          <p:cNvPr id="268" name="Google Shape;268;p2"/>
          <p:cNvGrpSpPr/>
          <p:nvPr/>
        </p:nvGrpSpPr>
        <p:grpSpPr>
          <a:xfrm>
            <a:off x="10114507" y="3260151"/>
            <a:ext cx="1217400" cy="1470067"/>
            <a:chOff x="738159" y="2994558"/>
            <a:chExt cx="826701" cy="998280"/>
          </a:xfrm>
        </p:grpSpPr>
        <p:sp>
          <p:nvSpPr>
            <p:cNvPr id="269" name="Google Shape;269;p2"/>
            <p:cNvSpPr/>
            <p:nvPr/>
          </p:nvSpPr>
          <p:spPr>
            <a:xfrm rot="10800000">
              <a:off x="886341" y="3649679"/>
              <a:ext cx="530336" cy="343159"/>
            </a:xfrm>
            <a:prstGeom prst="triangle">
              <a:avLst>
                <a:gd fmla="val 50000" name="adj"/>
              </a:avLst>
            </a:prstGeom>
            <a:solidFill>
              <a:schemeClr val="accent1"/>
            </a:solid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t/>
              </a:r>
              <a:endParaRPr b="1" sz="1050">
                <a:solidFill>
                  <a:schemeClr val="dk1"/>
                </a:solidFill>
                <a:latin typeface="Arial"/>
                <a:ea typeface="Arial"/>
                <a:cs typeface="Arial"/>
                <a:sym typeface="Arial"/>
              </a:endParaRPr>
            </a:p>
          </p:txBody>
        </p:sp>
        <p:sp>
          <p:nvSpPr>
            <p:cNvPr id="270" name="Google Shape;270;p2"/>
            <p:cNvSpPr/>
            <p:nvPr/>
          </p:nvSpPr>
          <p:spPr>
            <a:xfrm>
              <a:off x="738159" y="2994558"/>
              <a:ext cx="826701" cy="826701"/>
            </a:xfrm>
            <a:prstGeom prst="ellipse">
              <a:avLst/>
            </a:prstGeom>
            <a:solidFill>
              <a:srgbClr val="F2F2F2"/>
            </a:solidFill>
            <a:ln>
              <a:noFill/>
            </a:ln>
          </p:spPr>
          <p:txBody>
            <a:bodyPr anchorCtr="1" anchor="ctr" bIns="45700" lIns="91425" spcFirstLastPara="1" rIns="91425" wrap="square" tIns="45700">
              <a:normAutofit/>
            </a:bodyPr>
            <a:lstStyle/>
            <a:p>
              <a:pPr indent="0" lvl="0" marL="0" marR="0" rtl="0" algn="ctr">
                <a:spcBef>
                  <a:spcPts val="0"/>
                </a:spcBef>
                <a:spcAft>
                  <a:spcPts val="0"/>
                </a:spcAft>
                <a:buNone/>
              </a:pPr>
              <a:r>
                <a:rPr b="1" lang="en-US" sz="4400">
                  <a:solidFill>
                    <a:schemeClr val="accent1"/>
                  </a:solidFill>
                  <a:latin typeface="Arial"/>
                  <a:ea typeface="Arial"/>
                  <a:cs typeface="Arial"/>
                  <a:sym typeface="Arial"/>
                </a:rPr>
                <a:t>0</a:t>
              </a:r>
              <a:r>
                <a:rPr b="1" lang="en-US" sz="4400">
                  <a:solidFill>
                    <a:schemeClr val="accent1"/>
                  </a:solidFill>
                </a:rPr>
                <a:t>5</a:t>
              </a:r>
              <a:endParaRPr/>
            </a:p>
          </p:txBody>
        </p:sp>
      </p:grpSp>
      <p:grpSp>
        <p:nvGrpSpPr>
          <p:cNvPr id="271" name="Google Shape;271;p2"/>
          <p:cNvGrpSpPr/>
          <p:nvPr/>
        </p:nvGrpSpPr>
        <p:grpSpPr>
          <a:xfrm>
            <a:off x="7192493" y="5304760"/>
            <a:ext cx="2514558" cy="930632"/>
            <a:chOff x="673100" y="4462658"/>
            <a:chExt cx="2800800" cy="930632"/>
          </a:xfrm>
        </p:grpSpPr>
        <p:sp>
          <p:nvSpPr>
            <p:cNvPr id="272" name="Google Shape;272;p2"/>
            <p:cNvSpPr txBox="1"/>
            <p:nvPr/>
          </p:nvSpPr>
          <p:spPr>
            <a:xfrm>
              <a:off x="673100" y="4831990"/>
              <a:ext cx="2800800" cy="5613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p>
          </p:txBody>
        </p:sp>
        <p:sp>
          <p:nvSpPr>
            <p:cNvPr id="273" name="Google Shape;273;p2"/>
            <p:cNvSpPr/>
            <p:nvPr/>
          </p:nvSpPr>
          <p:spPr>
            <a:xfrm>
              <a:off x="673100" y="4462658"/>
              <a:ext cx="28008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b="1" lang="en-US" sz="2220">
                  <a:solidFill>
                    <a:schemeClr val="dk1"/>
                  </a:solidFill>
                </a:rPr>
                <a:t>Main Class</a:t>
              </a:r>
              <a:endParaRPr b="1" sz="2220">
                <a:solidFill>
                  <a:schemeClr val="dk1"/>
                </a:solidFill>
                <a:latin typeface="Arial"/>
                <a:ea typeface="Arial"/>
                <a:cs typeface="Arial"/>
                <a:sym typeface="Arial"/>
              </a:endParaRPr>
            </a:p>
          </p:txBody>
        </p:sp>
      </p:grpSp>
      <p:grpSp>
        <p:nvGrpSpPr>
          <p:cNvPr id="274" name="Google Shape;274;p2"/>
          <p:cNvGrpSpPr/>
          <p:nvPr/>
        </p:nvGrpSpPr>
        <p:grpSpPr>
          <a:xfrm>
            <a:off x="7799853" y="3260151"/>
            <a:ext cx="1217546" cy="1470067"/>
            <a:chOff x="738159" y="2994558"/>
            <a:chExt cx="826800" cy="998280"/>
          </a:xfrm>
        </p:grpSpPr>
        <p:sp>
          <p:nvSpPr>
            <p:cNvPr id="275" name="Google Shape;275;p2"/>
            <p:cNvSpPr/>
            <p:nvPr/>
          </p:nvSpPr>
          <p:spPr>
            <a:xfrm rot="10800000">
              <a:off x="886277" y="3649638"/>
              <a:ext cx="530400" cy="34320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50">
                <a:solidFill>
                  <a:schemeClr val="dk1"/>
                </a:solidFill>
                <a:latin typeface="Arial"/>
                <a:ea typeface="Arial"/>
                <a:cs typeface="Arial"/>
                <a:sym typeface="Arial"/>
              </a:endParaRPr>
            </a:p>
          </p:txBody>
        </p:sp>
        <p:sp>
          <p:nvSpPr>
            <p:cNvPr id="276" name="Google Shape;276;p2"/>
            <p:cNvSpPr/>
            <p:nvPr/>
          </p:nvSpPr>
          <p:spPr>
            <a:xfrm>
              <a:off x="738159" y="2994558"/>
              <a:ext cx="826800" cy="826800"/>
            </a:xfrm>
            <a:prstGeom prst="ellipse">
              <a:avLst/>
            </a:prstGeom>
            <a:solidFill>
              <a:srgbClr val="F2F2F2"/>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rPr b="1" lang="en-US" sz="4400">
                  <a:solidFill>
                    <a:schemeClr val="accent2"/>
                  </a:solidFill>
                  <a:latin typeface="Arial"/>
                  <a:ea typeface="Arial"/>
                  <a:cs typeface="Arial"/>
                  <a:sym typeface="Arial"/>
                </a:rPr>
                <a:t>0</a:t>
              </a:r>
              <a:r>
                <a:rPr b="1" lang="en-US" sz="4400">
                  <a:solidFill>
                    <a:schemeClr val="accent2"/>
                  </a:solidFill>
                </a:rPr>
                <a:t>4</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500"/>
                                        <p:tgtEl>
                                          <p:spTgt spid="248"/>
                                        </p:tgtEl>
                                        <p:attrNameLst>
                                          <p:attrName>ppt_w</p:attrName>
                                        </p:attrNameLst>
                                      </p:cBhvr>
                                      <p:tavLst>
                                        <p:tav fmla="" tm="0">
                                          <p:val>
                                            <p:strVal val="0"/>
                                          </p:val>
                                        </p:tav>
                                        <p:tav fmla="" tm="100000">
                                          <p:val>
                                            <p:strVal val="#ppt_w"/>
                                          </p:val>
                                        </p:tav>
                                      </p:tavLst>
                                    </p:anim>
                                    <p:anim calcmode="lin" valueType="num">
                                      <p:cBhvr additive="base">
                                        <p:cTn dur="500"/>
                                        <p:tgtEl>
                                          <p:spTgt spid="248"/>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500"/>
                                        <p:tgtEl>
                                          <p:spTgt spid="249"/>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500"/>
                                        <p:tgtEl>
                                          <p:spTgt spid="252"/>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 presetSubtype="1">
                                  <p:stCondLst>
                                    <p:cond delay="0"/>
                                  </p:stCondLst>
                                  <p:childTnLst>
                                    <p:set>
                                      <p:cBhvr>
                                        <p:cTn dur="1" fill="hold">
                                          <p:stCondLst>
                                            <p:cond delay="0"/>
                                          </p:stCondLst>
                                        </p:cTn>
                                        <p:tgtEl>
                                          <p:spTgt spid="262"/>
                                        </p:tgtEl>
                                        <p:attrNameLst>
                                          <p:attrName>style.visibility</p:attrName>
                                        </p:attrNameLst>
                                      </p:cBhvr>
                                      <p:to>
                                        <p:strVal val="visible"/>
                                      </p:to>
                                    </p:set>
                                    <p:anim calcmode="lin" valueType="num">
                                      <p:cBhvr additive="base">
                                        <p:cTn dur="500"/>
                                        <p:tgtEl>
                                          <p:spTgt spid="262"/>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500"/>
                                        <p:tgtEl>
                                          <p:spTgt spid="255"/>
                                        </p:tgtEl>
                                        <p:attrNameLst>
                                          <p:attrName>ppt_y</p:attrName>
                                        </p:attrNameLst>
                                      </p:cBhvr>
                                      <p:tavLst>
                                        <p:tav fmla="" tm="0">
                                          <p:val>
                                            <p:strVal val="#ppt_y+1"/>
                                          </p:val>
                                        </p:tav>
                                        <p:tav fmla="" tm="100000">
                                          <p:val>
                                            <p:strVal val="#ppt_y"/>
                                          </p:val>
                                        </p:tav>
                                      </p:tavLst>
                                    </p:anim>
                                  </p:childTnLst>
                                </p:cTn>
                              </p:par>
                            </p:childTnLst>
                          </p:cTn>
                        </p:par>
                        <p:par>
                          <p:cTn fill="hold">
                            <p:stCondLst>
                              <p:cond delay="2500"/>
                            </p:stCondLst>
                            <p:childTnLst>
                              <p:par>
                                <p:cTn fill="hold" nodeType="afterEffect" presetClass="entr" presetID="2" presetSubtype="1">
                                  <p:stCondLst>
                                    <p:cond delay="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500"/>
                                        <p:tgtEl>
                                          <p:spTgt spid="265"/>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ppt_y</p:attrName>
                                        </p:attrNameLst>
                                      </p:cBhvr>
                                      <p:tavLst>
                                        <p:tav fmla="" tm="0">
                                          <p:val>
                                            <p:strVal val="#ppt_y+1"/>
                                          </p:val>
                                        </p:tav>
                                        <p:tav fmla="" tm="100000">
                                          <p:val>
                                            <p:strVal val="#ppt_y"/>
                                          </p:val>
                                        </p:tav>
                                      </p:tavLst>
                                    </p:anim>
                                  </p:childTnLst>
                                </p:cTn>
                              </p:par>
                            </p:childTnLst>
                          </p:cTn>
                        </p:par>
                        <p:par>
                          <p:cTn fill="hold">
                            <p:stCondLst>
                              <p:cond delay="3500"/>
                            </p:stCondLst>
                            <p:childTnLst>
                              <p:par>
                                <p:cTn fill="hold" nodeType="afterEffect" presetClass="entr" presetID="2" presetSubtype="1">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500"/>
                                        <p:tgtEl>
                                          <p:spTgt spid="26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a4765f0ce2_1_27"/>
          <p:cNvSpPr/>
          <p:nvPr/>
        </p:nvSpPr>
        <p:spPr>
          <a:xfrm>
            <a:off x="-6" y="313196"/>
            <a:ext cx="580500" cy="715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3" name="Google Shape;283;g1a4765f0ce2_1_27"/>
          <p:cNvSpPr txBox="1"/>
          <p:nvPr/>
        </p:nvSpPr>
        <p:spPr>
          <a:xfrm>
            <a:off x="675750" y="102250"/>
            <a:ext cx="10840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solidFill>
                  <a:schemeClr val="accent2"/>
                </a:solidFill>
              </a:rPr>
              <a:t>01 Introduction</a:t>
            </a:r>
            <a:endParaRPr sz="4800">
              <a:solidFill>
                <a:schemeClr val="dk1"/>
              </a:solidFill>
            </a:endParaRPr>
          </a:p>
        </p:txBody>
      </p:sp>
      <p:cxnSp>
        <p:nvCxnSpPr>
          <p:cNvPr id="284" name="Google Shape;284;g1a4765f0ce2_1_27"/>
          <p:cNvCxnSpPr/>
          <p:nvPr/>
        </p:nvCxnSpPr>
        <p:spPr>
          <a:xfrm>
            <a:off x="806650" y="1132650"/>
            <a:ext cx="12300" cy="5373300"/>
          </a:xfrm>
          <a:prstGeom prst="straightConnector1">
            <a:avLst/>
          </a:prstGeom>
          <a:noFill/>
          <a:ln cap="flat" cmpd="sng" w="28575">
            <a:solidFill>
              <a:schemeClr val="dk2"/>
            </a:solidFill>
            <a:prstDash val="lgDashDot"/>
            <a:round/>
            <a:headEnd len="med" w="med" type="none"/>
            <a:tailEnd len="med" w="med" type="triangle"/>
          </a:ln>
        </p:spPr>
      </p:cxnSp>
      <p:grpSp>
        <p:nvGrpSpPr>
          <p:cNvPr id="285" name="Google Shape;285;g1a4765f0ce2_1_27"/>
          <p:cNvGrpSpPr/>
          <p:nvPr/>
        </p:nvGrpSpPr>
        <p:grpSpPr>
          <a:xfrm>
            <a:off x="1163050" y="1103103"/>
            <a:ext cx="2425677" cy="1721670"/>
            <a:chOff x="1163050" y="1022978"/>
            <a:chExt cx="2425677" cy="1721670"/>
          </a:xfrm>
        </p:grpSpPr>
        <p:pic>
          <p:nvPicPr>
            <p:cNvPr id="286" name="Google Shape;286;g1a4765f0ce2_1_27"/>
            <p:cNvPicPr preferRelativeResize="0"/>
            <p:nvPr/>
          </p:nvPicPr>
          <p:blipFill>
            <a:blip r:embed="rId3">
              <a:alphaModFix/>
            </a:blip>
            <a:stretch>
              <a:fillRect/>
            </a:stretch>
          </p:blipFill>
          <p:spPr>
            <a:xfrm>
              <a:off x="1163050" y="1125550"/>
              <a:ext cx="2425677" cy="1619099"/>
            </a:xfrm>
            <a:prstGeom prst="rect">
              <a:avLst/>
            </a:prstGeom>
            <a:noFill/>
            <a:ln>
              <a:noFill/>
            </a:ln>
          </p:spPr>
        </p:pic>
        <p:sp>
          <p:nvSpPr>
            <p:cNvPr id="287" name="Google Shape;287;g1a4765f0ce2_1_27"/>
            <p:cNvSpPr txBox="1"/>
            <p:nvPr/>
          </p:nvSpPr>
          <p:spPr>
            <a:xfrm rot="-1806986">
              <a:off x="1934048" y="1169834"/>
              <a:ext cx="883692" cy="110818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6000">
                  <a:solidFill>
                    <a:srgbClr val="FF0000"/>
                  </a:solidFill>
                </a:rPr>
                <a:t>?</a:t>
              </a:r>
              <a:endParaRPr b="1" sz="6000">
                <a:solidFill>
                  <a:srgbClr val="FF0000"/>
                </a:solidFill>
              </a:endParaRPr>
            </a:p>
          </p:txBody>
        </p:sp>
      </p:grpSp>
      <p:sp>
        <p:nvSpPr>
          <p:cNvPr id="288" name="Google Shape;288;g1a4765f0ce2_1_27"/>
          <p:cNvSpPr/>
          <p:nvPr/>
        </p:nvSpPr>
        <p:spPr>
          <a:xfrm rot="5400000">
            <a:off x="4930200" y="1706525"/>
            <a:ext cx="1128900" cy="1107600"/>
          </a:xfrm>
          <a:prstGeom prst="bentArrow">
            <a:avLst>
              <a:gd fmla="val 25000" name="adj1"/>
              <a:gd fmla="val 25000" name="adj2"/>
              <a:gd fmla="val 25000" name="adj3"/>
              <a:gd fmla="val 43750" name="adj4"/>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FC5E8"/>
              </a:solidFill>
            </a:endParaRPr>
          </a:p>
        </p:txBody>
      </p:sp>
      <p:sp>
        <p:nvSpPr>
          <p:cNvPr id="289" name="Google Shape;289;g1a4765f0ce2_1_27"/>
          <p:cNvSpPr txBox="1"/>
          <p:nvPr/>
        </p:nvSpPr>
        <p:spPr>
          <a:xfrm>
            <a:off x="3844275" y="3059075"/>
            <a:ext cx="3759900" cy="1754700"/>
          </a:xfrm>
          <a:prstGeom prst="rect">
            <a:avLst/>
          </a:prstGeom>
          <a:noFill/>
          <a:ln cap="flat" cmpd="sng" w="1143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dk1"/>
                </a:solidFill>
              </a:rPr>
              <a:t>Home </a:t>
            </a:r>
            <a:endParaRPr b="1" i="0" sz="3600" u="none" cap="none" strike="noStrike">
              <a:solidFill>
                <a:schemeClr val="dk1"/>
              </a:solidFill>
            </a:endParaRPr>
          </a:p>
          <a:p>
            <a:pPr indent="0" lvl="0" marL="0" marR="0" rtl="0" algn="ctr">
              <a:spcBef>
                <a:spcPts val="0"/>
              </a:spcBef>
              <a:spcAft>
                <a:spcPts val="0"/>
              </a:spcAft>
              <a:buNone/>
            </a:pPr>
            <a:r>
              <a:rPr b="1" i="0" lang="en-US" sz="3600" u="none" cap="none" strike="noStrike">
                <a:solidFill>
                  <a:schemeClr val="dk1"/>
                </a:solidFill>
              </a:rPr>
              <a:t>Sale Price Prediction</a:t>
            </a:r>
            <a:endParaRPr b="1" sz="3600">
              <a:solidFill>
                <a:schemeClr val="dk1"/>
              </a:solidFill>
            </a:endParaRPr>
          </a:p>
        </p:txBody>
      </p:sp>
      <p:sp>
        <p:nvSpPr>
          <p:cNvPr id="290" name="Google Shape;290;g1a4765f0ce2_1_27"/>
          <p:cNvSpPr/>
          <p:nvPr/>
        </p:nvSpPr>
        <p:spPr>
          <a:xfrm rot="5400000">
            <a:off x="8701650" y="3688475"/>
            <a:ext cx="1128900" cy="1107600"/>
          </a:xfrm>
          <a:prstGeom prst="bentArrow">
            <a:avLst>
              <a:gd fmla="val 25000" name="adj1"/>
              <a:gd fmla="val 25000" name="adj2"/>
              <a:gd fmla="val 25000" name="adj3"/>
              <a:gd fmla="val 43750" name="adj4"/>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FC5E8"/>
              </a:solidFill>
            </a:endParaRPr>
          </a:p>
        </p:txBody>
      </p:sp>
      <p:grpSp>
        <p:nvGrpSpPr>
          <p:cNvPr id="291" name="Google Shape;291;g1a4765f0ce2_1_27"/>
          <p:cNvGrpSpPr/>
          <p:nvPr/>
        </p:nvGrpSpPr>
        <p:grpSpPr>
          <a:xfrm>
            <a:off x="7683900" y="5046275"/>
            <a:ext cx="3849300" cy="1323600"/>
            <a:chOff x="7666825" y="5056925"/>
            <a:chExt cx="3849300" cy="1323600"/>
          </a:xfrm>
        </p:grpSpPr>
        <p:sp>
          <p:nvSpPr>
            <p:cNvPr id="292" name="Google Shape;292;g1a4765f0ce2_1_27"/>
            <p:cNvSpPr txBox="1"/>
            <p:nvPr/>
          </p:nvSpPr>
          <p:spPr>
            <a:xfrm>
              <a:off x="7666825" y="5056925"/>
              <a:ext cx="3849300" cy="1323600"/>
            </a:xfrm>
            <a:prstGeom prst="rect">
              <a:avLst/>
            </a:prstGeom>
            <a:noFill/>
            <a:ln cap="flat" cmpd="sng" w="1143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4000">
                <a:solidFill>
                  <a:schemeClr val="dk1"/>
                </a:solidFill>
              </a:endParaRPr>
            </a:p>
            <a:p>
              <a:pPr indent="0" lvl="0" marL="0" marR="0" rtl="0" algn="ctr">
                <a:spcBef>
                  <a:spcPts val="0"/>
                </a:spcBef>
                <a:spcAft>
                  <a:spcPts val="0"/>
                </a:spcAft>
                <a:buNone/>
              </a:pPr>
              <a:r>
                <a:t/>
              </a:r>
              <a:endParaRPr b="1" sz="4000">
                <a:solidFill>
                  <a:schemeClr val="dk1"/>
                </a:solidFill>
              </a:endParaRPr>
            </a:p>
          </p:txBody>
        </p:sp>
        <p:pic>
          <p:nvPicPr>
            <p:cNvPr id="293" name="Google Shape;293;g1a4765f0ce2_1_27"/>
            <p:cNvPicPr preferRelativeResize="0"/>
            <p:nvPr/>
          </p:nvPicPr>
          <p:blipFill>
            <a:blip r:embed="rId4">
              <a:alphaModFix/>
            </a:blip>
            <a:stretch>
              <a:fillRect/>
            </a:stretch>
          </p:blipFill>
          <p:spPr>
            <a:xfrm rot="-1108321">
              <a:off x="7885069" y="5401084"/>
              <a:ext cx="1572513" cy="472957"/>
            </a:xfrm>
            <a:prstGeom prst="rect">
              <a:avLst/>
            </a:prstGeom>
            <a:noFill/>
            <a:ln>
              <a:noFill/>
            </a:ln>
          </p:spPr>
        </p:pic>
        <p:pic>
          <p:nvPicPr>
            <p:cNvPr id="294" name="Google Shape;294;g1a4765f0ce2_1_27"/>
            <p:cNvPicPr preferRelativeResize="0"/>
            <p:nvPr/>
          </p:nvPicPr>
          <p:blipFill>
            <a:blip r:embed="rId5">
              <a:alphaModFix/>
            </a:blip>
            <a:stretch>
              <a:fillRect/>
            </a:stretch>
          </p:blipFill>
          <p:spPr>
            <a:xfrm>
              <a:off x="8341937" y="5734100"/>
              <a:ext cx="2499074" cy="463900"/>
            </a:xfrm>
            <a:prstGeom prst="rect">
              <a:avLst/>
            </a:prstGeom>
            <a:noFill/>
            <a:ln>
              <a:noFill/>
            </a:ln>
          </p:spPr>
        </p:pic>
        <p:pic>
          <p:nvPicPr>
            <p:cNvPr id="295" name="Google Shape;295;g1a4765f0ce2_1_27"/>
            <p:cNvPicPr preferRelativeResize="0"/>
            <p:nvPr/>
          </p:nvPicPr>
          <p:blipFill rotWithShape="1">
            <a:blip r:embed="rId6">
              <a:alphaModFix/>
            </a:blip>
            <a:srcRect b="0" l="0" r="33271" t="0"/>
            <a:stretch/>
          </p:blipFill>
          <p:spPr>
            <a:xfrm rot="748372">
              <a:off x="10162015" y="5281582"/>
              <a:ext cx="1180719" cy="853561"/>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a46222ae23_0_0"/>
          <p:cNvSpPr/>
          <p:nvPr/>
        </p:nvSpPr>
        <p:spPr>
          <a:xfrm>
            <a:off x="-6" y="313196"/>
            <a:ext cx="580500" cy="715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1" name="Google Shape;301;g1a46222ae23_0_0"/>
          <p:cNvSpPr txBox="1"/>
          <p:nvPr/>
        </p:nvSpPr>
        <p:spPr>
          <a:xfrm>
            <a:off x="675750" y="209250"/>
            <a:ext cx="10840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solidFill>
                  <a:schemeClr val="accent2"/>
                </a:solidFill>
              </a:rPr>
              <a:t>02 </a:t>
            </a:r>
            <a:r>
              <a:rPr b="1" lang="en-US" sz="4800">
                <a:solidFill>
                  <a:schemeClr val="accent2"/>
                </a:solidFill>
              </a:rPr>
              <a:t>Preprocessing</a:t>
            </a:r>
            <a:endParaRPr sz="4800">
              <a:solidFill>
                <a:schemeClr val="dk1"/>
              </a:solidFill>
            </a:endParaRPr>
          </a:p>
        </p:txBody>
      </p:sp>
      <p:pic>
        <p:nvPicPr>
          <p:cNvPr id="302" name="Google Shape;302;g1a46222ae23_0_0"/>
          <p:cNvPicPr preferRelativeResize="0"/>
          <p:nvPr/>
        </p:nvPicPr>
        <p:blipFill>
          <a:blip r:embed="rId3">
            <a:alphaModFix/>
          </a:blip>
          <a:stretch>
            <a:fillRect/>
          </a:stretch>
        </p:blipFill>
        <p:spPr>
          <a:xfrm>
            <a:off x="6384600" y="3997937"/>
            <a:ext cx="5389299" cy="2402077"/>
          </a:xfrm>
          <a:prstGeom prst="rect">
            <a:avLst/>
          </a:prstGeom>
          <a:noFill/>
          <a:ln>
            <a:noFill/>
          </a:ln>
        </p:spPr>
      </p:pic>
      <p:sp>
        <p:nvSpPr>
          <p:cNvPr id="303" name="Google Shape;303;g1a46222ae23_0_0"/>
          <p:cNvSpPr txBox="1"/>
          <p:nvPr/>
        </p:nvSpPr>
        <p:spPr>
          <a:xfrm>
            <a:off x="945900" y="1217700"/>
            <a:ext cx="4695300" cy="51411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Clr>
                <a:schemeClr val="dk1"/>
              </a:buClr>
              <a:buSzPts val="2800"/>
              <a:buChar char="●"/>
            </a:pPr>
            <a:r>
              <a:rPr lang="en-US" sz="2800">
                <a:solidFill>
                  <a:schemeClr val="dk1"/>
                </a:solidFill>
              </a:rPr>
              <a:t>Select useful information</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Eliminate null values</a:t>
            </a:r>
            <a:endParaRPr sz="2800">
              <a:solidFill>
                <a:schemeClr val="dk1"/>
              </a:solidFill>
            </a:endParaRPr>
          </a:p>
          <a:p>
            <a:pPr indent="0" lvl="0" marL="457200" rtl="0" algn="l">
              <a:spcBef>
                <a:spcPts val="0"/>
              </a:spcBef>
              <a:spcAft>
                <a:spcPts val="0"/>
              </a:spcAft>
              <a:buNone/>
            </a:pPr>
            <a:r>
              <a:t/>
            </a:r>
            <a:endParaRPr sz="2800">
              <a:solidFill>
                <a:schemeClr val="dk1"/>
              </a:solidFill>
            </a:endParaRPr>
          </a:p>
          <a:p>
            <a:pPr indent="0" lvl="0" marL="457200" rtl="0" algn="l">
              <a:spcBef>
                <a:spcPts val="0"/>
              </a:spcBef>
              <a:spcAft>
                <a:spcPts val="0"/>
              </a:spcAft>
              <a:buNone/>
            </a:pPr>
            <a:r>
              <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One-hot data processing</a:t>
            </a:r>
            <a:endParaRPr sz="2800">
              <a:solidFill>
                <a:schemeClr val="dk1"/>
              </a:solidFill>
            </a:endParaRPr>
          </a:p>
          <a:p>
            <a:pPr indent="0" lvl="0" marL="457200" rtl="0" algn="l">
              <a:spcBef>
                <a:spcPts val="0"/>
              </a:spcBef>
              <a:spcAft>
                <a:spcPts val="0"/>
              </a:spcAft>
              <a:buNone/>
            </a:pPr>
            <a:r>
              <a:t/>
            </a:r>
            <a:endParaRPr sz="2800">
              <a:solidFill>
                <a:schemeClr val="dk1"/>
              </a:solidFill>
            </a:endParaRPr>
          </a:p>
          <a:p>
            <a:pPr indent="0" lvl="0" marL="457200" rtl="0" algn="l">
              <a:spcBef>
                <a:spcPts val="0"/>
              </a:spcBef>
              <a:spcAft>
                <a:spcPts val="0"/>
              </a:spcAft>
              <a:buNone/>
            </a:pPr>
            <a:r>
              <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Split to testing data and train data</a:t>
            </a:r>
            <a:endParaRPr sz="2800">
              <a:solidFill>
                <a:schemeClr val="dk1"/>
              </a:solidFill>
            </a:endParaRPr>
          </a:p>
          <a:p>
            <a:pPr indent="0" lvl="0" marL="0" rtl="0" algn="l">
              <a:spcBef>
                <a:spcPts val="0"/>
              </a:spcBef>
              <a:spcAft>
                <a:spcPts val="0"/>
              </a:spcAft>
              <a:buNone/>
            </a:pPr>
            <a:r>
              <a:t/>
            </a:r>
            <a:endParaRPr/>
          </a:p>
        </p:txBody>
      </p:sp>
      <p:sp>
        <p:nvSpPr>
          <p:cNvPr id="304" name="Google Shape;304;g1a46222ae23_0_0"/>
          <p:cNvSpPr/>
          <p:nvPr/>
        </p:nvSpPr>
        <p:spPr>
          <a:xfrm>
            <a:off x="7247075" y="3689975"/>
            <a:ext cx="613500" cy="30183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chemeClr val="lt1"/>
              </a:highlight>
            </a:endParaRPr>
          </a:p>
        </p:txBody>
      </p:sp>
      <p:pic>
        <p:nvPicPr>
          <p:cNvPr id="305" name="Google Shape;305;g1a46222ae23_0_0"/>
          <p:cNvPicPr preferRelativeResize="0"/>
          <p:nvPr/>
        </p:nvPicPr>
        <p:blipFill>
          <a:blip r:embed="rId4">
            <a:alphaModFix/>
          </a:blip>
          <a:stretch>
            <a:fillRect/>
          </a:stretch>
        </p:blipFill>
        <p:spPr>
          <a:xfrm>
            <a:off x="8332150" y="883700"/>
            <a:ext cx="2377675" cy="2806275"/>
          </a:xfrm>
          <a:prstGeom prst="rect">
            <a:avLst/>
          </a:prstGeom>
          <a:noFill/>
          <a:ln>
            <a:noFill/>
          </a:ln>
        </p:spPr>
      </p:pic>
      <p:cxnSp>
        <p:nvCxnSpPr>
          <p:cNvPr id="306" name="Google Shape;306;g1a46222ae23_0_0"/>
          <p:cNvCxnSpPr/>
          <p:nvPr/>
        </p:nvCxnSpPr>
        <p:spPr>
          <a:xfrm>
            <a:off x="580500" y="1132650"/>
            <a:ext cx="12300" cy="5373300"/>
          </a:xfrm>
          <a:prstGeom prst="straightConnector1">
            <a:avLst/>
          </a:prstGeom>
          <a:noFill/>
          <a:ln cap="flat" cmpd="sng" w="28575">
            <a:solidFill>
              <a:schemeClr val="dk2"/>
            </a:solidFill>
            <a:prstDash val="lgDashDot"/>
            <a:round/>
            <a:headEnd len="med" w="med" type="none"/>
            <a:tailEnd len="med" w="med" type="triangle"/>
          </a:ln>
        </p:spPr>
      </p:cxnSp>
      <p:cxnSp>
        <p:nvCxnSpPr>
          <p:cNvPr id="307" name="Google Shape;307;g1a46222ae23_0_0"/>
          <p:cNvCxnSpPr/>
          <p:nvPr/>
        </p:nvCxnSpPr>
        <p:spPr>
          <a:xfrm flipH="1" rot="10800000">
            <a:off x="5182950" y="1990600"/>
            <a:ext cx="2925300" cy="1262400"/>
          </a:xfrm>
          <a:prstGeom prst="straightConnector1">
            <a:avLst/>
          </a:prstGeom>
          <a:noFill/>
          <a:ln cap="flat" cmpd="sng" w="19050">
            <a:solidFill>
              <a:srgbClr val="005C95"/>
            </a:solidFill>
            <a:prstDash val="solid"/>
            <a:round/>
            <a:headEnd len="med" w="med" type="none"/>
            <a:tailEnd len="med" w="med" type="triangle"/>
          </a:ln>
        </p:spPr>
      </p:cxnSp>
      <p:cxnSp>
        <p:nvCxnSpPr>
          <p:cNvPr id="308" name="Google Shape;308;g1a46222ae23_0_0"/>
          <p:cNvCxnSpPr>
            <a:endCxn id="302" idx="1"/>
          </p:cNvCxnSpPr>
          <p:nvPr/>
        </p:nvCxnSpPr>
        <p:spPr>
          <a:xfrm>
            <a:off x="5448900" y="4283975"/>
            <a:ext cx="935700" cy="915000"/>
          </a:xfrm>
          <a:prstGeom prst="straightConnector1">
            <a:avLst/>
          </a:prstGeom>
          <a:noFill/>
          <a:ln cap="flat" cmpd="sng" w="19050">
            <a:solidFill>
              <a:srgbClr val="005C95"/>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a46222ae23_0_33"/>
          <p:cNvSpPr/>
          <p:nvPr/>
        </p:nvSpPr>
        <p:spPr>
          <a:xfrm>
            <a:off x="-6" y="313196"/>
            <a:ext cx="580500" cy="715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5" name="Google Shape;315;g1a46222ae23_0_33"/>
          <p:cNvSpPr txBox="1"/>
          <p:nvPr/>
        </p:nvSpPr>
        <p:spPr>
          <a:xfrm>
            <a:off x="737425" y="1276038"/>
            <a:ext cx="9154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rPr>
              <a:t>One hot data processing</a:t>
            </a:r>
            <a:endParaRPr b="1" sz="2400">
              <a:solidFill>
                <a:schemeClr val="dk1"/>
              </a:solidFill>
            </a:endParaRPr>
          </a:p>
        </p:txBody>
      </p:sp>
      <p:pic>
        <p:nvPicPr>
          <p:cNvPr id="316" name="Google Shape;316;g1a46222ae23_0_33"/>
          <p:cNvPicPr preferRelativeResize="0"/>
          <p:nvPr/>
        </p:nvPicPr>
        <p:blipFill rotWithShape="1">
          <a:blip r:embed="rId3">
            <a:alphaModFix/>
          </a:blip>
          <a:srcRect b="0" l="15870" r="75979" t="0"/>
          <a:stretch/>
        </p:blipFill>
        <p:spPr>
          <a:xfrm>
            <a:off x="1042750" y="1973525"/>
            <a:ext cx="782175" cy="4511325"/>
          </a:xfrm>
          <a:prstGeom prst="rect">
            <a:avLst/>
          </a:prstGeom>
          <a:noFill/>
          <a:ln>
            <a:noFill/>
          </a:ln>
        </p:spPr>
      </p:pic>
      <p:pic>
        <p:nvPicPr>
          <p:cNvPr id="317" name="Google Shape;317;g1a46222ae23_0_33"/>
          <p:cNvPicPr preferRelativeResize="0"/>
          <p:nvPr/>
        </p:nvPicPr>
        <p:blipFill rotWithShape="1">
          <a:blip r:embed="rId4">
            <a:alphaModFix/>
          </a:blip>
          <a:srcRect b="0" l="43655" r="0" t="0"/>
          <a:stretch/>
        </p:blipFill>
        <p:spPr>
          <a:xfrm>
            <a:off x="4903625" y="2350800"/>
            <a:ext cx="5672474" cy="3884900"/>
          </a:xfrm>
          <a:prstGeom prst="rect">
            <a:avLst/>
          </a:prstGeom>
          <a:noFill/>
          <a:ln>
            <a:noFill/>
          </a:ln>
        </p:spPr>
      </p:pic>
      <p:sp>
        <p:nvSpPr>
          <p:cNvPr id="318" name="Google Shape;318;g1a46222ae23_0_33"/>
          <p:cNvSpPr/>
          <p:nvPr/>
        </p:nvSpPr>
        <p:spPr>
          <a:xfrm>
            <a:off x="2172084" y="3495861"/>
            <a:ext cx="2384400" cy="2316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1a46222ae23_0_33"/>
          <p:cNvSpPr txBox="1"/>
          <p:nvPr/>
        </p:nvSpPr>
        <p:spPr>
          <a:xfrm>
            <a:off x="675750" y="209250"/>
            <a:ext cx="10840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solidFill>
                  <a:schemeClr val="accent2"/>
                </a:solidFill>
              </a:rPr>
              <a:t>02 Preprocessing</a:t>
            </a:r>
            <a:endParaRPr sz="4800">
              <a:solidFill>
                <a:schemeClr val="dk1"/>
              </a:solidFill>
            </a:endParaRPr>
          </a:p>
        </p:txBody>
      </p:sp>
      <p:cxnSp>
        <p:nvCxnSpPr>
          <p:cNvPr id="320" name="Google Shape;320;g1a46222ae23_0_33"/>
          <p:cNvCxnSpPr/>
          <p:nvPr/>
        </p:nvCxnSpPr>
        <p:spPr>
          <a:xfrm>
            <a:off x="580500" y="1132650"/>
            <a:ext cx="12300" cy="5373300"/>
          </a:xfrm>
          <a:prstGeom prst="straightConnector1">
            <a:avLst/>
          </a:prstGeom>
          <a:noFill/>
          <a:ln cap="flat" cmpd="sng" w="28575">
            <a:solidFill>
              <a:schemeClr val="dk2"/>
            </a:solidFill>
            <a:prstDash val="lgDashDot"/>
            <a:round/>
            <a:headEnd len="med" w="med" type="none"/>
            <a:tailEnd len="med" w="med" type="triangle"/>
          </a:ln>
        </p:spPr>
      </p:cxnSp>
      <p:sp>
        <p:nvSpPr>
          <p:cNvPr id="321" name="Google Shape;321;g1a46222ae23_0_33"/>
          <p:cNvSpPr/>
          <p:nvPr/>
        </p:nvSpPr>
        <p:spPr>
          <a:xfrm>
            <a:off x="420750" y="1376400"/>
            <a:ext cx="331800" cy="353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1a46222ae23_0_82"/>
          <p:cNvSpPr/>
          <p:nvPr/>
        </p:nvSpPr>
        <p:spPr>
          <a:xfrm>
            <a:off x="-6" y="313196"/>
            <a:ext cx="580500" cy="715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8" name="Google Shape;328;g1a46222ae23_0_82"/>
          <p:cNvSpPr txBox="1"/>
          <p:nvPr/>
        </p:nvSpPr>
        <p:spPr>
          <a:xfrm>
            <a:off x="828150" y="1285050"/>
            <a:ext cx="10840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rPr>
              <a:t>Split dataset</a:t>
            </a:r>
            <a:endParaRPr b="1" sz="2400">
              <a:solidFill>
                <a:schemeClr val="dk1"/>
              </a:solidFill>
            </a:endParaRPr>
          </a:p>
        </p:txBody>
      </p:sp>
      <p:pic>
        <p:nvPicPr>
          <p:cNvPr id="329" name="Google Shape;329;g1a46222ae23_0_82"/>
          <p:cNvPicPr preferRelativeResize="0"/>
          <p:nvPr/>
        </p:nvPicPr>
        <p:blipFill>
          <a:blip r:embed="rId3">
            <a:alphaModFix/>
          </a:blip>
          <a:stretch>
            <a:fillRect/>
          </a:stretch>
        </p:blipFill>
        <p:spPr>
          <a:xfrm>
            <a:off x="3320425" y="1028700"/>
            <a:ext cx="5382550" cy="5694350"/>
          </a:xfrm>
          <a:prstGeom prst="rect">
            <a:avLst/>
          </a:prstGeom>
          <a:noFill/>
          <a:ln>
            <a:noFill/>
          </a:ln>
        </p:spPr>
      </p:pic>
      <p:sp>
        <p:nvSpPr>
          <p:cNvPr id="330" name="Google Shape;330;g1a46222ae23_0_82"/>
          <p:cNvSpPr txBox="1"/>
          <p:nvPr/>
        </p:nvSpPr>
        <p:spPr>
          <a:xfrm>
            <a:off x="1577950" y="4078375"/>
            <a:ext cx="9176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6000">
                <a:solidFill>
                  <a:srgbClr val="005C95"/>
                </a:solidFill>
                <a:latin typeface="Times New Roman"/>
                <a:ea typeface="Times New Roman"/>
                <a:cs typeface="Times New Roman"/>
                <a:sym typeface="Times New Roman"/>
              </a:rPr>
              <a:t>8</a:t>
            </a:r>
            <a:r>
              <a:rPr b="1" i="1" lang="en-US" sz="6000">
                <a:solidFill>
                  <a:srgbClr val="005C95"/>
                </a:solidFill>
                <a:latin typeface="Times New Roman"/>
                <a:ea typeface="Times New Roman"/>
                <a:cs typeface="Times New Roman"/>
                <a:sym typeface="Times New Roman"/>
              </a:rPr>
              <a:t>0%                              20%</a:t>
            </a:r>
            <a:endParaRPr b="1" i="1" sz="6000">
              <a:solidFill>
                <a:srgbClr val="005C95"/>
              </a:solidFill>
              <a:latin typeface="Times New Roman"/>
              <a:ea typeface="Times New Roman"/>
              <a:cs typeface="Times New Roman"/>
              <a:sym typeface="Times New Roman"/>
            </a:endParaRPr>
          </a:p>
        </p:txBody>
      </p:sp>
      <p:cxnSp>
        <p:nvCxnSpPr>
          <p:cNvPr id="331" name="Google Shape;331;g1a46222ae23_0_82"/>
          <p:cNvCxnSpPr/>
          <p:nvPr/>
        </p:nvCxnSpPr>
        <p:spPr>
          <a:xfrm>
            <a:off x="3180175" y="4673150"/>
            <a:ext cx="327600" cy="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g1a46222ae23_0_82"/>
          <p:cNvCxnSpPr/>
          <p:nvPr/>
        </p:nvCxnSpPr>
        <p:spPr>
          <a:xfrm rot="10800000">
            <a:off x="8532975" y="4673150"/>
            <a:ext cx="230700" cy="0"/>
          </a:xfrm>
          <a:prstGeom prst="straightConnector1">
            <a:avLst/>
          </a:prstGeom>
          <a:noFill/>
          <a:ln cap="flat" cmpd="sng" w="9525">
            <a:solidFill>
              <a:schemeClr val="dk2"/>
            </a:solidFill>
            <a:prstDash val="solid"/>
            <a:round/>
            <a:headEnd len="med" w="med" type="none"/>
            <a:tailEnd len="med" w="med" type="triangle"/>
          </a:ln>
        </p:spPr>
      </p:cxnSp>
      <p:sp>
        <p:nvSpPr>
          <p:cNvPr id="333" name="Google Shape;333;g1a46222ae23_0_82"/>
          <p:cNvSpPr txBox="1"/>
          <p:nvPr/>
        </p:nvSpPr>
        <p:spPr>
          <a:xfrm>
            <a:off x="675750" y="209250"/>
            <a:ext cx="10840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solidFill>
                  <a:schemeClr val="accent2"/>
                </a:solidFill>
              </a:rPr>
              <a:t>02 Preprocessing</a:t>
            </a:r>
            <a:endParaRPr sz="4800">
              <a:solidFill>
                <a:schemeClr val="dk1"/>
              </a:solidFill>
            </a:endParaRPr>
          </a:p>
        </p:txBody>
      </p:sp>
      <p:cxnSp>
        <p:nvCxnSpPr>
          <p:cNvPr id="334" name="Google Shape;334;g1a46222ae23_0_82"/>
          <p:cNvCxnSpPr/>
          <p:nvPr/>
        </p:nvCxnSpPr>
        <p:spPr>
          <a:xfrm>
            <a:off x="580500" y="1132650"/>
            <a:ext cx="12300" cy="5373300"/>
          </a:xfrm>
          <a:prstGeom prst="straightConnector1">
            <a:avLst/>
          </a:prstGeom>
          <a:noFill/>
          <a:ln cap="flat" cmpd="sng" w="28575">
            <a:solidFill>
              <a:schemeClr val="dk2"/>
            </a:solidFill>
            <a:prstDash val="lgDashDot"/>
            <a:round/>
            <a:headEnd len="med" w="med" type="none"/>
            <a:tailEnd len="med" w="med" type="triangle"/>
          </a:ln>
        </p:spPr>
      </p:cxnSp>
      <p:sp>
        <p:nvSpPr>
          <p:cNvPr id="335" name="Google Shape;335;g1a46222ae23_0_82"/>
          <p:cNvSpPr/>
          <p:nvPr/>
        </p:nvSpPr>
        <p:spPr>
          <a:xfrm>
            <a:off x="420750" y="1376400"/>
            <a:ext cx="331800" cy="353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1a46222ae23_0_43"/>
          <p:cNvSpPr/>
          <p:nvPr/>
        </p:nvSpPr>
        <p:spPr>
          <a:xfrm>
            <a:off x="-6" y="313196"/>
            <a:ext cx="580500" cy="715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2" name="Google Shape;342;g1a46222ae23_0_43"/>
          <p:cNvSpPr txBox="1"/>
          <p:nvPr/>
        </p:nvSpPr>
        <p:spPr>
          <a:xfrm>
            <a:off x="675750" y="209250"/>
            <a:ext cx="10840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solidFill>
                  <a:schemeClr val="accent2"/>
                </a:solidFill>
              </a:rPr>
              <a:t>03 Models</a:t>
            </a:r>
            <a:endParaRPr sz="4800">
              <a:solidFill>
                <a:schemeClr val="dk1"/>
              </a:solidFill>
            </a:endParaRPr>
          </a:p>
        </p:txBody>
      </p:sp>
      <p:cxnSp>
        <p:nvCxnSpPr>
          <p:cNvPr id="343" name="Google Shape;343;g1a46222ae23_0_43"/>
          <p:cNvCxnSpPr/>
          <p:nvPr/>
        </p:nvCxnSpPr>
        <p:spPr>
          <a:xfrm>
            <a:off x="837525" y="1116700"/>
            <a:ext cx="8100" cy="5403000"/>
          </a:xfrm>
          <a:prstGeom prst="straightConnector1">
            <a:avLst/>
          </a:prstGeom>
          <a:noFill/>
          <a:ln cap="flat" cmpd="sng" w="28575">
            <a:solidFill>
              <a:schemeClr val="dk2"/>
            </a:solidFill>
            <a:prstDash val="lgDashDot"/>
            <a:round/>
            <a:headEnd len="med" w="med" type="none"/>
            <a:tailEnd len="med" w="med" type="triangle"/>
          </a:ln>
        </p:spPr>
      </p:cxnSp>
      <p:sp>
        <p:nvSpPr>
          <p:cNvPr id="344" name="Google Shape;344;g1a46222ae23_0_43"/>
          <p:cNvSpPr/>
          <p:nvPr/>
        </p:nvSpPr>
        <p:spPr>
          <a:xfrm>
            <a:off x="662325" y="1269100"/>
            <a:ext cx="331800" cy="353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1a46222ae23_0_43"/>
          <p:cNvSpPr txBox="1"/>
          <p:nvPr/>
        </p:nvSpPr>
        <p:spPr>
          <a:xfrm>
            <a:off x="1214975" y="1191850"/>
            <a:ext cx="10180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Times New Roman"/>
                <a:ea typeface="Times New Roman"/>
                <a:cs typeface="Times New Roman"/>
                <a:sym typeface="Times New Roman"/>
              </a:rPr>
              <a:t>def multiple linear regression class:</a:t>
            </a:r>
            <a:endParaRPr sz="2100">
              <a:latin typeface="Times New Roman"/>
              <a:ea typeface="Times New Roman"/>
              <a:cs typeface="Times New Roman"/>
              <a:sym typeface="Times New Roman"/>
            </a:endParaRPr>
          </a:p>
        </p:txBody>
      </p:sp>
      <p:cxnSp>
        <p:nvCxnSpPr>
          <p:cNvPr id="346" name="Google Shape;346;g1a46222ae23_0_43"/>
          <p:cNvCxnSpPr/>
          <p:nvPr/>
        </p:nvCxnSpPr>
        <p:spPr>
          <a:xfrm>
            <a:off x="818925" y="1718950"/>
            <a:ext cx="1269000" cy="13500"/>
          </a:xfrm>
          <a:prstGeom prst="straightConnector1">
            <a:avLst/>
          </a:prstGeom>
          <a:noFill/>
          <a:ln cap="flat" cmpd="sng" w="9525">
            <a:solidFill>
              <a:schemeClr val="dk2"/>
            </a:solidFill>
            <a:prstDash val="solid"/>
            <a:round/>
            <a:headEnd len="med" w="med" type="none"/>
            <a:tailEnd len="med" w="med" type="triangle"/>
          </a:ln>
        </p:spPr>
      </p:cxnSp>
      <p:sp>
        <p:nvSpPr>
          <p:cNvPr id="347" name="Google Shape;347;g1a46222ae23_0_43"/>
          <p:cNvSpPr/>
          <p:nvPr/>
        </p:nvSpPr>
        <p:spPr>
          <a:xfrm>
            <a:off x="2195608" y="1626250"/>
            <a:ext cx="2115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1a46222ae23_0_43"/>
          <p:cNvSpPr/>
          <p:nvPr/>
        </p:nvSpPr>
        <p:spPr>
          <a:xfrm>
            <a:off x="2196200" y="2291988"/>
            <a:ext cx="2103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1a46222ae23_0_43"/>
          <p:cNvSpPr txBox="1"/>
          <p:nvPr/>
        </p:nvSpPr>
        <p:spPr>
          <a:xfrm>
            <a:off x="2463900" y="1578450"/>
            <a:ext cx="7264200" cy="23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def __init__ () method: to make sure the input value</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def predict () method: </a:t>
            </a:r>
            <a:r>
              <a:rPr lang="en-US" sz="1800">
                <a:solidFill>
                  <a:schemeClr val="dk1"/>
                </a:solidFill>
                <a:latin typeface="Times New Roman"/>
                <a:ea typeface="Times New Roman"/>
                <a:cs typeface="Times New Roman"/>
                <a:sym typeface="Times New Roman"/>
              </a:rPr>
              <a:t>training model and get prediction</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def plot</a:t>
            </a:r>
            <a:r>
              <a:rPr lang="en-US" sz="1800">
                <a:solidFill>
                  <a:schemeClr val="dk1"/>
                </a:solidFill>
                <a:latin typeface="Times New Roman"/>
                <a:ea typeface="Times New Roman"/>
                <a:cs typeface="Times New Roman"/>
                <a:sym typeface="Times New Roman"/>
              </a:rPr>
              <a:t> () </a:t>
            </a:r>
            <a:r>
              <a:rPr lang="en-US" sz="1800">
                <a:solidFill>
                  <a:schemeClr val="dk1"/>
                </a:solidFill>
                <a:latin typeface="Times New Roman"/>
                <a:ea typeface="Times New Roman"/>
                <a:cs typeface="Times New Roman"/>
                <a:sym typeface="Times New Roman"/>
              </a:rPr>
              <a:t>method: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def error() method: calculate the R2 score for this model</a:t>
            </a:r>
            <a:endParaRPr sz="1800">
              <a:solidFill>
                <a:schemeClr val="dk1"/>
              </a:solidFill>
              <a:latin typeface="Times New Roman"/>
              <a:ea typeface="Times New Roman"/>
              <a:cs typeface="Times New Roman"/>
              <a:sym typeface="Times New Roman"/>
            </a:endParaRPr>
          </a:p>
        </p:txBody>
      </p:sp>
      <p:sp>
        <p:nvSpPr>
          <p:cNvPr id="350" name="Google Shape;350;g1a46222ae23_0_43"/>
          <p:cNvSpPr/>
          <p:nvPr/>
        </p:nvSpPr>
        <p:spPr>
          <a:xfrm>
            <a:off x="2196200" y="2936825"/>
            <a:ext cx="2103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1a46222ae23_0_43"/>
          <p:cNvSpPr/>
          <p:nvPr/>
        </p:nvSpPr>
        <p:spPr>
          <a:xfrm>
            <a:off x="2196200" y="3561088"/>
            <a:ext cx="2103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2" name="Google Shape;352;g1a46222ae23_0_43"/>
          <p:cNvPicPr preferRelativeResize="0"/>
          <p:nvPr/>
        </p:nvPicPr>
        <p:blipFill>
          <a:blip r:embed="rId3">
            <a:alphaModFix/>
          </a:blip>
          <a:stretch>
            <a:fillRect/>
          </a:stretch>
        </p:blipFill>
        <p:spPr>
          <a:xfrm>
            <a:off x="8197612" y="4363425"/>
            <a:ext cx="3892434" cy="2086150"/>
          </a:xfrm>
          <a:prstGeom prst="rect">
            <a:avLst/>
          </a:prstGeom>
          <a:noFill/>
          <a:ln>
            <a:noFill/>
          </a:ln>
        </p:spPr>
      </p:pic>
      <p:sp>
        <p:nvSpPr>
          <p:cNvPr id="353" name="Google Shape;353;g1a46222ae23_0_43"/>
          <p:cNvSpPr/>
          <p:nvPr/>
        </p:nvSpPr>
        <p:spPr>
          <a:xfrm>
            <a:off x="2195608" y="4348800"/>
            <a:ext cx="2115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1a46222ae23_0_43"/>
          <p:cNvSpPr/>
          <p:nvPr/>
        </p:nvSpPr>
        <p:spPr>
          <a:xfrm>
            <a:off x="2196200" y="5014538"/>
            <a:ext cx="2103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1a46222ae23_0_43"/>
          <p:cNvSpPr txBox="1"/>
          <p:nvPr/>
        </p:nvSpPr>
        <p:spPr>
          <a:xfrm>
            <a:off x="2406500" y="4219700"/>
            <a:ext cx="6044700" cy="23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def __init__() : attributes initialization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def predict(): fit model &amp; output house price prediction</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def plot(): plot prediction results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def accuracy(): calculate model accuracy, output R2 value</a:t>
            </a:r>
            <a:endParaRPr sz="1800">
              <a:solidFill>
                <a:schemeClr val="dk1"/>
              </a:solidFill>
              <a:latin typeface="Times New Roman"/>
              <a:ea typeface="Times New Roman"/>
              <a:cs typeface="Times New Roman"/>
              <a:sym typeface="Times New Roman"/>
            </a:endParaRPr>
          </a:p>
        </p:txBody>
      </p:sp>
      <p:sp>
        <p:nvSpPr>
          <p:cNvPr id="356" name="Google Shape;356;g1a46222ae23_0_43"/>
          <p:cNvSpPr/>
          <p:nvPr/>
        </p:nvSpPr>
        <p:spPr>
          <a:xfrm>
            <a:off x="2196200" y="5659375"/>
            <a:ext cx="2103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1a46222ae23_0_43"/>
          <p:cNvSpPr/>
          <p:nvPr/>
        </p:nvSpPr>
        <p:spPr>
          <a:xfrm>
            <a:off x="2196200" y="6283638"/>
            <a:ext cx="2103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8" name="Google Shape;358;g1a46222ae23_0_43"/>
          <p:cNvCxnSpPr/>
          <p:nvPr/>
        </p:nvCxnSpPr>
        <p:spPr>
          <a:xfrm>
            <a:off x="818925" y="4441500"/>
            <a:ext cx="1269000" cy="13500"/>
          </a:xfrm>
          <a:prstGeom prst="straightConnector1">
            <a:avLst/>
          </a:prstGeom>
          <a:noFill/>
          <a:ln cap="flat" cmpd="sng" w="9525">
            <a:solidFill>
              <a:schemeClr val="dk2"/>
            </a:solidFill>
            <a:prstDash val="solid"/>
            <a:round/>
            <a:headEnd len="med" w="med" type="none"/>
            <a:tailEnd len="med" w="med" type="triangle"/>
          </a:ln>
        </p:spPr>
      </p:cxnSp>
      <p:sp>
        <p:nvSpPr>
          <p:cNvPr id="359" name="Google Shape;359;g1a46222ae23_0_43"/>
          <p:cNvSpPr/>
          <p:nvPr/>
        </p:nvSpPr>
        <p:spPr>
          <a:xfrm>
            <a:off x="675750" y="3983175"/>
            <a:ext cx="331800" cy="353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1a46222ae23_0_43"/>
          <p:cNvSpPr txBox="1"/>
          <p:nvPr/>
        </p:nvSpPr>
        <p:spPr>
          <a:xfrm>
            <a:off x="1113550" y="3905925"/>
            <a:ext cx="10180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Times New Roman"/>
                <a:ea typeface="Times New Roman"/>
                <a:cs typeface="Times New Roman"/>
                <a:sym typeface="Times New Roman"/>
              </a:rPr>
              <a:t>def regression tree class: </a:t>
            </a:r>
            <a:endParaRPr sz="21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g1a4765f0ce2_2_2"/>
          <p:cNvPicPr preferRelativeResize="0"/>
          <p:nvPr/>
        </p:nvPicPr>
        <p:blipFill>
          <a:blip r:embed="rId3">
            <a:alphaModFix/>
          </a:blip>
          <a:stretch>
            <a:fillRect/>
          </a:stretch>
        </p:blipFill>
        <p:spPr>
          <a:xfrm>
            <a:off x="5805325" y="1590075"/>
            <a:ext cx="5630750" cy="3915124"/>
          </a:xfrm>
          <a:prstGeom prst="rect">
            <a:avLst/>
          </a:prstGeom>
          <a:noFill/>
          <a:ln>
            <a:noFill/>
          </a:ln>
        </p:spPr>
      </p:pic>
      <p:sp>
        <p:nvSpPr>
          <p:cNvPr id="367" name="Google Shape;367;g1a4765f0ce2_2_2"/>
          <p:cNvSpPr/>
          <p:nvPr/>
        </p:nvSpPr>
        <p:spPr>
          <a:xfrm>
            <a:off x="-6" y="313196"/>
            <a:ext cx="580500" cy="715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8" name="Google Shape;368;g1a4765f0ce2_2_2"/>
          <p:cNvSpPr txBox="1"/>
          <p:nvPr/>
        </p:nvSpPr>
        <p:spPr>
          <a:xfrm>
            <a:off x="947125" y="1237200"/>
            <a:ext cx="10840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rPr>
              <a:t>R2 score </a:t>
            </a:r>
            <a:endParaRPr b="1" sz="2400">
              <a:solidFill>
                <a:schemeClr val="dk1"/>
              </a:solidFill>
            </a:endParaRPr>
          </a:p>
        </p:txBody>
      </p:sp>
      <p:pic>
        <p:nvPicPr>
          <p:cNvPr id="369" name="Google Shape;369;g1a4765f0ce2_2_2"/>
          <p:cNvPicPr preferRelativeResize="0"/>
          <p:nvPr/>
        </p:nvPicPr>
        <p:blipFill>
          <a:blip r:embed="rId4">
            <a:alphaModFix/>
          </a:blip>
          <a:stretch>
            <a:fillRect/>
          </a:stretch>
        </p:blipFill>
        <p:spPr>
          <a:xfrm>
            <a:off x="795100" y="2430400"/>
            <a:ext cx="4807925" cy="2234475"/>
          </a:xfrm>
          <a:prstGeom prst="rect">
            <a:avLst/>
          </a:prstGeom>
          <a:noFill/>
          <a:ln>
            <a:noFill/>
          </a:ln>
        </p:spPr>
      </p:pic>
      <p:sp>
        <p:nvSpPr>
          <p:cNvPr id="370" name="Google Shape;370;g1a4765f0ce2_2_2"/>
          <p:cNvSpPr txBox="1"/>
          <p:nvPr/>
        </p:nvSpPr>
        <p:spPr>
          <a:xfrm>
            <a:off x="675750" y="209250"/>
            <a:ext cx="10840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solidFill>
                  <a:schemeClr val="accent2"/>
                </a:solidFill>
              </a:rPr>
              <a:t>03 Models</a:t>
            </a:r>
            <a:endParaRPr sz="4800">
              <a:solidFill>
                <a:schemeClr val="dk1"/>
              </a:solidFill>
            </a:endParaRPr>
          </a:p>
        </p:txBody>
      </p:sp>
      <p:cxnSp>
        <p:nvCxnSpPr>
          <p:cNvPr id="371" name="Google Shape;371;g1a4765f0ce2_2_2"/>
          <p:cNvCxnSpPr/>
          <p:nvPr/>
        </p:nvCxnSpPr>
        <p:spPr>
          <a:xfrm>
            <a:off x="580500" y="1132650"/>
            <a:ext cx="12300" cy="5373300"/>
          </a:xfrm>
          <a:prstGeom prst="straightConnector1">
            <a:avLst/>
          </a:prstGeom>
          <a:noFill/>
          <a:ln cap="flat" cmpd="sng" w="28575">
            <a:solidFill>
              <a:schemeClr val="dk2"/>
            </a:solidFill>
            <a:prstDash val="lgDashDot"/>
            <a:round/>
            <a:headEnd len="med" w="med" type="none"/>
            <a:tailEnd len="med" w="med" type="triangle"/>
          </a:ln>
        </p:spPr>
      </p:cxnSp>
      <p:sp>
        <p:nvSpPr>
          <p:cNvPr id="372" name="Google Shape;372;g1a4765f0ce2_2_2"/>
          <p:cNvSpPr/>
          <p:nvPr/>
        </p:nvSpPr>
        <p:spPr>
          <a:xfrm>
            <a:off x="420750" y="1376400"/>
            <a:ext cx="331800" cy="353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1a4765f0ce2_0_6"/>
          <p:cNvSpPr/>
          <p:nvPr/>
        </p:nvSpPr>
        <p:spPr>
          <a:xfrm>
            <a:off x="-6" y="313196"/>
            <a:ext cx="580500" cy="715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79" name="Google Shape;379;g1a4765f0ce2_0_6"/>
          <p:cNvCxnSpPr/>
          <p:nvPr/>
        </p:nvCxnSpPr>
        <p:spPr>
          <a:xfrm flipH="1">
            <a:off x="818925" y="1116700"/>
            <a:ext cx="18600" cy="5389200"/>
          </a:xfrm>
          <a:prstGeom prst="straightConnector1">
            <a:avLst/>
          </a:prstGeom>
          <a:noFill/>
          <a:ln cap="flat" cmpd="sng" w="28575">
            <a:solidFill>
              <a:schemeClr val="dk2"/>
            </a:solidFill>
            <a:prstDash val="lgDashDot"/>
            <a:round/>
            <a:headEnd len="med" w="med" type="none"/>
            <a:tailEnd len="med" w="med" type="triangle"/>
          </a:ln>
        </p:spPr>
      </p:cxnSp>
      <p:sp>
        <p:nvSpPr>
          <p:cNvPr id="380" name="Google Shape;380;g1a4765f0ce2_0_6"/>
          <p:cNvSpPr/>
          <p:nvPr/>
        </p:nvSpPr>
        <p:spPr>
          <a:xfrm>
            <a:off x="675750" y="2250475"/>
            <a:ext cx="331800" cy="353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1a4765f0ce2_0_6"/>
          <p:cNvSpPr txBox="1"/>
          <p:nvPr/>
        </p:nvSpPr>
        <p:spPr>
          <a:xfrm>
            <a:off x="1113550" y="2173225"/>
            <a:ext cx="10180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Times New Roman"/>
                <a:ea typeface="Times New Roman"/>
                <a:cs typeface="Times New Roman"/>
                <a:sym typeface="Times New Roman"/>
              </a:rPr>
              <a:t>Class XGboost</a:t>
            </a:r>
            <a:endParaRPr sz="2100">
              <a:latin typeface="Times New Roman"/>
              <a:ea typeface="Times New Roman"/>
              <a:cs typeface="Times New Roman"/>
              <a:sym typeface="Times New Roman"/>
            </a:endParaRPr>
          </a:p>
        </p:txBody>
      </p:sp>
      <p:cxnSp>
        <p:nvCxnSpPr>
          <p:cNvPr id="382" name="Google Shape;382;g1a4765f0ce2_0_6"/>
          <p:cNvCxnSpPr/>
          <p:nvPr/>
        </p:nvCxnSpPr>
        <p:spPr>
          <a:xfrm>
            <a:off x="818925" y="3397200"/>
            <a:ext cx="1269000" cy="13500"/>
          </a:xfrm>
          <a:prstGeom prst="straightConnector1">
            <a:avLst/>
          </a:prstGeom>
          <a:noFill/>
          <a:ln cap="flat" cmpd="sng" w="9525">
            <a:solidFill>
              <a:schemeClr val="dk2"/>
            </a:solidFill>
            <a:prstDash val="solid"/>
            <a:round/>
            <a:headEnd len="med" w="med" type="none"/>
            <a:tailEnd len="med" w="med" type="triangle"/>
          </a:ln>
        </p:spPr>
      </p:cxnSp>
      <p:sp>
        <p:nvSpPr>
          <p:cNvPr id="383" name="Google Shape;383;g1a4765f0ce2_0_6"/>
          <p:cNvSpPr/>
          <p:nvPr/>
        </p:nvSpPr>
        <p:spPr>
          <a:xfrm>
            <a:off x="2251958" y="3174300"/>
            <a:ext cx="2115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1a4765f0ce2_0_6"/>
          <p:cNvSpPr/>
          <p:nvPr/>
        </p:nvSpPr>
        <p:spPr>
          <a:xfrm>
            <a:off x="2252550" y="3840038"/>
            <a:ext cx="2103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1a4765f0ce2_0_6"/>
          <p:cNvSpPr txBox="1"/>
          <p:nvPr/>
        </p:nvSpPr>
        <p:spPr>
          <a:xfrm>
            <a:off x="2549375" y="3057450"/>
            <a:ext cx="6044700" cy="23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def __init__ () method: to define the input value</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def predict () method: apply model and get prediction</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def plot () method: plot prediction and actually values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def error() method: </a:t>
            </a:r>
            <a:r>
              <a:rPr lang="en-US" sz="1800">
                <a:solidFill>
                  <a:schemeClr val="dk1"/>
                </a:solidFill>
                <a:latin typeface="Times New Roman"/>
                <a:ea typeface="Times New Roman"/>
                <a:cs typeface="Times New Roman"/>
                <a:sym typeface="Times New Roman"/>
              </a:rPr>
              <a:t>calculate</a:t>
            </a:r>
            <a:r>
              <a:rPr lang="en-US" sz="1800">
                <a:solidFill>
                  <a:schemeClr val="dk1"/>
                </a:solidFill>
                <a:latin typeface="Times New Roman"/>
                <a:ea typeface="Times New Roman"/>
                <a:cs typeface="Times New Roman"/>
                <a:sym typeface="Times New Roman"/>
              </a:rPr>
              <a:t> the R2 value</a:t>
            </a:r>
            <a:endParaRPr sz="1800">
              <a:solidFill>
                <a:schemeClr val="dk1"/>
              </a:solidFill>
              <a:latin typeface="Times New Roman"/>
              <a:ea typeface="Times New Roman"/>
              <a:cs typeface="Times New Roman"/>
              <a:sym typeface="Times New Roman"/>
            </a:endParaRPr>
          </a:p>
        </p:txBody>
      </p:sp>
      <p:sp>
        <p:nvSpPr>
          <p:cNvPr id="386" name="Google Shape;386;g1a4765f0ce2_0_6"/>
          <p:cNvSpPr/>
          <p:nvPr/>
        </p:nvSpPr>
        <p:spPr>
          <a:xfrm>
            <a:off x="2252550" y="4484875"/>
            <a:ext cx="2103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1a4765f0ce2_0_6"/>
          <p:cNvSpPr/>
          <p:nvPr/>
        </p:nvSpPr>
        <p:spPr>
          <a:xfrm>
            <a:off x="2252550" y="5109138"/>
            <a:ext cx="210300" cy="198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1a4765f0ce2_0_6"/>
          <p:cNvSpPr txBox="1"/>
          <p:nvPr/>
        </p:nvSpPr>
        <p:spPr>
          <a:xfrm>
            <a:off x="675750" y="209250"/>
            <a:ext cx="10840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solidFill>
                  <a:schemeClr val="accent2"/>
                </a:solidFill>
              </a:rPr>
              <a:t>03 Models</a:t>
            </a:r>
            <a:endParaRPr sz="4800">
              <a:solidFill>
                <a:schemeClr val="dk1"/>
              </a:solidFill>
            </a:endParaRPr>
          </a:p>
        </p:txBody>
      </p:sp>
      <p:pic>
        <p:nvPicPr>
          <p:cNvPr id="389" name="Google Shape;389;g1a4765f0ce2_0_6"/>
          <p:cNvPicPr preferRelativeResize="0"/>
          <p:nvPr/>
        </p:nvPicPr>
        <p:blipFill>
          <a:blip r:embed="rId3">
            <a:alphaModFix/>
          </a:blip>
          <a:stretch>
            <a:fillRect/>
          </a:stretch>
        </p:blipFill>
        <p:spPr>
          <a:xfrm>
            <a:off x="6324625" y="729575"/>
            <a:ext cx="5191625" cy="18813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778495"/>
      </a:dk2>
      <a:lt2>
        <a:srgbClr val="F0F0F0"/>
      </a:lt2>
      <a:accent1>
        <a:srgbClr val="005E98"/>
      </a:accent1>
      <a:accent2>
        <a:srgbClr val="007AC7"/>
      </a:accent2>
      <a:accent3>
        <a:srgbClr val="40A3E1"/>
      </a:accent3>
      <a:accent4>
        <a:srgbClr val="707271"/>
      </a:accent4>
      <a:accent5>
        <a:srgbClr val="898B8A"/>
      </a:accent5>
      <a:accent6>
        <a:srgbClr val="B0B0B0"/>
      </a:accent6>
      <a:hlink>
        <a:srgbClr val="4472C4"/>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2020-07-25T07:06:59Z</dcterms:created>
  <dc:creator>1</dc:creator>
</cp:coreProperties>
</file>