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7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C31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D227-B038-4D76-87AF-4C48E2998AC2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34D7-BD7E-4261-B18B-4308D61F6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36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D227-B038-4D76-87AF-4C48E2998AC2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34D7-BD7E-4261-B18B-4308D61F6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4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D227-B038-4D76-87AF-4C48E2998AC2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34D7-BD7E-4261-B18B-4308D61F6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9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D227-B038-4D76-87AF-4C48E2998AC2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34D7-BD7E-4261-B18B-4308D61F6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84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D227-B038-4D76-87AF-4C48E2998AC2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34D7-BD7E-4261-B18B-4308D61F6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68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D227-B038-4D76-87AF-4C48E2998AC2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34D7-BD7E-4261-B18B-4308D61F6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01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D227-B038-4D76-87AF-4C48E2998AC2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34D7-BD7E-4261-B18B-4308D61F6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73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D227-B038-4D76-87AF-4C48E2998AC2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34D7-BD7E-4261-B18B-4308D61F6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50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D227-B038-4D76-87AF-4C48E2998AC2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34D7-BD7E-4261-B18B-4308D61F6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9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D227-B038-4D76-87AF-4C48E2998AC2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34D7-BD7E-4261-B18B-4308D61F6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4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D227-B038-4D76-87AF-4C48E2998AC2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D34D7-BD7E-4261-B18B-4308D61F6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08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D227-B038-4D76-87AF-4C48E2998AC2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D34D7-BD7E-4261-B18B-4308D61F6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64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741"/>
            <a:ext cx="12192000" cy="688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9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748"/>
            <a:ext cx="12192000" cy="686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2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74" y="13063"/>
            <a:ext cx="12236703" cy="684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0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13"/>
            <a:ext cx="12191999" cy="686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9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0" y="-15388"/>
            <a:ext cx="3641248" cy="6873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331471" y="-15389"/>
            <a:ext cx="6855263" cy="6873389"/>
            <a:chOff x="383249" y="-15389"/>
            <a:chExt cx="6855263" cy="6873389"/>
          </a:xfrm>
        </p:grpSpPr>
        <p:pic>
          <p:nvPicPr>
            <p:cNvPr id="1026" name="Picture 2" descr="https://lh7-rt.googleusercontent.com/docsz/AD_4nXegfV0ZyYjVeFR6eEbLFboa7-gwOJ3mctKZWZ4_drpkXJUjPtSRdLw6e7dVMtN2cwnUtqdvmOrkPRxI5WsLAXy8vv4udQxlB8s7QEQbkSRCUDPrxuzBuoQuJPms2qItPY0Xe7Zd?key=lqNe7pLFBGKnde6-iauNS54h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238"/>
            <a:stretch/>
          </p:blipFill>
          <p:spPr bwMode="auto">
            <a:xfrm>
              <a:off x="383249" y="0"/>
              <a:ext cx="675106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522797" y="0"/>
              <a:ext cx="25941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사용자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회원</a:t>
              </a:r>
              <a:r>
                <a:rPr lang="en-US" altLang="ko-KR" sz="1200" dirty="0"/>
                <a:t>) </a:t>
              </a:r>
              <a:r>
                <a:rPr lang="ko-KR" altLang="en-US" sz="1200" dirty="0"/>
                <a:t>기본 정보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312930" y="0"/>
              <a:ext cx="174438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/>
                <a:t>사용자 상세 프로필 정보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012951" y="-15389"/>
              <a:ext cx="12715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dirty="0"/>
                <a:t>관리자 계정 정보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563053" y="-7695"/>
              <a:ext cx="167545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/>
                <a:t>기술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그룹 분류 </a:t>
              </a:r>
              <a:r>
                <a:rPr lang="ko-KR" altLang="en-US" sz="1000" dirty="0"/>
                <a:t>태그 정보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563053" y="1063109"/>
              <a:ext cx="130035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/>
                <a:t>멘토링 피드백 정보</a:t>
              </a:r>
              <a:endParaRPr lang="ko-KR" altLang="en-US" sz="10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057318" y="1047720"/>
              <a:ext cx="147027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/>
                <a:t>멘토</a:t>
              </a:r>
              <a:r>
                <a:rPr lang="en-US" altLang="ko-KR" sz="1100" dirty="0"/>
                <a:t>-</a:t>
              </a:r>
              <a:r>
                <a:rPr lang="ko-KR" altLang="en-US" sz="1100" dirty="0" err="1"/>
                <a:t>멘티</a:t>
              </a:r>
              <a:r>
                <a:rPr lang="ko-KR" altLang="en-US" sz="1100" dirty="0"/>
                <a:t> 관계 정보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312930" y="1773816"/>
              <a:ext cx="140545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/>
                <a:t>멘토링 요청 정보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65724" y="1663956"/>
              <a:ext cx="4419599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050" dirty="0"/>
                <a:t>사용자와 </a:t>
              </a:r>
              <a:r>
                <a:rPr lang="ko-KR" altLang="en-US" sz="1050" dirty="0" smtClean="0"/>
                <a:t>태그</a:t>
              </a:r>
              <a:r>
                <a:rPr lang="en-US" altLang="ko-KR" sz="1050" dirty="0"/>
                <a:t> </a:t>
              </a:r>
              <a:r>
                <a:rPr lang="ko-KR" altLang="en-US" sz="1050" dirty="0" smtClean="0"/>
                <a:t>연결 </a:t>
              </a:r>
              <a:r>
                <a:rPr lang="ko-KR" altLang="en-US" sz="1050" dirty="0"/>
                <a:t>정보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22797" y="2616258"/>
              <a:ext cx="1574470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50" dirty="0"/>
                <a:t>Q&amp;A </a:t>
              </a:r>
              <a:r>
                <a:rPr lang="ko-KR" altLang="en-US" sz="1050" dirty="0"/>
                <a:t>게시판 질문 정보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312930" y="3097080"/>
              <a:ext cx="1343638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dirty="0"/>
                <a:t>질문과 태그 연결 정보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057513" y="2458521"/>
              <a:ext cx="150554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Q&amp;A </a:t>
              </a:r>
              <a:r>
                <a:rPr lang="ko-KR" altLang="en-US" sz="1000" dirty="0"/>
                <a:t>게시판 답변 정보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605533" y="2350799"/>
              <a:ext cx="1580882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dirty="0"/>
                <a:t>스터디</a:t>
              </a:r>
              <a:r>
                <a:rPr lang="en-US" altLang="ko-KR" sz="900" dirty="0"/>
                <a:t>/</a:t>
              </a:r>
              <a:r>
                <a:rPr lang="ko-KR" altLang="en-US" sz="900" dirty="0"/>
                <a:t>프로젝트 그룹 정보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22797" y="4009140"/>
              <a:ext cx="1218603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/>
                <a:t>그룹과 태그 연결 정보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336599" y="3901418"/>
              <a:ext cx="142218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800" dirty="0"/>
                <a:t>그룹 멤버 정보 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역할 포함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089378" y="3767851"/>
              <a:ext cx="140615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dirty="0"/>
                <a:t>그룹 가입 신청 </a:t>
              </a:r>
              <a:r>
                <a:rPr lang="ko-KR" altLang="en-US" sz="1050" dirty="0" smtClean="0"/>
                <a:t>정보</a:t>
              </a:r>
              <a:endParaRPr lang="ko-KR" altLang="en-US" sz="105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605533" y="3870641"/>
              <a:ext cx="134524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/>
                <a:t>그룹 내 </a:t>
              </a:r>
              <a:r>
                <a:rPr lang="ko-KR" altLang="en-US" sz="1000" dirty="0" err="1" smtClean="0"/>
                <a:t>게시글</a:t>
              </a:r>
              <a:r>
                <a:rPr lang="ko-KR" altLang="en-US" sz="1000" dirty="0" smtClean="0"/>
                <a:t> 정보</a:t>
              </a:r>
              <a:endParaRPr lang="ko-KR" altLang="en-US" sz="10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2797" y="4798121"/>
              <a:ext cx="147348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 smtClean="0"/>
                <a:t>사용자 태그 제안 정보</a:t>
              </a:r>
              <a:endParaRPr lang="ko-KR" altLang="en-US" sz="100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347497" y="5026765"/>
              <a:ext cx="13708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/>
                <a:t>포인트 </a:t>
              </a:r>
              <a:r>
                <a:rPr lang="ko-KR" altLang="en-US" sz="1200" dirty="0" smtClean="0"/>
                <a:t>내역 </a:t>
              </a:r>
              <a:r>
                <a:rPr lang="ko-KR" altLang="en-US" sz="1200" dirty="0"/>
                <a:t>정보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057318" y="5163263"/>
              <a:ext cx="12715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50" dirty="0"/>
                <a:t>사용자 알림 정보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605533" y="5266874"/>
              <a:ext cx="108074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dirty="0"/>
                <a:t>공지사항 정보</a:t>
              </a: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287682" y="2443054"/>
            <a:ext cx="4928036" cy="1052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b="1" i="0" dirty="0" smtClean="0">
                <a:effectLst/>
                <a:latin typeface="IBM Plex Sans"/>
              </a:rPr>
              <a:t>SKALA </a:t>
            </a:r>
            <a:r>
              <a:rPr lang="ko-KR" altLang="en-US" sz="1100" b="1" i="0" dirty="0" smtClean="0">
                <a:effectLst/>
                <a:latin typeface="IBM Plex Sans"/>
              </a:rPr>
              <a:t>교육생과 수료생 간의 멘토링 </a:t>
            </a:r>
            <a:r>
              <a:rPr lang="ko-KR" altLang="en-US" sz="1100" b="1" i="0" dirty="0" err="1" smtClean="0">
                <a:effectLst/>
                <a:latin typeface="IBM Plex Sans"/>
              </a:rPr>
              <a:t>매칭과</a:t>
            </a:r>
            <a:r>
              <a:rPr lang="ko-KR" altLang="en-US" sz="1100" b="1" i="0" dirty="0" smtClean="0">
                <a:effectLst/>
                <a:latin typeface="IBM Plex Sans"/>
              </a:rPr>
              <a:t> </a:t>
            </a:r>
            <a:endParaRPr lang="en-US" altLang="ko-KR" sz="1100" b="1" i="0" dirty="0" smtClean="0">
              <a:effectLst/>
              <a:latin typeface="IBM Plex Sans"/>
            </a:endParaRPr>
          </a:p>
          <a:p>
            <a:pPr>
              <a:lnSpc>
                <a:spcPct val="200000"/>
              </a:lnSpc>
            </a:pPr>
            <a:r>
              <a:rPr lang="ko-KR" altLang="en-US" sz="1100" b="1" i="0" dirty="0" smtClean="0">
                <a:effectLst/>
                <a:latin typeface="IBM Plex Sans"/>
              </a:rPr>
              <a:t>커뮤니티</a:t>
            </a:r>
            <a:r>
              <a:rPr lang="en-US" altLang="ko-KR" sz="1100" b="1" i="0" dirty="0" smtClean="0">
                <a:effectLst/>
                <a:latin typeface="IBM Plex Sans"/>
              </a:rPr>
              <a:t>(Q&amp;A, </a:t>
            </a:r>
            <a:r>
              <a:rPr lang="ko-KR" altLang="en-US" sz="1100" b="1" dirty="0" err="1" smtClean="0">
                <a:latin typeface="IBM Plex Sans"/>
              </a:rPr>
              <a:t>스터디그룹</a:t>
            </a:r>
            <a:r>
              <a:rPr lang="en-US" altLang="ko-KR" sz="1100" b="1" i="0" dirty="0" smtClean="0">
                <a:effectLst/>
                <a:latin typeface="IBM Plex Sans"/>
              </a:rPr>
              <a:t>) </a:t>
            </a:r>
            <a:r>
              <a:rPr lang="ko-KR" altLang="en-US" sz="1100" b="1" i="0" dirty="0" smtClean="0">
                <a:effectLst/>
                <a:latin typeface="IBM Plex Sans"/>
              </a:rPr>
              <a:t>활동을</a:t>
            </a:r>
            <a:r>
              <a:rPr lang="en-US" altLang="ko-KR" sz="1100" b="1" dirty="0">
                <a:latin typeface="IBM Plex Sans"/>
              </a:rPr>
              <a:t> </a:t>
            </a:r>
            <a:endParaRPr lang="en-US" altLang="ko-KR" sz="1100" b="1" dirty="0" smtClean="0">
              <a:latin typeface="IBM Plex Sans"/>
            </a:endParaRPr>
          </a:p>
          <a:p>
            <a:pPr>
              <a:lnSpc>
                <a:spcPct val="200000"/>
              </a:lnSpc>
            </a:pPr>
            <a:r>
              <a:rPr lang="ko-KR" altLang="en-US" sz="1100" b="1" i="0" dirty="0" smtClean="0">
                <a:effectLst/>
                <a:latin typeface="IBM Plex Sans"/>
              </a:rPr>
              <a:t>지원 및 운영하는 웹 기반 네트워킹 플랫폼</a:t>
            </a:r>
            <a:endParaRPr lang="en-US" altLang="ko-KR" sz="1100" b="1" i="0" dirty="0">
              <a:effectLst/>
              <a:latin typeface="IBM Plex Sans"/>
            </a:endParaRPr>
          </a:p>
        </p:txBody>
      </p:sp>
      <p:sp>
        <p:nvSpPr>
          <p:cNvPr id="1024" name="직사각형 1023"/>
          <p:cNvSpPr/>
          <p:nvPr/>
        </p:nvSpPr>
        <p:spPr>
          <a:xfrm>
            <a:off x="389614" y="1534602"/>
            <a:ext cx="95416" cy="5724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TextBox 1024"/>
          <p:cNvSpPr txBox="1"/>
          <p:nvPr/>
        </p:nvSpPr>
        <p:spPr>
          <a:xfrm>
            <a:off x="526999" y="1610095"/>
            <a:ext cx="247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 모델링</a:t>
            </a:r>
            <a:r>
              <a:rPr lang="en-US" altLang="ko-KR" dirty="0" smtClean="0"/>
              <a:t>- ERD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670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854520" y="1232029"/>
            <a:ext cx="7862869" cy="4708774"/>
            <a:chOff x="1598212" y="262392"/>
            <a:chExt cx="9810939" cy="6378549"/>
          </a:xfrm>
        </p:grpSpPr>
        <p:sp>
          <p:nvSpPr>
            <p:cNvPr id="4" name="Freeform 2"/>
            <p:cNvSpPr/>
            <p:nvPr/>
          </p:nvSpPr>
          <p:spPr>
            <a:xfrm>
              <a:off x="1598212" y="262392"/>
              <a:ext cx="4124457" cy="6378549"/>
            </a:xfrm>
            <a:custGeom>
              <a:avLst/>
              <a:gdLst/>
              <a:ahLst/>
              <a:cxnLst/>
              <a:rect l="l" t="t" r="r" b="b"/>
              <a:pathLst>
                <a:path w="6608387" h="9228706">
                  <a:moveTo>
                    <a:pt x="0" y="0"/>
                  </a:moveTo>
                  <a:lnTo>
                    <a:pt x="6608387" y="0"/>
                  </a:lnTo>
                  <a:lnTo>
                    <a:pt x="6608387" y="9228706"/>
                  </a:lnTo>
                  <a:lnTo>
                    <a:pt x="0" y="92287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5" name="Freeform 3"/>
            <p:cNvSpPr/>
            <p:nvPr/>
          </p:nvSpPr>
          <p:spPr>
            <a:xfrm>
              <a:off x="6504167" y="1190597"/>
              <a:ext cx="4904984" cy="4522137"/>
            </a:xfrm>
            <a:custGeom>
              <a:avLst/>
              <a:gdLst/>
              <a:ahLst/>
              <a:cxnLst/>
              <a:rect l="l" t="t" r="r" b="b"/>
              <a:pathLst>
                <a:path w="7226642" h="6903303">
                  <a:moveTo>
                    <a:pt x="0" y="0"/>
                  </a:moveTo>
                  <a:lnTo>
                    <a:pt x="7226643" y="0"/>
                  </a:lnTo>
                  <a:lnTo>
                    <a:pt x="7226643" y="6903303"/>
                  </a:lnTo>
                  <a:lnTo>
                    <a:pt x="0" y="6903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cxnSp>
          <p:nvCxnSpPr>
            <p:cNvPr id="7" name="꺾인 연결선 6"/>
            <p:cNvCxnSpPr/>
            <p:nvPr/>
          </p:nvCxnSpPr>
          <p:spPr>
            <a:xfrm flipV="1">
              <a:off x="5358377" y="4528246"/>
              <a:ext cx="1617169" cy="958611"/>
            </a:xfrm>
            <a:prstGeom prst="bent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꺾인 연결선 9"/>
            <p:cNvCxnSpPr/>
            <p:nvPr/>
          </p:nvCxnSpPr>
          <p:spPr>
            <a:xfrm flipV="1">
              <a:off x="4584517" y="5206813"/>
              <a:ext cx="4742373" cy="807821"/>
            </a:xfrm>
            <a:prstGeom prst="bentConnector3">
              <a:avLst>
                <a:gd name="adj1" fmla="val 50000"/>
              </a:avLst>
            </a:prstGeom>
            <a:ln w="76200">
              <a:headEnd type="triangle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716144" y="444999"/>
            <a:ext cx="375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흐름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-1"/>
            <a:ext cx="12192000" cy="314833"/>
          </a:xfrm>
          <a:prstGeom prst="rect">
            <a:avLst/>
          </a:prstGeom>
          <a:solidFill>
            <a:srgbClr val="FF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-1" y="314832"/>
            <a:ext cx="716145" cy="654316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2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16143" y="444999"/>
            <a:ext cx="393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흐름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 프로필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-1"/>
            <a:ext cx="12192000" cy="314833"/>
          </a:xfrm>
          <a:prstGeom prst="rect">
            <a:avLst/>
          </a:prstGeom>
          <a:solidFill>
            <a:srgbClr val="FF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0" y="314832"/>
            <a:ext cx="588398" cy="654316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https://lh7-rt.googleusercontent.com/docsz/AD_4nXdqcF6UwyO1BjM4SeXyKmaFcZa4nCstNRjYGXq-I9n0g16Z6T5u73CoJ6N0yFpNTttPenL5oUNjJWmeYFW9ugqJWh4TSBa0eI0lAbsnLyfCU-JvCHdscbQSOVdC9pden859WaQm2g?key=lqNe7pLFBGKnde6-iauNS54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904" y="2018327"/>
            <a:ext cx="5141431" cy="334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lh7-rt.googleusercontent.com/docsz/AD_4nXengltEY9aoxMbe5nlkwKcY5qeXV3STxitd6TESUMtzmvEAr89aMtzauXV_1ggNommbiZP5wAkjxFBHrdIcvlHrJSYgva2hw7OKuJfAwGq_wx8Vb2DN4RsJ6MsF81vsW4jbLEHKKg?key=lqNe7pLFBGKnde6-iauNS54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096" y="1062011"/>
            <a:ext cx="4498513" cy="430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연결선 22"/>
          <p:cNvCxnSpPr/>
          <p:nvPr/>
        </p:nvCxnSpPr>
        <p:spPr>
          <a:xfrm>
            <a:off x="5550010" y="814331"/>
            <a:ext cx="0" cy="1203996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550010" y="849434"/>
            <a:ext cx="2218414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7768424" y="814331"/>
            <a:ext cx="0" cy="42607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6514825" y="2806810"/>
            <a:ext cx="1765190" cy="1765190"/>
          </a:xfrm>
          <a:prstGeom prst="ellipse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8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16143" y="444999"/>
            <a:ext cx="324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흐름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프로필 수정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-1"/>
            <a:ext cx="12192000" cy="314833"/>
          </a:xfrm>
          <a:prstGeom prst="rect">
            <a:avLst/>
          </a:prstGeom>
          <a:solidFill>
            <a:srgbClr val="FF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-1" y="314832"/>
            <a:ext cx="716145" cy="654316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https://lh7-rt.googleusercontent.com/docsz/AD_4nXengltEY9aoxMbe5nlkwKcY5qeXV3STxitd6TESUMtzmvEAr89aMtzauXV_1ggNommbiZP5wAkjxFBHrdIcvlHrJSYgva2hw7OKuJfAwGq_wx8Vb2DN4RsJ6MsF81vsW4jbLEHKKg?key=lqNe7pLFBGKnde6-iauNS54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52" y="1643566"/>
            <a:ext cx="3874337" cy="370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lh7-rt.googleusercontent.com/docsz/AD_4nXdeIdZ0HGBkMgESAmiinFmMwtZEmyV29C8Mk6LtcVxdQWAw8qxdkG7xmLJD5H6QUq0o9h0q7xhR0kj9ZU2bTbpyJc6lBLkkbMXoHVK5nUKxYeMWdb7KmaZaNwxgpeS1oHbqiFLP?key=lqNe7pLFBGKnde6-iauNS54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264" y="1238384"/>
            <a:ext cx="3761326" cy="486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5279666" y="814331"/>
            <a:ext cx="0" cy="93495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5279666" y="825580"/>
            <a:ext cx="1598212" cy="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6877878" y="814331"/>
            <a:ext cx="0" cy="70436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6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16144" y="444999"/>
            <a:ext cx="344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흐름</a:t>
            </a:r>
            <a:r>
              <a:rPr lang="en-US" altLang="ko-KR" dirty="0" smtClean="0"/>
              <a:t>(Q&amp;A </a:t>
            </a:r>
            <a:r>
              <a:rPr lang="ko-KR" altLang="en-US" dirty="0" smtClean="0"/>
              <a:t>게시판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-1"/>
            <a:ext cx="12192000" cy="314833"/>
          </a:xfrm>
          <a:prstGeom prst="rect">
            <a:avLst/>
          </a:prstGeom>
          <a:solidFill>
            <a:srgbClr val="FF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-1" y="314832"/>
            <a:ext cx="716145" cy="654316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https://lh7-rt.googleusercontent.com/docsz/AD_4nXdqcF6UwyO1BjM4SeXyKmaFcZa4nCstNRjYGXq-I9n0g16Z6T5u73CoJ6N0yFpNTttPenL5oUNjJWmeYFW9ugqJWh4TSBa0eI0lAbsnLyfCU-JvCHdscbQSOVdC9pden859WaQm2g?key=lqNe7pLFBGKnde6-iauNS54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08" y="1879136"/>
            <a:ext cx="5718310" cy="372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lh7-rt.googleusercontent.com/docsz/AD_4nXcN0IdOxqUnFRltiKMkBKhfrcszoKCatRtH2yjQhR_t45bxtColpRERqq9fCIYlALoIco1k3RDlOVKHOa8yhqW38JQ4zADOzpj2lhJidessFbx8nwzmlq17fmySTw6VDIi7NylwFw?key=lqNe7pLFBGKnde6-iauNS54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982" y="2578851"/>
            <a:ext cx="4720003" cy="175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2512612" y="1379637"/>
            <a:ext cx="4985468" cy="826936"/>
            <a:chOff x="2480807" y="1383527"/>
            <a:chExt cx="4985468" cy="826936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2513139" y="1383527"/>
              <a:ext cx="0" cy="826936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화살표 연결선 4"/>
            <p:cNvCxnSpPr/>
            <p:nvPr/>
          </p:nvCxnSpPr>
          <p:spPr>
            <a:xfrm>
              <a:off x="2480807" y="1383527"/>
              <a:ext cx="4985468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직선 화살표 연결선 21"/>
          <p:cNvCxnSpPr/>
          <p:nvPr/>
        </p:nvCxnSpPr>
        <p:spPr>
          <a:xfrm>
            <a:off x="7498080" y="1379637"/>
            <a:ext cx="0" cy="119921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540195" y="5072932"/>
            <a:ext cx="3108960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7649155" y="4215864"/>
            <a:ext cx="0" cy="8570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66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16142" y="444999"/>
            <a:ext cx="528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흐름</a:t>
            </a:r>
            <a:r>
              <a:rPr lang="en-US" altLang="ko-KR" dirty="0" smtClean="0"/>
              <a:t>(Q&amp;A </a:t>
            </a:r>
            <a:r>
              <a:rPr lang="ko-KR" altLang="en-US" dirty="0" smtClean="0"/>
              <a:t>게시판 상세보기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-1"/>
            <a:ext cx="12192000" cy="314833"/>
          </a:xfrm>
          <a:prstGeom prst="rect">
            <a:avLst/>
          </a:prstGeom>
          <a:solidFill>
            <a:srgbClr val="FF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-1" y="314832"/>
            <a:ext cx="716145" cy="654316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https://lh7-rt.googleusercontent.com/docsz/AD_4nXcN0IdOxqUnFRltiKMkBKhfrcszoKCatRtH2yjQhR_t45bxtColpRERqq9fCIYlALoIco1k3RDlOVKHOa8yhqW38JQ4zADOzpj2lhJidessFbx8nwzmlq17fmySTw6VDIi7NylwFw?key=lqNe7pLFBGKnde6-iauNS54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709" y="2282025"/>
            <a:ext cx="5164015" cy="192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lh7-rt.googleusercontent.com/docsz/AD_4nXdsodPHTBzIg7hc6NYMZP57ruk_yJMa-JQzZfQOfLtt6tSnLSmX_S_pwkDVQ3jb0LmZU61BZon2sO-0fGRNlS-BHgUGRBmWqb9r4-QYS1hNU3gLQ8hkuhrYzm6tySIs5wXAxfdi?key=lqNe7pLFBGKnde6-iauNS54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290" y="629665"/>
            <a:ext cx="4629646" cy="576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꺾인 연결선 3"/>
          <p:cNvCxnSpPr/>
          <p:nvPr/>
        </p:nvCxnSpPr>
        <p:spPr>
          <a:xfrm flipV="1">
            <a:off x="3204377" y="1518699"/>
            <a:ext cx="3371352" cy="2266124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7895645" y="2580199"/>
            <a:ext cx="588396" cy="556591"/>
          </a:xfrm>
          <a:prstGeom prst="ellipse">
            <a:avLst/>
          </a:prstGeom>
          <a:noFill/>
          <a:ln w="57150">
            <a:solidFill>
              <a:srgbClr val="FF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5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16143" y="444999"/>
            <a:ext cx="401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흐름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그룹 상세보기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-1"/>
            <a:ext cx="12192000" cy="314833"/>
          </a:xfrm>
          <a:prstGeom prst="rect">
            <a:avLst/>
          </a:prstGeom>
          <a:solidFill>
            <a:srgbClr val="FF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-1" y="314832"/>
            <a:ext cx="716145" cy="654316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https://lh7-rt.googleusercontent.com/docsz/AD_4nXej0-Eh7OTI5j6ATCQXOu_w-g49-cmnxkQQUGebsop0OlLSDUmlyG5oSVUYlDYFAj3MuIW-CWbNOcRMavriSAEgGHbK9x5GjPceoUzgVmrzA69PMMXNWwZEkgkDAl3IsdFF7XDBsw?key=lqNe7pLFBGKnde6-iauNS54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609" y="2393615"/>
            <a:ext cx="4211472" cy="221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lh7-rt.googleusercontent.com/docsz/AD_4nXcSXdICwLEdcnCTC48zcg5NiRUX52KyavGUhf1zWqq6AC9fT5qm0OrsAc0H2KZ9rKCMxpB2pCs39Dnt5ngwDNWeGsRZ3eqh_uBvpOVrPiQNJchLTA0ICxgCbBNZkM8e6rdnETraNg?key=lqNe7pLFBGKnde6-iauNS54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756" y="921574"/>
            <a:ext cx="4206514" cy="463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꺾인 연결선 2"/>
          <p:cNvCxnSpPr/>
          <p:nvPr/>
        </p:nvCxnSpPr>
        <p:spPr>
          <a:xfrm rot="5400000" flipH="1" flipV="1">
            <a:off x="4186363" y="1697606"/>
            <a:ext cx="3093061" cy="2003729"/>
          </a:xfrm>
          <a:prstGeom prst="bentConnector3">
            <a:avLst>
              <a:gd name="adj1" fmla="val 99871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4731026" y="4222143"/>
            <a:ext cx="430" cy="23856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4134678" y="4222143"/>
            <a:ext cx="59634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10169994" y="2466676"/>
            <a:ext cx="771276" cy="771276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28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748"/>
            <a:ext cx="12192000" cy="686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1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16143" y="444999"/>
            <a:ext cx="557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흐름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대시보드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멤버관리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-1"/>
            <a:ext cx="12192000" cy="314833"/>
          </a:xfrm>
          <a:prstGeom prst="rect">
            <a:avLst/>
          </a:prstGeom>
          <a:solidFill>
            <a:srgbClr val="FF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-1" y="314832"/>
            <a:ext cx="716145" cy="654316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016" y="881537"/>
            <a:ext cx="6729043" cy="34369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124" y="2930171"/>
            <a:ext cx="6782388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7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16144" y="444999"/>
            <a:ext cx="562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흐름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콘텐츠 관리와 공지사항 상세보기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-1"/>
            <a:ext cx="12192000" cy="314833"/>
          </a:xfrm>
          <a:prstGeom prst="rect">
            <a:avLst/>
          </a:prstGeom>
          <a:solidFill>
            <a:srgbClr val="FF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-1" y="314832"/>
            <a:ext cx="716145" cy="654316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55" y="1079531"/>
            <a:ext cx="4853056" cy="30269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22" y="3212985"/>
            <a:ext cx="5811458" cy="2809863"/>
          </a:xfrm>
          <a:prstGeom prst="rect">
            <a:avLst/>
          </a:prstGeom>
        </p:spPr>
      </p:pic>
      <p:cxnSp>
        <p:nvCxnSpPr>
          <p:cNvPr id="7" name="꺾인 연결선 6"/>
          <p:cNvCxnSpPr/>
          <p:nvPr/>
        </p:nvCxnSpPr>
        <p:spPr>
          <a:xfrm>
            <a:off x="2999232" y="2450592"/>
            <a:ext cx="5291328" cy="762393"/>
          </a:xfrm>
          <a:prstGeom prst="bentConnector3">
            <a:avLst>
              <a:gd name="adj1" fmla="val 10023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10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716143" y="444999"/>
            <a:ext cx="688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흐름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멘토링 관리와 현황 모니터링 상세보기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-1"/>
            <a:ext cx="12192000" cy="314833"/>
          </a:xfrm>
          <a:prstGeom prst="rect">
            <a:avLst/>
          </a:prstGeom>
          <a:solidFill>
            <a:srgbClr val="FF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-1" y="314832"/>
            <a:ext cx="716145" cy="654316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85" y="944498"/>
            <a:ext cx="7552232" cy="27657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109" y="3361276"/>
            <a:ext cx="5930947" cy="3241175"/>
          </a:xfrm>
          <a:prstGeom prst="rect">
            <a:avLst/>
          </a:prstGeom>
        </p:spPr>
      </p:pic>
      <p:cxnSp>
        <p:nvCxnSpPr>
          <p:cNvPr id="8" name="꺾인 연결선 7"/>
          <p:cNvCxnSpPr/>
          <p:nvPr/>
        </p:nvCxnSpPr>
        <p:spPr>
          <a:xfrm>
            <a:off x="3584448" y="3255264"/>
            <a:ext cx="1780032" cy="1633728"/>
          </a:xfrm>
          <a:prstGeom prst="bentConnector3">
            <a:avLst>
              <a:gd name="adj1" fmla="val 685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90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326577" y="3063196"/>
            <a:ext cx="2254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감사합니다</a:t>
            </a:r>
            <a:endParaRPr lang="ko-KR" altLang="en-US" sz="2800" dirty="0"/>
          </a:p>
        </p:txBody>
      </p:sp>
      <p:sp>
        <p:nvSpPr>
          <p:cNvPr id="19" name="직사각형 18"/>
          <p:cNvSpPr/>
          <p:nvPr/>
        </p:nvSpPr>
        <p:spPr>
          <a:xfrm>
            <a:off x="0" y="-1"/>
            <a:ext cx="12192000" cy="314833"/>
          </a:xfrm>
          <a:prstGeom prst="rect">
            <a:avLst/>
          </a:prstGeom>
          <a:solidFill>
            <a:srgbClr val="FF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-1" y="314832"/>
            <a:ext cx="716145" cy="654316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43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96"/>
            <a:ext cx="12192000" cy="684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7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6" b="12286"/>
          <a:stretch/>
        </p:blipFill>
        <p:spPr>
          <a:xfrm>
            <a:off x="4304212" y="0"/>
            <a:ext cx="6348429" cy="68358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1337" y="3233263"/>
            <a:ext cx="365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멤버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목표 시스템 기능 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33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6402" y="2938868"/>
            <a:ext cx="365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목표 시스템 기능 정의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9" t="4267" r="4369" b="4000"/>
          <a:stretch/>
        </p:blipFill>
        <p:spPr>
          <a:xfrm>
            <a:off x="4315967" y="157759"/>
            <a:ext cx="7265879" cy="652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7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60"/>
            <a:ext cx="12192000" cy="68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928"/>
            <a:ext cx="12198990" cy="685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6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050"/>
            <a:ext cx="12191999" cy="686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3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16"/>
            <a:ext cx="12192000" cy="686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6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190</Words>
  <Application>Microsoft Office PowerPoint</Application>
  <PresentationFormat>와이드스크린</PresentationFormat>
  <Paragraphs>36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IBM Plex 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배민하</dc:creator>
  <cp:lastModifiedBy>Windows 사용자</cp:lastModifiedBy>
  <cp:revision>26</cp:revision>
  <dcterms:created xsi:type="dcterms:W3CDTF">2025-04-21T23:31:29Z</dcterms:created>
  <dcterms:modified xsi:type="dcterms:W3CDTF">2025-04-22T05:45:25Z</dcterms:modified>
</cp:coreProperties>
</file>