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4" r:id="rId9"/>
    <p:sldId id="265" r:id="rId10"/>
    <p:sldId id="267" r:id="rId11"/>
    <p:sldId id="266" r:id="rId12"/>
    <p:sldId id="268" r:id="rId13"/>
    <p:sldId id="269" r:id="rId14"/>
    <p:sldId id="270" r:id="rId15"/>
    <p:sldId id="271" r:id="rId16"/>
    <p:sldId id="272"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34"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2/24/2022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025" y="1198548"/>
            <a:ext cx="8001000" cy="2971801"/>
          </a:xfrm>
        </p:spPr>
        <p:txBody>
          <a:bodyPr/>
          <a:lstStyle/>
          <a:p>
            <a:r>
              <a:rPr lang="en-IN" dirty="0" smtClean="0"/>
              <a:t>FLIGHT PRICE PREDICTION</a:t>
            </a:r>
            <a:endParaRPr lang="en-IN" dirty="0"/>
          </a:p>
        </p:txBody>
      </p:sp>
    </p:spTree>
    <p:extLst>
      <p:ext uri="{BB962C8B-B14F-4D97-AF65-F5344CB8AC3E}">
        <p14:creationId xmlns:p14="http://schemas.microsoft.com/office/powerpoint/2010/main" val="374631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80" y="1026967"/>
            <a:ext cx="5168405" cy="4963635"/>
          </a:xfrm>
          <a:prstGeom prst="rect">
            <a:avLst/>
          </a:prstGeom>
        </p:spPr>
      </p:pic>
    </p:spTree>
    <p:extLst>
      <p:ext uri="{BB962C8B-B14F-4D97-AF65-F5344CB8AC3E}">
        <p14:creationId xmlns:p14="http://schemas.microsoft.com/office/powerpoint/2010/main" val="356968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21" y="5096309"/>
            <a:ext cx="8534400" cy="1507067"/>
          </a:xfrm>
        </p:spPr>
        <p:txBody>
          <a:bodyPr/>
          <a:lstStyle/>
          <a:p>
            <a:r>
              <a:rPr lang="en-IN" b="1" dirty="0" smtClean="0"/>
              <a:t>Bivariate analysis</a:t>
            </a:r>
            <a:endParaRPr lang="en-IN" b="1" dirty="0"/>
          </a:p>
        </p:txBody>
      </p:sp>
      <p:sp>
        <p:nvSpPr>
          <p:cNvPr id="3" name="Text Placeholder 2"/>
          <p:cNvSpPr>
            <a:spLocks noGrp="1"/>
          </p:cNvSpPr>
          <p:nvPr>
            <p:ph type="body" idx="1"/>
          </p:nvPr>
        </p:nvSpPr>
        <p:spPr/>
        <p:txBody>
          <a:bodyPr/>
          <a:lstStyle/>
          <a:p>
            <a:r>
              <a:rPr lang="en-IN" dirty="0" smtClean="0"/>
              <a:t>Price and Airlines</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2080" y="1525159"/>
            <a:ext cx="3589846" cy="3649859"/>
          </a:xfrm>
        </p:spPr>
      </p:pic>
      <p:sp>
        <p:nvSpPr>
          <p:cNvPr id="5" name="Text Placeholder 4"/>
          <p:cNvSpPr>
            <a:spLocks noGrp="1"/>
          </p:cNvSpPr>
          <p:nvPr>
            <p:ph type="body" sz="quarter" idx="3"/>
          </p:nvPr>
        </p:nvSpPr>
        <p:spPr/>
        <p:txBody>
          <a:bodyPr/>
          <a:lstStyle/>
          <a:p>
            <a:r>
              <a:rPr lang="en-IN" dirty="0" smtClean="0"/>
              <a:t>Source and Price</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58283" y="1566543"/>
            <a:ext cx="3498465" cy="3664042"/>
          </a:xfrm>
        </p:spPr>
      </p:pic>
    </p:spTree>
    <p:extLst>
      <p:ext uri="{BB962C8B-B14F-4D97-AF65-F5344CB8AC3E}">
        <p14:creationId xmlns:p14="http://schemas.microsoft.com/office/powerpoint/2010/main" val="382007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N" dirty="0" smtClean="0"/>
              <a:t>Destination and Price</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2080" y="1851668"/>
            <a:ext cx="3916114" cy="4256054"/>
          </a:xfrm>
        </p:spPr>
      </p:pic>
      <p:sp>
        <p:nvSpPr>
          <p:cNvPr id="5" name="Text Placeholder 4"/>
          <p:cNvSpPr>
            <a:spLocks noGrp="1"/>
          </p:cNvSpPr>
          <p:nvPr>
            <p:ph type="body" sz="quarter" idx="3"/>
          </p:nvPr>
        </p:nvSpPr>
        <p:spPr>
          <a:xfrm>
            <a:off x="6079066" y="813986"/>
            <a:ext cx="4665134" cy="576262"/>
          </a:xfrm>
        </p:spPr>
        <p:txBody>
          <a:bodyPr/>
          <a:lstStyle/>
          <a:p>
            <a:r>
              <a:rPr lang="en-IN" dirty="0" smtClean="0"/>
              <a:t>Total Stops and Price</a:t>
            </a:r>
            <a:endParaRPr lang="en-IN"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249" y="1851669"/>
            <a:ext cx="4161803" cy="4325150"/>
          </a:xfrm>
        </p:spPr>
      </p:pic>
    </p:spTree>
    <p:extLst>
      <p:ext uri="{BB962C8B-B14F-4D97-AF65-F5344CB8AC3E}">
        <p14:creationId xmlns:p14="http://schemas.microsoft.com/office/powerpoint/2010/main" val="212476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933" y="5239838"/>
            <a:ext cx="8534400" cy="1507067"/>
          </a:xfrm>
        </p:spPr>
        <p:txBody>
          <a:bodyPr/>
          <a:lstStyle/>
          <a:p>
            <a:r>
              <a:rPr lang="en-IN" u="sng" dirty="0" smtClean="0"/>
              <a:t>correlation</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111" y="378151"/>
            <a:ext cx="6541240" cy="5089262"/>
          </a:xfrm>
        </p:spPr>
      </p:pic>
    </p:spTree>
    <p:extLst>
      <p:ext uri="{BB962C8B-B14F-4D97-AF65-F5344CB8AC3E}">
        <p14:creationId xmlns:p14="http://schemas.microsoft.com/office/powerpoint/2010/main" val="139258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and assumptions</a:t>
            </a:r>
            <a:endParaRPr lang="en-IN" dirty="0"/>
          </a:p>
        </p:txBody>
      </p:sp>
    </p:spTree>
    <p:extLst>
      <p:ext uri="{BB962C8B-B14F-4D97-AF65-F5344CB8AC3E}">
        <p14:creationId xmlns:p14="http://schemas.microsoft.com/office/powerpoint/2010/main" val="250757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69" y="1441072"/>
            <a:ext cx="8534400" cy="3615267"/>
          </a:xfrm>
        </p:spPr>
        <p:txBody>
          <a:bodyPr>
            <a:normAutofit lnSpcReduction="10000"/>
          </a:bodyPr>
          <a:lstStyle/>
          <a:p>
            <a:r>
              <a:rPr lang="en-IN" dirty="0" smtClean="0"/>
              <a:t>Flight fares are expensive in seasons like </a:t>
            </a:r>
            <a:r>
              <a:rPr lang="en-IN" dirty="0" smtClean="0"/>
              <a:t>Christmas</a:t>
            </a:r>
            <a:r>
              <a:rPr lang="en-IN" dirty="0" smtClean="0"/>
              <a:t>, </a:t>
            </a:r>
            <a:r>
              <a:rPr lang="en-IN" dirty="0" smtClean="0"/>
              <a:t>E</a:t>
            </a:r>
            <a:r>
              <a:rPr lang="en-IN" dirty="0" smtClean="0"/>
              <a:t>id </a:t>
            </a:r>
            <a:r>
              <a:rPr lang="en-IN" dirty="0" smtClean="0"/>
              <a:t>in festival season the fare may get expensive.</a:t>
            </a:r>
          </a:p>
          <a:p>
            <a:r>
              <a:rPr lang="en-IN" dirty="0" smtClean="0"/>
              <a:t>In this project we scrapped about the domestic fares.</a:t>
            </a:r>
          </a:p>
          <a:p>
            <a:r>
              <a:rPr lang="en-IN" dirty="0" smtClean="0"/>
              <a:t>Fare may expensive when it demands if we try to book flight in before one day of travelling.</a:t>
            </a:r>
          </a:p>
          <a:p>
            <a:r>
              <a:rPr lang="en-IN" dirty="0" smtClean="0"/>
              <a:t>Get cheap fare if we try to book before 2 weeks.</a:t>
            </a:r>
          </a:p>
          <a:p>
            <a:r>
              <a:rPr lang="en-IN" dirty="0" smtClean="0"/>
              <a:t>If the flight is connected flight it may vary in fare.</a:t>
            </a:r>
          </a:p>
          <a:p>
            <a:r>
              <a:rPr lang="en-IN" dirty="0" smtClean="0"/>
              <a:t>We are looking the fare of economy class in this project, but the business class and first class is really expensive. But it have some </a:t>
            </a:r>
            <a:r>
              <a:rPr lang="en-IN" dirty="0"/>
              <a:t>f</a:t>
            </a:r>
            <a:r>
              <a:rPr lang="en-IN" dirty="0" smtClean="0"/>
              <a:t>eatures.</a:t>
            </a:r>
          </a:p>
          <a:p>
            <a:endParaRPr lang="en-IN" dirty="0"/>
          </a:p>
        </p:txBody>
      </p:sp>
    </p:spTree>
    <p:extLst>
      <p:ext uri="{BB962C8B-B14F-4D97-AF65-F5344CB8AC3E}">
        <p14:creationId xmlns:p14="http://schemas.microsoft.com/office/powerpoint/2010/main" val="70710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Model dashboard</a:t>
            </a:r>
            <a:endParaRPr lang="en-IN" b="1" u="sng" dirty="0"/>
          </a:p>
        </p:txBody>
      </p:sp>
      <p:sp>
        <p:nvSpPr>
          <p:cNvPr id="3" name="Content Placeholder 2"/>
          <p:cNvSpPr>
            <a:spLocks noGrp="1"/>
          </p:cNvSpPr>
          <p:nvPr>
            <p:ph idx="1"/>
          </p:nvPr>
        </p:nvSpPr>
        <p:spPr/>
        <p:txBody>
          <a:bodyPr>
            <a:normAutofit lnSpcReduction="10000"/>
          </a:bodyPr>
          <a:lstStyle/>
          <a:p>
            <a:r>
              <a:rPr lang="en-IN" dirty="0" smtClean="0"/>
              <a:t>Here I used five different models for prediction.</a:t>
            </a:r>
          </a:p>
          <a:p>
            <a:r>
              <a:rPr lang="en-IN" dirty="0" smtClean="0"/>
              <a:t>One ensemble technique random forest and one boosting technique </a:t>
            </a:r>
            <a:r>
              <a:rPr lang="en-IN" dirty="0" smtClean="0"/>
              <a:t>XG</a:t>
            </a:r>
            <a:r>
              <a:rPr lang="en-IN" dirty="0" smtClean="0"/>
              <a:t> </a:t>
            </a:r>
            <a:r>
              <a:rPr lang="en-IN" dirty="0" smtClean="0"/>
              <a:t>boost.</a:t>
            </a:r>
          </a:p>
          <a:p>
            <a:r>
              <a:rPr lang="en-IN" dirty="0" smtClean="0"/>
              <a:t>As we have low data in dataset gives low accuracy, here good accuracy is above 68%.</a:t>
            </a:r>
          </a:p>
          <a:p>
            <a:r>
              <a:rPr lang="en-IN" dirty="0" smtClean="0"/>
              <a:t>To finalize the model I check the cross validation and r2 score for each model.</a:t>
            </a:r>
          </a:p>
          <a:p>
            <a:r>
              <a:rPr lang="en-IN" dirty="0" err="1" smtClean="0"/>
              <a:t>Xg</a:t>
            </a:r>
            <a:r>
              <a:rPr lang="en-IN" dirty="0" smtClean="0"/>
              <a:t> boost have low difference in r2 score and cross validation score.</a:t>
            </a:r>
          </a:p>
          <a:p>
            <a:r>
              <a:rPr lang="en-IN" dirty="0" smtClean="0"/>
              <a:t>So I prefer it as the best model and tuned with best parameters. </a:t>
            </a:r>
            <a:endParaRPr lang="en-IN" dirty="0"/>
          </a:p>
        </p:txBody>
      </p:sp>
    </p:spTree>
    <p:extLst>
      <p:ext uri="{BB962C8B-B14F-4D97-AF65-F5344CB8AC3E}">
        <p14:creationId xmlns:p14="http://schemas.microsoft.com/office/powerpoint/2010/main" val="128441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val="378704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Flight fare may vary while airline company changes.</a:t>
            </a:r>
          </a:p>
          <a:p>
            <a:r>
              <a:rPr lang="en-IN" dirty="0" smtClean="0"/>
              <a:t>Booking flight before two weeks of travelling will give low price and cheap fare.</a:t>
            </a:r>
          </a:p>
          <a:p>
            <a:r>
              <a:rPr lang="en-IN" dirty="0" smtClean="0"/>
              <a:t>Booking the direct flight will vary the fare and gives cheap fare.</a:t>
            </a:r>
          </a:p>
          <a:p>
            <a:r>
              <a:rPr lang="en-IN" dirty="0" smtClean="0"/>
              <a:t>As we check the predictions on domestic airlines, but in international travelling may vary in different ways. Such as the festival seasons the ticket fare may be expensive.</a:t>
            </a:r>
            <a:endParaRPr lang="en-IN" dirty="0"/>
          </a:p>
        </p:txBody>
      </p:sp>
    </p:spTree>
    <p:extLst>
      <p:ext uri="{BB962C8B-B14F-4D97-AF65-F5344CB8AC3E}">
        <p14:creationId xmlns:p14="http://schemas.microsoft.com/office/powerpoint/2010/main" val="260863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AND UNDERSTANDING</a:t>
            </a:r>
            <a:endParaRPr lang="en-IN" dirty="0"/>
          </a:p>
        </p:txBody>
      </p:sp>
    </p:spTree>
    <p:extLst>
      <p:ext uri="{BB962C8B-B14F-4D97-AF65-F5344CB8AC3E}">
        <p14:creationId xmlns:p14="http://schemas.microsoft.com/office/powerpoint/2010/main" val="350404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494" y="848170"/>
            <a:ext cx="8534400" cy="3615267"/>
          </a:xfrm>
        </p:spPr>
        <p:txBody>
          <a:bodyPr/>
          <a:lstStyle/>
          <a:p>
            <a:r>
              <a:rPr lang="en-IN" dirty="0" smtClean="0"/>
              <a:t>As we all know, we can get flight fare for cheap and expensive. When we try to book a flight ticket today, for travelling tomorrow the fare may get higher. While we try to book flight for 2 weeks before travelling we may get cheap rate. So fare may vary in this factor and also if the flight is not direct to our destination it may also varies. According to the airlines also fare may vary. So this is the problem of this project. Now let’s build a </a:t>
            </a:r>
            <a:r>
              <a:rPr lang="en-IN" smtClean="0"/>
              <a:t>machine learning </a:t>
            </a:r>
            <a:r>
              <a:rPr lang="en-IN" dirty="0" smtClean="0"/>
              <a:t>model what are the factors may affect in flight fare.</a:t>
            </a:r>
            <a:endParaRPr lang="en-IN" dirty="0"/>
          </a:p>
        </p:txBody>
      </p:sp>
    </p:spTree>
    <p:extLst>
      <p:ext uri="{BB962C8B-B14F-4D97-AF65-F5344CB8AC3E}">
        <p14:creationId xmlns:p14="http://schemas.microsoft.com/office/powerpoint/2010/main" val="354330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STEPS AND VISUALIZATIONS</a:t>
            </a:r>
            <a:endParaRPr lang="en-IN" dirty="0"/>
          </a:p>
        </p:txBody>
      </p:sp>
    </p:spTree>
    <p:extLst>
      <p:ext uri="{BB962C8B-B14F-4D97-AF65-F5344CB8AC3E}">
        <p14:creationId xmlns:p14="http://schemas.microsoft.com/office/powerpoint/2010/main" val="314239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00" y="359713"/>
            <a:ext cx="8534400" cy="1507067"/>
          </a:xfrm>
        </p:spPr>
        <p:txBody>
          <a:bodyPr/>
          <a:lstStyle/>
          <a:p>
            <a:r>
              <a:rPr lang="en-IN" b="1" u="sng" dirty="0" err="1" smtClean="0"/>
              <a:t>Eda</a:t>
            </a:r>
            <a:r>
              <a:rPr lang="en-IN" b="1" u="sng" dirty="0" smtClean="0"/>
              <a:t> steps</a:t>
            </a:r>
            <a:endParaRPr lang="en-IN" b="1" u="sng" dirty="0"/>
          </a:p>
        </p:txBody>
      </p:sp>
      <p:sp>
        <p:nvSpPr>
          <p:cNvPr id="3" name="Content Placeholder 2"/>
          <p:cNvSpPr>
            <a:spLocks noGrp="1"/>
          </p:cNvSpPr>
          <p:nvPr>
            <p:ph idx="1"/>
          </p:nvPr>
        </p:nvSpPr>
        <p:spPr>
          <a:xfrm>
            <a:off x="504750" y="2053128"/>
            <a:ext cx="8534400" cy="3615267"/>
          </a:xfrm>
        </p:spPr>
        <p:txBody>
          <a:bodyPr>
            <a:normAutofit fontScale="77500" lnSpcReduction="20000"/>
          </a:bodyPr>
          <a:lstStyle/>
          <a:p>
            <a:r>
              <a:rPr lang="en-IN" dirty="0" smtClean="0"/>
              <a:t>I have scrapped around 1700 entries with 9 variables.</a:t>
            </a:r>
          </a:p>
          <a:p>
            <a:r>
              <a:rPr lang="en-IN" dirty="0" smtClean="0"/>
              <a:t>Dataset have no null values.</a:t>
            </a:r>
          </a:p>
          <a:p>
            <a:r>
              <a:rPr lang="en-IN" dirty="0" smtClean="0"/>
              <a:t>Features are majority about time like duration, departure time, arrival time.</a:t>
            </a:r>
          </a:p>
          <a:p>
            <a:r>
              <a:rPr lang="en-IN" dirty="0" smtClean="0"/>
              <a:t>We want to treat it with appropriate </a:t>
            </a:r>
            <a:r>
              <a:rPr lang="en-IN" dirty="0" smtClean="0"/>
              <a:t>functions</a:t>
            </a:r>
            <a:r>
              <a:rPr lang="en-IN" dirty="0" smtClean="0"/>
              <a:t>.</a:t>
            </a:r>
          </a:p>
          <a:p>
            <a:r>
              <a:rPr lang="en-IN" dirty="0" smtClean="0"/>
              <a:t>Duration is given in this format like ‘3h 5m’, I try to extract hour and minute separately and two new columns duration hours and duration minutes. And drop the duration column.</a:t>
            </a:r>
          </a:p>
          <a:p>
            <a:r>
              <a:rPr lang="en-IN" dirty="0" smtClean="0"/>
              <a:t>And in departure time columns also I </a:t>
            </a:r>
            <a:r>
              <a:rPr lang="en-IN" dirty="0" err="1" smtClean="0"/>
              <a:t>seperate</a:t>
            </a:r>
            <a:r>
              <a:rPr lang="en-IN" dirty="0" smtClean="0"/>
              <a:t> </a:t>
            </a:r>
            <a:r>
              <a:rPr lang="en-IN" dirty="0" smtClean="0"/>
              <a:t>hour and minute separately and two columns respectively for hour and minute. Dropped departure time column from dataset permanently.</a:t>
            </a:r>
          </a:p>
          <a:p>
            <a:r>
              <a:rPr lang="en-IN" dirty="0" smtClean="0"/>
              <a:t>Same step I perform on the feature arrival time. But the data have some unwanted substances I replace it and perform the above function and dropped arrival time feature </a:t>
            </a:r>
            <a:r>
              <a:rPr lang="en-IN" dirty="0" err="1" smtClean="0"/>
              <a:t>permenently</a:t>
            </a:r>
            <a:r>
              <a:rPr lang="en-IN" dirty="0" smtClean="0"/>
              <a:t>.</a:t>
            </a:r>
          </a:p>
          <a:p>
            <a:endParaRPr lang="en-IN" dirty="0"/>
          </a:p>
        </p:txBody>
      </p:sp>
    </p:spTree>
    <p:extLst>
      <p:ext uri="{BB962C8B-B14F-4D97-AF65-F5344CB8AC3E}">
        <p14:creationId xmlns:p14="http://schemas.microsoft.com/office/powerpoint/2010/main" val="301568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121" y="1429284"/>
            <a:ext cx="8534400" cy="3615267"/>
          </a:xfrm>
        </p:spPr>
        <p:txBody>
          <a:bodyPr>
            <a:normAutofit fontScale="85000" lnSpcReduction="10000"/>
          </a:bodyPr>
          <a:lstStyle/>
          <a:p>
            <a:r>
              <a:rPr lang="en-IN" dirty="0" smtClean="0"/>
              <a:t>Now let’s check about the dates, dates are given in this format ‘Tue, 22 Feb 2022’ I replaced it with the format ‘</a:t>
            </a:r>
            <a:r>
              <a:rPr lang="en-IN" dirty="0" err="1" smtClean="0"/>
              <a:t>dd</a:t>
            </a:r>
            <a:r>
              <a:rPr lang="en-IN" dirty="0" smtClean="0"/>
              <a:t>/mm/</a:t>
            </a:r>
            <a:r>
              <a:rPr lang="en-IN" dirty="0" err="1" smtClean="0"/>
              <a:t>yyyy</a:t>
            </a:r>
            <a:r>
              <a:rPr lang="en-IN" dirty="0" smtClean="0"/>
              <a:t>’ using replace function.</a:t>
            </a:r>
          </a:p>
          <a:p>
            <a:r>
              <a:rPr lang="en-IN" dirty="0" smtClean="0"/>
              <a:t>Then I separate the date and month separately. The year is common for all dates so I skip that and drop the date column permanently.</a:t>
            </a:r>
          </a:p>
          <a:p>
            <a:r>
              <a:rPr lang="en-IN" dirty="0" smtClean="0"/>
              <a:t>Then our target variable price is in object type, we want to convert it into numeric.</a:t>
            </a:r>
          </a:p>
          <a:p>
            <a:r>
              <a:rPr lang="en-IN" dirty="0" smtClean="0"/>
              <a:t>First of all we want </a:t>
            </a:r>
            <a:r>
              <a:rPr lang="en-IN" dirty="0"/>
              <a:t>t</a:t>
            </a:r>
            <a:r>
              <a:rPr lang="en-IN" dirty="0" smtClean="0"/>
              <a:t>o replace the ‘,’ (comma) from the data and then convert it into numeric using pandas.</a:t>
            </a:r>
          </a:p>
          <a:p>
            <a:r>
              <a:rPr lang="en-IN" dirty="0" smtClean="0"/>
              <a:t>Now let’s perform some encoding techniques in categorical features.</a:t>
            </a:r>
          </a:p>
          <a:p>
            <a:r>
              <a:rPr lang="en-IN" dirty="0" smtClean="0"/>
              <a:t>Perform </a:t>
            </a:r>
            <a:r>
              <a:rPr lang="en-IN" dirty="0" smtClean="0"/>
              <a:t>one hot encoding in features ‘Airlines’ and ;’Total Stops’ features.</a:t>
            </a:r>
          </a:p>
          <a:p>
            <a:r>
              <a:rPr lang="en-IN" dirty="0" smtClean="0"/>
              <a:t>While the features ‘Source’ and ‘Destination’ I perform the label encoding.</a:t>
            </a:r>
            <a:endParaRPr lang="en-IN" dirty="0"/>
          </a:p>
        </p:txBody>
      </p:sp>
    </p:spTree>
    <p:extLst>
      <p:ext uri="{BB962C8B-B14F-4D97-AF65-F5344CB8AC3E}">
        <p14:creationId xmlns:p14="http://schemas.microsoft.com/office/powerpoint/2010/main" val="398528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83" y="1335280"/>
            <a:ext cx="8534400" cy="3615267"/>
          </a:xfrm>
        </p:spPr>
        <p:txBody>
          <a:bodyPr/>
          <a:lstStyle/>
          <a:p>
            <a:r>
              <a:rPr lang="en-IN" dirty="0" smtClean="0"/>
              <a:t>When I try to remove outliers, there is such a big loss of data, so I proceed with outliers.</a:t>
            </a:r>
          </a:p>
          <a:p>
            <a:r>
              <a:rPr lang="en-IN" dirty="0" smtClean="0"/>
              <a:t>Separated </a:t>
            </a:r>
            <a:r>
              <a:rPr lang="en-IN" dirty="0" smtClean="0"/>
              <a:t>features and target, check </a:t>
            </a:r>
            <a:r>
              <a:rPr lang="en-IN" dirty="0" err="1"/>
              <a:t>M</a:t>
            </a:r>
            <a:r>
              <a:rPr lang="en-IN" dirty="0" err="1" smtClean="0"/>
              <a:t>ulticollinearity</a:t>
            </a:r>
            <a:r>
              <a:rPr lang="en-IN" dirty="0" smtClean="0"/>
              <a:t> among features and there is no multi </a:t>
            </a:r>
            <a:r>
              <a:rPr lang="en-IN" dirty="0" err="1" smtClean="0"/>
              <a:t>collinearity</a:t>
            </a:r>
            <a:r>
              <a:rPr lang="en-IN" dirty="0" smtClean="0"/>
              <a:t>.</a:t>
            </a:r>
          </a:p>
          <a:p>
            <a:r>
              <a:rPr lang="en-IN" dirty="0" smtClean="0"/>
              <a:t>Checked for </a:t>
            </a:r>
            <a:r>
              <a:rPr lang="en-IN" dirty="0" err="1"/>
              <a:t>s</a:t>
            </a:r>
            <a:r>
              <a:rPr lang="en-IN" dirty="0" err="1" smtClean="0"/>
              <a:t>kewness</a:t>
            </a:r>
            <a:r>
              <a:rPr lang="en-IN" dirty="0" smtClean="0"/>
              <a:t> </a:t>
            </a:r>
            <a:r>
              <a:rPr lang="en-IN" dirty="0" smtClean="0"/>
              <a:t>and removed it</a:t>
            </a:r>
          </a:p>
          <a:p>
            <a:r>
              <a:rPr lang="en-IN" dirty="0" smtClean="0"/>
              <a:t>Features were scaled.</a:t>
            </a:r>
            <a:endParaRPr lang="en-IN" dirty="0"/>
          </a:p>
        </p:txBody>
      </p:sp>
    </p:spTree>
    <p:extLst>
      <p:ext uri="{BB962C8B-B14F-4D97-AF65-F5344CB8AC3E}">
        <p14:creationId xmlns:p14="http://schemas.microsoft.com/office/powerpoint/2010/main" val="200894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49" y="470808"/>
            <a:ext cx="8534400" cy="1507067"/>
          </a:xfrm>
        </p:spPr>
        <p:txBody>
          <a:bodyPr/>
          <a:lstStyle/>
          <a:p>
            <a:r>
              <a:rPr lang="en-IN" b="1" u="sng" dirty="0" smtClean="0"/>
              <a:t>visualizations</a:t>
            </a:r>
            <a:endParaRPr lang="en-IN"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428" y="2328253"/>
            <a:ext cx="3946932" cy="36147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458" y="2328253"/>
            <a:ext cx="3723613" cy="3614737"/>
          </a:xfrm>
          <a:prstGeom prst="rect">
            <a:avLst/>
          </a:prstGeom>
        </p:spPr>
      </p:pic>
    </p:spTree>
    <p:extLst>
      <p:ext uri="{BB962C8B-B14F-4D97-AF65-F5344CB8AC3E}">
        <p14:creationId xmlns:p14="http://schemas.microsoft.com/office/powerpoint/2010/main" val="23837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210" y="940257"/>
            <a:ext cx="7733011" cy="5204170"/>
          </a:xfrm>
          <a:prstGeom prst="rect">
            <a:avLst/>
          </a:prstGeom>
        </p:spPr>
      </p:pic>
    </p:spTree>
    <p:extLst>
      <p:ext uri="{BB962C8B-B14F-4D97-AF65-F5344CB8AC3E}">
        <p14:creationId xmlns:p14="http://schemas.microsoft.com/office/powerpoint/2010/main" val="157804436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99</TotalTime>
  <Words>723</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3</vt:lpstr>
      <vt:lpstr>Slice</vt:lpstr>
      <vt:lpstr>FLIGHT PRICE PREDICTION</vt:lpstr>
      <vt:lpstr>PROBLEM STATEMENT AND UNDERSTANDING</vt:lpstr>
      <vt:lpstr>PowerPoint Presentation</vt:lpstr>
      <vt:lpstr>EDA STEPS AND VISUALIZATIONS</vt:lpstr>
      <vt:lpstr>Eda steps</vt:lpstr>
      <vt:lpstr>PowerPoint Presentation</vt:lpstr>
      <vt:lpstr>PowerPoint Presentation</vt:lpstr>
      <vt:lpstr>visualizations</vt:lpstr>
      <vt:lpstr>PowerPoint Presentation</vt:lpstr>
      <vt:lpstr>PowerPoint Presentation</vt:lpstr>
      <vt:lpstr>Bivariate analysis</vt:lpstr>
      <vt:lpstr>PowerPoint Presentation</vt:lpstr>
      <vt:lpstr>correlation</vt:lpstr>
      <vt:lpstr>Steps and assumptions</vt:lpstr>
      <vt:lpstr>PowerPoint Presentation</vt:lpstr>
      <vt:lpstr>Model dashboard</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Minhaj</dc:creator>
  <cp:lastModifiedBy>Minhaj</cp:lastModifiedBy>
  <cp:revision>25</cp:revision>
  <dcterms:created xsi:type="dcterms:W3CDTF">2022-02-22T03:18:55Z</dcterms:created>
  <dcterms:modified xsi:type="dcterms:W3CDTF">2022-02-24T17:29:22Z</dcterms:modified>
</cp:coreProperties>
</file>