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IMAGE CLASSIFICATION</a:t>
            </a:r>
            <a:endParaRPr lang="en-IN" dirty="0"/>
          </a:p>
        </p:txBody>
      </p:sp>
    </p:spTree>
    <p:extLst>
      <p:ext uri="{BB962C8B-B14F-4D97-AF65-F5344CB8AC3E}">
        <p14:creationId xmlns:p14="http://schemas.microsoft.com/office/powerpoint/2010/main" val="81959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r>
              <a:rPr lang="en-IN" dirty="0" smtClean="0"/>
              <a:t>The visualizations is about the training and testing accuracy of the each model and the train loss and validation loss of models. Here for this project I have used three models inception v3, </a:t>
            </a:r>
            <a:r>
              <a:rPr lang="en-IN" dirty="0" err="1" smtClean="0"/>
              <a:t>resnet</a:t>
            </a:r>
            <a:r>
              <a:rPr lang="en-IN" dirty="0" smtClean="0"/>
              <a:t> 50 and vgg16.</a:t>
            </a:r>
            <a:endParaRPr lang="en-IN" dirty="0"/>
          </a:p>
        </p:txBody>
      </p:sp>
    </p:spTree>
    <p:extLst>
      <p:ext uri="{BB962C8B-B14F-4D97-AF65-F5344CB8AC3E}">
        <p14:creationId xmlns:p14="http://schemas.microsoft.com/office/powerpoint/2010/main" val="15340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AND ASSUMPTIONS</a:t>
            </a:r>
            <a:endParaRPr lang="en-IN" dirty="0"/>
          </a:p>
        </p:txBody>
      </p:sp>
    </p:spTree>
    <p:extLst>
      <p:ext uri="{BB962C8B-B14F-4D97-AF65-F5344CB8AC3E}">
        <p14:creationId xmlns:p14="http://schemas.microsoft.com/office/powerpoint/2010/main" val="42235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We have three categories of images to predict. By detecting the features of images and predict which category the particular image belongs.</a:t>
            </a:r>
          </a:p>
          <a:p>
            <a:r>
              <a:rPr lang="en-IN" dirty="0" smtClean="0"/>
              <a:t>As we scrapped the images we can say that the image is in RGB format. </a:t>
            </a:r>
          </a:p>
          <a:p>
            <a:r>
              <a:rPr lang="en-IN" dirty="0" smtClean="0"/>
              <a:t>It is because we have colour images</a:t>
            </a:r>
          </a:p>
          <a:p>
            <a:r>
              <a:rPr lang="en-IN" dirty="0" smtClean="0"/>
              <a:t>Images are in the three dimensional matrix that is images have height, width in pixels and RGB.</a:t>
            </a:r>
          </a:p>
          <a:p>
            <a:r>
              <a:rPr lang="en-IN" dirty="0" smtClean="0"/>
              <a:t>The main step I take for the each models is that specify that don’t train in the existing layers of each models. Because as we all know it is already trained and weights are fixed.</a:t>
            </a:r>
          </a:p>
        </p:txBody>
      </p:sp>
    </p:spTree>
    <p:extLst>
      <p:ext uri="{BB962C8B-B14F-4D97-AF65-F5344CB8AC3E}">
        <p14:creationId xmlns:p14="http://schemas.microsoft.com/office/powerpoint/2010/main" val="397926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MODEL DASHBOARD</a:t>
            </a:r>
            <a:endParaRPr lang="en-IN" dirty="0"/>
          </a:p>
        </p:txBody>
      </p:sp>
      <p:sp>
        <p:nvSpPr>
          <p:cNvPr id="3" name="Subtitle 2"/>
          <p:cNvSpPr>
            <a:spLocks noGrp="1"/>
          </p:cNvSpPr>
          <p:nvPr>
            <p:ph type="subTitle" idx="1"/>
          </p:nvPr>
        </p:nvSpPr>
        <p:spPr/>
        <p:txBody>
          <a:bodyPr/>
          <a:lstStyle/>
          <a:p>
            <a:r>
              <a:rPr lang="en-IN" dirty="0" smtClean="0"/>
              <a:t>FINALIZED MODEL</a:t>
            </a:r>
            <a:endParaRPr lang="en-IN" dirty="0"/>
          </a:p>
        </p:txBody>
      </p:sp>
    </p:spTree>
    <p:extLst>
      <p:ext uri="{BB962C8B-B14F-4D97-AF65-F5344CB8AC3E}">
        <p14:creationId xmlns:p14="http://schemas.microsoft.com/office/powerpoint/2010/main" val="241377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For this particular project I have used three different models for the classification of images.</a:t>
            </a:r>
          </a:p>
          <a:p>
            <a:r>
              <a:rPr lang="en-IN" dirty="0" smtClean="0"/>
              <a:t>Here I have used INCEPTIONV3, RESNET50, VGG16(VISUAL GEOMETRY GROUP).</a:t>
            </a:r>
          </a:p>
          <a:p>
            <a:r>
              <a:rPr lang="en-IN" dirty="0" smtClean="0"/>
              <a:t>The aim of each model is same. But the processing is different that is the time of processing different in different models.</a:t>
            </a:r>
          </a:p>
          <a:p>
            <a:r>
              <a:rPr lang="en-IN" dirty="0" smtClean="0"/>
              <a:t>Three models perform very well have training and validation accuracy are almost equal for each models.</a:t>
            </a:r>
          </a:p>
          <a:p>
            <a:r>
              <a:rPr lang="en-IN" dirty="0" smtClean="0"/>
              <a:t>But I have chosen VGG16 as my finalize model</a:t>
            </a:r>
          </a:p>
          <a:p>
            <a:r>
              <a:rPr lang="en-IN" dirty="0" smtClean="0"/>
              <a:t>Because in each epoch the training and testing accuracy losses for training and validation losses are almost equal for each epochs in VGG16.</a:t>
            </a:r>
          </a:p>
          <a:p>
            <a:r>
              <a:rPr lang="en-IN" dirty="0" smtClean="0"/>
              <a:t>So I select VGG16 as my best model.</a:t>
            </a:r>
          </a:p>
          <a:p>
            <a:endParaRPr lang="en-IN" dirty="0"/>
          </a:p>
        </p:txBody>
      </p:sp>
    </p:spTree>
    <p:extLst>
      <p:ext uri="{BB962C8B-B14F-4D97-AF65-F5344CB8AC3E}">
        <p14:creationId xmlns:p14="http://schemas.microsoft.com/office/powerpoint/2010/main" val="383730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val="238334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Image classification can be apply in real world.</a:t>
            </a:r>
          </a:p>
          <a:p>
            <a:r>
              <a:rPr lang="en-IN" dirty="0" smtClean="0"/>
              <a:t>In </a:t>
            </a:r>
            <a:r>
              <a:rPr lang="en-IN" dirty="0"/>
              <a:t>I</a:t>
            </a:r>
            <a:r>
              <a:rPr lang="en-IN" dirty="0" smtClean="0"/>
              <a:t>ndia motor vehicle department launches the AI camera for checking the people who are not obeying the laws in the roads.</a:t>
            </a:r>
          </a:p>
          <a:p>
            <a:r>
              <a:rPr lang="en-IN" dirty="0" smtClean="0"/>
              <a:t>This camera is works in this type of projects. That is it will detect the images and categorize it into different categories.</a:t>
            </a:r>
          </a:p>
          <a:p>
            <a:r>
              <a:rPr lang="en-IN" dirty="0"/>
              <a:t> </a:t>
            </a:r>
            <a:r>
              <a:rPr lang="en-IN" dirty="0" smtClean="0"/>
              <a:t>that is the camera is able to </a:t>
            </a:r>
            <a:r>
              <a:rPr lang="en-IN" dirty="0" err="1" smtClean="0"/>
              <a:t>differenciate</a:t>
            </a:r>
            <a:r>
              <a:rPr lang="en-IN" dirty="0" smtClean="0"/>
              <a:t> the vehicles which are obeying and disobeying the law.</a:t>
            </a:r>
            <a:endParaRPr lang="en-IN" dirty="0"/>
          </a:p>
        </p:txBody>
      </p:sp>
    </p:spTree>
    <p:extLst>
      <p:ext uri="{BB962C8B-B14F-4D97-AF65-F5344CB8AC3E}">
        <p14:creationId xmlns:p14="http://schemas.microsoft.com/office/powerpoint/2010/main" val="276649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SATEMENT AND UNDERSTANDING</a:t>
            </a:r>
            <a:endParaRPr lang="en-IN" dirty="0"/>
          </a:p>
        </p:txBody>
      </p:sp>
    </p:spTree>
    <p:extLst>
      <p:ext uri="{BB962C8B-B14F-4D97-AF65-F5344CB8AC3E}">
        <p14:creationId xmlns:p14="http://schemas.microsoft.com/office/powerpoint/2010/main" val="7101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0206" y="1283797"/>
            <a:ext cx="8946541" cy="4195481"/>
          </a:xfrm>
        </p:spPr>
        <p:txBody>
          <a:bodyPr/>
          <a:lstStyle/>
          <a:p>
            <a:r>
              <a:rPr lang="en-IN" dirty="0" smtClean="0"/>
              <a:t>In respect to data science, images are </a:t>
            </a:r>
            <a:r>
              <a:rPr lang="en-IN" dirty="0" smtClean="0"/>
              <a:t>also </a:t>
            </a:r>
            <a:r>
              <a:rPr lang="en-IN" dirty="0" smtClean="0"/>
              <a:t>part of it. For this type of complex type of project we can use deep learning.</a:t>
            </a:r>
          </a:p>
          <a:p>
            <a:r>
              <a:rPr lang="en-IN" dirty="0" smtClean="0"/>
              <a:t>Here in this project we detect the images using deep learning. As we are human we can say what is in the images. But in case of images it can’t. so we want to use some algorithms or model for it.</a:t>
            </a:r>
          </a:p>
          <a:p>
            <a:r>
              <a:rPr lang="en-IN" dirty="0" smtClean="0"/>
              <a:t>The data is not given we want to collect it. For this project we have to scrape the three categories of images from amazon. That is </a:t>
            </a:r>
            <a:r>
              <a:rPr lang="en-IN" dirty="0" err="1"/>
              <a:t>S</a:t>
            </a:r>
            <a:r>
              <a:rPr lang="en-IN" dirty="0" err="1" smtClean="0"/>
              <a:t>aree</a:t>
            </a:r>
            <a:r>
              <a:rPr lang="en-IN" dirty="0" smtClean="0"/>
              <a:t>, trousers and jeans.</a:t>
            </a:r>
          </a:p>
          <a:p>
            <a:r>
              <a:rPr lang="en-IN" dirty="0" smtClean="0"/>
              <a:t>We want to collect as much data for the project. </a:t>
            </a:r>
            <a:r>
              <a:rPr lang="en-IN" dirty="0"/>
              <a:t>A</a:t>
            </a:r>
            <a:r>
              <a:rPr lang="en-IN" dirty="0" smtClean="0"/>
              <a:t>s we know more data gives more accuracy.</a:t>
            </a:r>
          </a:p>
        </p:txBody>
      </p:sp>
    </p:spTree>
    <p:extLst>
      <p:ext uri="{BB962C8B-B14F-4D97-AF65-F5344CB8AC3E}">
        <p14:creationId xmlns:p14="http://schemas.microsoft.com/office/powerpoint/2010/main" val="77474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STEPS AND VISUALIZATIONS</a:t>
            </a:r>
            <a:endParaRPr lang="en-IN" dirty="0"/>
          </a:p>
        </p:txBody>
      </p:sp>
    </p:spTree>
    <p:extLst>
      <p:ext uri="{BB962C8B-B14F-4D97-AF65-F5344CB8AC3E}">
        <p14:creationId xmlns:p14="http://schemas.microsoft.com/office/powerpoint/2010/main" val="307279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EDA STEPS</a:t>
            </a:r>
            <a:endParaRPr lang="en-IN" b="1" u="sng" dirty="0"/>
          </a:p>
        </p:txBody>
      </p:sp>
      <p:sp>
        <p:nvSpPr>
          <p:cNvPr id="3" name="Content Placeholder 2"/>
          <p:cNvSpPr>
            <a:spLocks noGrp="1"/>
          </p:cNvSpPr>
          <p:nvPr>
            <p:ph idx="1"/>
          </p:nvPr>
        </p:nvSpPr>
        <p:spPr/>
        <p:txBody>
          <a:bodyPr>
            <a:normAutofit lnSpcReduction="10000"/>
          </a:bodyPr>
          <a:lstStyle/>
          <a:p>
            <a:r>
              <a:rPr lang="en-IN" dirty="0" smtClean="0"/>
              <a:t>For this project I have scrapped around 3000 images for 3 categories.</a:t>
            </a:r>
          </a:p>
          <a:p>
            <a:r>
              <a:rPr lang="en-IN" dirty="0" smtClean="0"/>
              <a:t>As we have colour images we have RGB images.</a:t>
            </a:r>
          </a:p>
          <a:p>
            <a:r>
              <a:rPr lang="en-IN" dirty="0" smtClean="0"/>
              <a:t>Resize the size of input images for each categories.</a:t>
            </a:r>
          </a:p>
          <a:p>
            <a:r>
              <a:rPr lang="en-IN" dirty="0" smtClean="0"/>
              <a:t>We have three dimensional matrix images that is the height, width of the image and RGB.</a:t>
            </a:r>
          </a:p>
          <a:p>
            <a:r>
              <a:rPr lang="en-IN" dirty="0" smtClean="0"/>
              <a:t>Divide each matrix by 255 using rescale method in image data generator.</a:t>
            </a:r>
          </a:p>
          <a:p>
            <a:r>
              <a:rPr lang="en-IN" dirty="0" smtClean="0"/>
              <a:t>Using image data generator module we can specify the labels. Here we have three categories for labels.</a:t>
            </a:r>
          </a:p>
          <a:p>
            <a:r>
              <a:rPr lang="en-IN" dirty="0" smtClean="0"/>
              <a:t>I have already collected each the categories of images in different folders.</a:t>
            </a:r>
          </a:p>
        </p:txBody>
      </p:sp>
    </p:spTree>
    <p:extLst>
      <p:ext uri="{BB962C8B-B14F-4D97-AF65-F5344CB8AC3E}">
        <p14:creationId xmlns:p14="http://schemas.microsoft.com/office/powerpoint/2010/main" val="376433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VISUALIZATIONS</a:t>
            </a:r>
            <a:endParaRPr lang="en-IN" b="1" u="sng" dirty="0"/>
          </a:p>
        </p:txBody>
      </p:sp>
    </p:spTree>
    <p:extLst>
      <p:ext uri="{BB962C8B-B14F-4D97-AF65-F5344CB8AC3E}">
        <p14:creationId xmlns:p14="http://schemas.microsoft.com/office/powerpoint/2010/main" val="193568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INCEPTIONV3</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3653" y="2428274"/>
            <a:ext cx="4395787" cy="293052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48472" y="2474789"/>
            <a:ext cx="4395788" cy="2884009"/>
          </a:xfrm>
        </p:spPr>
      </p:pic>
    </p:spTree>
    <p:extLst>
      <p:ext uri="{BB962C8B-B14F-4D97-AF65-F5344CB8AC3E}">
        <p14:creationId xmlns:p14="http://schemas.microsoft.com/office/powerpoint/2010/main" val="190346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RESNET50</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6562" y="2385545"/>
            <a:ext cx="4395787" cy="293052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5046" y="2432060"/>
            <a:ext cx="4395788" cy="2884009"/>
          </a:xfrm>
        </p:spPr>
      </p:pic>
    </p:spTree>
    <p:extLst>
      <p:ext uri="{BB962C8B-B14F-4D97-AF65-F5344CB8AC3E}">
        <p14:creationId xmlns:p14="http://schemas.microsoft.com/office/powerpoint/2010/main" val="256369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VGG16</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9649" y="1983894"/>
            <a:ext cx="4395787" cy="293052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5046" y="2132958"/>
            <a:ext cx="4395788" cy="2884009"/>
          </a:xfrm>
        </p:spPr>
      </p:pic>
    </p:spTree>
    <p:extLst>
      <p:ext uri="{BB962C8B-B14F-4D97-AF65-F5344CB8AC3E}">
        <p14:creationId xmlns:p14="http://schemas.microsoft.com/office/powerpoint/2010/main" val="2231433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575</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IMAGE CLASSIFICATION</vt:lpstr>
      <vt:lpstr>PROBLEM SATEMENT AND UNDERSTANDING</vt:lpstr>
      <vt:lpstr>PowerPoint Presentation</vt:lpstr>
      <vt:lpstr>EDA STEPS AND VISUALIZATIONS</vt:lpstr>
      <vt:lpstr>EDA STEPS</vt:lpstr>
      <vt:lpstr>VISUALIZATIONS</vt:lpstr>
      <vt:lpstr>INCEPTIONV3</vt:lpstr>
      <vt:lpstr>RESNET50</vt:lpstr>
      <vt:lpstr>VGG16</vt:lpstr>
      <vt:lpstr>PowerPoint Presentation</vt:lpstr>
      <vt:lpstr>STEPS AND ASSUMPTIONS</vt:lpstr>
      <vt:lpstr>PowerPoint Presentation</vt:lpstr>
      <vt:lpstr>MODEL DASHBOARD</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Minhaj</dc:creator>
  <cp:lastModifiedBy>Minhaj</cp:lastModifiedBy>
  <cp:revision>14</cp:revision>
  <dcterms:created xsi:type="dcterms:W3CDTF">2022-04-05T10:02:32Z</dcterms:created>
  <dcterms:modified xsi:type="dcterms:W3CDTF">2022-04-06T10:24:58Z</dcterms:modified>
</cp:coreProperties>
</file>