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DE64-DFD0-4CDB-9D0A-B8B4C547FFD3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16C5-51B7-4C49-A1D9-6BC0EB9FF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84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DE64-DFD0-4CDB-9D0A-B8B4C547FFD3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16C5-51B7-4C49-A1D9-6BC0EB9FF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51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DE64-DFD0-4CDB-9D0A-B8B4C547FFD3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16C5-51B7-4C49-A1D9-6BC0EB9FF5F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9399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DE64-DFD0-4CDB-9D0A-B8B4C547FFD3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16C5-51B7-4C49-A1D9-6BC0EB9FF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351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DE64-DFD0-4CDB-9D0A-B8B4C547FFD3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16C5-51B7-4C49-A1D9-6BC0EB9FF5F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8758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DE64-DFD0-4CDB-9D0A-B8B4C547FFD3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16C5-51B7-4C49-A1D9-6BC0EB9FF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887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DE64-DFD0-4CDB-9D0A-B8B4C547FFD3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16C5-51B7-4C49-A1D9-6BC0EB9FF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624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DE64-DFD0-4CDB-9D0A-B8B4C547FFD3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16C5-51B7-4C49-A1D9-6BC0EB9FF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15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DE64-DFD0-4CDB-9D0A-B8B4C547FFD3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16C5-51B7-4C49-A1D9-6BC0EB9FF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67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DE64-DFD0-4CDB-9D0A-B8B4C547FFD3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16C5-51B7-4C49-A1D9-6BC0EB9FF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85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DE64-DFD0-4CDB-9D0A-B8B4C547FFD3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16C5-51B7-4C49-A1D9-6BC0EB9FF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61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DE64-DFD0-4CDB-9D0A-B8B4C547FFD3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16C5-51B7-4C49-A1D9-6BC0EB9FF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20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DE64-DFD0-4CDB-9D0A-B8B4C547FFD3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16C5-51B7-4C49-A1D9-6BC0EB9FF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30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DE64-DFD0-4CDB-9D0A-B8B4C547FFD3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16C5-51B7-4C49-A1D9-6BC0EB9FF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95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DE64-DFD0-4CDB-9D0A-B8B4C547FFD3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16C5-51B7-4C49-A1D9-6BC0EB9FF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37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DE64-DFD0-4CDB-9D0A-B8B4C547FFD3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16C5-51B7-4C49-A1D9-6BC0EB9FF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38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6DE64-DFD0-4CDB-9D0A-B8B4C547FFD3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7A16C5-51B7-4C49-A1D9-6BC0EB9FF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121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STEPS AND ASSUMPTIONS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581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AND ASSUMPTIONS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perform EDA using pandas profiling.</a:t>
            </a:r>
          </a:p>
          <a:p>
            <a:r>
              <a:rPr lang="en-IN" dirty="0" smtClean="0"/>
              <a:t>For success of E-commerce company , five major factors paly a major role.</a:t>
            </a:r>
          </a:p>
          <a:p>
            <a:r>
              <a:rPr lang="en-IN" dirty="0" smtClean="0"/>
              <a:t>Service Quality , Information Quality , System Quality , Trust , Net Benefit</a:t>
            </a:r>
          </a:p>
          <a:p>
            <a:r>
              <a:rPr lang="en-IN" dirty="0" smtClean="0"/>
              <a:t>Always make sure that this factors where contributed.</a:t>
            </a:r>
          </a:p>
          <a:p>
            <a:r>
              <a:rPr lang="en-IN" dirty="0" smtClean="0"/>
              <a:t>For Customer Retention , both utilitarian and hedonic values are needed to affect.</a:t>
            </a:r>
          </a:p>
          <a:p>
            <a:r>
              <a:rPr lang="en-IN" dirty="0" smtClean="0"/>
              <a:t>So the factors affecting utilitarian and hedonic values must be followed carefully by the company.</a:t>
            </a:r>
          </a:p>
          <a:p>
            <a:r>
              <a:rPr lang="en-IN" dirty="0" smtClean="0"/>
              <a:t>Without these factors company can’t get active customers and intention the customer to repurchase.</a:t>
            </a:r>
          </a:p>
        </p:txBody>
      </p:sp>
    </p:spTree>
    <p:extLst>
      <p:ext uri="{BB962C8B-B14F-4D97-AF65-F5344CB8AC3E}">
        <p14:creationId xmlns:p14="http://schemas.microsoft.com/office/powerpoint/2010/main" val="186479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 commerce is a competitive area, lots of e commerce website where present.</a:t>
            </a:r>
          </a:p>
          <a:p>
            <a:r>
              <a:rPr lang="en-IN" dirty="0" smtClean="0"/>
              <a:t>So for succession company want to make efficient steps for that.</a:t>
            </a:r>
          </a:p>
          <a:p>
            <a:r>
              <a:rPr lang="en-IN" dirty="0" smtClean="0"/>
              <a:t>Always try to understand the customers behaviour and needs and make it possible for them.</a:t>
            </a:r>
          </a:p>
          <a:p>
            <a:r>
              <a:rPr lang="en-IN" dirty="0" smtClean="0"/>
              <a:t>So  we can conclude that, customer is everything for the succession and intention. Give them benefits and try to snatch their trust towards company.</a:t>
            </a:r>
          </a:p>
        </p:txBody>
      </p:sp>
    </p:spTree>
    <p:extLst>
      <p:ext uri="{BB962C8B-B14F-4D97-AF65-F5344CB8AC3E}">
        <p14:creationId xmlns:p14="http://schemas.microsoft.com/office/powerpoint/2010/main" val="16930265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166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STEPS AND ASSUMPTIONS</vt:lpstr>
      <vt:lpstr>STEPS AND ASSUMPTIONS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STEPS AND ASSUMPTIONS</dc:title>
  <dc:creator>Minhaj</dc:creator>
  <cp:lastModifiedBy>Minhaj</cp:lastModifiedBy>
  <cp:revision>3</cp:revision>
  <dcterms:created xsi:type="dcterms:W3CDTF">2021-11-28T03:33:47Z</dcterms:created>
  <dcterms:modified xsi:type="dcterms:W3CDTF">2021-11-28T03:56:37Z</dcterms:modified>
</cp:coreProperties>
</file>