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3/11/2022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3/11/2022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1173" y="1156532"/>
            <a:ext cx="8676222" cy="3200400"/>
          </a:xfrm>
        </p:spPr>
        <p:txBody>
          <a:bodyPr/>
          <a:lstStyle/>
          <a:p>
            <a:r>
              <a:rPr lang="en-IN" dirty="0" smtClean="0"/>
              <a:t>RATINGS PREDICTION</a:t>
            </a:r>
            <a:endParaRPr lang="en-IN" dirty="0"/>
          </a:p>
        </p:txBody>
      </p:sp>
    </p:spTree>
    <p:extLst>
      <p:ext uri="{BB962C8B-B14F-4D97-AF65-F5344CB8AC3E}">
        <p14:creationId xmlns:p14="http://schemas.microsoft.com/office/powerpoint/2010/main" val="168909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Model dashboard</a:t>
            </a:r>
            <a:endParaRPr lang="en-IN" b="1" u="sng" dirty="0"/>
          </a:p>
        </p:txBody>
      </p:sp>
      <p:sp>
        <p:nvSpPr>
          <p:cNvPr id="3" name="Content Placeholder 2"/>
          <p:cNvSpPr>
            <a:spLocks noGrp="1"/>
          </p:cNvSpPr>
          <p:nvPr>
            <p:ph idx="1"/>
          </p:nvPr>
        </p:nvSpPr>
        <p:spPr/>
        <p:txBody>
          <a:bodyPr>
            <a:normAutofit fontScale="92500"/>
          </a:bodyPr>
          <a:lstStyle/>
          <a:p>
            <a:r>
              <a:rPr lang="en-IN" dirty="0" smtClean="0"/>
              <a:t>Here I used three different models.</a:t>
            </a:r>
          </a:p>
          <a:p>
            <a:r>
              <a:rPr lang="en-IN" dirty="0" smtClean="0"/>
              <a:t>Linear support vector machine, multinomial naïve </a:t>
            </a:r>
            <a:r>
              <a:rPr lang="en-IN" dirty="0" err="1" smtClean="0"/>
              <a:t>bayes</a:t>
            </a:r>
            <a:r>
              <a:rPr lang="en-IN" dirty="0" smtClean="0"/>
              <a:t> and random forest classifier.</a:t>
            </a:r>
          </a:p>
          <a:p>
            <a:r>
              <a:rPr lang="en-IN" dirty="0" smtClean="0"/>
              <a:t>Three models performed well, three of them have above 95% of accuracy.</a:t>
            </a:r>
          </a:p>
          <a:p>
            <a:r>
              <a:rPr lang="en-IN" dirty="0" smtClean="0"/>
              <a:t>To finalize the model, I compare the cross validation score with accuracy score of each models.</a:t>
            </a:r>
          </a:p>
          <a:p>
            <a:r>
              <a:rPr lang="en-IN" dirty="0" smtClean="0"/>
              <a:t>All models have same difference between them, I choose random forest as my final model.</a:t>
            </a:r>
          </a:p>
          <a:p>
            <a:r>
              <a:rPr lang="en-IN" dirty="0" smtClean="0"/>
              <a:t>And tuned with parameters and get best parameters.</a:t>
            </a:r>
            <a:endParaRPr lang="en-IN" dirty="0"/>
          </a:p>
        </p:txBody>
      </p:sp>
    </p:spTree>
    <p:extLst>
      <p:ext uri="{BB962C8B-B14F-4D97-AF65-F5344CB8AC3E}">
        <p14:creationId xmlns:p14="http://schemas.microsoft.com/office/powerpoint/2010/main" val="3563123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226" y="1797465"/>
            <a:ext cx="9905998" cy="1905000"/>
          </a:xfrm>
        </p:spPr>
        <p:txBody>
          <a:bodyPr/>
          <a:lstStyle/>
          <a:p>
            <a:r>
              <a:rPr lang="en-IN" b="1" u="sng" dirty="0" smtClean="0"/>
              <a:t>conclusion</a:t>
            </a:r>
            <a:endParaRPr lang="en-IN" b="1" u="sng" dirty="0"/>
          </a:p>
        </p:txBody>
      </p:sp>
    </p:spTree>
    <p:extLst>
      <p:ext uri="{BB962C8B-B14F-4D97-AF65-F5344CB8AC3E}">
        <p14:creationId xmlns:p14="http://schemas.microsoft.com/office/powerpoint/2010/main" val="168295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As I mentioned, review and rating of a product will attracts the customers like us.</a:t>
            </a:r>
          </a:p>
          <a:p>
            <a:r>
              <a:rPr lang="en-IN" dirty="0" smtClean="0"/>
              <a:t>Reviews and ratings are the experience of the customer or the people of the customer.</a:t>
            </a:r>
          </a:p>
          <a:p>
            <a:r>
              <a:rPr lang="en-IN" dirty="0" smtClean="0"/>
              <a:t>If we are plan to watch a movie, first of all we look for the review of the movie, before watching. If the movie gets positive review it will makes the collection in </a:t>
            </a:r>
            <a:r>
              <a:rPr lang="en-IN" dirty="0" err="1" smtClean="0"/>
              <a:t>boxoffice</a:t>
            </a:r>
            <a:r>
              <a:rPr lang="en-IN" dirty="0" smtClean="0"/>
              <a:t>.</a:t>
            </a:r>
          </a:p>
          <a:p>
            <a:endParaRPr lang="en-IN" dirty="0"/>
          </a:p>
        </p:txBody>
      </p:sp>
    </p:spTree>
    <p:extLst>
      <p:ext uri="{BB962C8B-B14F-4D97-AF65-F5344CB8AC3E}">
        <p14:creationId xmlns:p14="http://schemas.microsoft.com/office/powerpoint/2010/main" val="1899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 AND UNDERSTANDING</a:t>
            </a:r>
            <a:endParaRPr lang="en-IN" dirty="0"/>
          </a:p>
        </p:txBody>
      </p:sp>
    </p:spTree>
    <p:extLst>
      <p:ext uri="{BB962C8B-B14F-4D97-AF65-F5344CB8AC3E}">
        <p14:creationId xmlns:p14="http://schemas.microsoft.com/office/powerpoint/2010/main" val="2775617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1952" y="1376584"/>
            <a:ext cx="9905998" cy="3124201"/>
          </a:xfrm>
        </p:spPr>
        <p:txBody>
          <a:bodyPr/>
          <a:lstStyle/>
          <a:p>
            <a:r>
              <a:rPr lang="en-IN" dirty="0" smtClean="0"/>
              <a:t>For this project, we want to predict the ratings. Our client has a website for reviewing technical products. They are decide to add ratings to the product in the website. Ratings related to review. We want to collect the data of the products from the different e-commerce websites.</a:t>
            </a:r>
            <a:endParaRPr lang="en-IN" dirty="0"/>
          </a:p>
        </p:txBody>
      </p:sp>
    </p:spTree>
    <p:extLst>
      <p:ext uri="{BB962C8B-B14F-4D97-AF65-F5344CB8AC3E}">
        <p14:creationId xmlns:p14="http://schemas.microsoft.com/office/powerpoint/2010/main" val="3041567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680" y="1797465"/>
            <a:ext cx="9905998" cy="1905000"/>
          </a:xfrm>
        </p:spPr>
        <p:txBody>
          <a:bodyPr/>
          <a:lstStyle/>
          <a:p>
            <a:r>
              <a:rPr lang="en-IN" dirty="0" smtClean="0"/>
              <a:t>EDA steps and visualizations</a:t>
            </a:r>
            <a:endParaRPr lang="en-IN" dirty="0"/>
          </a:p>
        </p:txBody>
      </p:sp>
    </p:spTree>
    <p:extLst>
      <p:ext uri="{BB962C8B-B14F-4D97-AF65-F5344CB8AC3E}">
        <p14:creationId xmlns:p14="http://schemas.microsoft.com/office/powerpoint/2010/main" val="388295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err="1" smtClean="0"/>
              <a:t>Eda</a:t>
            </a:r>
            <a:r>
              <a:rPr lang="en-IN" b="1" u="sng" dirty="0" smtClean="0"/>
              <a:t> steps</a:t>
            </a:r>
            <a:endParaRPr lang="en-IN" b="1" u="sng" dirty="0"/>
          </a:p>
        </p:txBody>
      </p:sp>
      <p:sp>
        <p:nvSpPr>
          <p:cNvPr id="3" name="Content Placeholder 2"/>
          <p:cNvSpPr>
            <a:spLocks noGrp="1"/>
          </p:cNvSpPr>
          <p:nvPr>
            <p:ph idx="1"/>
          </p:nvPr>
        </p:nvSpPr>
        <p:spPr>
          <a:xfrm>
            <a:off x="1141413" y="2137160"/>
            <a:ext cx="9905998" cy="3124201"/>
          </a:xfrm>
        </p:spPr>
        <p:txBody>
          <a:bodyPr>
            <a:normAutofit fontScale="77500" lnSpcReduction="20000"/>
          </a:bodyPr>
          <a:lstStyle/>
          <a:p>
            <a:r>
              <a:rPr lang="en-IN" dirty="0" smtClean="0"/>
              <a:t>Scraped data from websites like </a:t>
            </a:r>
            <a:r>
              <a:rPr lang="en-IN" dirty="0" err="1" smtClean="0"/>
              <a:t>flipkart</a:t>
            </a:r>
            <a:r>
              <a:rPr lang="en-IN" dirty="0" smtClean="0"/>
              <a:t> and amazon. Around 21000 data were collected. Three features, review title, summary of review and our target variable ratings.</a:t>
            </a:r>
          </a:p>
          <a:p>
            <a:r>
              <a:rPr lang="en-IN" dirty="0" smtClean="0"/>
              <a:t>The feature the title of review is dropped, I think it is not needed for predictions.</a:t>
            </a:r>
          </a:p>
          <a:p>
            <a:r>
              <a:rPr lang="en-IN" dirty="0" smtClean="0"/>
              <a:t>I perform the ‘</a:t>
            </a:r>
            <a:r>
              <a:rPr lang="en-IN" dirty="0" err="1" smtClean="0"/>
              <a:t>nlp</a:t>
            </a:r>
            <a:r>
              <a:rPr lang="en-IN" dirty="0" smtClean="0"/>
              <a:t>’ pre-processing technique, convert the review into lowercase.</a:t>
            </a:r>
          </a:p>
          <a:p>
            <a:r>
              <a:rPr lang="en-IN" dirty="0" smtClean="0"/>
              <a:t>And create a new column for the length of the review.</a:t>
            </a:r>
          </a:p>
          <a:p>
            <a:r>
              <a:rPr lang="en-IN" dirty="0" smtClean="0"/>
              <a:t>Remove the punctuations in the review.</a:t>
            </a:r>
          </a:p>
          <a:p>
            <a:r>
              <a:rPr lang="en-IN" dirty="0" smtClean="0"/>
              <a:t>Remove the stop words from the review.</a:t>
            </a:r>
          </a:p>
          <a:p>
            <a:r>
              <a:rPr lang="en-IN" dirty="0" smtClean="0"/>
              <a:t>Create the length of the cleaned review, at last </a:t>
            </a:r>
            <a:r>
              <a:rPr lang="en-IN" dirty="0" err="1" smtClean="0"/>
              <a:t>vectorization</a:t>
            </a:r>
            <a:r>
              <a:rPr lang="en-IN" dirty="0" smtClean="0"/>
              <a:t> is used.</a:t>
            </a:r>
          </a:p>
          <a:p>
            <a:r>
              <a:rPr lang="en-IN" dirty="0" smtClean="0"/>
              <a:t>Here I used ‘</a:t>
            </a:r>
            <a:r>
              <a:rPr lang="en-IN" dirty="0" err="1" smtClean="0"/>
              <a:t>Tfidfvectorization</a:t>
            </a:r>
            <a:r>
              <a:rPr lang="en-IN" dirty="0" smtClean="0"/>
              <a:t>’.</a:t>
            </a:r>
          </a:p>
          <a:p>
            <a:r>
              <a:rPr lang="en-IN" dirty="0" smtClean="0"/>
              <a:t>Ratings have none values, so I removed none value with the mode function.</a:t>
            </a:r>
            <a:endParaRPr lang="en-IN" dirty="0"/>
          </a:p>
        </p:txBody>
      </p:sp>
    </p:spTree>
    <p:extLst>
      <p:ext uri="{BB962C8B-B14F-4D97-AF65-F5344CB8AC3E}">
        <p14:creationId xmlns:p14="http://schemas.microsoft.com/office/powerpoint/2010/main" val="3479699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684" y="1737645"/>
            <a:ext cx="9905998" cy="1905000"/>
          </a:xfrm>
        </p:spPr>
        <p:txBody>
          <a:bodyPr/>
          <a:lstStyle/>
          <a:p>
            <a:r>
              <a:rPr lang="en-IN" b="1" u="sng" dirty="0" smtClean="0"/>
              <a:t>visualizations</a:t>
            </a:r>
            <a:endParaRPr lang="en-IN" b="1" u="sng" dirty="0"/>
          </a:p>
        </p:txBody>
      </p:sp>
    </p:spTree>
    <p:extLst>
      <p:ext uri="{BB962C8B-B14F-4D97-AF65-F5344CB8AC3E}">
        <p14:creationId xmlns:p14="http://schemas.microsoft.com/office/powerpoint/2010/main" val="408571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Ratings before and after removing ‘none’ value.</a:t>
            </a:r>
            <a:endParaRPr lang="en-IN"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70815" y="2666999"/>
            <a:ext cx="3573753" cy="3203961"/>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58071" y="2666999"/>
            <a:ext cx="4101981" cy="3124200"/>
          </a:xfrm>
        </p:spPr>
      </p:pic>
    </p:spTree>
    <p:extLst>
      <p:ext uri="{BB962C8B-B14F-4D97-AF65-F5344CB8AC3E}">
        <p14:creationId xmlns:p14="http://schemas.microsoft.com/office/powerpoint/2010/main" val="172013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230" y="1404359"/>
            <a:ext cx="9905998" cy="1905000"/>
          </a:xfrm>
        </p:spPr>
        <p:txBody>
          <a:bodyPr/>
          <a:lstStyle/>
          <a:p>
            <a:r>
              <a:rPr lang="en-IN" dirty="0" smtClean="0"/>
              <a:t>Steps and assumptions</a:t>
            </a:r>
            <a:endParaRPr lang="en-IN" dirty="0"/>
          </a:p>
        </p:txBody>
      </p:sp>
    </p:spTree>
    <p:extLst>
      <p:ext uri="{BB962C8B-B14F-4D97-AF65-F5344CB8AC3E}">
        <p14:creationId xmlns:p14="http://schemas.microsoft.com/office/powerpoint/2010/main" val="123419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We all buy the products through the e-commerce websites, the first thing we look about the product is review and ratings.</a:t>
            </a:r>
          </a:p>
          <a:p>
            <a:r>
              <a:rPr lang="en-IN" dirty="0" smtClean="0"/>
              <a:t>So it is the one of the major factor for buying a products.</a:t>
            </a:r>
          </a:p>
          <a:p>
            <a:r>
              <a:rPr lang="en-IN" dirty="0" smtClean="0"/>
              <a:t>If the product have good ratings and reviews, it will attracts the customer like us.</a:t>
            </a:r>
          </a:p>
          <a:p>
            <a:r>
              <a:rPr lang="en-IN" dirty="0" smtClean="0"/>
              <a:t>So the feedback of the products who buys it they are sharing their experience of the products.</a:t>
            </a:r>
            <a:endParaRPr lang="en-IN" dirty="0"/>
          </a:p>
        </p:txBody>
      </p:sp>
    </p:spTree>
    <p:extLst>
      <p:ext uri="{BB962C8B-B14F-4D97-AF65-F5344CB8AC3E}">
        <p14:creationId xmlns:p14="http://schemas.microsoft.com/office/powerpoint/2010/main" val="17448588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75</TotalTime>
  <Words>430</Words>
  <Application>Microsoft Office PowerPoint</Application>
  <PresentationFormat>Widescreen</PresentationFormat>
  <Paragraphs>32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Mesh</vt:lpstr>
      <vt:lpstr>RATINGS PREDICTION</vt:lpstr>
      <vt:lpstr>PROBLEM STATEMENT AND UNDERSTANDING</vt:lpstr>
      <vt:lpstr>PowerPoint Presentation</vt:lpstr>
      <vt:lpstr>EDA steps and visualizations</vt:lpstr>
      <vt:lpstr>Eda steps</vt:lpstr>
      <vt:lpstr>visualizations</vt:lpstr>
      <vt:lpstr>Ratings before and after removing ‘none’ value.</vt:lpstr>
      <vt:lpstr>Steps and assumptions</vt:lpstr>
      <vt:lpstr>PowerPoint Presentation</vt:lpstr>
      <vt:lpstr>Model dashboard</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RATINGS PREDICTION</dc:title>
  <dc:creator>Minhaj</dc:creator>
  <cp:lastModifiedBy>Minhaj</cp:lastModifiedBy>
  <cp:revision>12</cp:revision>
  <dcterms:created xsi:type="dcterms:W3CDTF">2022-03-11T04:20:46Z</dcterms:created>
  <dcterms:modified xsi:type="dcterms:W3CDTF">2022-03-11T05:36:35Z</dcterms:modified>
</cp:coreProperties>
</file>