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7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Malignant comment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OFFENSIVE COMMENTS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10" y="2014194"/>
            <a:ext cx="5313000" cy="3849687"/>
          </a:xfrm>
        </p:spPr>
      </p:pic>
    </p:spTree>
    <p:extLst>
      <p:ext uri="{BB962C8B-B14F-4D97-AF65-F5344CB8AC3E}">
        <p14:creationId xmlns:p14="http://schemas.microsoft.com/office/powerpoint/2010/main" val="167589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91" y="2014194"/>
            <a:ext cx="7298165" cy="3849687"/>
          </a:xfrm>
        </p:spPr>
      </p:pic>
    </p:spTree>
    <p:extLst>
      <p:ext uri="{BB962C8B-B14F-4D97-AF65-F5344CB8AC3E}">
        <p14:creationId xmlns:p14="http://schemas.microsoft.com/office/powerpoint/2010/main" val="227184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PIE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05" y="2085184"/>
            <a:ext cx="6681398" cy="3964208"/>
          </a:xfrm>
        </p:spPr>
      </p:pic>
    </p:spTree>
    <p:extLst>
      <p:ext uri="{BB962C8B-B14F-4D97-AF65-F5344CB8AC3E}">
        <p14:creationId xmlns:p14="http://schemas.microsoft.com/office/powerpoint/2010/main" val="103570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STEPS AND ASSUMPTIONS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57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recognize the offensive comment, but machine can’t we want to learn the machine that which is offensive or not.</a:t>
            </a:r>
          </a:p>
          <a:p>
            <a:r>
              <a:rPr lang="en-IN" dirty="0" smtClean="0"/>
              <a:t>We have different category of comments, like malignant, highly malignant, loathe, abuse, rude, threat.</a:t>
            </a:r>
          </a:p>
          <a:p>
            <a:r>
              <a:rPr lang="en-IN" dirty="0" smtClean="0"/>
              <a:t>We can criticize people or celebrities, but beyond that it may be a threat or something.</a:t>
            </a:r>
          </a:p>
          <a:p>
            <a:r>
              <a:rPr lang="en-IN" dirty="0" smtClean="0"/>
              <a:t>By analysing the data I observe that most of the comments were malignant among other categories.</a:t>
            </a:r>
          </a:p>
          <a:p>
            <a:r>
              <a:rPr lang="en-IN" dirty="0" smtClean="0"/>
              <a:t>Visualize the offensive word using word cloud and understands the offensive words.</a:t>
            </a:r>
          </a:p>
          <a:p>
            <a:r>
              <a:rPr lang="en-IN" dirty="0" smtClean="0"/>
              <a:t>In the given dataset most of dataset were not the malignant or other categories of the comments.</a:t>
            </a:r>
          </a:p>
          <a:p>
            <a:r>
              <a:rPr lang="en-IN" dirty="0" smtClean="0"/>
              <a:t>These are the steps and approach taken for completing the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85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MODEL DASHBOARD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FINALIZED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37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for this project I used four different models.</a:t>
            </a:r>
          </a:p>
          <a:p>
            <a:r>
              <a:rPr lang="en-IN" dirty="0" smtClean="0"/>
              <a:t>They are Multinomial naïve </a:t>
            </a:r>
            <a:r>
              <a:rPr lang="en-IN" dirty="0" err="1" smtClean="0"/>
              <a:t>bayes</a:t>
            </a:r>
            <a:r>
              <a:rPr lang="en-IN" dirty="0" smtClean="0"/>
              <a:t>, random forest, decision tree and linear SVC</a:t>
            </a:r>
          </a:p>
          <a:p>
            <a:r>
              <a:rPr lang="en-IN" dirty="0" smtClean="0"/>
              <a:t>All models performed well, have the accuracy above 90% but decision tree and random forest is very slow compared to other two models.</a:t>
            </a:r>
          </a:p>
          <a:p>
            <a:r>
              <a:rPr lang="en-IN" dirty="0" smtClean="0"/>
              <a:t>To finalise the model I compare their Cross validation score and accuracy score.</a:t>
            </a:r>
          </a:p>
          <a:p>
            <a:r>
              <a:rPr lang="en-IN" dirty="0" smtClean="0"/>
              <a:t>By comparing I observe that all models have equal cross validation score and accuracy score.</a:t>
            </a:r>
          </a:p>
          <a:p>
            <a:r>
              <a:rPr lang="en-IN" dirty="0" smtClean="0"/>
              <a:t>So it is difficult to finalize the model, but I choose multinomial NB as my final model.</a:t>
            </a:r>
          </a:p>
          <a:p>
            <a:r>
              <a:rPr lang="en-IN" dirty="0" smtClean="0"/>
              <a:t>Because it is faster than other models,</a:t>
            </a:r>
          </a:p>
          <a:p>
            <a:r>
              <a:rPr lang="en-IN" dirty="0" smtClean="0"/>
              <a:t>Tuned with parameters and select the best parameters and run it and get accuracy of 90%.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31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70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we have a strong cyber security system we can all stop this type of toxic comments.</a:t>
            </a:r>
          </a:p>
          <a:p>
            <a:r>
              <a:rPr lang="en-IN" dirty="0" smtClean="0"/>
              <a:t>Many of people were comment on their fake id, who is fear to show their identity, the cyber police can track them and catch them</a:t>
            </a:r>
          </a:p>
          <a:p>
            <a:r>
              <a:rPr lang="en-IN" dirty="0" smtClean="0"/>
              <a:t>In social media everything goes viral in seconds. It means lot of people around the world were using these platforms. </a:t>
            </a:r>
          </a:p>
          <a:p>
            <a:r>
              <a:rPr lang="en-IN" dirty="0" smtClean="0"/>
              <a:t>Some people uses it for benefits and some don’t. </a:t>
            </a:r>
          </a:p>
          <a:p>
            <a:r>
              <a:rPr lang="en-IN" dirty="0" smtClean="0"/>
              <a:t>So in this project we uses to recognize such comments using </a:t>
            </a:r>
            <a:r>
              <a:rPr lang="en-IN" smtClean="0"/>
              <a:t>machine learning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81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PROBLEM STATEMENT AND 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92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people are using social </a:t>
            </a:r>
            <a:r>
              <a:rPr lang="en-IN" dirty="0" smtClean="0"/>
              <a:t>media </a:t>
            </a:r>
            <a:r>
              <a:rPr lang="en-IN" dirty="0" smtClean="0"/>
              <a:t>for daily use. Some people are addicted to that, they spent more times in it. People can express their opinion through comment for a subject or other purposes. Some of them were used to write the comments in abusive </a:t>
            </a:r>
            <a:r>
              <a:rPr lang="en-IN" dirty="0"/>
              <a:t>language, aggression, cyberbullying, hatefulness and many others has been identified as a major threat on online social media platforms. Social media platforms are the most prominent grounds for such toxic behaviour</a:t>
            </a:r>
            <a:r>
              <a:rPr lang="en-IN" dirty="0" smtClean="0"/>
              <a:t>.</a:t>
            </a:r>
          </a:p>
          <a:p>
            <a:r>
              <a:rPr lang="en-IN" dirty="0" smtClean="0"/>
              <a:t>Especially the celebrities, we can say that female celebrities. They are facing such toxic behaviour from people.</a:t>
            </a:r>
            <a:r>
              <a:rPr lang="en-IN" dirty="0"/>
              <a:t> This can take a toll on anyone and affect them mentally leading to depression, mental illness, self-hatred and suicidal thoughts. </a:t>
            </a:r>
            <a:endParaRPr lang="en-IN" dirty="0" smtClean="0"/>
          </a:p>
          <a:p>
            <a:r>
              <a:rPr lang="en-IN" dirty="0"/>
              <a:t>Our goal is to build a prototype of online hate and abuse comment classifier which can used to classify hate and offensive comments so that it can be controlled and restricted from spreading hatred and cyberbullying.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7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 err="1" smtClean="0"/>
              <a:t>Eda</a:t>
            </a:r>
            <a:r>
              <a:rPr lang="en-IN" u="sng" dirty="0" smtClean="0"/>
              <a:t> steps and visualizations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73007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EDA STEPS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We have separate data for training and testing.</a:t>
            </a:r>
          </a:p>
          <a:p>
            <a:r>
              <a:rPr lang="en-IN" dirty="0" smtClean="0"/>
              <a:t>First of all check for the missing values, there is no missing values present in dataset.</a:t>
            </a:r>
          </a:p>
          <a:p>
            <a:r>
              <a:rPr lang="en-IN" dirty="0" smtClean="0"/>
              <a:t>Check for </a:t>
            </a:r>
            <a:r>
              <a:rPr lang="en-IN" dirty="0" err="1"/>
              <a:t>S</a:t>
            </a:r>
            <a:r>
              <a:rPr lang="en-IN" dirty="0" err="1" smtClean="0"/>
              <a:t>kewness</a:t>
            </a:r>
            <a:r>
              <a:rPr lang="en-IN" dirty="0" smtClean="0"/>
              <a:t> it’s fine.</a:t>
            </a:r>
          </a:p>
          <a:p>
            <a:r>
              <a:rPr lang="en-IN" dirty="0" smtClean="0"/>
              <a:t>Since we have the feature comment which have text, I perform some NLP pre processing.</a:t>
            </a:r>
          </a:p>
          <a:p>
            <a:r>
              <a:rPr lang="en-IN" dirty="0" smtClean="0"/>
              <a:t>Remove the punctuation other symbols white space etcetera form the text.</a:t>
            </a:r>
          </a:p>
          <a:p>
            <a:r>
              <a:rPr lang="en-IN" dirty="0" smtClean="0"/>
              <a:t>Using word cloud module visualize the offensive words from comments</a:t>
            </a:r>
          </a:p>
          <a:p>
            <a:r>
              <a:rPr lang="en-IN" dirty="0" smtClean="0"/>
              <a:t>We have highly malignant, malignant, rude, loathe, abuse, threat comments, I check the most type of comments using pie chart.</a:t>
            </a:r>
          </a:p>
          <a:p>
            <a:r>
              <a:rPr lang="en-IN" dirty="0" smtClean="0"/>
              <a:t>And the visualization I observe that most of the comments were malignant comments</a:t>
            </a:r>
          </a:p>
          <a:p>
            <a:r>
              <a:rPr lang="en-IN" dirty="0" smtClean="0"/>
              <a:t>Dataset have ID column of the comment, encoded it using label encoder.</a:t>
            </a:r>
          </a:p>
          <a:p>
            <a:r>
              <a:rPr lang="en-IN" dirty="0" smtClean="0"/>
              <a:t>Lemmatization done on the comment text and perform </a:t>
            </a:r>
            <a:r>
              <a:rPr lang="en-IN" dirty="0" err="1"/>
              <a:t>V</a:t>
            </a:r>
            <a:r>
              <a:rPr lang="en-IN" dirty="0" err="1" smtClean="0"/>
              <a:t>ectorization</a:t>
            </a:r>
            <a:r>
              <a:rPr lang="en-IN" dirty="0" smtClean="0"/>
              <a:t> on it.</a:t>
            </a:r>
          </a:p>
          <a:p>
            <a:r>
              <a:rPr lang="en-IN" dirty="0" smtClean="0"/>
              <a:t>The all above steps done on test dataset also.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89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466" y="1505719"/>
            <a:ext cx="10058400" cy="1371600"/>
          </a:xfrm>
        </p:spPr>
        <p:txBody>
          <a:bodyPr/>
          <a:lstStyle/>
          <a:p>
            <a:r>
              <a:rPr lang="en-IN" b="1" u="sng" dirty="0" smtClean="0"/>
              <a:t>VISUALIZATIONS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49662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2" y="2542598"/>
            <a:ext cx="4664075" cy="3006499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17" y="2542598"/>
            <a:ext cx="4664075" cy="2995067"/>
          </a:xfrm>
        </p:spPr>
      </p:pic>
    </p:spTree>
    <p:extLst>
      <p:ext uri="{BB962C8B-B14F-4D97-AF65-F5344CB8AC3E}">
        <p14:creationId xmlns:p14="http://schemas.microsoft.com/office/powerpoint/2010/main" val="86218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79948"/>
            <a:ext cx="4664075" cy="299506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5" y="2479948"/>
            <a:ext cx="4664075" cy="2995067"/>
          </a:xfrm>
        </p:spPr>
      </p:pic>
    </p:spTree>
    <p:extLst>
      <p:ext uri="{BB962C8B-B14F-4D97-AF65-F5344CB8AC3E}">
        <p14:creationId xmlns:p14="http://schemas.microsoft.com/office/powerpoint/2010/main" val="165363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09" y="2360307"/>
            <a:ext cx="4664075" cy="299506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08" y="2360307"/>
            <a:ext cx="4664075" cy="2995067"/>
          </a:xfrm>
        </p:spPr>
      </p:pic>
    </p:spTree>
    <p:extLst>
      <p:ext uri="{BB962C8B-B14F-4D97-AF65-F5344CB8AC3E}">
        <p14:creationId xmlns:p14="http://schemas.microsoft.com/office/powerpoint/2010/main" val="210354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677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Garamond</vt:lpstr>
      <vt:lpstr>SavonVTI</vt:lpstr>
      <vt:lpstr>Malignant comment</vt:lpstr>
      <vt:lpstr>PROBLEM STATEMENT AND UNDERSTANDING</vt:lpstr>
      <vt:lpstr>PowerPoint Presentation</vt:lpstr>
      <vt:lpstr>Eda steps and visualizations</vt:lpstr>
      <vt:lpstr>EDA STEPS</vt:lpstr>
      <vt:lpstr>VISUALIZATIONS</vt:lpstr>
      <vt:lpstr>COUNTS</vt:lpstr>
      <vt:lpstr>PowerPoint Presentation</vt:lpstr>
      <vt:lpstr>PowerPoint Presentation</vt:lpstr>
      <vt:lpstr>OFFENSIVE COMMENTS</vt:lpstr>
      <vt:lpstr>CORRELATION</vt:lpstr>
      <vt:lpstr>PIE CHART</vt:lpstr>
      <vt:lpstr>STEPS AND ASSUMPTIONS</vt:lpstr>
      <vt:lpstr>PowerPoint Presentation</vt:lpstr>
      <vt:lpstr>MODEL DASHBOARD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2022-03-21T11:04:48Z</dcterms:created>
  <dcterms:modified xsi:type="dcterms:W3CDTF">2022-03-23T03:25:12Z</dcterms:modified>
</cp:coreProperties>
</file>