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76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80" r:id="rId11"/>
    <p:sldId id="281" r:id="rId12"/>
    <p:sldId id="282" r:id="rId13"/>
    <p:sldId id="271" r:id="rId14"/>
    <p:sldId id="272" r:id="rId15"/>
    <p:sldId id="273" r:id="rId16"/>
    <p:sldId id="274" r:id="rId17"/>
    <p:sldId id="277" r:id="rId18"/>
    <p:sldId id="275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3/23/2022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2644B391-9BFE-445C-A9EC-F544BB85F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80F26E69-87D9-4655-AE7B-280A87AA3C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Malignant comment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OFFENSIVE COMMENTS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MALIGNANT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14414"/>
            <a:ext cx="4200597" cy="3163887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HIGHLY MALIGNANT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712" y="2714414"/>
            <a:ext cx="4200597" cy="3163887"/>
          </a:xfrm>
        </p:spPr>
      </p:pic>
    </p:spTree>
    <p:extLst>
      <p:ext uri="{BB962C8B-B14F-4D97-AF65-F5344CB8AC3E}">
        <p14:creationId xmlns:p14="http://schemas.microsoft.com/office/powerpoint/2010/main" val="2712065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RUDE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714414"/>
            <a:ext cx="4200597" cy="3163887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THREAT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047" y="2714413"/>
            <a:ext cx="4200597" cy="3163887"/>
          </a:xfrm>
        </p:spPr>
      </p:pic>
    </p:spTree>
    <p:extLst>
      <p:ext uri="{BB962C8B-B14F-4D97-AF65-F5344CB8AC3E}">
        <p14:creationId xmlns:p14="http://schemas.microsoft.com/office/powerpoint/2010/main" val="3164871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ABUSE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714414"/>
            <a:ext cx="4200597" cy="3163887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LOATHE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133" y="2714413"/>
            <a:ext cx="4200597" cy="3163887"/>
          </a:xfrm>
        </p:spPr>
      </p:pic>
    </p:spTree>
    <p:extLst>
      <p:ext uri="{BB962C8B-B14F-4D97-AF65-F5344CB8AC3E}">
        <p14:creationId xmlns:p14="http://schemas.microsoft.com/office/powerpoint/2010/main" val="2353141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CORRELATION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091" y="2014194"/>
            <a:ext cx="7298165" cy="3849687"/>
          </a:xfrm>
        </p:spPr>
      </p:pic>
    </p:spTree>
    <p:extLst>
      <p:ext uri="{BB962C8B-B14F-4D97-AF65-F5344CB8AC3E}">
        <p14:creationId xmlns:p14="http://schemas.microsoft.com/office/powerpoint/2010/main" val="2271840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PIE CHART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05" y="2085184"/>
            <a:ext cx="6681398" cy="3964208"/>
          </a:xfrm>
        </p:spPr>
      </p:pic>
    </p:spTree>
    <p:extLst>
      <p:ext uri="{BB962C8B-B14F-4D97-AF65-F5344CB8AC3E}">
        <p14:creationId xmlns:p14="http://schemas.microsoft.com/office/powerpoint/2010/main" val="1035706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STEPS AND ASSUMPTIONS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8577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can recognize the offensive comment, but machine can’t we want to learn the machine that which is offensive or not.</a:t>
            </a:r>
          </a:p>
          <a:p>
            <a:r>
              <a:rPr lang="en-IN" dirty="0" smtClean="0"/>
              <a:t>We have different category of comments, like malignant, highly malignant, loathe, abuse, rude, threat.</a:t>
            </a:r>
          </a:p>
          <a:p>
            <a:r>
              <a:rPr lang="en-IN" dirty="0" smtClean="0"/>
              <a:t>We can criticize people or celebrities, but beyond that it may be a threat or something.</a:t>
            </a:r>
          </a:p>
          <a:p>
            <a:r>
              <a:rPr lang="en-IN" dirty="0" smtClean="0"/>
              <a:t>By analysing the data I observe that most of the comments were malignant among other categories.</a:t>
            </a:r>
          </a:p>
          <a:p>
            <a:r>
              <a:rPr lang="en-IN" dirty="0" smtClean="0"/>
              <a:t>Visualize the offensive word using word cloud and understands the offensive words.</a:t>
            </a:r>
          </a:p>
          <a:p>
            <a:r>
              <a:rPr lang="en-IN" dirty="0" smtClean="0"/>
              <a:t>In the given dataset most of dataset were not the malignant or other categories of the comments.</a:t>
            </a:r>
          </a:p>
          <a:p>
            <a:r>
              <a:rPr lang="en-IN" dirty="0" smtClean="0"/>
              <a:t>These are the steps and approach taken for completing the project.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7852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MODEL DASHBOARD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FINALIZED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5371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Here for this project I used four different models.</a:t>
            </a:r>
          </a:p>
          <a:p>
            <a:r>
              <a:rPr lang="en-IN" dirty="0" smtClean="0"/>
              <a:t>They are Multinomial naïve </a:t>
            </a:r>
            <a:r>
              <a:rPr lang="en-IN" dirty="0" err="1" smtClean="0"/>
              <a:t>bayes</a:t>
            </a:r>
            <a:r>
              <a:rPr lang="en-IN" dirty="0" smtClean="0"/>
              <a:t>, random forest, decision tree and linear SVC</a:t>
            </a:r>
          </a:p>
          <a:p>
            <a:r>
              <a:rPr lang="en-IN" dirty="0" smtClean="0"/>
              <a:t>All models performed well, have the accuracy above 90% but decision tree and random forest is very slow compared to other two models.</a:t>
            </a:r>
          </a:p>
          <a:p>
            <a:r>
              <a:rPr lang="en-IN" dirty="0" smtClean="0"/>
              <a:t>To finalise the model I compare their Cross validation score and accuracy score.</a:t>
            </a:r>
          </a:p>
          <a:p>
            <a:r>
              <a:rPr lang="en-IN" dirty="0" smtClean="0"/>
              <a:t>By comparing I observe that all models have equal cross validation score and accuracy score.</a:t>
            </a:r>
          </a:p>
          <a:p>
            <a:r>
              <a:rPr lang="en-IN" dirty="0" smtClean="0"/>
              <a:t>So it is difficult to finalize the model, but I choose multinomial NB as my final model.</a:t>
            </a:r>
          </a:p>
          <a:p>
            <a:r>
              <a:rPr lang="en-IN" dirty="0" smtClean="0"/>
              <a:t>Because it is faster than other models,</a:t>
            </a:r>
          </a:p>
          <a:p>
            <a:r>
              <a:rPr lang="en-IN" dirty="0" smtClean="0"/>
              <a:t>Tuned with parameters and select the best parameters and run it and get accuracy of 90%.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0315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2706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PROBLEM STATEMENT AND UNDERSTANDING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0924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 we have a strong cyber security system we can all stop this type of toxic comments.</a:t>
            </a:r>
          </a:p>
          <a:p>
            <a:r>
              <a:rPr lang="en-IN" dirty="0" smtClean="0"/>
              <a:t>Many of people were comment on their fake id, who is fear to show their identity, the cyber police can track them and catch them</a:t>
            </a:r>
          </a:p>
          <a:p>
            <a:r>
              <a:rPr lang="en-IN" dirty="0" smtClean="0"/>
              <a:t>In social media everything goes viral in seconds. It means lot of people around the world were using these platforms. </a:t>
            </a:r>
          </a:p>
          <a:p>
            <a:r>
              <a:rPr lang="en-IN" dirty="0" smtClean="0"/>
              <a:t>Some people uses it for benefits and some don’t. </a:t>
            </a:r>
          </a:p>
          <a:p>
            <a:r>
              <a:rPr lang="en-IN" dirty="0" smtClean="0"/>
              <a:t>So in this project we uses to recognize such comments using machine learning</a:t>
            </a:r>
            <a:r>
              <a:rPr lang="en-IN" dirty="0" smtClean="0"/>
              <a:t>.</a:t>
            </a:r>
          </a:p>
          <a:p>
            <a:r>
              <a:rPr lang="en-IN" dirty="0" smtClean="0"/>
              <a:t>All the solutions are not stable for long time.</a:t>
            </a:r>
          </a:p>
          <a:p>
            <a:r>
              <a:rPr lang="en-IN" dirty="0" smtClean="0"/>
              <a:t>At time changes we want to find better solution for </a:t>
            </a:r>
            <a:r>
              <a:rPr lang="en-IN" smtClean="0"/>
              <a:t>that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3811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Now people are using social media for daily use. Some people are addicted to that, they spent more times in it. People can express their opinion through comment for a subject or other purposes. Some of them were used to write the comments in abusive </a:t>
            </a:r>
            <a:r>
              <a:rPr lang="en-IN" dirty="0"/>
              <a:t>language, aggression, cyberbullying, hatefulness and many others has been identified as a major threat on online social media platforms. Social media platforms are the most prominent grounds for such toxic behaviour</a:t>
            </a:r>
            <a:r>
              <a:rPr lang="en-IN" dirty="0" smtClean="0"/>
              <a:t>.</a:t>
            </a:r>
          </a:p>
          <a:p>
            <a:r>
              <a:rPr lang="en-IN" dirty="0" smtClean="0"/>
              <a:t>Especially the celebrities, we can say that female celebrities. They are facing such toxic behaviour from people.</a:t>
            </a:r>
            <a:r>
              <a:rPr lang="en-IN" dirty="0"/>
              <a:t> This can take a toll on anyone and affect them mentally leading to depression, mental illness, self-hatred and suicidal thoughts. </a:t>
            </a:r>
            <a:endParaRPr lang="en-IN" dirty="0" smtClean="0"/>
          </a:p>
          <a:p>
            <a:r>
              <a:rPr lang="en-IN" dirty="0"/>
              <a:t>Our goal is to build a prototype of online hate and abuse comment classifier which can used to classify hate and offensive comments so that it can be controlled and restricted from spreading hatred and cyberbullying.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779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u="sng" dirty="0" err="1" smtClean="0"/>
              <a:t>Eda</a:t>
            </a:r>
            <a:r>
              <a:rPr lang="en-IN" u="sng" dirty="0" smtClean="0"/>
              <a:t> steps and visualizations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2730076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EDA STEPS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We have separate data for training and testing.</a:t>
            </a:r>
          </a:p>
          <a:p>
            <a:r>
              <a:rPr lang="en-IN" dirty="0" smtClean="0"/>
              <a:t>First of all check for the missing values, there is no missing values present in dataset.</a:t>
            </a:r>
          </a:p>
          <a:p>
            <a:r>
              <a:rPr lang="en-IN" dirty="0" smtClean="0"/>
              <a:t>Check for </a:t>
            </a:r>
            <a:r>
              <a:rPr lang="en-IN" dirty="0" err="1"/>
              <a:t>S</a:t>
            </a:r>
            <a:r>
              <a:rPr lang="en-IN" dirty="0" err="1" smtClean="0"/>
              <a:t>kewness</a:t>
            </a:r>
            <a:r>
              <a:rPr lang="en-IN" dirty="0" smtClean="0"/>
              <a:t> it’s fine.</a:t>
            </a:r>
          </a:p>
          <a:p>
            <a:r>
              <a:rPr lang="en-IN" dirty="0" smtClean="0"/>
              <a:t>Since we have the feature comment which have text, I perform some NLP pre processing.</a:t>
            </a:r>
          </a:p>
          <a:p>
            <a:r>
              <a:rPr lang="en-IN" dirty="0" smtClean="0"/>
              <a:t>Remove the punctuation other symbols white space etcetera form the text.</a:t>
            </a:r>
          </a:p>
          <a:p>
            <a:r>
              <a:rPr lang="en-IN" dirty="0" smtClean="0"/>
              <a:t>Using word cloud module visualize the offensive words from comments</a:t>
            </a:r>
          </a:p>
          <a:p>
            <a:r>
              <a:rPr lang="en-IN" dirty="0" smtClean="0"/>
              <a:t>We have highly malignant, malignant, rude, loathe, abuse, threat comments, I check the most type of comments using pie chart.</a:t>
            </a:r>
          </a:p>
          <a:p>
            <a:r>
              <a:rPr lang="en-IN" dirty="0" smtClean="0"/>
              <a:t>And the visualization I observe that most of the comments were malignant comments</a:t>
            </a:r>
          </a:p>
          <a:p>
            <a:r>
              <a:rPr lang="en-IN" dirty="0" smtClean="0"/>
              <a:t>Dataset have ID column of the comment, encoded it using label encoder.</a:t>
            </a:r>
          </a:p>
          <a:p>
            <a:r>
              <a:rPr lang="en-IN" dirty="0" smtClean="0"/>
              <a:t>Lemmatization done on the comment text and perform </a:t>
            </a:r>
            <a:r>
              <a:rPr lang="en-IN" dirty="0" err="1"/>
              <a:t>V</a:t>
            </a:r>
            <a:r>
              <a:rPr lang="en-IN" dirty="0" err="1" smtClean="0"/>
              <a:t>ectorization</a:t>
            </a:r>
            <a:r>
              <a:rPr lang="en-IN" dirty="0" smtClean="0"/>
              <a:t> on it.</a:t>
            </a:r>
          </a:p>
          <a:p>
            <a:r>
              <a:rPr lang="en-IN" dirty="0" smtClean="0"/>
              <a:t>The all above steps done on test dataset also.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7895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466" y="1505719"/>
            <a:ext cx="10058400" cy="1371600"/>
          </a:xfrm>
        </p:spPr>
        <p:txBody>
          <a:bodyPr/>
          <a:lstStyle/>
          <a:p>
            <a:r>
              <a:rPr lang="en-IN" b="1" u="sng" dirty="0" smtClean="0"/>
              <a:t>VISUALIZATIONS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3496623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COUNTS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72" y="2542598"/>
            <a:ext cx="4664075" cy="3006499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117" y="2542598"/>
            <a:ext cx="4664075" cy="2995067"/>
          </a:xfrm>
        </p:spPr>
      </p:pic>
    </p:spTree>
    <p:extLst>
      <p:ext uri="{BB962C8B-B14F-4D97-AF65-F5344CB8AC3E}">
        <p14:creationId xmlns:p14="http://schemas.microsoft.com/office/powerpoint/2010/main" val="862188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479948"/>
            <a:ext cx="4664075" cy="2995067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25" y="2479948"/>
            <a:ext cx="4664075" cy="2995067"/>
          </a:xfrm>
        </p:spPr>
      </p:pic>
    </p:spTree>
    <p:extLst>
      <p:ext uri="{BB962C8B-B14F-4D97-AF65-F5344CB8AC3E}">
        <p14:creationId xmlns:p14="http://schemas.microsoft.com/office/powerpoint/2010/main" val="1653631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09" y="2360307"/>
            <a:ext cx="4664075" cy="2995067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308" y="2360307"/>
            <a:ext cx="4664075" cy="2995067"/>
          </a:xfrm>
        </p:spPr>
      </p:pic>
    </p:spTree>
    <p:extLst>
      <p:ext uri="{BB962C8B-B14F-4D97-AF65-F5344CB8AC3E}">
        <p14:creationId xmlns:p14="http://schemas.microsoft.com/office/powerpoint/2010/main" val="210354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707</Words>
  <Application>Microsoft Office PowerPoint</Application>
  <PresentationFormat>Widescreen</PresentationFormat>
  <Paragraphs>56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Century Gothic</vt:lpstr>
      <vt:lpstr>Garamond</vt:lpstr>
      <vt:lpstr>SavonVTI</vt:lpstr>
      <vt:lpstr>Malignant comment</vt:lpstr>
      <vt:lpstr>PROBLEM STATEMENT AND UNDERSTANDING</vt:lpstr>
      <vt:lpstr>PowerPoint Presentation</vt:lpstr>
      <vt:lpstr>Eda steps and visualizations</vt:lpstr>
      <vt:lpstr>EDA STEPS</vt:lpstr>
      <vt:lpstr>VISUALIZATIONS</vt:lpstr>
      <vt:lpstr>COUNTS</vt:lpstr>
      <vt:lpstr>PowerPoint Presentation</vt:lpstr>
      <vt:lpstr>PowerPoint Presentation</vt:lpstr>
      <vt:lpstr>OFFENSIVE COMMENTS</vt:lpstr>
      <vt:lpstr>PowerPoint Presentation</vt:lpstr>
      <vt:lpstr>PowerPoint Presentation</vt:lpstr>
      <vt:lpstr>CORRELATION</vt:lpstr>
      <vt:lpstr>PIE CHART</vt:lpstr>
      <vt:lpstr>STEPS AND ASSUMPTIONS</vt:lpstr>
      <vt:lpstr>PowerPoint Presentation</vt:lpstr>
      <vt:lpstr>MODEL DASHBOARD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2022-03-21T11:04:48Z</dcterms:created>
  <dcterms:modified xsi:type="dcterms:W3CDTF">2022-03-23T11:12:28Z</dcterms:modified>
</cp:coreProperties>
</file>