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806D-5D2D-F5B2-A17E-4F0EC04BB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F223B-D880-8CF7-CC02-B3C994DED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B62D7-64D8-FAB6-E87B-B6CEDC64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9A7-459A-423C-8CC1-3782A671225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CD9D0-DEBC-6E7F-C769-C2DCC39E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527BB-DDB7-F60A-5CD2-0A0AE49E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E45-09AC-406B-A563-8E133C1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1C6A-CE33-3CC0-DA11-7FCD21DE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4BDE7-56ED-8FA5-6084-493D10554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B6F4-2337-CFA1-49D0-D33B51A4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9A7-459A-423C-8CC1-3782A671225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3270A-69EB-F79F-1237-1BF81F4C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8BFC-6320-D35C-6D66-69B80C8D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E45-09AC-406B-A563-8E133C1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3B44F-49D1-9B2E-58C7-ABC0E7719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2BF79-1BE8-35DB-FBF5-7F7AB21AB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9BBA-C2CE-E07E-5829-01A21160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9A7-459A-423C-8CC1-3782A671225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3813E-E5D6-298B-7440-E713CA79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8729-184C-D608-1959-2AFF64C3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E45-09AC-406B-A563-8E133C1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87A3-0C13-A4E4-374E-25FC5A80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49D2F-84E2-5AFA-119B-CE01E95A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A711C-EC64-5CCA-EE9E-56342B1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9A7-459A-423C-8CC1-3782A671225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6886A-B6C2-0620-CE97-BA76D8A6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0671-E945-7EEE-573C-EC410565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E45-09AC-406B-A563-8E133C1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9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316B-E050-7528-858F-8551583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09BE9-138E-AC1D-64D6-2EA15C7F0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2A3C7-5A5C-2ED4-3D67-C664C790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9A7-459A-423C-8CC1-3782A671225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189E-A1C6-9E94-EA48-0558D508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5D29-7053-2F02-9294-B0012400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E45-09AC-406B-A563-8E133C1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9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0963-EF79-BE82-8C8E-81F577FF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EA08-9BD7-637F-7587-7CF7649B2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A5DBC-BA55-0A4B-F21A-7BCEE336A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218F9-DB4A-5F19-43A2-FE74796E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9A7-459A-423C-8CC1-3782A671225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B5E2B-0C1B-D690-9A72-78AD6DA7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EAD5D-035C-B044-C3CB-D999DC05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E45-09AC-406B-A563-8E133C1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5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0C96-481A-7B66-0F1E-EF7DE74B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FCC43-338E-0D22-971D-CE73F6C9E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68646-26D4-FF20-FEB1-C28A32774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F1BED-68D7-38F5-3D4B-1B06170AD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7E52E-FAB7-C811-A3B2-A3BBF8568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95996-D466-4792-7F2F-58E6F5E2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9A7-459A-423C-8CC1-3782A671225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3004A-E8DF-B621-8E40-7411C514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D3B0F-F4B7-2695-273E-F4D01450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E45-09AC-406B-A563-8E133C1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2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05DD-5AAA-15E2-19FD-7D146386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60777-EC33-E9C6-DC06-448B3F9F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9A7-459A-423C-8CC1-3782A671225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6FD12-1186-EC5B-0E14-5950BA82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36E6D-4236-3D96-9061-1FB0DB12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E45-09AC-406B-A563-8E133C1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0153B-93DE-A49C-FD0D-5711E524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9A7-459A-423C-8CC1-3782A671225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16ABD-3F38-134D-55D9-1BB1C030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12E98-8F95-55E8-9278-F2D208AF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E45-09AC-406B-A563-8E133C1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2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9880-2A9F-03EA-77A3-A23964A9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AA00-63D8-2024-ECEF-F20649AE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C15C2-B83E-C63B-05DF-794F85A2B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956E5-51E7-5119-22E7-F98AF2B3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9A7-459A-423C-8CC1-3782A671225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C6528-9E8F-31AA-4BC0-5DBF74FA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048F1-500E-8A88-0DE9-06BDD625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E45-09AC-406B-A563-8E133C1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4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97DD-EC4E-35F9-86D9-E28DBF1D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B53F7-E3A3-FD43-92F5-4927E6B12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49347-7485-3EAA-57A7-BF487D57D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6789C-1101-25A9-B5B9-EE97C152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9A7-459A-423C-8CC1-3782A671225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10E42-8CA6-76A0-330E-AEC14026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A713B-D1BE-7D63-7A11-9860458B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E45-09AC-406B-A563-8E133C1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9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F8F00-7376-C5D9-8A99-2F4BFBBE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4FCAD-B943-85A2-8CF5-18DF2F06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EA0C-3B5F-075B-5D9E-1DCA553E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1749A7-459A-423C-8CC1-3782A671225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76FF1-509E-AF04-9EEE-C44CF9E15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82777-374C-886E-5C38-69747A88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E80E45-09AC-406B-A563-8E133C1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4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EF01EE-A7A1-E5BB-0AFE-489F8263A32D}"/>
              </a:ext>
            </a:extLst>
          </p:cNvPr>
          <p:cNvSpPr/>
          <p:nvPr/>
        </p:nvSpPr>
        <p:spPr>
          <a:xfrm>
            <a:off x="601231" y="538767"/>
            <a:ext cx="8819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</a:rPr>
              <a:t>About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211C5A-97F5-8D6F-B079-D6FA3B35025A}"/>
              </a:ext>
            </a:extLst>
          </p:cNvPr>
          <p:cNvCxnSpPr>
            <a:cxnSpLocks/>
          </p:cNvCxnSpPr>
          <p:nvPr/>
        </p:nvCxnSpPr>
        <p:spPr>
          <a:xfrm>
            <a:off x="884903" y="1052054"/>
            <a:ext cx="0" cy="4621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C3CEABD-89B7-DCB9-45DB-DAC5F49E984B}"/>
              </a:ext>
            </a:extLst>
          </p:cNvPr>
          <p:cNvSpPr/>
          <p:nvPr/>
        </p:nvSpPr>
        <p:spPr>
          <a:xfrm>
            <a:off x="899263" y="1052052"/>
            <a:ext cx="1803442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1400" b="1" cap="none" spc="0" dirty="0">
                <a:ln w="0"/>
                <a:solidFill>
                  <a:schemeClr val="tx1"/>
                </a:solidFill>
              </a:rPr>
              <a:t>About</a:t>
            </a:r>
          </a:p>
          <a:p>
            <a:pPr marL="342900" indent="-342900">
              <a:buFontTx/>
              <a:buChar char="-"/>
            </a:pPr>
            <a:r>
              <a:rPr lang="en-US" sz="1400" b="1" cap="none" spc="0" dirty="0">
                <a:ln w="0"/>
                <a:solidFill>
                  <a:schemeClr val="tx1"/>
                </a:solidFill>
              </a:rPr>
              <a:t>History</a:t>
            </a:r>
          </a:p>
          <a:p>
            <a:pPr marL="342900" indent="-342900">
              <a:buFontTx/>
              <a:buChar char="-"/>
            </a:pPr>
            <a:r>
              <a:rPr lang="en-US" sz="1400" b="1" cap="none" spc="0" dirty="0">
                <a:ln w="0"/>
                <a:solidFill>
                  <a:schemeClr val="tx1"/>
                </a:solidFill>
              </a:rPr>
              <a:t>Governing 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5841F-9FE7-109E-DAD1-67E3C617F264}"/>
              </a:ext>
            </a:extLst>
          </p:cNvPr>
          <p:cNvSpPr/>
          <p:nvPr/>
        </p:nvSpPr>
        <p:spPr>
          <a:xfrm>
            <a:off x="2760527" y="538767"/>
            <a:ext cx="12969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cap="none" spc="0" dirty="0">
                <a:ln w="0"/>
                <a:solidFill>
                  <a:schemeClr val="tx1"/>
                </a:solidFill>
              </a:rPr>
              <a:t>Programs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42CBD2-D34A-B55E-EA86-CA6F49D00A79}"/>
              </a:ext>
            </a:extLst>
          </p:cNvPr>
          <p:cNvCxnSpPr>
            <a:cxnSpLocks/>
          </p:cNvCxnSpPr>
          <p:nvPr/>
        </p:nvCxnSpPr>
        <p:spPr>
          <a:xfrm>
            <a:off x="3023427" y="1052054"/>
            <a:ext cx="0" cy="4621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4E2BA8-438B-17D9-4221-9EB69C712AE8}"/>
              </a:ext>
            </a:extLst>
          </p:cNvPr>
          <p:cNvSpPr/>
          <p:nvPr/>
        </p:nvSpPr>
        <p:spPr>
          <a:xfrm>
            <a:off x="3037782" y="1096301"/>
            <a:ext cx="100219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1400" b="1" dirty="0">
                <a:ln w="0"/>
              </a:rPr>
              <a:t>Hon’s</a:t>
            </a:r>
          </a:p>
          <a:p>
            <a:pPr marL="342900" indent="-342900">
              <a:buFontTx/>
              <a:buChar char="-"/>
            </a:pPr>
            <a:r>
              <a:rPr lang="en-US" sz="1400" b="1" cap="none" spc="0" dirty="0">
                <a:ln w="0"/>
                <a:solidFill>
                  <a:schemeClr val="tx1"/>
                </a:solidFill>
              </a:rPr>
              <a:t>HSC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7F2FF6-A3FD-3D5C-B4DE-6033EF365923}"/>
              </a:ext>
            </a:extLst>
          </p:cNvPr>
          <p:cNvSpPr/>
          <p:nvPr/>
        </p:nvSpPr>
        <p:spPr>
          <a:xfrm>
            <a:off x="4443567" y="538767"/>
            <a:ext cx="18854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cap="none" spc="0" dirty="0">
                <a:ln w="0"/>
                <a:solidFill>
                  <a:schemeClr val="tx1"/>
                </a:solidFill>
              </a:rPr>
              <a:t>Club Activities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CCF584-07B0-5C7F-EB68-4EACB1657783}"/>
              </a:ext>
            </a:extLst>
          </p:cNvPr>
          <p:cNvCxnSpPr>
            <a:cxnSpLocks/>
          </p:cNvCxnSpPr>
          <p:nvPr/>
        </p:nvCxnSpPr>
        <p:spPr>
          <a:xfrm>
            <a:off x="4699826" y="1052054"/>
            <a:ext cx="0" cy="4621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76510E1-F850-C3E7-CC59-76CD78AAFDB4}"/>
              </a:ext>
            </a:extLst>
          </p:cNvPr>
          <p:cNvSpPr/>
          <p:nvPr/>
        </p:nvSpPr>
        <p:spPr>
          <a:xfrm>
            <a:off x="4699820" y="1076634"/>
            <a:ext cx="1695144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1400" b="1" dirty="0">
                <a:ln w="0"/>
              </a:rPr>
              <a:t>Scout</a:t>
            </a:r>
          </a:p>
          <a:p>
            <a:pPr marL="342900" indent="-342900">
              <a:buFontTx/>
              <a:buChar char="-"/>
            </a:pPr>
            <a:r>
              <a:rPr lang="en-US" sz="1400" b="1" dirty="0">
                <a:ln w="0"/>
              </a:rPr>
              <a:t>IT Club</a:t>
            </a:r>
          </a:p>
          <a:p>
            <a:pPr marL="342900" indent="-342900">
              <a:buFontTx/>
              <a:buChar char="-"/>
            </a:pPr>
            <a:r>
              <a:rPr lang="en-US" sz="1400" b="1" dirty="0">
                <a:ln w="0"/>
              </a:rPr>
              <a:t>English Club</a:t>
            </a:r>
          </a:p>
          <a:p>
            <a:pPr marL="342900" indent="-342900">
              <a:buFontTx/>
              <a:buChar char="-"/>
            </a:pPr>
            <a:r>
              <a:rPr lang="en-US" sz="1400" b="1" dirty="0">
                <a:ln w="0"/>
              </a:rPr>
              <a:t>Debating Club</a:t>
            </a:r>
          </a:p>
          <a:p>
            <a:pPr marL="342900" indent="-342900">
              <a:buFontTx/>
              <a:buChar char="-"/>
            </a:pPr>
            <a:r>
              <a:rPr lang="en-US" sz="1400" b="1" dirty="0">
                <a:ln w="0"/>
              </a:rPr>
              <a:t>Sports Club</a:t>
            </a:r>
          </a:p>
          <a:p>
            <a:pPr marL="342900" indent="-342900">
              <a:buFontTx/>
              <a:buChar char="-"/>
            </a:pPr>
            <a:r>
              <a:rPr lang="en-US" sz="1400" b="1" dirty="0">
                <a:ln w="0"/>
              </a:rPr>
              <a:t>Science Club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6E9268-1E1A-BE66-B198-0D5E8FE76061}"/>
              </a:ext>
            </a:extLst>
          </p:cNvPr>
          <p:cNvSpPr/>
          <p:nvPr/>
        </p:nvSpPr>
        <p:spPr>
          <a:xfrm>
            <a:off x="6522061" y="538767"/>
            <a:ext cx="9380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cap="none" spc="0" dirty="0">
                <a:ln w="0"/>
                <a:solidFill>
                  <a:schemeClr val="tx1"/>
                </a:solidFill>
              </a:rPr>
              <a:t>Result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D3069E-08DE-847F-319F-5046DE31EB46}"/>
              </a:ext>
            </a:extLst>
          </p:cNvPr>
          <p:cNvCxnSpPr>
            <a:cxnSpLocks/>
          </p:cNvCxnSpPr>
          <p:nvPr/>
        </p:nvCxnSpPr>
        <p:spPr>
          <a:xfrm>
            <a:off x="6700695" y="1052054"/>
            <a:ext cx="0" cy="4621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078D7FA-5665-7DB0-6AA8-DF4DA218D7E7}"/>
              </a:ext>
            </a:extLst>
          </p:cNvPr>
          <p:cNvSpPr/>
          <p:nvPr/>
        </p:nvSpPr>
        <p:spPr>
          <a:xfrm>
            <a:off x="7620077" y="538767"/>
            <a:ext cx="14300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cap="none" spc="0" dirty="0">
                <a:ln w="0"/>
                <a:solidFill>
                  <a:schemeClr val="tx1"/>
                </a:solidFill>
              </a:rPr>
              <a:t>Certificate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D21130-AB0E-3D53-2553-3F383B06EF3F}"/>
              </a:ext>
            </a:extLst>
          </p:cNvPr>
          <p:cNvCxnSpPr>
            <a:cxnSpLocks/>
          </p:cNvCxnSpPr>
          <p:nvPr/>
        </p:nvCxnSpPr>
        <p:spPr>
          <a:xfrm>
            <a:off x="7944476" y="1052054"/>
            <a:ext cx="0" cy="4621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C523F01-6634-81C0-C311-B357D1DAA07B}"/>
              </a:ext>
            </a:extLst>
          </p:cNvPr>
          <p:cNvSpPr/>
          <p:nvPr/>
        </p:nvSpPr>
        <p:spPr>
          <a:xfrm>
            <a:off x="7948565" y="1076633"/>
            <a:ext cx="14676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1400" b="1" dirty="0">
                <a:ln w="0"/>
              </a:rPr>
              <a:t>Application</a:t>
            </a:r>
          </a:p>
          <a:p>
            <a:pPr marL="342900" indent="-342900">
              <a:buFontTx/>
              <a:buChar char="-"/>
            </a:pPr>
            <a:r>
              <a:rPr lang="en-US" sz="1400" b="1" dirty="0">
                <a:ln w="0"/>
              </a:rPr>
              <a:t>Validation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5E6229-B280-F921-DE91-EBA5533B45E9}"/>
              </a:ext>
            </a:extLst>
          </p:cNvPr>
          <p:cNvSpPr/>
          <p:nvPr/>
        </p:nvSpPr>
        <p:spPr>
          <a:xfrm>
            <a:off x="9431473" y="538767"/>
            <a:ext cx="9621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cap="none" spc="0" dirty="0">
                <a:ln w="0"/>
                <a:solidFill>
                  <a:schemeClr val="tx1"/>
                </a:solidFill>
              </a:rPr>
              <a:t>Notice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0116A7-B03A-7C15-BFFC-C331C85CAC66}"/>
              </a:ext>
            </a:extLst>
          </p:cNvPr>
          <p:cNvCxnSpPr>
            <a:cxnSpLocks/>
          </p:cNvCxnSpPr>
          <p:nvPr/>
        </p:nvCxnSpPr>
        <p:spPr>
          <a:xfrm>
            <a:off x="9640541" y="938877"/>
            <a:ext cx="0" cy="4621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911AF34-04E0-74E8-02E2-1A29D05DAF89}"/>
              </a:ext>
            </a:extLst>
          </p:cNvPr>
          <p:cNvSpPr/>
          <p:nvPr/>
        </p:nvSpPr>
        <p:spPr>
          <a:xfrm>
            <a:off x="10602664" y="538767"/>
            <a:ext cx="11268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cap="none" spc="0" dirty="0">
                <a:ln w="0"/>
                <a:solidFill>
                  <a:schemeClr val="tx1"/>
                </a:solidFill>
              </a:rPr>
              <a:t>Contact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5513EF-566E-775D-D516-DC7AE7080D44}"/>
              </a:ext>
            </a:extLst>
          </p:cNvPr>
          <p:cNvCxnSpPr>
            <a:cxnSpLocks/>
          </p:cNvCxnSpPr>
          <p:nvPr/>
        </p:nvCxnSpPr>
        <p:spPr>
          <a:xfrm>
            <a:off x="10805664" y="938876"/>
            <a:ext cx="0" cy="4621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11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Minhaj Siam</dc:creator>
  <cp:lastModifiedBy>Minhaj Siam</cp:lastModifiedBy>
  <cp:revision>1</cp:revision>
  <dcterms:created xsi:type="dcterms:W3CDTF">2025-03-06T07:56:48Z</dcterms:created>
  <dcterms:modified xsi:type="dcterms:W3CDTF">2025-03-06T09:07:58Z</dcterms:modified>
</cp:coreProperties>
</file>