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95F"/>
    <a:srgbClr val="4C5051"/>
    <a:srgbClr val="624E46"/>
    <a:srgbClr val="829190"/>
    <a:srgbClr val="B7BDB9"/>
    <a:srgbClr val="26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62" autoAdjust="0"/>
    <p:restoredTop sz="94660"/>
  </p:normalViewPr>
  <p:slideViewPr>
    <p:cSldViewPr snapToGrid="0">
      <p:cViewPr varScale="1">
        <p:scale>
          <a:sx n="49" d="100"/>
          <a:sy n="49" d="100"/>
        </p:scale>
        <p:origin x="3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3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0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3F7D-10EC-49D3-9496-E2178115280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3DE7-01DD-4F32-84FB-47AAACB4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990" y="0"/>
            <a:ext cx="6256020" cy="1219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" y="541020"/>
            <a:ext cx="4255770" cy="2152650"/>
          </a:xfrm>
          <a:prstGeom prst="rect">
            <a:avLst/>
          </a:prstGeom>
          <a:solidFill>
            <a:srgbClr val="B7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6760" y="541020"/>
            <a:ext cx="2000250" cy="2152650"/>
          </a:xfrm>
          <a:prstGeom prst="rect">
            <a:avLst/>
          </a:prstGeom>
          <a:solidFill>
            <a:srgbClr val="26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9160" y="1999297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</a:rPr>
              <a:t>00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7775" y="1999297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</a:rPr>
              <a:t>00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1999297"/>
            <a:ext cx="279083" cy="27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</a:rPr>
              <a:t>00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00485" y="1844962"/>
            <a:ext cx="292067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cap="none" spc="0" dirty="0" smtClean="0">
                <a:ln w="0"/>
                <a:solidFill>
                  <a:schemeClr val="bg1"/>
                </a:solidFill>
              </a:rPr>
              <a:t>HR</a:t>
            </a:r>
            <a:endParaRPr lang="en-US" sz="700" b="1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1849" y="1844962"/>
            <a:ext cx="346570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cap="none" spc="0" dirty="0" smtClean="0">
                <a:ln w="0"/>
                <a:solidFill>
                  <a:schemeClr val="bg1"/>
                </a:solidFill>
              </a:rPr>
              <a:t>MIN</a:t>
            </a:r>
            <a:endParaRPr lang="en-US" sz="700" b="1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2998" y="1844962"/>
            <a:ext cx="317715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00" b="1" cap="none" spc="0" dirty="0" smtClean="0">
                <a:ln w="0"/>
                <a:solidFill>
                  <a:schemeClr val="bg1"/>
                </a:solidFill>
              </a:rPr>
              <a:t>SEC</a:t>
            </a:r>
            <a:endParaRPr lang="en-US" sz="700" b="1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2158313" y="2504440"/>
            <a:ext cx="142240" cy="4572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/>
          <p:cNvSpPr/>
          <p:nvPr/>
        </p:nvSpPr>
        <p:spPr>
          <a:xfrm>
            <a:off x="2357755" y="2505710"/>
            <a:ext cx="142240" cy="45720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Terminator 15"/>
          <p:cNvSpPr/>
          <p:nvPr/>
        </p:nvSpPr>
        <p:spPr>
          <a:xfrm>
            <a:off x="2557197" y="2506980"/>
            <a:ext cx="142240" cy="4572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0990" y="2731770"/>
            <a:ext cx="1074420" cy="1074420"/>
            <a:chOff x="300990" y="2198370"/>
            <a:chExt cx="1074420" cy="1074420"/>
          </a:xfrm>
        </p:grpSpPr>
        <p:sp>
          <p:nvSpPr>
            <p:cNvPr id="21" name="Rectangle 20"/>
            <p:cNvSpPr/>
            <p:nvPr/>
          </p:nvSpPr>
          <p:spPr>
            <a:xfrm>
              <a:off x="300990" y="219837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0075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 smtClean="0"/>
                <a:t>VIEW ALL</a:t>
              </a:r>
              <a:endParaRPr lang="en-US" sz="5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0990" y="3810000"/>
            <a:ext cx="1074420" cy="1074420"/>
            <a:chOff x="300990" y="3276600"/>
            <a:chExt cx="1074420" cy="1074420"/>
          </a:xfrm>
        </p:grpSpPr>
        <p:sp>
          <p:nvSpPr>
            <p:cNvPr id="22" name="Rectangle 21"/>
            <p:cNvSpPr/>
            <p:nvPr/>
          </p:nvSpPr>
          <p:spPr>
            <a:xfrm>
              <a:off x="300990" y="327660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00075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</a:t>
              </a:r>
              <a:r>
                <a:rPr lang="en-US" sz="500" b="1" dirty="0" smtClean="0"/>
                <a:t>ALL</a:t>
              </a:r>
              <a:endParaRPr lang="en-US" sz="5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79220" y="2731770"/>
            <a:ext cx="1074420" cy="1074420"/>
            <a:chOff x="1379220" y="2198370"/>
            <a:chExt cx="1074420" cy="1074420"/>
          </a:xfrm>
        </p:grpSpPr>
        <p:sp>
          <p:nvSpPr>
            <p:cNvPr id="23" name="Rectangle 22"/>
            <p:cNvSpPr/>
            <p:nvPr/>
          </p:nvSpPr>
          <p:spPr>
            <a:xfrm>
              <a:off x="1379220" y="219837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678305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</a:t>
              </a:r>
              <a:r>
                <a:rPr lang="en-US" sz="500" b="1" dirty="0" smtClean="0"/>
                <a:t>ALL</a:t>
              </a:r>
              <a:endParaRPr lang="en-US" sz="5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9220" y="3810000"/>
            <a:ext cx="1074420" cy="1074420"/>
            <a:chOff x="1379220" y="3276600"/>
            <a:chExt cx="1074420" cy="1074420"/>
          </a:xfrm>
        </p:grpSpPr>
        <p:sp>
          <p:nvSpPr>
            <p:cNvPr id="24" name="Rectangle 23"/>
            <p:cNvSpPr/>
            <p:nvPr/>
          </p:nvSpPr>
          <p:spPr>
            <a:xfrm>
              <a:off x="1379220" y="3276600"/>
              <a:ext cx="1074420" cy="1074420"/>
            </a:xfrm>
            <a:prstGeom prst="rect">
              <a:avLst/>
            </a:prstGeom>
            <a:solidFill>
              <a:srgbClr val="4C5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78305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57449" y="2731770"/>
            <a:ext cx="2002155" cy="1074420"/>
            <a:chOff x="2457449" y="2198370"/>
            <a:chExt cx="2002155" cy="1074420"/>
          </a:xfrm>
        </p:grpSpPr>
        <p:sp>
          <p:nvSpPr>
            <p:cNvPr id="25" name="Rectangle 24"/>
            <p:cNvSpPr/>
            <p:nvPr/>
          </p:nvSpPr>
          <p:spPr>
            <a:xfrm>
              <a:off x="2457449" y="2198370"/>
              <a:ext cx="2002155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73817" y="3027521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65320" y="2731770"/>
            <a:ext cx="2091690" cy="1074420"/>
            <a:chOff x="4465320" y="2198370"/>
            <a:chExt cx="2091690" cy="1074420"/>
          </a:xfrm>
        </p:grpSpPr>
        <p:sp>
          <p:nvSpPr>
            <p:cNvPr id="26" name="Rectangle 25"/>
            <p:cNvSpPr/>
            <p:nvPr/>
          </p:nvSpPr>
          <p:spPr>
            <a:xfrm>
              <a:off x="4465320" y="2198370"/>
              <a:ext cx="2091690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988844" y="3026569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59355" y="3811905"/>
            <a:ext cx="2000250" cy="1074420"/>
            <a:chOff x="2459355" y="3278505"/>
            <a:chExt cx="2000250" cy="1074420"/>
          </a:xfrm>
        </p:grpSpPr>
        <p:sp>
          <p:nvSpPr>
            <p:cNvPr id="27" name="Rectangle 26"/>
            <p:cNvSpPr/>
            <p:nvPr/>
          </p:nvSpPr>
          <p:spPr>
            <a:xfrm>
              <a:off x="2459355" y="3278505"/>
              <a:ext cx="2000250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73817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65320" y="3811905"/>
            <a:ext cx="2093595" cy="1074420"/>
            <a:chOff x="4465320" y="3278505"/>
            <a:chExt cx="2093595" cy="1074420"/>
          </a:xfrm>
        </p:grpSpPr>
        <p:sp>
          <p:nvSpPr>
            <p:cNvPr id="28" name="Rectangle 27"/>
            <p:cNvSpPr/>
            <p:nvPr/>
          </p:nvSpPr>
          <p:spPr>
            <a:xfrm>
              <a:off x="4465320" y="3278505"/>
              <a:ext cx="2093595" cy="1074420"/>
            </a:xfrm>
            <a:prstGeom prst="rect">
              <a:avLst/>
            </a:prstGeom>
            <a:solidFill>
              <a:srgbClr val="82919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88844" y="4119562"/>
              <a:ext cx="476250" cy="180975"/>
            </a:xfrm>
            <a:prstGeom prst="roundRect">
              <a:avLst/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VIEW ALL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462552" y="3130481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Category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40782" y="3130481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Category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2552" y="4208711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Category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40782" y="4208711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Category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83832" y="4210616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Category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36469" y="4210616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Category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82878" y="3130481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Category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35517" y="3130481"/>
            <a:ext cx="75129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Category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87463" y="1478846"/>
            <a:ext cx="4828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Slide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04508" y="1478846"/>
            <a:ext cx="50475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smtClean="0">
                <a:ln w="0"/>
                <a:solidFill>
                  <a:schemeClr val="bg1"/>
                </a:solidFill>
              </a:rPr>
              <a:t>Offer</a:t>
            </a:r>
            <a:endParaRPr lang="en-US" sz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99085" y="20320"/>
            <a:ext cx="6257925" cy="5029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85" y="91529"/>
            <a:ext cx="725123" cy="360502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299071" y="4659453"/>
            <a:ext cx="6257939" cy="2453817"/>
            <a:chOff x="299071" y="4659453"/>
            <a:chExt cx="6257939" cy="2453817"/>
          </a:xfrm>
        </p:grpSpPr>
        <p:sp>
          <p:nvSpPr>
            <p:cNvPr id="55" name="Rectangle 54"/>
            <p:cNvSpPr/>
            <p:nvPr/>
          </p:nvSpPr>
          <p:spPr>
            <a:xfrm>
              <a:off x="300990" y="4922520"/>
              <a:ext cx="6256020" cy="2190750"/>
            </a:xfrm>
            <a:prstGeom prst="rect">
              <a:avLst/>
            </a:prstGeom>
            <a:solidFill>
              <a:srgbClr val="B7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99085" y="4922520"/>
              <a:ext cx="1076325" cy="2190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99085" y="505460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99084" y="519176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99083" y="532892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99082" y="546608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99081" y="560324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99080" y="574040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99079" y="587756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99078" y="601472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99077" y="615188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99076" y="628904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99075" y="642620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99074" y="656336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99073" y="670052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99072" y="683768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9071" y="697484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iagonal Stripe 74"/>
            <p:cNvSpPr/>
            <p:nvPr/>
          </p:nvSpPr>
          <p:spPr>
            <a:xfrm rot="13465289">
              <a:off x="3643082" y="4659453"/>
              <a:ext cx="646251" cy="633490"/>
            </a:xfrm>
            <a:prstGeom prst="diagStripe">
              <a:avLst>
                <a:gd name="adj" fmla="val 75774"/>
              </a:avLst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540782" y="5043170"/>
              <a:ext cx="4848588" cy="0"/>
            </a:xfrm>
            <a:prstGeom prst="line">
              <a:avLst/>
            </a:prstGeom>
            <a:ln>
              <a:solidFill>
                <a:srgbClr val="8369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590413" y="4930482"/>
              <a:ext cx="758542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b="1" cap="none" spc="0" dirty="0" smtClean="0">
                  <a:ln w="0"/>
                  <a:solidFill>
                    <a:schemeClr val="bg1"/>
                  </a:solidFill>
                </a:rPr>
                <a:t>NEW ARRIVALS</a:t>
              </a:r>
              <a:endParaRPr lang="en-US" sz="7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55306" y="4892110"/>
              <a:ext cx="758542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b="1" cap="none" spc="0" dirty="0" smtClean="0">
                  <a:ln w="0"/>
                  <a:solidFill>
                    <a:srgbClr val="829190"/>
                  </a:solidFill>
                </a:rPr>
                <a:t>NEW ARRIVALS</a:t>
              </a:r>
              <a:endParaRPr lang="en-US" sz="700" b="1" cap="none" spc="0" dirty="0">
                <a:ln w="0"/>
                <a:solidFill>
                  <a:srgbClr val="82919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9076" y="6880119"/>
            <a:ext cx="6257939" cy="2453817"/>
            <a:chOff x="299071" y="4659453"/>
            <a:chExt cx="6257939" cy="2453817"/>
          </a:xfrm>
        </p:grpSpPr>
        <p:sp>
          <p:nvSpPr>
            <p:cNvPr id="104" name="Rectangle 103"/>
            <p:cNvSpPr/>
            <p:nvPr/>
          </p:nvSpPr>
          <p:spPr>
            <a:xfrm>
              <a:off x="300990" y="4922520"/>
              <a:ext cx="6256020" cy="2190750"/>
            </a:xfrm>
            <a:prstGeom prst="rect">
              <a:avLst/>
            </a:prstGeom>
            <a:solidFill>
              <a:srgbClr val="B7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99085" y="4922520"/>
              <a:ext cx="1076325" cy="2190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99085" y="505460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99084" y="519176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99083" y="532892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99082" y="546608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99081" y="560324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99080" y="574040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99079" y="587756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99078" y="601472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99077" y="615188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99076" y="628904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99075" y="642620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99074" y="656336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99073" y="670052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99072" y="683768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99071" y="6974840"/>
              <a:ext cx="10763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Diagonal Stripe 120"/>
            <p:cNvSpPr/>
            <p:nvPr/>
          </p:nvSpPr>
          <p:spPr>
            <a:xfrm rot="13465289">
              <a:off x="3643082" y="4659453"/>
              <a:ext cx="646251" cy="633490"/>
            </a:xfrm>
            <a:prstGeom prst="diagStripe">
              <a:avLst>
                <a:gd name="adj" fmla="val 75774"/>
              </a:avLst>
            </a:prstGeom>
            <a:solidFill>
              <a:srgbClr val="836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540782" y="5043170"/>
              <a:ext cx="4848588" cy="0"/>
            </a:xfrm>
            <a:prstGeom prst="line">
              <a:avLst/>
            </a:prstGeom>
            <a:ln>
              <a:solidFill>
                <a:srgbClr val="8369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3638505" y="4930482"/>
              <a:ext cx="662361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b="1" cap="none" spc="0" dirty="0" smtClean="0">
                  <a:ln w="0"/>
                  <a:solidFill>
                    <a:schemeClr val="bg1"/>
                  </a:solidFill>
                </a:rPr>
                <a:t>TOP SELLING</a:t>
              </a:r>
              <a:endParaRPr lang="en-US" sz="700" b="1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55306" y="4892110"/>
              <a:ext cx="758542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b="1" cap="none" spc="0" dirty="0" smtClean="0">
                  <a:ln w="0"/>
                  <a:solidFill>
                    <a:srgbClr val="4C5051"/>
                  </a:solidFill>
                </a:rPr>
                <a:t>NEW ARRIVALS</a:t>
              </a:r>
              <a:endParaRPr lang="en-US" sz="700" b="1" cap="none" spc="0" dirty="0">
                <a:ln w="0"/>
                <a:solidFill>
                  <a:srgbClr val="4C505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03391" y="5026897"/>
              <a:ext cx="662361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b="1" cap="none" spc="0" dirty="0" smtClean="0">
                  <a:ln w="0"/>
                  <a:solidFill>
                    <a:srgbClr val="829190"/>
                  </a:solidFill>
                </a:rPr>
                <a:t>TOP SELLING</a:t>
              </a:r>
              <a:endParaRPr lang="en-US" sz="700" b="1" cap="none" spc="0" dirty="0">
                <a:ln w="0"/>
                <a:solidFill>
                  <a:srgbClr val="8291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Siwak Ltd</dc:creator>
  <cp:lastModifiedBy>Siwak Ltd</cp:lastModifiedBy>
  <cp:revision>14</cp:revision>
  <dcterms:created xsi:type="dcterms:W3CDTF">2024-06-27T05:49:47Z</dcterms:created>
  <dcterms:modified xsi:type="dcterms:W3CDTF">2024-06-27T08:45:18Z</dcterms:modified>
</cp:coreProperties>
</file>