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2407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2B"/>
    <a:srgbClr val="624E46"/>
    <a:srgbClr val="829190"/>
    <a:srgbClr val="4C5051"/>
    <a:srgbClr val="83695F"/>
    <a:srgbClr val="B7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2" autoAdjust="0"/>
    <p:restoredTop sz="94660"/>
  </p:normalViewPr>
  <p:slideViewPr>
    <p:cSldViewPr snapToGrid="0">
      <p:cViewPr>
        <p:scale>
          <a:sx n="125" d="100"/>
          <a:sy n="125" d="100"/>
        </p:scale>
        <p:origin x="1670" y="-1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940741"/>
            <a:ext cx="5829300" cy="838312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647156"/>
            <a:ext cx="5143500" cy="58135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281994"/>
            <a:ext cx="1478756" cy="204060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281994"/>
            <a:ext cx="4350544" cy="204060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003085"/>
            <a:ext cx="5915025" cy="1001627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6114120"/>
            <a:ext cx="5915025" cy="52673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409972"/>
            <a:ext cx="2914650" cy="15278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409972"/>
            <a:ext cx="2914650" cy="15278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82000"/>
            <a:ext cx="5915025" cy="46541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902750"/>
            <a:ext cx="2901255" cy="28928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8795597"/>
            <a:ext cx="2901255" cy="129369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902750"/>
            <a:ext cx="2915543" cy="28928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8795597"/>
            <a:ext cx="2915543" cy="129369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05280"/>
            <a:ext cx="2211884" cy="56184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466964"/>
            <a:ext cx="3471863" cy="171118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223760"/>
            <a:ext cx="2211884" cy="133829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05280"/>
            <a:ext cx="2211884" cy="56184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466964"/>
            <a:ext cx="3471863" cy="1711183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223760"/>
            <a:ext cx="2211884" cy="133829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282000"/>
            <a:ext cx="5915025" cy="4654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6409972"/>
            <a:ext cx="5915025" cy="15278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2317857"/>
            <a:ext cx="1543050" cy="1281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2317857"/>
            <a:ext cx="2314575" cy="1281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2317857"/>
            <a:ext cx="1543050" cy="1281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990" y="0"/>
            <a:ext cx="6256020" cy="1219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" y="541020"/>
            <a:ext cx="4255770" cy="21526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6760" y="541020"/>
            <a:ext cx="2000250" cy="2152650"/>
          </a:xfrm>
          <a:prstGeom prst="rect">
            <a:avLst/>
          </a:prstGeom>
          <a:solidFill>
            <a:srgbClr val="26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161" y="1999298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00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7776" y="1999298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00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1" y="1999298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00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0486" y="1844963"/>
            <a:ext cx="292067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HR</a:t>
            </a:r>
            <a:endParaRPr lang="en-US" sz="7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849" y="1844963"/>
            <a:ext cx="34657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MIN</a:t>
            </a:r>
            <a:endParaRPr lang="en-US" sz="7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2999" y="1844963"/>
            <a:ext cx="317715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SEC</a:t>
            </a:r>
            <a:endParaRPr lang="en-US" sz="7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2158313" y="2504440"/>
            <a:ext cx="142240" cy="4572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/>
          <p:cNvSpPr/>
          <p:nvPr/>
        </p:nvSpPr>
        <p:spPr>
          <a:xfrm>
            <a:off x="2357755" y="2505710"/>
            <a:ext cx="142240" cy="4572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2557197" y="2506980"/>
            <a:ext cx="142240" cy="4572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990" y="2731770"/>
            <a:ext cx="1074420" cy="1074420"/>
            <a:chOff x="300990" y="2198370"/>
            <a:chExt cx="1074420" cy="1074420"/>
          </a:xfrm>
        </p:grpSpPr>
        <p:sp>
          <p:nvSpPr>
            <p:cNvPr id="21" name="Rectangle 20"/>
            <p:cNvSpPr/>
            <p:nvPr/>
          </p:nvSpPr>
          <p:spPr>
            <a:xfrm>
              <a:off x="300990" y="219837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0075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  <a:endParaRPr lang="en-US" sz="5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0990" y="3810000"/>
            <a:ext cx="1074420" cy="1074420"/>
            <a:chOff x="300990" y="3276600"/>
            <a:chExt cx="1074420" cy="1074420"/>
          </a:xfrm>
        </p:grpSpPr>
        <p:sp>
          <p:nvSpPr>
            <p:cNvPr id="22" name="Rectangle 21"/>
            <p:cNvSpPr/>
            <p:nvPr/>
          </p:nvSpPr>
          <p:spPr>
            <a:xfrm>
              <a:off x="300990" y="327660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0075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</a:t>
              </a:r>
              <a:r>
                <a:rPr lang="en-US" sz="500" b="1" dirty="0"/>
                <a:t>ALL</a:t>
              </a:r>
              <a:endParaRPr lang="en-US" sz="5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79220" y="2731770"/>
            <a:ext cx="1074420" cy="1074420"/>
            <a:chOff x="1379220" y="2198370"/>
            <a:chExt cx="1074420" cy="1074420"/>
          </a:xfrm>
        </p:grpSpPr>
        <p:sp>
          <p:nvSpPr>
            <p:cNvPr id="23" name="Rectangle 22"/>
            <p:cNvSpPr/>
            <p:nvPr/>
          </p:nvSpPr>
          <p:spPr>
            <a:xfrm>
              <a:off x="1379220" y="219837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678305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</a:t>
              </a:r>
              <a:r>
                <a:rPr lang="en-US" sz="500" b="1" dirty="0"/>
                <a:t>ALL</a:t>
              </a:r>
              <a:endParaRPr lang="en-US" sz="5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9220" y="3810000"/>
            <a:ext cx="1074420" cy="1074420"/>
            <a:chOff x="1379220" y="3276600"/>
            <a:chExt cx="1074420" cy="1074420"/>
          </a:xfrm>
        </p:grpSpPr>
        <p:sp>
          <p:nvSpPr>
            <p:cNvPr id="24" name="Rectangle 23"/>
            <p:cNvSpPr/>
            <p:nvPr/>
          </p:nvSpPr>
          <p:spPr>
            <a:xfrm>
              <a:off x="1379220" y="327660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78305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7450" y="2731770"/>
            <a:ext cx="2002155" cy="1074420"/>
            <a:chOff x="2457449" y="2198370"/>
            <a:chExt cx="2002155" cy="1074420"/>
          </a:xfrm>
        </p:grpSpPr>
        <p:sp>
          <p:nvSpPr>
            <p:cNvPr id="25" name="Rectangle 24"/>
            <p:cNvSpPr/>
            <p:nvPr/>
          </p:nvSpPr>
          <p:spPr>
            <a:xfrm>
              <a:off x="2457449" y="2198370"/>
              <a:ext cx="2002155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73817" y="3027521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65320" y="2731770"/>
            <a:ext cx="2091690" cy="1074420"/>
            <a:chOff x="4465320" y="2198370"/>
            <a:chExt cx="2091690" cy="1074420"/>
          </a:xfrm>
        </p:grpSpPr>
        <p:sp>
          <p:nvSpPr>
            <p:cNvPr id="26" name="Rectangle 25"/>
            <p:cNvSpPr/>
            <p:nvPr/>
          </p:nvSpPr>
          <p:spPr>
            <a:xfrm>
              <a:off x="4465320" y="2198370"/>
              <a:ext cx="2091690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988844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59355" y="3811905"/>
            <a:ext cx="2000250" cy="1074420"/>
            <a:chOff x="2459355" y="3278505"/>
            <a:chExt cx="2000250" cy="1074420"/>
          </a:xfrm>
        </p:grpSpPr>
        <p:sp>
          <p:nvSpPr>
            <p:cNvPr id="27" name="Rectangle 26"/>
            <p:cNvSpPr/>
            <p:nvPr/>
          </p:nvSpPr>
          <p:spPr>
            <a:xfrm>
              <a:off x="2459355" y="3278505"/>
              <a:ext cx="2000250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73817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65321" y="3811905"/>
            <a:ext cx="2093595" cy="1074420"/>
            <a:chOff x="4465320" y="3811905"/>
            <a:chExt cx="2093595" cy="1074420"/>
          </a:xfrm>
        </p:grpSpPr>
        <p:sp>
          <p:nvSpPr>
            <p:cNvPr id="28" name="Rectangle 27"/>
            <p:cNvSpPr/>
            <p:nvPr/>
          </p:nvSpPr>
          <p:spPr>
            <a:xfrm>
              <a:off x="4465320" y="3811905"/>
              <a:ext cx="2093595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88844" y="46529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62552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40782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2552" y="420871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0782" y="420871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83832" y="4210617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36469" y="4210617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82878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35517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87464" y="1478847"/>
            <a:ext cx="4828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Slide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04509" y="1478847"/>
            <a:ext cx="50475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Offer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99086" y="20320"/>
            <a:ext cx="6257925" cy="5029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6" y="91529"/>
            <a:ext cx="725123" cy="3605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00990" y="4922520"/>
            <a:ext cx="6256020" cy="21907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6502" y="4980288"/>
            <a:ext cx="6150519" cy="142257"/>
          </a:xfrm>
          <a:prstGeom prst="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gonal Stripe 74"/>
          <p:cNvSpPr/>
          <p:nvPr/>
        </p:nvSpPr>
        <p:spPr>
          <a:xfrm rot="13465289">
            <a:off x="1237282" y="2823806"/>
            <a:ext cx="4390862" cy="4304159"/>
          </a:xfrm>
          <a:prstGeom prst="diagStripe">
            <a:avLst>
              <a:gd name="adj" fmla="val 95248"/>
            </a:avLst>
          </a:prstGeom>
          <a:solidFill>
            <a:srgbClr val="62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9729" y="4951064"/>
            <a:ext cx="758542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NEW ARRIVALS</a:t>
            </a:r>
            <a:endParaRPr lang="en-US" sz="7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453958" y="6881813"/>
            <a:ext cx="940707" cy="180975"/>
          </a:xfrm>
          <a:prstGeom prst="round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/>
              <a:t>VIEW </a:t>
            </a:r>
            <a:r>
              <a:rPr lang="en-US" sz="500" b="1" dirty="0"/>
              <a:t>MORE</a:t>
            </a:r>
            <a:endParaRPr lang="en-US" sz="500" b="1" dirty="0"/>
          </a:p>
        </p:txBody>
      </p:sp>
      <p:sp>
        <p:nvSpPr>
          <p:cNvPr id="19" name="Flowchart: Extract 18"/>
          <p:cNvSpPr/>
          <p:nvPr/>
        </p:nvSpPr>
        <p:spPr>
          <a:xfrm rot="5400000">
            <a:off x="6414149" y="5948840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Extract 130"/>
          <p:cNvSpPr/>
          <p:nvPr/>
        </p:nvSpPr>
        <p:spPr>
          <a:xfrm rot="16200000">
            <a:off x="308706" y="5948840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01943" y="7148512"/>
            <a:ext cx="6256020" cy="21907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5454911" y="9107805"/>
            <a:ext cx="940707" cy="180975"/>
          </a:xfrm>
          <a:prstGeom prst="round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/>
              <a:t>VIEW </a:t>
            </a:r>
            <a:r>
              <a:rPr lang="en-US" sz="500" b="1" dirty="0"/>
              <a:t>MORE</a:t>
            </a:r>
            <a:endParaRPr lang="en-US" sz="500" b="1" dirty="0"/>
          </a:p>
        </p:txBody>
      </p:sp>
      <p:sp>
        <p:nvSpPr>
          <p:cNvPr id="166" name="Flowchart: Extract 165"/>
          <p:cNvSpPr/>
          <p:nvPr/>
        </p:nvSpPr>
        <p:spPr>
          <a:xfrm rot="5400000">
            <a:off x="6415102" y="8174832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Extract 166"/>
          <p:cNvSpPr/>
          <p:nvPr/>
        </p:nvSpPr>
        <p:spPr>
          <a:xfrm rot="16200000">
            <a:off x="309659" y="8174832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54695" y="7205211"/>
            <a:ext cx="6150519" cy="142257"/>
          </a:xfrm>
          <a:prstGeom prst="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iagonal Stripe 168"/>
          <p:cNvSpPr/>
          <p:nvPr/>
        </p:nvSpPr>
        <p:spPr>
          <a:xfrm rot="13465289">
            <a:off x="1234522" y="5046049"/>
            <a:ext cx="4390862" cy="4304159"/>
          </a:xfrm>
          <a:prstGeom prst="diagStripe">
            <a:avLst>
              <a:gd name="adj" fmla="val 95248"/>
            </a:avLst>
          </a:prstGeom>
          <a:solidFill>
            <a:srgbClr val="62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098775" y="7177056"/>
            <a:ext cx="662361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TOP SELLING</a:t>
            </a:r>
            <a:endParaRPr lang="en-US" sz="7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6012" y="9374821"/>
            <a:ext cx="6253176" cy="2817179"/>
          </a:xfrm>
          <a:prstGeom prst="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63336" y="5210651"/>
            <a:ext cx="5931328" cy="1614488"/>
            <a:chOff x="463336" y="5210651"/>
            <a:chExt cx="5931328" cy="1614488"/>
          </a:xfrm>
        </p:grpSpPr>
        <p:grpSp>
          <p:nvGrpSpPr>
            <p:cNvPr id="82" name="Group 81"/>
            <p:cNvGrpSpPr/>
            <p:nvPr/>
          </p:nvGrpSpPr>
          <p:grpSpPr>
            <a:xfrm>
              <a:off x="463336" y="5210651"/>
              <a:ext cx="940707" cy="1614488"/>
              <a:chOff x="463336" y="5210651"/>
              <a:chExt cx="940707" cy="161448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63336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697118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461459" y="5210651"/>
              <a:ext cx="940707" cy="1614488"/>
              <a:chOff x="1461459" y="5210651"/>
              <a:chExt cx="940707" cy="161448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61459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695241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459582" y="5210651"/>
              <a:ext cx="940707" cy="1614488"/>
              <a:chOff x="2459582" y="5210651"/>
              <a:chExt cx="940707" cy="161448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459582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693364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57705" y="5210651"/>
              <a:ext cx="940707" cy="1614488"/>
              <a:chOff x="3457705" y="5210651"/>
              <a:chExt cx="940707" cy="1614488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457705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691487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455831" y="5210651"/>
              <a:ext cx="940707" cy="1614488"/>
              <a:chOff x="4455831" y="5210651"/>
              <a:chExt cx="940707" cy="1614488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4455831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689613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453957" y="5210651"/>
              <a:ext cx="940707" cy="1614488"/>
              <a:chOff x="5453957" y="5210651"/>
              <a:chExt cx="940707" cy="1614488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5453957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687739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64289" y="7436643"/>
            <a:ext cx="5904676" cy="1614488"/>
            <a:chOff x="464289" y="7436643"/>
            <a:chExt cx="5904676" cy="1614488"/>
          </a:xfrm>
        </p:grpSpPr>
        <p:grpSp>
          <p:nvGrpSpPr>
            <p:cNvPr id="89" name="Group 88"/>
            <p:cNvGrpSpPr/>
            <p:nvPr/>
          </p:nvGrpSpPr>
          <p:grpSpPr>
            <a:xfrm>
              <a:off x="464289" y="7436643"/>
              <a:ext cx="940707" cy="1614488"/>
              <a:chOff x="464289" y="7436643"/>
              <a:chExt cx="940707" cy="161448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64289" y="7436643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98071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462412" y="7436643"/>
              <a:ext cx="940707" cy="1614488"/>
              <a:chOff x="1462412" y="7436643"/>
              <a:chExt cx="940707" cy="1614488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1462412" y="7436643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696194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460535" y="7436643"/>
              <a:ext cx="940707" cy="1614488"/>
              <a:chOff x="2460535" y="7436643"/>
              <a:chExt cx="940707" cy="161448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460535" y="7436643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94317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458658" y="7436643"/>
              <a:ext cx="940707" cy="1614488"/>
              <a:chOff x="3458658" y="7436643"/>
              <a:chExt cx="940707" cy="1614488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3458658" y="7436643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692440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456784" y="7436643"/>
              <a:ext cx="940707" cy="1614488"/>
              <a:chOff x="4456784" y="7436643"/>
              <a:chExt cx="940707" cy="1614488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4456784" y="7436643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90566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28258" y="7436643"/>
              <a:ext cx="940707" cy="1614488"/>
              <a:chOff x="5428258" y="7436643"/>
              <a:chExt cx="940707" cy="161448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428258" y="7436643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662040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  <a:endParaRPr lang="en-US" sz="1200" dirty="0">
                  <a:ln w="0"/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353031" y="9428438"/>
            <a:ext cx="6159138" cy="2684856"/>
            <a:chOff x="353031" y="9428438"/>
            <a:chExt cx="6159138" cy="2684856"/>
          </a:xfrm>
        </p:grpSpPr>
        <p:grpSp>
          <p:nvGrpSpPr>
            <p:cNvPr id="207" name="Group 206"/>
            <p:cNvGrpSpPr/>
            <p:nvPr/>
          </p:nvGrpSpPr>
          <p:grpSpPr>
            <a:xfrm>
              <a:off x="412267" y="10095624"/>
              <a:ext cx="6033467" cy="2017670"/>
              <a:chOff x="412267" y="10095624"/>
              <a:chExt cx="6033467" cy="2017670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412267" y="10095624"/>
                <a:ext cx="6033467" cy="981400"/>
                <a:chOff x="412267" y="10095624"/>
                <a:chExt cx="6033467" cy="981400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41226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108776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176325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43875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11424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78974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46523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514073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81622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412267" y="11129960"/>
                <a:ext cx="6033467" cy="983334"/>
                <a:chOff x="412267" y="11129960"/>
                <a:chExt cx="6033467" cy="983334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1226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1087762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76325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38752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11424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789742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446523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5140732" y="11129960"/>
                  <a:ext cx="1305002" cy="981400"/>
                  <a:chOff x="5140732" y="11129960"/>
                  <a:chExt cx="1305002" cy="981400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5140732" y="11129960"/>
                    <a:ext cx="1305002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ounded Rectangle 203"/>
                  <p:cNvSpPr/>
                  <p:nvPr/>
                </p:nvSpPr>
                <p:spPr>
                  <a:xfrm>
                    <a:off x="5404613" y="11467822"/>
                    <a:ext cx="777240" cy="305676"/>
                  </a:xfrm>
                  <a:prstGeom prst="roundRect">
                    <a:avLst/>
                  </a:prstGeom>
                  <a:solidFill>
                    <a:srgbClr val="8369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b="1" dirty="0"/>
                      <a:t>VIEW ALL</a:t>
                    </a:r>
                    <a:endParaRPr lang="en-US" sz="1100" b="1" dirty="0"/>
                  </a:p>
                </p:txBody>
              </p:sp>
            </p:grpSp>
          </p:grpSp>
        </p:grpSp>
        <p:grpSp>
          <p:nvGrpSpPr>
            <p:cNvPr id="209" name="Group 208"/>
            <p:cNvGrpSpPr/>
            <p:nvPr/>
          </p:nvGrpSpPr>
          <p:grpSpPr>
            <a:xfrm>
              <a:off x="353031" y="9428438"/>
              <a:ext cx="6159138" cy="562906"/>
              <a:chOff x="353031" y="9428438"/>
              <a:chExt cx="6159138" cy="56290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53031" y="9428438"/>
                <a:ext cx="6159138" cy="562906"/>
              </a:xfrm>
              <a:prstGeom prst="rect">
                <a:avLst/>
              </a:prstGeom>
              <a:solidFill>
                <a:srgbClr val="624E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882706" y="9479059"/>
                <a:ext cx="109978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chemeClr val="bg1"/>
                    </a:solidFill>
                  </a:rPr>
                  <a:t>Panjabi</a:t>
                </a:r>
                <a:endParaRPr lang="en-US" sz="2400" dirty="0">
                  <a:ln w="0"/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2412" y="12223482"/>
            <a:ext cx="6253176" cy="2817179"/>
            <a:chOff x="298812" y="12199098"/>
            <a:chExt cx="6253176" cy="2817179"/>
          </a:xfrm>
        </p:grpSpPr>
        <p:sp>
          <p:nvSpPr>
            <p:cNvPr id="198" name="Rectangle 197"/>
            <p:cNvSpPr/>
            <p:nvPr/>
          </p:nvSpPr>
          <p:spPr>
            <a:xfrm>
              <a:off x="298812" y="12199098"/>
              <a:ext cx="6253176" cy="2817179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45831" y="12265259"/>
              <a:ext cx="6159138" cy="2684856"/>
              <a:chOff x="353031" y="9428438"/>
              <a:chExt cx="6159138" cy="268485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12267" y="10095624"/>
                <a:ext cx="6033467" cy="2017670"/>
                <a:chOff x="412267" y="10095624"/>
                <a:chExt cx="6033467" cy="201767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412267" y="10095624"/>
                  <a:ext cx="6033467" cy="981400"/>
                  <a:chOff x="412267" y="10095624"/>
                  <a:chExt cx="6033467" cy="981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41226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108776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176325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43875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11424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8974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46523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514073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581622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412267" y="11129960"/>
                  <a:ext cx="6033467" cy="983334"/>
                  <a:chOff x="412267" y="11129960"/>
                  <a:chExt cx="6033467" cy="983334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41226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087762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76325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2438752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311424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3789742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446523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5140732" y="11129960"/>
                    <a:ext cx="1305002" cy="981400"/>
                    <a:chOff x="5140732" y="11129960"/>
                    <a:chExt cx="1305002" cy="981400"/>
                  </a:xfrm>
                </p:grpSpPr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5140732" y="11129960"/>
                      <a:ext cx="1305002" cy="981400"/>
                    </a:xfrm>
                    <a:prstGeom prst="rect">
                      <a:avLst/>
                    </a:prstGeom>
                    <a:solidFill>
                      <a:srgbClr val="4C505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5404613" y="11467822"/>
                      <a:ext cx="777240" cy="305676"/>
                    </a:xfrm>
                    <a:prstGeom prst="roundRect">
                      <a:avLst/>
                    </a:prstGeom>
                    <a:solidFill>
                      <a:srgbClr val="8291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/>
                        <a:t>VIEW ALL</a:t>
                      </a:r>
                      <a:endParaRPr lang="en-US" sz="1100" b="1" dirty="0"/>
                    </a:p>
                  </p:txBody>
                </p:sp>
              </p:grp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353031" y="9428438"/>
                <a:ext cx="6159138" cy="562906"/>
                <a:chOff x="353031" y="9428438"/>
                <a:chExt cx="6159138" cy="562906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353031" y="9428438"/>
                  <a:ext cx="6159138" cy="562906"/>
                </a:xfrm>
                <a:prstGeom prst="rect">
                  <a:avLst/>
                </a:prstGeom>
                <a:solidFill>
                  <a:srgbClr val="4C50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048521" y="9479059"/>
                  <a:ext cx="7681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bg1"/>
                      </a:solidFill>
                    </a:rPr>
                    <a:t>Shirt</a:t>
                  </a:r>
                  <a:endParaRPr lang="en-US" sz="2400" dirty="0">
                    <a:ln w="0"/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9" name="Group 198"/>
          <p:cNvGrpSpPr/>
          <p:nvPr/>
        </p:nvGrpSpPr>
        <p:grpSpPr>
          <a:xfrm>
            <a:off x="302412" y="15078931"/>
            <a:ext cx="6253176" cy="2817179"/>
            <a:chOff x="298812" y="12199098"/>
            <a:chExt cx="6253176" cy="2817179"/>
          </a:xfrm>
        </p:grpSpPr>
        <p:sp>
          <p:nvSpPr>
            <p:cNvPr id="202" name="Rectangle 201"/>
            <p:cNvSpPr/>
            <p:nvPr/>
          </p:nvSpPr>
          <p:spPr>
            <a:xfrm>
              <a:off x="298812" y="12199098"/>
              <a:ext cx="6253176" cy="2817179"/>
            </a:xfrm>
            <a:prstGeom prst="rect">
              <a:avLst/>
            </a:prstGeom>
            <a:solidFill>
              <a:srgbClr val="26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345831" y="12265259"/>
              <a:ext cx="6159138" cy="2684856"/>
              <a:chOff x="353031" y="9428438"/>
              <a:chExt cx="6159138" cy="268485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412267" y="10095624"/>
                <a:ext cx="6033467" cy="2017670"/>
                <a:chOff x="412267" y="10095624"/>
                <a:chExt cx="6033467" cy="2017670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412267" y="10095624"/>
                  <a:ext cx="6033467" cy="981400"/>
                  <a:chOff x="412267" y="10095624"/>
                  <a:chExt cx="6033467" cy="981400"/>
                </a:xfrm>
              </p:grpSpPr>
              <p:sp>
                <p:nvSpPr>
                  <p:cNvPr id="227" name="Rectangle 226"/>
                  <p:cNvSpPr/>
                  <p:nvPr/>
                </p:nvSpPr>
                <p:spPr>
                  <a:xfrm>
                    <a:off x="41226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08776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176325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243875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311424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378974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446523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514073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581622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412267" y="11129960"/>
                  <a:ext cx="6033467" cy="983334"/>
                  <a:chOff x="412267" y="11129960"/>
                  <a:chExt cx="6033467" cy="983334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41226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087762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176325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2438752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311424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3789742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446523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5140732" y="11129960"/>
                    <a:ext cx="1305002" cy="981400"/>
                    <a:chOff x="5140732" y="11129960"/>
                    <a:chExt cx="1305002" cy="981400"/>
                  </a:xfrm>
                </p:grpSpPr>
                <p:sp>
                  <p:nvSpPr>
                    <p:cNvPr id="225" name="Rectangle 224"/>
                    <p:cNvSpPr/>
                    <p:nvPr/>
                  </p:nvSpPr>
                  <p:spPr>
                    <a:xfrm>
                      <a:off x="5140732" y="11129960"/>
                      <a:ext cx="1305002" cy="981400"/>
                    </a:xfrm>
                    <a:prstGeom prst="rect">
                      <a:avLst/>
                    </a:prstGeom>
                    <a:solidFill>
                      <a:srgbClr val="624E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Rounded Rectangle 225"/>
                    <p:cNvSpPr/>
                    <p:nvPr/>
                  </p:nvSpPr>
                  <p:spPr>
                    <a:xfrm>
                      <a:off x="5404613" y="11467822"/>
                      <a:ext cx="777240" cy="305676"/>
                    </a:xfrm>
                    <a:prstGeom prst="roundRect">
                      <a:avLst/>
                    </a:prstGeom>
                    <a:solidFill>
                      <a:srgbClr val="262B2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/>
                        <a:t>VIEW ALL</a:t>
                      </a:r>
                      <a:endParaRPr lang="en-US" sz="1100" b="1" dirty="0"/>
                    </a:p>
                  </p:txBody>
                </p:sp>
              </p:grp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353031" y="9428438"/>
                <a:ext cx="6159138" cy="562906"/>
                <a:chOff x="353031" y="9428438"/>
                <a:chExt cx="6159138" cy="56290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353031" y="9428438"/>
                  <a:ext cx="6159138" cy="562906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925891" y="9479059"/>
                  <a:ext cx="101341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bg1"/>
                      </a:solidFill>
                    </a:rPr>
                    <a:t>T-Shirt</a:t>
                  </a:r>
                  <a:endParaRPr lang="en-US" sz="2400" dirty="0">
                    <a:ln w="0"/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2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61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Siwak Ltd</dc:creator>
  <cp:lastModifiedBy>Siwak Ltd</cp:lastModifiedBy>
  <cp:revision>22</cp:revision>
  <dcterms:created xsi:type="dcterms:W3CDTF">2024-06-27T05:49:47Z</dcterms:created>
  <dcterms:modified xsi:type="dcterms:W3CDTF">2024-06-27T09:23:17Z</dcterms:modified>
</cp:coreProperties>
</file>