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65" r:id="rId2"/>
    <p:sldId id="266" r:id="rId3"/>
    <p:sldId id="267" r:id="rId4"/>
    <p:sldId id="268" r:id="rId5"/>
    <p:sldId id="270" r:id="rId6"/>
    <p:sldId id="271" r:id="rId7"/>
    <p:sldId id="269" r:id="rId8"/>
    <p:sldId id="280" r:id="rId9"/>
    <p:sldId id="273" r:id="rId10"/>
    <p:sldId id="281" r:id="rId11"/>
    <p:sldId id="276" r:id="rId12"/>
    <p:sldId id="282" r:id="rId13"/>
    <p:sldId id="283" r:id="rId14"/>
    <p:sldId id="284" r:id="rId15"/>
    <p:sldId id="275" r:id="rId16"/>
    <p:sldId id="277" r:id="rId17"/>
    <p:sldId id="279"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FFFF00"/>
    <a:srgbClr val="0000B0"/>
    <a:srgbClr val="FF0000"/>
    <a:srgbClr val="F8CBAD"/>
    <a:srgbClr val="FF339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80" autoAdjust="0"/>
    <p:restoredTop sz="94434" autoAdjust="0"/>
  </p:normalViewPr>
  <p:slideViewPr>
    <p:cSldViewPr snapToGrid="0">
      <p:cViewPr varScale="1">
        <p:scale>
          <a:sx n="71" d="100"/>
          <a:sy n="71" d="100"/>
        </p:scale>
        <p:origin x="47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AB73D4B1-0A1F-4591-B00C-D3AAAD3AF68F}" type="presOf" srcId="{EA54523F-E5FD-4D7D-9A07-5FD618BF3408}" destId="{BDA23B70-D7A6-4950-B2C8-388B835E5A3C}"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177ED696-ECC7-432D-8448-2E81FF265D3A}" srcId="{21D3B0C8-B6B6-436C-9707-F556A6134419}" destId="{EA54523F-E5FD-4D7D-9A07-5FD618BF3408}" srcOrd="0" destOrd="0" parTransId="{F4927A4F-2140-480F-ADB2-9357BFB3E329}" sibTransId="{FA4EADF2-4AE3-4E9B-842C-84D8913374C1}"/>
    <dgm:cxn modelId="{5530AD63-62FF-4221-9F25-BF18E3922D22}" type="presOf" srcId="{CAD1F886-A7EC-40CF-9DF9-271A802E77DD}" destId="{F6928F02-53F5-4153-8784-21F64CBB9E8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116D69D4-1913-44D0-9C17-3AAFF9D072F9}" type="presOf" srcId="{AD3989E8-B305-4C18-8604-FFA866F1BF1B}" destId="{8071A0D3-214B-48C4-A4BB-1F3CA5BE965F}" srcOrd="0" destOrd="0" presId="urn:microsoft.com/office/officeart/2005/8/layout/hierarchy6"/>
    <dgm:cxn modelId="{3C7B6A19-2F59-4B91-8988-1A644F4A9A92}" type="presOf" srcId="{21D3B0C8-B6B6-436C-9707-F556A6134419}" destId="{65F01D97-5900-416F-8FC8-3AAB461F9765}"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A529E18D-8A0A-4BAE-B034-29263BD757E2}" type="presOf" srcId="{0409CD6D-247D-4BDA-8614-A3C38F74DE54}" destId="{F3602243-71C5-409F-9F25-577EF196ACEC}" srcOrd="0" destOrd="0" presId="urn:microsoft.com/office/officeart/2005/8/layout/hierarchy6"/>
    <dgm:cxn modelId="{C910D8F8-1DDF-417F-94E3-9B06003B9635}" type="presOf" srcId="{FA9BE1D3-35BE-42D5-B4DC-8F6AC7CFBF4C}" destId="{F5DF8EBF-2F4F-477E-AEA5-7F3D2D11538D}" srcOrd="0" destOrd="0" presId="urn:microsoft.com/office/officeart/2005/8/layout/hierarchy6"/>
    <dgm:cxn modelId="{28F7413E-DE06-472B-B227-A73DE152EDBD}" type="presOf" srcId="{B0AE03E5-595D-47C5-9D0E-7BCA613D1E6C}" destId="{987D5DBB-D09E-4D63-837A-720309AFCC25}" srcOrd="0" destOrd="0" presId="urn:microsoft.com/office/officeart/2005/8/layout/hierarchy6"/>
    <dgm:cxn modelId="{1168E72B-FED1-47D7-81E3-C00BD8F09DDD}" type="presOf" srcId="{EE30ADA0-6D6F-4464-9896-600097213AAC}" destId="{93D63022-9959-4013-86F3-3BEBE95EE08A}"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62184CCB-486A-4390-842B-CAC8518000A8}" type="presOf" srcId="{61AA21BE-5485-4366-A086-D4EB06357FE8}" destId="{C1D78FD6-3728-48C5-90F6-5A9777201BBD}" srcOrd="0" destOrd="0" presId="urn:microsoft.com/office/officeart/2005/8/layout/hierarchy6"/>
    <dgm:cxn modelId="{7C0B4C3B-F3E9-4EAE-BDE1-32005AF5A91C}" type="presOf" srcId="{722039DD-BC5B-4196-98DC-B33FF82BA115}" destId="{9557391F-6014-443B-90A0-E1B03AF160B5}" srcOrd="0" destOrd="0" presId="urn:microsoft.com/office/officeart/2005/8/layout/hierarchy6"/>
    <dgm:cxn modelId="{8F9A427E-7F4B-4933-9FDF-392F763D861F}" type="presOf" srcId="{FC958CA4-395E-4096-AAAC-AB5903E71BF4}" destId="{F743BBF3-037F-4002-A126-73E47B4793BA}" srcOrd="0" destOrd="0" presId="urn:microsoft.com/office/officeart/2005/8/layout/hierarchy6"/>
    <dgm:cxn modelId="{79B8620B-FD46-41F1-BA37-7CAD2B9BF9A7}" type="presOf" srcId="{F6137DB8-62E0-4BD7-BEBC-F79B5AF2E33F}" destId="{6D15622C-E42B-48D3-95F7-C88FBFF7DDB0}"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E885E9F7-24F5-4B8B-AF0F-08F53815CBD2}" type="presOf" srcId="{F2F29216-C57F-4F77-A587-54BB2CDDCFA1}" destId="{332045C8-AAF4-4DB9-B492-CF4840A3181F}" srcOrd="0" destOrd="0" presId="urn:microsoft.com/office/officeart/2005/8/layout/hierarchy6"/>
    <dgm:cxn modelId="{F1932E85-BB04-4486-BE27-63FF2C9DC205}" type="presOf" srcId="{F4927A4F-2140-480F-ADB2-9357BFB3E329}" destId="{F8584AA5-564E-40CC-B63A-A7B68B5FC019}" srcOrd="0" destOrd="0" presId="urn:microsoft.com/office/officeart/2005/8/layout/hierarchy6"/>
    <dgm:cxn modelId="{F62EB4B5-F43D-4A40-AFC5-A46A3B1FC08B}" type="presOf" srcId="{477D3F7B-0CD3-4F6D-A5F7-D3DC9D6BEEED}" destId="{EADFF7D1-0655-402A-ADF0-6F7775EAF871}"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A8E8855E-BA6E-49F6-A599-EB23AA438246}" type="presOf" srcId="{A88A83D8-06D7-409C-8390-E531FCDD9A23}" destId="{B808EF26-B791-413F-A78D-FCA4B2E6BDB3}"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50BA9513-453A-4B96-AF26-0505A0B20107}" type="presOf" srcId="{170A5A05-6D9B-43CC-953D-1552155D6CD3}" destId="{48AB1D56-6D97-46B1-8A51-0BFB527EB687}" srcOrd="0" destOrd="0" presId="urn:microsoft.com/office/officeart/2005/8/layout/hierarchy6"/>
    <dgm:cxn modelId="{2E2AE410-03E8-44CE-B213-59BF4E15B071}" type="presOf" srcId="{3EE310FB-CD35-4CDF-97FF-95D98B142850}" destId="{3698F5B1-5E67-4C7F-8C3A-7E2805178C99}" srcOrd="0" destOrd="0" presId="urn:microsoft.com/office/officeart/2005/8/layout/hierarchy6"/>
    <dgm:cxn modelId="{E14E262D-019B-4F66-BF75-BFA9610621FC}" type="presParOf" srcId="{8071A0D3-214B-48C4-A4BB-1F3CA5BE965F}" destId="{E31E6F15-896F-487D-9C7F-1D94C17DCB5E}" srcOrd="0" destOrd="0" presId="urn:microsoft.com/office/officeart/2005/8/layout/hierarchy6"/>
    <dgm:cxn modelId="{B72A2B53-DC90-4FDB-BB40-BEAE79647E0E}" type="presParOf" srcId="{E31E6F15-896F-487D-9C7F-1D94C17DCB5E}" destId="{A3C47543-FAE0-40A6-AFCA-E471EF9A5A40}" srcOrd="0" destOrd="0" presId="urn:microsoft.com/office/officeart/2005/8/layout/hierarchy6"/>
    <dgm:cxn modelId="{B0E6BA30-A1B6-4818-9907-69D0E31B5CE8}" type="presParOf" srcId="{A3C47543-FAE0-40A6-AFCA-E471EF9A5A40}" destId="{A5088F6C-8459-4797-9CF2-DDEABC892120}" srcOrd="0" destOrd="0" presId="urn:microsoft.com/office/officeart/2005/8/layout/hierarchy6"/>
    <dgm:cxn modelId="{9FB40FCC-CE27-41F1-B3C7-069A48A26AFB}" type="presParOf" srcId="{A5088F6C-8459-4797-9CF2-DDEABC892120}" destId="{65F01D97-5900-416F-8FC8-3AAB461F9765}" srcOrd="0" destOrd="0" presId="urn:microsoft.com/office/officeart/2005/8/layout/hierarchy6"/>
    <dgm:cxn modelId="{3F74F61F-469E-4210-88D3-B3CE8070185B}" type="presParOf" srcId="{A5088F6C-8459-4797-9CF2-DDEABC892120}" destId="{FFB7EAC5-9F60-4DD9-90EA-3C54A25E0886}" srcOrd="1" destOrd="0" presId="urn:microsoft.com/office/officeart/2005/8/layout/hierarchy6"/>
    <dgm:cxn modelId="{CDD2D8AE-2524-4CCB-9327-A2155B7774D9}" type="presParOf" srcId="{FFB7EAC5-9F60-4DD9-90EA-3C54A25E0886}" destId="{F8584AA5-564E-40CC-B63A-A7B68B5FC019}" srcOrd="0" destOrd="0" presId="urn:microsoft.com/office/officeart/2005/8/layout/hierarchy6"/>
    <dgm:cxn modelId="{FEB2E3AF-6828-482E-B81E-06B7E75B6BE8}" type="presParOf" srcId="{FFB7EAC5-9F60-4DD9-90EA-3C54A25E0886}" destId="{7B6879C1-88C2-47C9-B796-6D2A184A2892}" srcOrd="1" destOrd="0" presId="urn:microsoft.com/office/officeart/2005/8/layout/hierarchy6"/>
    <dgm:cxn modelId="{35B5F14B-E86F-45E5-836B-3BE969926D66}" type="presParOf" srcId="{7B6879C1-88C2-47C9-B796-6D2A184A2892}" destId="{BDA23B70-D7A6-4950-B2C8-388B835E5A3C}" srcOrd="0" destOrd="0" presId="urn:microsoft.com/office/officeart/2005/8/layout/hierarchy6"/>
    <dgm:cxn modelId="{239A04C4-6B09-44AA-B6D6-8C275132C688}" type="presParOf" srcId="{7B6879C1-88C2-47C9-B796-6D2A184A2892}" destId="{02E3B535-3E83-459E-A2B4-F892ABCA9323}" srcOrd="1" destOrd="0" presId="urn:microsoft.com/office/officeart/2005/8/layout/hierarchy6"/>
    <dgm:cxn modelId="{768008BA-05A9-43C4-A597-DCFB90EA4FFB}" type="presParOf" srcId="{02E3B535-3E83-459E-A2B4-F892ABCA9323}" destId="{C1D78FD6-3728-48C5-90F6-5A9777201BBD}" srcOrd="0" destOrd="0" presId="urn:microsoft.com/office/officeart/2005/8/layout/hierarchy6"/>
    <dgm:cxn modelId="{B26C9144-27DF-4214-803C-923CC87DF1A7}" type="presParOf" srcId="{02E3B535-3E83-459E-A2B4-F892ABCA9323}" destId="{0D24D680-2868-4730-B66F-5059B6500B1E}" srcOrd="1" destOrd="0" presId="urn:microsoft.com/office/officeart/2005/8/layout/hierarchy6"/>
    <dgm:cxn modelId="{0671D727-D926-42CC-BC10-1332287CFCBB}" type="presParOf" srcId="{0D24D680-2868-4730-B66F-5059B6500B1E}" destId="{9557391F-6014-443B-90A0-E1B03AF160B5}" srcOrd="0" destOrd="0" presId="urn:microsoft.com/office/officeart/2005/8/layout/hierarchy6"/>
    <dgm:cxn modelId="{0CBAD1FA-4592-4D6D-89D9-FBF06AABD936}" type="presParOf" srcId="{0D24D680-2868-4730-B66F-5059B6500B1E}" destId="{0FC1F928-E7B6-4975-A98A-92BBEAA042FB}" srcOrd="1" destOrd="0" presId="urn:microsoft.com/office/officeart/2005/8/layout/hierarchy6"/>
    <dgm:cxn modelId="{993BABCD-E7A1-4E30-9FBA-BCA6D7BC5478}" type="presParOf" srcId="{02E3B535-3E83-459E-A2B4-F892ABCA9323}" destId="{6D15622C-E42B-48D3-95F7-C88FBFF7DDB0}" srcOrd="2" destOrd="0" presId="urn:microsoft.com/office/officeart/2005/8/layout/hierarchy6"/>
    <dgm:cxn modelId="{8C6C2BF9-66DC-46B4-8D8E-978C1A77F8D5}" type="presParOf" srcId="{02E3B535-3E83-459E-A2B4-F892ABCA9323}" destId="{0F7345F7-22A7-4C91-96B8-346827EC3FB8}" srcOrd="3" destOrd="0" presId="urn:microsoft.com/office/officeart/2005/8/layout/hierarchy6"/>
    <dgm:cxn modelId="{05FAE9F4-73A0-4D9C-8FF4-6BE049910611}" type="presParOf" srcId="{0F7345F7-22A7-4C91-96B8-346827EC3FB8}" destId="{F6928F02-53F5-4153-8784-21F64CBB9E89}" srcOrd="0" destOrd="0" presId="urn:microsoft.com/office/officeart/2005/8/layout/hierarchy6"/>
    <dgm:cxn modelId="{E72E81FA-9E4A-45E8-A7C5-26EAB3092BC0}" type="presParOf" srcId="{0F7345F7-22A7-4C91-96B8-346827EC3FB8}" destId="{6A00EF1B-086A-4588-A63F-C115687B420D}" srcOrd="1" destOrd="0" presId="urn:microsoft.com/office/officeart/2005/8/layout/hierarchy6"/>
    <dgm:cxn modelId="{0A6A8512-E38F-4C8C-A410-C3C1F36E8629}" type="presParOf" srcId="{FFB7EAC5-9F60-4DD9-90EA-3C54A25E0886}" destId="{B808EF26-B791-413F-A78D-FCA4B2E6BDB3}" srcOrd="2" destOrd="0" presId="urn:microsoft.com/office/officeart/2005/8/layout/hierarchy6"/>
    <dgm:cxn modelId="{12C9059B-E8D8-4733-A239-65AC43775AB1}" type="presParOf" srcId="{FFB7EAC5-9F60-4DD9-90EA-3C54A25E0886}" destId="{F5DCFBFC-948C-4A37-80C3-3349E8E4EB99}" srcOrd="3" destOrd="0" presId="urn:microsoft.com/office/officeart/2005/8/layout/hierarchy6"/>
    <dgm:cxn modelId="{2627387E-995A-40B4-96D1-B1BD6115A943}" type="presParOf" srcId="{F5DCFBFC-948C-4A37-80C3-3349E8E4EB99}" destId="{F743BBF3-037F-4002-A126-73E47B4793BA}" srcOrd="0" destOrd="0" presId="urn:microsoft.com/office/officeart/2005/8/layout/hierarchy6"/>
    <dgm:cxn modelId="{B923BEA2-66D2-4853-BEDB-35898341C447}" type="presParOf" srcId="{F5DCFBFC-948C-4A37-80C3-3349E8E4EB99}" destId="{163120F1-4FBD-4A1A-8220-17E681BA48B0}" srcOrd="1" destOrd="0" presId="urn:microsoft.com/office/officeart/2005/8/layout/hierarchy6"/>
    <dgm:cxn modelId="{5BC23C57-A9E2-4A04-BB3C-BFCAC443D3A5}" type="presParOf" srcId="{163120F1-4FBD-4A1A-8220-17E681BA48B0}" destId="{3698F5B1-5E67-4C7F-8C3A-7E2805178C99}" srcOrd="0" destOrd="0" presId="urn:microsoft.com/office/officeart/2005/8/layout/hierarchy6"/>
    <dgm:cxn modelId="{1B7DDC2A-08B7-4B16-8F5B-00297CA66B59}" type="presParOf" srcId="{163120F1-4FBD-4A1A-8220-17E681BA48B0}" destId="{786EBAA5-25BC-4814-9438-DD180D6C4ECE}" srcOrd="1" destOrd="0" presId="urn:microsoft.com/office/officeart/2005/8/layout/hierarchy6"/>
    <dgm:cxn modelId="{AC823DDE-C73C-4007-A426-D4815D0DC818}" type="presParOf" srcId="{786EBAA5-25BC-4814-9438-DD180D6C4ECE}" destId="{F3602243-71C5-409F-9F25-577EF196ACEC}" srcOrd="0" destOrd="0" presId="urn:microsoft.com/office/officeart/2005/8/layout/hierarchy6"/>
    <dgm:cxn modelId="{F3F31E7C-A153-432C-AD36-F45F83876FD7}" type="presParOf" srcId="{786EBAA5-25BC-4814-9438-DD180D6C4ECE}" destId="{12CA5282-CF3D-4AB9-877A-150397D859AB}" srcOrd="1" destOrd="0" presId="urn:microsoft.com/office/officeart/2005/8/layout/hierarchy6"/>
    <dgm:cxn modelId="{B18DB1BA-7FD9-4BA6-A941-EF36EE1ECB58}" type="presParOf" srcId="{FFB7EAC5-9F60-4DD9-90EA-3C54A25E0886}" destId="{48AB1D56-6D97-46B1-8A51-0BFB527EB687}" srcOrd="4" destOrd="0" presId="urn:microsoft.com/office/officeart/2005/8/layout/hierarchy6"/>
    <dgm:cxn modelId="{9B3E124B-2573-47F8-8950-9F995AC69B90}" type="presParOf" srcId="{FFB7EAC5-9F60-4DD9-90EA-3C54A25E0886}" destId="{9FA42B7B-48A7-497B-9156-01C20A0888AE}" srcOrd="5" destOrd="0" presId="urn:microsoft.com/office/officeart/2005/8/layout/hierarchy6"/>
    <dgm:cxn modelId="{47D05A7A-01DA-4923-BDAB-5DD290D57E77}" type="presParOf" srcId="{9FA42B7B-48A7-497B-9156-01C20A0888AE}" destId="{EADFF7D1-0655-402A-ADF0-6F7775EAF871}" srcOrd="0" destOrd="0" presId="urn:microsoft.com/office/officeart/2005/8/layout/hierarchy6"/>
    <dgm:cxn modelId="{3BFB1A20-2531-4C32-B6F7-A29A90C5C7DD}" type="presParOf" srcId="{9FA42B7B-48A7-497B-9156-01C20A0888AE}" destId="{D3F65045-9E6F-4585-BC1D-976679D81A66}" srcOrd="1" destOrd="0" presId="urn:microsoft.com/office/officeart/2005/8/layout/hierarchy6"/>
    <dgm:cxn modelId="{D9FB2994-6629-4B3E-B906-C8DA1E8E62A3}" type="presParOf" srcId="{D3F65045-9E6F-4585-BC1D-976679D81A66}" destId="{F5DF8EBF-2F4F-477E-AEA5-7F3D2D11538D}" srcOrd="0" destOrd="0" presId="urn:microsoft.com/office/officeart/2005/8/layout/hierarchy6"/>
    <dgm:cxn modelId="{883AE5C1-0134-48A9-B60F-5AED56C40B91}" type="presParOf" srcId="{D3F65045-9E6F-4585-BC1D-976679D81A66}" destId="{B6C5FEB7-53D5-4D8D-B318-9EC501199AEC}" srcOrd="1" destOrd="0" presId="urn:microsoft.com/office/officeart/2005/8/layout/hierarchy6"/>
    <dgm:cxn modelId="{F4306454-AE52-4F4C-8C4D-2DEC170231DB}" type="presParOf" srcId="{B6C5FEB7-53D5-4D8D-B318-9EC501199AEC}" destId="{987D5DBB-D09E-4D63-837A-720309AFCC25}" srcOrd="0" destOrd="0" presId="urn:microsoft.com/office/officeart/2005/8/layout/hierarchy6"/>
    <dgm:cxn modelId="{63072128-A387-44A0-A4B4-547CA5A6A9BD}" type="presParOf" srcId="{B6C5FEB7-53D5-4D8D-B318-9EC501199AEC}" destId="{A3A82794-2077-4284-BC3F-786A951EACCF}" srcOrd="1" destOrd="0" presId="urn:microsoft.com/office/officeart/2005/8/layout/hierarchy6"/>
    <dgm:cxn modelId="{46F6977C-880B-4A9E-B25F-B279DB12520E}" type="presParOf" srcId="{D3F65045-9E6F-4585-BC1D-976679D81A66}" destId="{332045C8-AAF4-4DB9-B492-CF4840A3181F}" srcOrd="2" destOrd="0" presId="urn:microsoft.com/office/officeart/2005/8/layout/hierarchy6"/>
    <dgm:cxn modelId="{96EE0D56-1A76-4832-BE05-32FD556BBF6B}" type="presParOf" srcId="{D3F65045-9E6F-4585-BC1D-976679D81A66}" destId="{BEEA98B6-E77F-49A7-BFFF-8F36645FBB42}" srcOrd="3" destOrd="0" presId="urn:microsoft.com/office/officeart/2005/8/layout/hierarchy6"/>
    <dgm:cxn modelId="{A9F006B3-502A-44BA-804C-2260259BB4FB}" type="presParOf" srcId="{BEEA98B6-E77F-49A7-BFFF-8F36645FBB42}" destId="{93D63022-9959-4013-86F3-3BEBE95EE08A}" srcOrd="0" destOrd="0" presId="urn:microsoft.com/office/officeart/2005/8/layout/hierarchy6"/>
    <dgm:cxn modelId="{201EA5D2-87BF-40C1-AFB6-308F16900262}" type="presParOf" srcId="{BEEA98B6-E77F-49A7-BFFF-8F36645FBB42}" destId="{65F33F6B-7DD1-4F5A-ADC2-71170874BADC}" srcOrd="1" destOrd="0" presId="urn:microsoft.com/office/officeart/2005/8/layout/hierarchy6"/>
    <dgm:cxn modelId="{E7AD0AFC-BC1B-4F55-BD2E-32E1D1398B86}"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err="1" smtClean="0"/>
            <a:t>Mashrafi</a:t>
          </a:r>
          <a:r>
            <a:rPr lang="en-US" dirty="0" smtClean="0"/>
            <a:t> Khan</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err="1" smtClean="0"/>
            <a:t>Fahim</a:t>
          </a:r>
          <a:r>
            <a:rPr lang="en-US" dirty="0" smtClean="0"/>
            <a:t> Khan</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err="1" smtClean="0"/>
            <a:t>Mairufa</a:t>
          </a:r>
          <a:r>
            <a:rPr lang="en-US" dirty="0" smtClean="0"/>
            <a:t> Khan</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err="1" smtClean="0"/>
            <a:t>Faizul</a:t>
          </a:r>
          <a:r>
            <a:rPr lang="en-US" dirty="0" smtClean="0"/>
            <a:t> Khan</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err="1" smtClean="0"/>
            <a:t>Ashfar</a:t>
          </a:r>
          <a:r>
            <a:rPr lang="en-US" dirty="0" smtClean="0"/>
            <a:t> Khan</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err="1" smtClean="0"/>
            <a:t>Junayed</a:t>
          </a:r>
          <a:r>
            <a:rPr lang="en-US" dirty="0" smtClean="0"/>
            <a:t> Ahmed</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err="1" smtClean="0"/>
            <a:t>Masrufa</a:t>
          </a:r>
          <a:r>
            <a:rPr lang="en-US" dirty="0" smtClean="0"/>
            <a:t> Ahmed</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err="1" smtClean="0"/>
            <a:t>Mahboob</a:t>
          </a:r>
          <a:r>
            <a:rPr lang="en-US" dirty="0" smtClean="0"/>
            <a:t> Khan</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err="1" smtClean="0"/>
            <a:t>Mashraba</a:t>
          </a:r>
          <a:r>
            <a:rPr lang="en-US" dirty="0" smtClean="0"/>
            <a:t> Khan</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1E12C1DC-C687-468B-9BFA-2A641B7F6B36}">
      <dgm:prSet phldrT="[Text]"/>
      <dgm:spPr/>
      <dgm:t>
        <a:bodyPr/>
        <a:lstStyle/>
        <a:p>
          <a:r>
            <a:rPr lang="en-US" dirty="0" smtClean="0"/>
            <a:t>Imran Khan</a:t>
          </a:r>
          <a:endParaRPr lang="en-US" dirty="0"/>
        </a:p>
      </dgm:t>
    </dgm:pt>
    <dgm:pt modelId="{EA16AA08-C358-48F5-B0B4-B3CFBB609D0E}" type="parTrans" cxnId="{4EA7DAB3-4FC7-4F4A-A0E7-388CFD975633}">
      <dgm:prSet/>
      <dgm:spPr/>
      <dgm:t>
        <a:bodyPr/>
        <a:lstStyle/>
        <a:p>
          <a:endParaRPr lang="en-US"/>
        </a:p>
      </dgm:t>
    </dgm:pt>
    <dgm:pt modelId="{16FD5024-B429-4EAD-A01A-F7B3552ABA73}" type="sibTrans" cxnId="{4EA7DAB3-4FC7-4F4A-A0E7-388CFD975633}">
      <dgm:prSet/>
      <dgm:spPr/>
      <dgm:t>
        <a:bodyPr/>
        <a:lstStyle/>
        <a:p>
          <a:endParaRPr lang="en-US"/>
        </a:p>
      </dgm:t>
    </dgm:pt>
    <dgm:pt modelId="{BCCC60A5-8742-436B-9E05-3455787BBB82}">
      <dgm:prSet phldrT="[Text]"/>
      <dgm:spPr/>
      <dgm:t>
        <a:bodyPr/>
        <a:lstStyle/>
        <a:p>
          <a:r>
            <a:rPr lang="en-US" dirty="0" err="1" smtClean="0"/>
            <a:t>Moin</a:t>
          </a:r>
          <a:r>
            <a:rPr lang="en-US" dirty="0" smtClean="0"/>
            <a:t> Khan</a:t>
          </a:r>
          <a:endParaRPr lang="en-US" dirty="0"/>
        </a:p>
      </dgm:t>
    </dgm:pt>
    <dgm:pt modelId="{7277FEAA-40AA-48D2-BA67-A7579D349295}" type="parTrans" cxnId="{77605E26-0F8C-409F-BC0C-9D7F5F75669D}">
      <dgm:prSet/>
      <dgm:spPr/>
      <dgm:t>
        <a:bodyPr/>
        <a:lstStyle/>
        <a:p>
          <a:endParaRPr lang="en-US"/>
        </a:p>
      </dgm:t>
    </dgm:pt>
    <dgm:pt modelId="{C0332CB3-28F6-44C0-AEF5-1E1BF67F1D48}" type="sibTrans" cxnId="{77605E26-0F8C-409F-BC0C-9D7F5F75669D}">
      <dgm:prSet/>
      <dgm:spPr/>
      <dgm:t>
        <a:bodyPr/>
        <a:lstStyle/>
        <a:p>
          <a:endParaRPr lang="en-US"/>
        </a:p>
      </dgm:t>
    </dgm:pt>
    <dgm:pt modelId="{9B248C85-6D2A-4595-AD63-16164954332B}">
      <dgm:prSet/>
      <dgm:spPr/>
      <dgm:t>
        <a:bodyPr/>
        <a:lstStyle/>
        <a:p>
          <a:r>
            <a:rPr lang="en-US" dirty="0" err="1" smtClean="0"/>
            <a:t>Mashrufa</a:t>
          </a:r>
          <a:r>
            <a:rPr lang="en-US" dirty="0" smtClean="0"/>
            <a:t> Khan</a:t>
          </a:r>
          <a:endParaRPr lang="en-US" dirty="0"/>
        </a:p>
      </dgm:t>
    </dgm:pt>
    <dgm:pt modelId="{F2E55976-EDD7-4C97-A54F-C8EAD29C7F58}" type="parTrans" cxnId="{DD0CF0C7-9807-4BCF-9029-D940C607980C}">
      <dgm:prSet/>
      <dgm:spPr/>
      <dgm:t>
        <a:bodyPr/>
        <a:lstStyle/>
        <a:p>
          <a:endParaRPr lang="en-US"/>
        </a:p>
      </dgm:t>
    </dgm:pt>
    <dgm:pt modelId="{D8C649F9-9B62-4C92-8311-307CDB83328C}" type="sibTrans" cxnId="{DD0CF0C7-9807-4BCF-9029-D940C607980C}">
      <dgm:prSet/>
      <dgm:spPr/>
      <dgm:t>
        <a:bodyPr/>
        <a:lstStyle/>
        <a:p>
          <a:endParaRPr lang="en-US"/>
        </a:p>
      </dgm:t>
    </dgm:pt>
    <dgm:pt modelId="{725E64D9-F683-4A28-ADC1-41B3A899F401}">
      <dgm:prSet phldrT="[Text]"/>
      <dgm:spPr/>
      <dgm:t>
        <a:bodyPr/>
        <a:lstStyle/>
        <a:p>
          <a:r>
            <a:rPr lang="en-US" dirty="0" err="1" smtClean="0"/>
            <a:t>Bushra</a:t>
          </a:r>
          <a:r>
            <a:rPr lang="en-US" dirty="0" smtClean="0"/>
            <a:t> Khan</a:t>
          </a:r>
          <a:endParaRPr lang="en-US" dirty="0"/>
        </a:p>
      </dgm:t>
    </dgm:pt>
    <dgm:pt modelId="{963F4ED4-8122-4965-9F78-F224529DF631}" type="parTrans" cxnId="{811611F8-A5F8-430A-8E47-A56BE166222D}">
      <dgm:prSet/>
      <dgm:spPr/>
      <dgm:t>
        <a:bodyPr/>
        <a:lstStyle/>
        <a:p>
          <a:endParaRPr lang="en-US"/>
        </a:p>
      </dgm:t>
    </dgm:pt>
    <dgm:pt modelId="{A48D31C2-8F32-4BEE-8F76-8E74618446B0}" type="sibTrans" cxnId="{811611F8-A5F8-430A-8E47-A56BE166222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X="196325" custScaleY="54895">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89413" custScaleY="52557"/>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9"/>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9"/>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9"/>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9"/>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76141" custScaleY="52557"/>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9"/>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9"/>
      <dgm:spPr/>
      <dgm:t>
        <a:bodyPr/>
        <a:lstStyle/>
        <a:p>
          <a:endParaRPr lang="en-US"/>
        </a:p>
      </dgm:t>
    </dgm:pt>
    <dgm:pt modelId="{12CA5282-CF3D-4AB9-877A-150397D859AB}" type="pres">
      <dgm:prSet presAssocID="{0409CD6D-247D-4BDA-8614-A3C38F74DE54}" presName="hierChild3" presStyleCnt="0"/>
      <dgm:spPr/>
    </dgm:pt>
    <dgm:pt modelId="{2A99FF9F-C09A-43D3-ABB5-EEAE8CC558C5}" type="pres">
      <dgm:prSet presAssocID="{7277FEAA-40AA-48D2-BA67-A7579D349295}" presName="Name19" presStyleLbl="parChTrans1D3" presStyleIdx="3" presStyleCnt="9"/>
      <dgm:spPr/>
      <dgm:t>
        <a:bodyPr/>
        <a:lstStyle/>
        <a:p>
          <a:endParaRPr lang="en-US"/>
        </a:p>
      </dgm:t>
    </dgm:pt>
    <dgm:pt modelId="{AA95DB0E-09D6-4082-A3C7-AFE0B092A37F}" type="pres">
      <dgm:prSet presAssocID="{BCCC60A5-8742-436B-9E05-3455787BBB82}" presName="Name21" presStyleCnt="0"/>
      <dgm:spPr/>
    </dgm:pt>
    <dgm:pt modelId="{168D94CD-68C5-4BFB-95FB-8539CE5E99AF}" type="pres">
      <dgm:prSet presAssocID="{BCCC60A5-8742-436B-9E05-3455787BBB82}" presName="level2Shape" presStyleLbl="node3" presStyleIdx="3" presStyleCnt="9"/>
      <dgm:spPr/>
      <dgm:t>
        <a:bodyPr/>
        <a:lstStyle/>
        <a:p>
          <a:endParaRPr lang="en-US"/>
        </a:p>
      </dgm:t>
    </dgm:pt>
    <dgm:pt modelId="{9D193924-F9EE-4146-A634-60EAF99B2829}" type="pres">
      <dgm:prSet presAssocID="{BCCC60A5-8742-436B-9E05-3455787BBB82}" presName="hierChild3" presStyleCnt="0"/>
      <dgm:spPr/>
    </dgm:pt>
    <dgm:pt modelId="{2785E77B-9E7D-4AC4-B635-26496F6DFFC0}" type="pres">
      <dgm:prSet presAssocID="{EA16AA08-C358-48F5-B0B4-B3CFBB609D0E}" presName="Name19" presStyleLbl="parChTrans1D3" presStyleIdx="4" presStyleCnt="9"/>
      <dgm:spPr/>
      <dgm:t>
        <a:bodyPr/>
        <a:lstStyle/>
        <a:p>
          <a:endParaRPr lang="en-US"/>
        </a:p>
      </dgm:t>
    </dgm:pt>
    <dgm:pt modelId="{4E5ECB1F-3FB8-49D5-A7F1-3A23FD5CD6C6}" type="pres">
      <dgm:prSet presAssocID="{1E12C1DC-C687-468B-9BFA-2A641B7F6B36}" presName="Name21" presStyleCnt="0"/>
      <dgm:spPr/>
    </dgm:pt>
    <dgm:pt modelId="{BFB9A49F-76A4-4361-BFC1-67823C06AD48}" type="pres">
      <dgm:prSet presAssocID="{1E12C1DC-C687-468B-9BFA-2A641B7F6B36}" presName="level2Shape" presStyleLbl="node3" presStyleIdx="4" presStyleCnt="9"/>
      <dgm:spPr/>
      <dgm:t>
        <a:bodyPr/>
        <a:lstStyle/>
        <a:p>
          <a:endParaRPr lang="en-US"/>
        </a:p>
      </dgm:t>
    </dgm:pt>
    <dgm:pt modelId="{E9326F99-F5EE-4E9A-932E-6A569BC50003}" type="pres">
      <dgm:prSet presAssocID="{1E12C1DC-C687-468B-9BFA-2A641B7F6B36}" presName="hierChild3" presStyleCnt="0"/>
      <dgm:spPr/>
    </dgm:pt>
    <dgm:pt modelId="{14A601C1-9EA7-41B3-8200-CB99C83F8190}" type="pres">
      <dgm:prSet presAssocID="{963F4ED4-8122-4965-9F78-F224529DF631}" presName="Name19" presStyleLbl="parChTrans1D3" presStyleIdx="5" presStyleCnt="9"/>
      <dgm:spPr/>
      <dgm:t>
        <a:bodyPr/>
        <a:lstStyle/>
        <a:p>
          <a:endParaRPr lang="en-US"/>
        </a:p>
      </dgm:t>
    </dgm:pt>
    <dgm:pt modelId="{FAC683A4-5576-4F90-A31A-44EF78B2F124}" type="pres">
      <dgm:prSet presAssocID="{725E64D9-F683-4A28-ADC1-41B3A899F401}" presName="Name21" presStyleCnt="0"/>
      <dgm:spPr/>
    </dgm:pt>
    <dgm:pt modelId="{3DB0BEE1-61D8-48D0-9502-6224B591FF04}" type="pres">
      <dgm:prSet presAssocID="{725E64D9-F683-4A28-ADC1-41B3A899F401}" presName="level2Shape" presStyleLbl="node3" presStyleIdx="5" presStyleCnt="9"/>
      <dgm:spPr/>
      <dgm:t>
        <a:bodyPr/>
        <a:lstStyle/>
        <a:p>
          <a:endParaRPr lang="en-US"/>
        </a:p>
      </dgm:t>
    </dgm:pt>
    <dgm:pt modelId="{8FF72E41-6386-496F-9256-2D035A9C1C78}" type="pres">
      <dgm:prSet presAssocID="{725E64D9-F683-4A28-ADC1-41B3A899F401}"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3900" custScaleY="52557"/>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6" presStyleCnt="9"/>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6" presStyleCnt="9"/>
      <dgm:spPr/>
      <dgm:t>
        <a:bodyPr/>
        <a:lstStyle/>
        <a:p>
          <a:endParaRPr lang="en-US"/>
        </a:p>
      </dgm:t>
    </dgm:pt>
    <dgm:pt modelId="{A3A82794-2077-4284-BC3F-786A951EACCF}" type="pres">
      <dgm:prSet presAssocID="{B0AE03E5-595D-47C5-9D0E-7BCA613D1E6C}" presName="hierChild3" presStyleCnt="0"/>
      <dgm:spPr/>
    </dgm:pt>
    <dgm:pt modelId="{074C57A5-0384-4B37-B775-6F8B11B55B35}" type="pres">
      <dgm:prSet presAssocID="{F2E55976-EDD7-4C97-A54F-C8EAD29C7F58}" presName="Name19" presStyleLbl="parChTrans1D3" presStyleIdx="7" presStyleCnt="9"/>
      <dgm:spPr/>
      <dgm:t>
        <a:bodyPr/>
        <a:lstStyle/>
        <a:p>
          <a:endParaRPr lang="en-US"/>
        </a:p>
      </dgm:t>
    </dgm:pt>
    <dgm:pt modelId="{8AA70130-E0FD-4AA1-865C-8DFA0CA13E4C}" type="pres">
      <dgm:prSet presAssocID="{9B248C85-6D2A-4595-AD63-16164954332B}" presName="Name21" presStyleCnt="0"/>
      <dgm:spPr/>
    </dgm:pt>
    <dgm:pt modelId="{18F1EA06-5457-4472-821C-736C64BAF726}" type="pres">
      <dgm:prSet presAssocID="{9B248C85-6D2A-4595-AD63-16164954332B}" presName="level2Shape" presStyleLbl="node3" presStyleIdx="7" presStyleCnt="9"/>
      <dgm:spPr/>
      <dgm:t>
        <a:bodyPr/>
        <a:lstStyle/>
        <a:p>
          <a:endParaRPr lang="en-US"/>
        </a:p>
      </dgm:t>
    </dgm:pt>
    <dgm:pt modelId="{101D5A77-3FC0-4BC3-88DD-D6DE4C763B8B}" type="pres">
      <dgm:prSet presAssocID="{9B248C85-6D2A-4595-AD63-16164954332B}" presName="hierChild3" presStyleCnt="0"/>
      <dgm:spPr/>
    </dgm:pt>
    <dgm:pt modelId="{332045C8-AAF4-4DB9-B492-CF4840A3181F}" type="pres">
      <dgm:prSet presAssocID="{F2F29216-C57F-4F77-A587-54BB2CDDCFA1}" presName="Name19" presStyleLbl="parChTrans1D3" presStyleIdx="8" presStyleCnt="9"/>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8" presStyleCnt="9"/>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4EEA7C39-95D1-4C75-97FE-714CF03ACA95}" type="presOf" srcId="{CAD1F886-A7EC-40CF-9DF9-271A802E77DD}" destId="{F6928F02-53F5-4153-8784-21F64CBB9E89}"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177ED696-ECC7-432D-8448-2E81FF265D3A}" srcId="{21D3B0C8-B6B6-436C-9707-F556A6134419}" destId="{EA54523F-E5FD-4D7D-9A07-5FD618BF3408}" srcOrd="0" destOrd="0" parTransId="{F4927A4F-2140-480F-ADB2-9357BFB3E329}" sibTransId="{FA4EADF2-4AE3-4E9B-842C-84D8913374C1}"/>
    <dgm:cxn modelId="{CDABB762-C66D-4FB6-962C-5995D06E44E1}" srcId="{21D3B0C8-B6B6-436C-9707-F556A6134419}" destId="{477D3F7B-0CD3-4F6D-A5F7-D3DC9D6BEEED}" srcOrd="2" destOrd="0" parTransId="{170A5A05-6D9B-43CC-953D-1552155D6CD3}" sibTransId="{F5D5CFD8-1E8F-4024-8C0D-F61DA95B6495}"/>
    <dgm:cxn modelId="{872C85EE-CA2F-4052-A514-224F6A0907E7}" type="presOf" srcId="{F4927A4F-2140-480F-ADB2-9357BFB3E329}" destId="{F8584AA5-564E-40CC-B63A-A7B68B5FC019}" srcOrd="0" destOrd="0" presId="urn:microsoft.com/office/officeart/2005/8/layout/hierarchy6"/>
    <dgm:cxn modelId="{FF9F46BA-D01C-4607-98DF-6024EB8208F3}" type="presOf" srcId="{477D3F7B-0CD3-4F6D-A5F7-D3DC9D6BEEED}" destId="{EADFF7D1-0655-402A-ADF0-6F7775EAF871}"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69292D41-2882-4FD1-9E83-C882D4851E25}" type="presOf" srcId="{722039DD-BC5B-4196-98DC-B33FF82BA115}" destId="{9557391F-6014-443B-90A0-E1B03AF160B5}" srcOrd="0" destOrd="0" presId="urn:microsoft.com/office/officeart/2005/8/layout/hierarchy6"/>
    <dgm:cxn modelId="{1DBCA378-39A6-4B2E-A6B6-AA4DB28E7A35}" type="presOf" srcId="{7277FEAA-40AA-48D2-BA67-A7579D349295}" destId="{2A99FF9F-C09A-43D3-ABB5-EEAE8CC558C5}" srcOrd="0" destOrd="0" presId="urn:microsoft.com/office/officeart/2005/8/layout/hierarchy6"/>
    <dgm:cxn modelId="{AADDC629-E350-4743-9164-D4825CA43FDF}" type="presOf" srcId="{EE30ADA0-6D6F-4464-9896-600097213AAC}" destId="{93D63022-9959-4013-86F3-3BEBE95EE08A}" srcOrd="0" destOrd="0" presId="urn:microsoft.com/office/officeart/2005/8/layout/hierarchy6"/>
    <dgm:cxn modelId="{5B43263A-AEFC-436E-81E3-911A69DF37E2}" type="presOf" srcId="{BCCC60A5-8742-436B-9E05-3455787BBB82}" destId="{168D94CD-68C5-4BFB-95FB-8539CE5E99AF}" srcOrd="0" destOrd="0" presId="urn:microsoft.com/office/officeart/2005/8/layout/hierarchy6"/>
    <dgm:cxn modelId="{1CBDBF76-2A46-48CD-A025-C4B4F83F00E6}" type="presOf" srcId="{A88A83D8-06D7-409C-8390-E531FCDD9A23}" destId="{B808EF26-B791-413F-A78D-FCA4B2E6BDB3}" srcOrd="0" destOrd="0" presId="urn:microsoft.com/office/officeart/2005/8/layout/hierarchy6"/>
    <dgm:cxn modelId="{4EA7DAB3-4FC7-4F4A-A0E7-388CFD975633}" srcId="{FC958CA4-395E-4096-AAAC-AB5903E71BF4}" destId="{1E12C1DC-C687-468B-9BFA-2A641B7F6B36}" srcOrd="2" destOrd="0" parTransId="{EA16AA08-C358-48F5-B0B4-B3CFBB609D0E}" sibTransId="{16FD5024-B429-4EAD-A01A-F7B3552ABA73}"/>
    <dgm:cxn modelId="{15E84BB5-67DB-4ACE-82A8-4388E15D677D}" type="presOf" srcId="{EA16AA08-C358-48F5-B0B4-B3CFBB609D0E}" destId="{2785E77B-9E7D-4AC4-B635-26496F6DFFC0}"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669EE068-5D83-4C74-816E-7FB545B8B3C9}" type="presOf" srcId="{FA9BE1D3-35BE-42D5-B4DC-8F6AC7CFBF4C}" destId="{F5DF8EBF-2F4F-477E-AEA5-7F3D2D11538D}" srcOrd="0" destOrd="0" presId="urn:microsoft.com/office/officeart/2005/8/layout/hierarchy6"/>
    <dgm:cxn modelId="{0E7979A8-8CDC-46F7-A309-83BB62236CD0}" type="presOf" srcId="{725E64D9-F683-4A28-ADC1-41B3A899F401}" destId="{3DB0BEE1-61D8-48D0-9502-6224B591FF04}" srcOrd="0" destOrd="0" presId="urn:microsoft.com/office/officeart/2005/8/layout/hierarchy6"/>
    <dgm:cxn modelId="{0EAA3D8E-9AA8-46EA-9B95-DB8F09CBD753}" type="presOf" srcId="{61AA21BE-5485-4366-A086-D4EB06357FE8}" destId="{C1D78FD6-3728-48C5-90F6-5A9777201BBD}" srcOrd="0" destOrd="0" presId="urn:microsoft.com/office/officeart/2005/8/layout/hierarchy6"/>
    <dgm:cxn modelId="{BC16D1AE-E96B-415E-9D2A-6190A1503545}" type="presOf" srcId="{1E12C1DC-C687-468B-9BFA-2A641B7F6B36}" destId="{BFB9A49F-76A4-4361-BFC1-67823C06AD48}" srcOrd="0" destOrd="0" presId="urn:microsoft.com/office/officeart/2005/8/layout/hierarchy6"/>
    <dgm:cxn modelId="{811611F8-A5F8-430A-8E47-A56BE166222D}" srcId="{FC958CA4-395E-4096-AAAC-AB5903E71BF4}" destId="{725E64D9-F683-4A28-ADC1-41B3A899F401}" srcOrd="3" destOrd="0" parTransId="{963F4ED4-8122-4965-9F78-F224529DF631}" sibTransId="{A48D31C2-8F32-4BEE-8F76-8E74618446B0}"/>
    <dgm:cxn modelId="{0D3E32AE-B48F-4626-9AE3-9C198675A938}" type="presOf" srcId="{21D3B0C8-B6B6-436C-9707-F556A6134419}" destId="{65F01D97-5900-416F-8FC8-3AAB461F9765}" srcOrd="0" destOrd="0" presId="urn:microsoft.com/office/officeart/2005/8/layout/hierarchy6"/>
    <dgm:cxn modelId="{C1696B25-1652-416C-9F36-5477E75EC330}" type="presOf" srcId="{EA54523F-E5FD-4D7D-9A07-5FD618BF3408}" destId="{BDA23B70-D7A6-4950-B2C8-388B835E5A3C}" srcOrd="0" destOrd="0" presId="urn:microsoft.com/office/officeart/2005/8/layout/hierarchy6"/>
    <dgm:cxn modelId="{DD0CF0C7-9807-4BCF-9029-D940C607980C}" srcId="{477D3F7B-0CD3-4F6D-A5F7-D3DC9D6BEEED}" destId="{9B248C85-6D2A-4595-AD63-16164954332B}" srcOrd="1" destOrd="0" parTransId="{F2E55976-EDD7-4C97-A54F-C8EAD29C7F58}" sibTransId="{D8C649F9-9B62-4C92-8311-307CDB83328C}"/>
    <dgm:cxn modelId="{5CDA23F3-175D-4889-A000-579FB0478CB0}" srcId="{FC958CA4-395E-4096-AAAC-AB5903E71BF4}" destId="{0409CD6D-247D-4BDA-8614-A3C38F74DE54}" srcOrd="0" destOrd="0" parTransId="{3EE310FB-CD35-4CDF-97FF-95D98B142850}" sibTransId="{4812F458-468F-48BD-B142-73AE598335F8}"/>
    <dgm:cxn modelId="{881DDC2D-6785-4F09-8EF1-E238CBBD8F48}" type="presOf" srcId="{9B248C85-6D2A-4595-AD63-16164954332B}" destId="{18F1EA06-5457-4472-821C-736C64BAF726}" srcOrd="0" destOrd="0" presId="urn:microsoft.com/office/officeart/2005/8/layout/hierarchy6"/>
    <dgm:cxn modelId="{1277CC9F-F886-4CE5-94D2-2FF8D5ACDE1C}" type="presOf" srcId="{F2F29216-C57F-4F77-A587-54BB2CDDCFA1}" destId="{332045C8-AAF4-4DB9-B492-CF4840A3181F}" srcOrd="0" destOrd="0" presId="urn:microsoft.com/office/officeart/2005/8/layout/hierarchy6"/>
    <dgm:cxn modelId="{1DD320C1-1EE7-4B9F-802D-CD3D4329013D}" type="presOf" srcId="{B0AE03E5-595D-47C5-9D0E-7BCA613D1E6C}" destId="{987D5DBB-D09E-4D63-837A-720309AFCC25}" srcOrd="0" destOrd="0" presId="urn:microsoft.com/office/officeart/2005/8/layout/hierarchy6"/>
    <dgm:cxn modelId="{FD0B7966-333F-477D-ADEF-7DDD444DF711}" type="presOf" srcId="{0409CD6D-247D-4BDA-8614-A3C38F74DE54}" destId="{F3602243-71C5-409F-9F25-577EF196ACEC}" srcOrd="0" destOrd="0" presId="urn:microsoft.com/office/officeart/2005/8/layout/hierarchy6"/>
    <dgm:cxn modelId="{77605E26-0F8C-409F-BC0C-9D7F5F75669D}" srcId="{FC958CA4-395E-4096-AAAC-AB5903E71BF4}" destId="{BCCC60A5-8742-436B-9E05-3455787BBB82}" srcOrd="1" destOrd="0" parTransId="{7277FEAA-40AA-48D2-BA67-A7579D349295}" sibTransId="{C0332CB3-28F6-44C0-AEF5-1E1BF67F1D48}"/>
    <dgm:cxn modelId="{0E3A87CF-D138-494D-B23C-399DF3E63628}" type="presOf" srcId="{FC958CA4-395E-4096-AAAC-AB5903E71BF4}" destId="{F743BBF3-037F-4002-A126-73E47B4793BA}" srcOrd="0" destOrd="0" presId="urn:microsoft.com/office/officeart/2005/8/layout/hierarchy6"/>
    <dgm:cxn modelId="{0810657D-F79A-40EA-BE96-0BD7B1589D7D}" type="presOf" srcId="{170A5A05-6D9B-43CC-953D-1552155D6CD3}" destId="{48AB1D56-6D97-46B1-8A51-0BFB527EB687}"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2" destOrd="0" parTransId="{F2F29216-C57F-4F77-A587-54BB2CDDCFA1}" sibTransId="{664E3D65-C2DE-4ECA-A8CA-1AA8590C5B8D}"/>
    <dgm:cxn modelId="{FC1F569D-05C1-4072-A3EE-A5946854D24A}" type="presOf" srcId="{AD3989E8-B305-4C18-8604-FFA866F1BF1B}" destId="{8071A0D3-214B-48C4-A4BB-1F3CA5BE965F}"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71B711C9-C472-43C4-9139-DAB7AE67D1A2}" type="presOf" srcId="{F2E55976-EDD7-4C97-A54F-C8EAD29C7F58}" destId="{074C57A5-0384-4B37-B775-6F8B11B55B35}" srcOrd="0" destOrd="0" presId="urn:microsoft.com/office/officeart/2005/8/layout/hierarchy6"/>
    <dgm:cxn modelId="{08D9F647-8F4F-44C3-9A98-1BD2C5BDA83F}" type="presOf" srcId="{F6137DB8-62E0-4BD7-BEBC-F79B5AF2E33F}" destId="{6D15622C-E42B-48D3-95F7-C88FBFF7DDB0}" srcOrd="0" destOrd="0" presId="urn:microsoft.com/office/officeart/2005/8/layout/hierarchy6"/>
    <dgm:cxn modelId="{5C15F125-3C02-4867-996B-21359011A63F}" type="presOf" srcId="{3EE310FB-CD35-4CDF-97FF-95D98B142850}" destId="{3698F5B1-5E67-4C7F-8C3A-7E2805178C99}" srcOrd="0" destOrd="0" presId="urn:microsoft.com/office/officeart/2005/8/layout/hierarchy6"/>
    <dgm:cxn modelId="{91975E09-7A94-4E8F-BB6B-D0B809C0DB2F}" type="presOf" srcId="{963F4ED4-8122-4965-9F78-F224529DF631}" destId="{14A601C1-9EA7-41B3-8200-CB99C83F8190}" srcOrd="0" destOrd="0" presId="urn:microsoft.com/office/officeart/2005/8/layout/hierarchy6"/>
    <dgm:cxn modelId="{0A473B70-5668-4CDC-9FBF-3D0E41C44315}" type="presParOf" srcId="{8071A0D3-214B-48C4-A4BB-1F3CA5BE965F}" destId="{E31E6F15-896F-487D-9C7F-1D94C17DCB5E}" srcOrd="0" destOrd="0" presId="urn:microsoft.com/office/officeart/2005/8/layout/hierarchy6"/>
    <dgm:cxn modelId="{2D790090-3305-4BE1-BF43-841DDF15CBE3}" type="presParOf" srcId="{E31E6F15-896F-487D-9C7F-1D94C17DCB5E}" destId="{A3C47543-FAE0-40A6-AFCA-E471EF9A5A40}" srcOrd="0" destOrd="0" presId="urn:microsoft.com/office/officeart/2005/8/layout/hierarchy6"/>
    <dgm:cxn modelId="{C82ED751-CB75-4B53-B288-1B912AD074D9}" type="presParOf" srcId="{A3C47543-FAE0-40A6-AFCA-E471EF9A5A40}" destId="{A5088F6C-8459-4797-9CF2-DDEABC892120}" srcOrd="0" destOrd="0" presId="urn:microsoft.com/office/officeart/2005/8/layout/hierarchy6"/>
    <dgm:cxn modelId="{E52FE7C3-3EE7-418C-85A9-E982281C830F}" type="presParOf" srcId="{A5088F6C-8459-4797-9CF2-DDEABC892120}" destId="{65F01D97-5900-416F-8FC8-3AAB461F9765}" srcOrd="0" destOrd="0" presId="urn:microsoft.com/office/officeart/2005/8/layout/hierarchy6"/>
    <dgm:cxn modelId="{6E3F4A46-5B40-44A5-9161-C155B07DA8D0}" type="presParOf" srcId="{A5088F6C-8459-4797-9CF2-DDEABC892120}" destId="{FFB7EAC5-9F60-4DD9-90EA-3C54A25E0886}" srcOrd="1" destOrd="0" presId="urn:microsoft.com/office/officeart/2005/8/layout/hierarchy6"/>
    <dgm:cxn modelId="{C9BDCFCF-B75D-492A-8842-6DB750B16090}" type="presParOf" srcId="{FFB7EAC5-9F60-4DD9-90EA-3C54A25E0886}" destId="{F8584AA5-564E-40CC-B63A-A7B68B5FC019}" srcOrd="0" destOrd="0" presId="urn:microsoft.com/office/officeart/2005/8/layout/hierarchy6"/>
    <dgm:cxn modelId="{08EA0EB9-2E45-44ED-A2BF-3A1CE41CE08F}" type="presParOf" srcId="{FFB7EAC5-9F60-4DD9-90EA-3C54A25E0886}" destId="{7B6879C1-88C2-47C9-B796-6D2A184A2892}" srcOrd="1" destOrd="0" presId="urn:microsoft.com/office/officeart/2005/8/layout/hierarchy6"/>
    <dgm:cxn modelId="{194AA1D3-1345-4F77-BAC5-ADD511898F67}" type="presParOf" srcId="{7B6879C1-88C2-47C9-B796-6D2A184A2892}" destId="{BDA23B70-D7A6-4950-B2C8-388B835E5A3C}" srcOrd="0" destOrd="0" presId="urn:microsoft.com/office/officeart/2005/8/layout/hierarchy6"/>
    <dgm:cxn modelId="{60910576-3AE7-431A-8154-FAF77397E9D1}" type="presParOf" srcId="{7B6879C1-88C2-47C9-B796-6D2A184A2892}" destId="{02E3B535-3E83-459E-A2B4-F892ABCA9323}" srcOrd="1" destOrd="0" presId="urn:microsoft.com/office/officeart/2005/8/layout/hierarchy6"/>
    <dgm:cxn modelId="{16A2515F-5308-49AE-A49B-7ADAA17BB458}" type="presParOf" srcId="{02E3B535-3E83-459E-A2B4-F892ABCA9323}" destId="{C1D78FD6-3728-48C5-90F6-5A9777201BBD}" srcOrd="0" destOrd="0" presId="urn:microsoft.com/office/officeart/2005/8/layout/hierarchy6"/>
    <dgm:cxn modelId="{60AC5B0D-AA81-4E5F-8A1D-296567AF027B}" type="presParOf" srcId="{02E3B535-3E83-459E-A2B4-F892ABCA9323}" destId="{0D24D680-2868-4730-B66F-5059B6500B1E}" srcOrd="1" destOrd="0" presId="urn:microsoft.com/office/officeart/2005/8/layout/hierarchy6"/>
    <dgm:cxn modelId="{D6D91FA7-CEC4-4702-A41B-45C931EA5071}" type="presParOf" srcId="{0D24D680-2868-4730-B66F-5059B6500B1E}" destId="{9557391F-6014-443B-90A0-E1B03AF160B5}" srcOrd="0" destOrd="0" presId="urn:microsoft.com/office/officeart/2005/8/layout/hierarchy6"/>
    <dgm:cxn modelId="{E8E129A5-DB96-4FD1-9000-5BA1DE63C4F4}" type="presParOf" srcId="{0D24D680-2868-4730-B66F-5059B6500B1E}" destId="{0FC1F928-E7B6-4975-A98A-92BBEAA042FB}" srcOrd="1" destOrd="0" presId="urn:microsoft.com/office/officeart/2005/8/layout/hierarchy6"/>
    <dgm:cxn modelId="{74D5D648-7074-4273-BA93-DE1B75B8E88E}" type="presParOf" srcId="{02E3B535-3E83-459E-A2B4-F892ABCA9323}" destId="{6D15622C-E42B-48D3-95F7-C88FBFF7DDB0}" srcOrd="2" destOrd="0" presId="urn:microsoft.com/office/officeart/2005/8/layout/hierarchy6"/>
    <dgm:cxn modelId="{24EA9AF7-E3B4-4E0C-8DFF-0FA9BD79B745}" type="presParOf" srcId="{02E3B535-3E83-459E-A2B4-F892ABCA9323}" destId="{0F7345F7-22A7-4C91-96B8-346827EC3FB8}" srcOrd="3" destOrd="0" presId="urn:microsoft.com/office/officeart/2005/8/layout/hierarchy6"/>
    <dgm:cxn modelId="{794462A0-4759-41D2-8F32-D6FE5CA317E2}" type="presParOf" srcId="{0F7345F7-22A7-4C91-96B8-346827EC3FB8}" destId="{F6928F02-53F5-4153-8784-21F64CBB9E89}" srcOrd="0" destOrd="0" presId="urn:microsoft.com/office/officeart/2005/8/layout/hierarchy6"/>
    <dgm:cxn modelId="{1ED30BFE-C6D6-4D06-9A2E-BE2B00228A7D}" type="presParOf" srcId="{0F7345F7-22A7-4C91-96B8-346827EC3FB8}" destId="{6A00EF1B-086A-4588-A63F-C115687B420D}" srcOrd="1" destOrd="0" presId="urn:microsoft.com/office/officeart/2005/8/layout/hierarchy6"/>
    <dgm:cxn modelId="{36B6840C-91AC-4ED7-BF93-295D4088501A}" type="presParOf" srcId="{FFB7EAC5-9F60-4DD9-90EA-3C54A25E0886}" destId="{B808EF26-B791-413F-A78D-FCA4B2E6BDB3}" srcOrd="2" destOrd="0" presId="urn:microsoft.com/office/officeart/2005/8/layout/hierarchy6"/>
    <dgm:cxn modelId="{D32F2FB3-8D1F-412E-BA28-8E59EB541697}" type="presParOf" srcId="{FFB7EAC5-9F60-4DD9-90EA-3C54A25E0886}" destId="{F5DCFBFC-948C-4A37-80C3-3349E8E4EB99}" srcOrd="3" destOrd="0" presId="urn:microsoft.com/office/officeart/2005/8/layout/hierarchy6"/>
    <dgm:cxn modelId="{F1C7946D-6722-459B-93EE-2BFFE167FB6E}" type="presParOf" srcId="{F5DCFBFC-948C-4A37-80C3-3349E8E4EB99}" destId="{F743BBF3-037F-4002-A126-73E47B4793BA}" srcOrd="0" destOrd="0" presId="urn:microsoft.com/office/officeart/2005/8/layout/hierarchy6"/>
    <dgm:cxn modelId="{4C53EAF2-0D31-435D-9C8A-EE3B5AC1A2DB}" type="presParOf" srcId="{F5DCFBFC-948C-4A37-80C3-3349E8E4EB99}" destId="{163120F1-4FBD-4A1A-8220-17E681BA48B0}" srcOrd="1" destOrd="0" presId="urn:microsoft.com/office/officeart/2005/8/layout/hierarchy6"/>
    <dgm:cxn modelId="{4AA20C81-C002-4B8E-87C3-DAE2D92F8522}" type="presParOf" srcId="{163120F1-4FBD-4A1A-8220-17E681BA48B0}" destId="{3698F5B1-5E67-4C7F-8C3A-7E2805178C99}" srcOrd="0" destOrd="0" presId="urn:microsoft.com/office/officeart/2005/8/layout/hierarchy6"/>
    <dgm:cxn modelId="{0A59C8D0-4562-4CFD-A80D-4C4D30434745}" type="presParOf" srcId="{163120F1-4FBD-4A1A-8220-17E681BA48B0}" destId="{786EBAA5-25BC-4814-9438-DD180D6C4ECE}" srcOrd="1" destOrd="0" presId="urn:microsoft.com/office/officeart/2005/8/layout/hierarchy6"/>
    <dgm:cxn modelId="{30208F7D-54E2-4381-B41B-BF9237F5C44D}" type="presParOf" srcId="{786EBAA5-25BC-4814-9438-DD180D6C4ECE}" destId="{F3602243-71C5-409F-9F25-577EF196ACEC}" srcOrd="0" destOrd="0" presId="urn:microsoft.com/office/officeart/2005/8/layout/hierarchy6"/>
    <dgm:cxn modelId="{83339E5F-FA57-45FC-8E23-CC0F45878358}" type="presParOf" srcId="{786EBAA5-25BC-4814-9438-DD180D6C4ECE}" destId="{12CA5282-CF3D-4AB9-877A-150397D859AB}" srcOrd="1" destOrd="0" presId="urn:microsoft.com/office/officeart/2005/8/layout/hierarchy6"/>
    <dgm:cxn modelId="{DA2EE174-51CF-41A7-8EEA-F83282BBFEE7}" type="presParOf" srcId="{163120F1-4FBD-4A1A-8220-17E681BA48B0}" destId="{2A99FF9F-C09A-43D3-ABB5-EEAE8CC558C5}" srcOrd="2" destOrd="0" presId="urn:microsoft.com/office/officeart/2005/8/layout/hierarchy6"/>
    <dgm:cxn modelId="{73CA797F-DA24-497B-987C-9CF18474E70F}" type="presParOf" srcId="{163120F1-4FBD-4A1A-8220-17E681BA48B0}" destId="{AA95DB0E-09D6-4082-A3C7-AFE0B092A37F}" srcOrd="3" destOrd="0" presId="urn:microsoft.com/office/officeart/2005/8/layout/hierarchy6"/>
    <dgm:cxn modelId="{94F0CCBC-2997-4AD7-9FEB-924CAC48EDA3}" type="presParOf" srcId="{AA95DB0E-09D6-4082-A3C7-AFE0B092A37F}" destId="{168D94CD-68C5-4BFB-95FB-8539CE5E99AF}" srcOrd="0" destOrd="0" presId="urn:microsoft.com/office/officeart/2005/8/layout/hierarchy6"/>
    <dgm:cxn modelId="{91249804-B10C-4380-81BC-070682250DBB}" type="presParOf" srcId="{AA95DB0E-09D6-4082-A3C7-AFE0B092A37F}" destId="{9D193924-F9EE-4146-A634-60EAF99B2829}" srcOrd="1" destOrd="0" presId="urn:microsoft.com/office/officeart/2005/8/layout/hierarchy6"/>
    <dgm:cxn modelId="{078D29E9-C1F5-49F2-B050-B661C6D97B23}" type="presParOf" srcId="{163120F1-4FBD-4A1A-8220-17E681BA48B0}" destId="{2785E77B-9E7D-4AC4-B635-26496F6DFFC0}" srcOrd="4" destOrd="0" presId="urn:microsoft.com/office/officeart/2005/8/layout/hierarchy6"/>
    <dgm:cxn modelId="{DE6EBFD3-E140-4206-AE29-2B2454B91A8C}" type="presParOf" srcId="{163120F1-4FBD-4A1A-8220-17E681BA48B0}" destId="{4E5ECB1F-3FB8-49D5-A7F1-3A23FD5CD6C6}" srcOrd="5" destOrd="0" presId="urn:microsoft.com/office/officeart/2005/8/layout/hierarchy6"/>
    <dgm:cxn modelId="{C963DB8A-325A-4499-ACEC-0EC3055EC920}" type="presParOf" srcId="{4E5ECB1F-3FB8-49D5-A7F1-3A23FD5CD6C6}" destId="{BFB9A49F-76A4-4361-BFC1-67823C06AD48}" srcOrd="0" destOrd="0" presId="urn:microsoft.com/office/officeart/2005/8/layout/hierarchy6"/>
    <dgm:cxn modelId="{99EF7627-6C41-4A51-9CD2-0526F99575E9}" type="presParOf" srcId="{4E5ECB1F-3FB8-49D5-A7F1-3A23FD5CD6C6}" destId="{E9326F99-F5EE-4E9A-932E-6A569BC50003}" srcOrd="1" destOrd="0" presId="urn:microsoft.com/office/officeart/2005/8/layout/hierarchy6"/>
    <dgm:cxn modelId="{DF47A631-D6CF-4F4E-AF7B-35F9EAA66FE6}" type="presParOf" srcId="{163120F1-4FBD-4A1A-8220-17E681BA48B0}" destId="{14A601C1-9EA7-41B3-8200-CB99C83F8190}" srcOrd="6" destOrd="0" presId="urn:microsoft.com/office/officeart/2005/8/layout/hierarchy6"/>
    <dgm:cxn modelId="{BACA2AB5-5A7C-44DF-BFB6-CDCCDD98A96A}" type="presParOf" srcId="{163120F1-4FBD-4A1A-8220-17E681BA48B0}" destId="{FAC683A4-5576-4F90-A31A-44EF78B2F124}" srcOrd="7" destOrd="0" presId="urn:microsoft.com/office/officeart/2005/8/layout/hierarchy6"/>
    <dgm:cxn modelId="{C652025F-CE14-4F31-B98C-A5A631687A75}" type="presParOf" srcId="{FAC683A4-5576-4F90-A31A-44EF78B2F124}" destId="{3DB0BEE1-61D8-48D0-9502-6224B591FF04}" srcOrd="0" destOrd="0" presId="urn:microsoft.com/office/officeart/2005/8/layout/hierarchy6"/>
    <dgm:cxn modelId="{123F6212-A6FB-4A0D-94B1-FE3910F3AE20}" type="presParOf" srcId="{FAC683A4-5576-4F90-A31A-44EF78B2F124}" destId="{8FF72E41-6386-496F-9256-2D035A9C1C78}" srcOrd="1" destOrd="0" presId="urn:microsoft.com/office/officeart/2005/8/layout/hierarchy6"/>
    <dgm:cxn modelId="{0B7FCA1B-6494-4B3C-A13D-BA70583BCA46}" type="presParOf" srcId="{FFB7EAC5-9F60-4DD9-90EA-3C54A25E0886}" destId="{48AB1D56-6D97-46B1-8A51-0BFB527EB687}" srcOrd="4" destOrd="0" presId="urn:microsoft.com/office/officeart/2005/8/layout/hierarchy6"/>
    <dgm:cxn modelId="{C7A56F22-0001-4D4A-A7B7-75019C846885}" type="presParOf" srcId="{FFB7EAC5-9F60-4DD9-90EA-3C54A25E0886}" destId="{9FA42B7B-48A7-497B-9156-01C20A0888AE}" srcOrd="5" destOrd="0" presId="urn:microsoft.com/office/officeart/2005/8/layout/hierarchy6"/>
    <dgm:cxn modelId="{EEFFF1EC-4AC7-4BBA-88E7-ECFAAD62BDA7}" type="presParOf" srcId="{9FA42B7B-48A7-497B-9156-01C20A0888AE}" destId="{EADFF7D1-0655-402A-ADF0-6F7775EAF871}" srcOrd="0" destOrd="0" presId="urn:microsoft.com/office/officeart/2005/8/layout/hierarchy6"/>
    <dgm:cxn modelId="{04C2A79B-0DE1-40FB-A991-EDAB31CD00EA}" type="presParOf" srcId="{9FA42B7B-48A7-497B-9156-01C20A0888AE}" destId="{D3F65045-9E6F-4585-BC1D-976679D81A66}" srcOrd="1" destOrd="0" presId="urn:microsoft.com/office/officeart/2005/8/layout/hierarchy6"/>
    <dgm:cxn modelId="{0762F914-6EA9-413F-9A75-6A3ABACAE7DE}" type="presParOf" srcId="{D3F65045-9E6F-4585-BC1D-976679D81A66}" destId="{F5DF8EBF-2F4F-477E-AEA5-7F3D2D11538D}" srcOrd="0" destOrd="0" presId="urn:microsoft.com/office/officeart/2005/8/layout/hierarchy6"/>
    <dgm:cxn modelId="{03D4073F-FCD9-4276-93F0-AF3FE48F3EC6}" type="presParOf" srcId="{D3F65045-9E6F-4585-BC1D-976679D81A66}" destId="{B6C5FEB7-53D5-4D8D-B318-9EC501199AEC}" srcOrd="1" destOrd="0" presId="urn:microsoft.com/office/officeart/2005/8/layout/hierarchy6"/>
    <dgm:cxn modelId="{685E513C-E125-4B78-B723-376E61AE2398}" type="presParOf" srcId="{B6C5FEB7-53D5-4D8D-B318-9EC501199AEC}" destId="{987D5DBB-D09E-4D63-837A-720309AFCC25}" srcOrd="0" destOrd="0" presId="urn:microsoft.com/office/officeart/2005/8/layout/hierarchy6"/>
    <dgm:cxn modelId="{F322BE82-77D3-48EA-8FED-69FD0625BD52}" type="presParOf" srcId="{B6C5FEB7-53D5-4D8D-B318-9EC501199AEC}" destId="{A3A82794-2077-4284-BC3F-786A951EACCF}" srcOrd="1" destOrd="0" presId="urn:microsoft.com/office/officeart/2005/8/layout/hierarchy6"/>
    <dgm:cxn modelId="{B82578EE-582A-4FFC-93C6-2852C70917D9}" type="presParOf" srcId="{D3F65045-9E6F-4585-BC1D-976679D81A66}" destId="{074C57A5-0384-4B37-B775-6F8B11B55B35}" srcOrd="2" destOrd="0" presId="urn:microsoft.com/office/officeart/2005/8/layout/hierarchy6"/>
    <dgm:cxn modelId="{9CEDE62C-D514-432B-93BD-BCFA7B74BA71}" type="presParOf" srcId="{D3F65045-9E6F-4585-BC1D-976679D81A66}" destId="{8AA70130-E0FD-4AA1-865C-8DFA0CA13E4C}" srcOrd="3" destOrd="0" presId="urn:microsoft.com/office/officeart/2005/8/layout/hierarchy6"/>
    <dgm:cxn modelId="{5BA8DC3F-E1EA-4125-B9DC-D7610392E2A0}" type="presParOf" srcId="{8AA70130-E0FD-4AA1-865C-8DFA0CA13E4C}" destId="{18F1EA06-5457-4472-821C-736C64BAF726}" srcOrd="0" destOrd="0" presId="urn:microsoft.com/office/officeart/2005/8/layout/hierarchy6"/>
    <dgm:cxn modelId="{48E428E2-A704-45FC-944D-7A089CB1F762}" type="presParOf" srcId="{8AA70130-E0FD-4AA1-865C-8DFA0CA13E4C}" destId="{101D5A77-3FC0-4BC3-88DD-D6DE4C763B8B}" srcOrd="1" destOrd="0" presId="urn:microsoft.com/office/officeart/2005/8/layout/hierarchy6"/>
    <dgm:cxn modelId="{0E3F9D34-717E-46B5-B090-9A872E8D9706}" type="presParOf" srcId="{D3F65045-9E6F-4585-BC1D-976679D81A66}" destId="{332045C8-AAF4-4DB9-B492-CF4840A3181F}" srcOrd="4" destOrd="0" presId="urn:microsoft.com/office/officeart/2005/8/layout/hierarchy6"/>
    <dgm:cxn modelId="{17144AB6-4D99-45E2-9E75-85559EB8E78B}" type="presParOf" srcId="{D3F65045-9E6F-4585-BC1D-976679D81A66}" destId="{BEEA98B6-E77F-49A7-BFFF-8F36645FBB42}" srcOrd="5" destOrd="0" presId="urn:microsoft.com/office/officeart/2005/8/layout/hierarchy6"/>
    <dgm:cxn modelId="{ED3A1369-7B56-49B7-B069-672441462733}" type="presParOf" srcId="{BEEA98B6-E77F-49A7-BFFF-8F36645FBB42}" destId="{93D63022-9959-4013-86F3-3BEBE95EE08A}" srcOrd="0" destOrd="0" presId="urn:microsoft.com/office/officeart/2005/8/layout/hierarchy6"/>
    <dgm:cxn modelId="{01E01685-7F3F-4122-BF68-83FD8DF292AE}" type="presParOf" srcId="{BEEA98B6-E77F-49A7-BFFF-8F36645FBB42}" destId="{65F33F6B-7DD1-4F5A-ADC2-71170874BADC}" srcOrd="1" destOrd="0" presId="urn:microsoft.com/office/officeart/2005/8/layout/hierarchy6"/>
    <dgm:cxn modelId="{9AF6E97D-F3B6-4A6E-9736-2EB392E0CF5E}"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4481354" y="168661"/>
          <a:ext cx="1995319" cy="371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Mashrafi</a:t>
          </a:r>
          <a:r>
            <a:rPr lang="en-US" sz="1500" kern="1200" dirty="0" smtClean="0"/>
            <a:t> Khan</a:t>
          </a:r>
          <a:endParaRPr lang="en-US" sz="1500" kern="1200" dirty="0"/>
        </a:p>
      </dsp:txBody>
      <dsp:txXfrm>
        <a:off x="4492248" y="179555"/>
        <a:ext cx="1973531" cy="350156"/>
      </dsp:txXfrm>
    </dsp:sp>
    <dsp:sp modelId="{F8584AA5-564E-40CC-B63A-A7B68B5FC019}">
      <dsp:nvSpPr>
        <dsp:cNvPr id="0" name=""/>
        <dsp:cNvSpPr/>
      </dsp:nvSpPr>
      <dsp:spPr>
        <a:xfrm>
          <a:off x="1173598" y="540606"/>
          <a:ext cx="4305416" cy="271022"/>
        </a:xfrm>
        <a:custGeom>
          <a:avLst/>
          <a:gdLst/>
          <a:ahLst/>
          <a:cxnLst/>
          <a:rect l="0" t="0" r="0" b="0"/>
          <a:pathLst>
            <a:path>
              <a:moveTo>
                <a:pt x="4305416" y="0"/>
              </a:moveTo>
              <a:lnTo>
                <a:pt x="4305416" y="135511"/>
              </a:lnTo>
              <a:lnTo>
                <a:pt x="0" y="135511"/>
              </a:lnTo>
              <a:lnTo>
                <a:pt x="0" y="2710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211062" y="811629"/>
          <a:ext cx="1925070" cy="3561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Mairufa</a:t>
          </a:r>
          <a:r>
            <a:rPr lang="en-US" sz="1500" kern="1200" dirty="0" smtClean="0"/>
            <a:t> Khan</a:t>
          </a:r>
          <a:endParaRPr lang="en-US" sz="1500" kern="1200" dirty="0"/>
        </a:p>
      </dsp:txBody>
      <dsp:txXfrm>
        <a:off x="221492" y="822059"/>
        <a:ext cx="1904210" cy="335243"/>
      </dsp:txXfrm>
    </dsp:sp>
    <dsp:sp modelId="{C1D78FD6-3728-48C5-90F6-5A9777201BBD}">
      <dsp:nvSpPr>
        <dsp:cNvPr id="0" name=""/>
        <dsp:cNvSpPr/>
      </dsp:nvSpPr>
      <dsp:spPr>
        <a:xfrm>
          <a:off x="512980" y="1167732"/>
          <a:ext cx="660617" cy="271022"/>
        </a:xfrm>
        <a:custGeom>
          <a:avLst/>
          <a:gdLst/>
          <a:ahLst/>
          <a:cxnLst/>
          <a:rect l="0" t="0" r="0" b="0"/>
          <a:pathLst>
            <a:path>
              <a:moveTo>
                <a:pt x="660617" y="0"/>
              </a:moveTo>
              <a:lnTo>
                <a:pt x="660617"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4812"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Junayed</a:t>
          </a:r>
          <a:r>
            <a:rPr lang="en-US" sz="1500" kern="1200" dirty="0" smtClean="0"/>
            <a:t> Ahmed</a:t>
          </a:r>
          <a:endParaRPr lang="en-US" sz="1500" kern="1200" dirty="0"/>
        </a:p>
      </dsp:txBody>
      <dsp:txXfrm>
        <a:off x="24657" y="1458600"/>
        <a:ext cx="976645" cy="637866"/>
      </dsp:txXfrm>
    </dsp:sp>
    <dsp:sp modelId="{6D15622C-E42B-48D3-95F7-C88FBFF7DDB0}">
      <dsp:nvSpPr>
        <dsp:cNvPr id="0" name=""/>
        <dsp:cNvSpPr/>
      </dsp:nvSpPr>
      <dsp:spPr>
        <a:xfrm>
          <a:off x="1173598" y="1167732"/>
          <a:ext cx="660617" cy="271022"/>
        </a:xfrm>
        <a:custGeom>
          <a:avLst/>
          <a:gdLst/>
          <a:ahLst/>
          <a:cxnLst/>
          <a:rect l="0" t="0" r="0" b="0"/>
          <a:pathLst>
            <a:path>
              <a:moveTo>
                <a:pt x="0" y="0"/>
              </a:moveTo>
              <a:lnTo>
                <a:pt x="0" y="135511"/>
              </a:lnTo>
              <a:lnTo>
                <a:pt x="660617" y="135511"/>
              </a:lnTo>
              <a:lnTo>
                <a:pt x="660617"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326048"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Masrufa</a:t>
          </a:r>
          <a:r>
            <a:rPr lang="en-US" sz="1500" kern="1200" dirty="0" smtClean="0"/>
            <a:t> Ahmed</a:t>
          </a:r>
          <a:endParaRPr lang="en-US" sz="1500" kern="1200" dirty="0"/>
        </a:p>
      </dsp:txBody>
      <dsp:txXfrm>
        <a:off x="1345893" y="1458600"/>
        <a:ext cx="976645" cy="637866"/>
      </dsp:txXfrm>
    </dsp:sp>
    <dsp:sp modelId="{B808EF26-B791-413F-A78D-FCA4B2E6BDB3}">
      <dsp:nvSpPr>
        <dsp:cNvPr id="0" name=""/>
        <dsp:cNvSpPr/>
      </dsp:nvSpPr>
      <dsp:spPr>
        <a:xfrm>
          <a:off x="5137305" y="540606"/>
          <a:ext cx="341709" cy="271022"/>
        </a:xfrm>
        <a:custGeom>
          <a:avLst/>
          <a:gdLst/>
          <a:ahLst/>
          <a:cxnLst/>
          <a:rect l="0" t="0" r="0" b="0"/>
          <a:pathLst>
            <a:path>
              <a:moveTo>
                <a:pt x="341709" y="0"/>
              </a:moveTo>
              <a:lnTo>
                <a:pt x="341709" y="135511"/>
              </a:lnTo>
              <a:lnTo>
                <a:pt x="0" y="135511"/>
              </a:lnTo>
              <a:lnTo>
                <a:pt x="0" y="2710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4242213" y="811629"/>
          <a:ext cx="1790182" cy="3561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Fahim</a:t>
          </a:r>
          <a:r>
            <a:rPr lang="en-US" sz="1500" kern="1200" dirty="0" smtClean="0"/>
            <a:t> Khan</a:t>
          </a:r>
          <a:endParaRPr lang="en-US" sz="1500" kern="1200" dirty="0"/>
        </a:p>
      </dsp:txBody>
      <dsp:txXfrm>
        <a:off x="4252643" y="822059"/>
        <a:ext cx="1769322" cy="335243"/>
      </dsp:txXfrm>
    </dsp:sp>
    <dsp:sp modelId="{3698F5B1-5E67-4C7F-8C3A-7E2805178C99}">
      <dsp:nvSpPr>
        <dsp:cNvPr id="0" name=""/>
        <dsp:cNvSpPr/>
      </dsp:nvSpPr>
      <dsp:spPr>
        <a:xfrm>
          <a:off x="3155451" y="1167732"/>
          <a:ext cx="1981853" cy="271022"/>
        </a:xfrm>
        <a:custGeom>
          <a:avLst/>
          <a:gdLst/>
          <a:ahLst/>
          <a:cxnLst/>
          <a:rect l="0" t="0" r="0" b="0"/>
          <a:pathLst>
            <a:path>
              <a:moveTo>
                <a:pt x="1981853" y="0"/>
              </a:moveTo>
              <a:lnTo>
                <a:pt x="1981853"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47284"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Ashfar</a:t>
          </a:r>
          <a:r>
            <a:rPr lang="en-US" sz="1500" kern="1200" dirty="0" smtClean="0"/>
            <a:t> Khan</a:t>
          </a:r>
          <a:endParaRPr lang="en-US" sz="1500" kern="1200" dirty="0"/>
        </a:p>
      </dsp:txBody>
      <dsp:txXfrm>
        <a:off x="2667129" y="1458600"/>
        <a:ext cx="976645" cy="637866"/>
      </dsp:txXfrm>
    </dsp:sp>
    <dsp:sp modelId="{2A99FF9F-C09A-43D3-ABB5-EEAE8CC558C5}">
      <dsp:nvSpPr>
        <dsp:cNvPr id="0" name=""/>
        <dsp:cNvSpPr/>
      </dsp:nvSpPr>
      <dsp:spPr>
        <a:xfrm>
          <a:off x="4476687" y="1167732"/>
          <a:ext cx="660617" cy="271022"/>
        </a:xfrm>
        <a:custGeom>
          <a:avLst/>
          <a:gdLst/>
          <a:ahLst/>
          <a:cxnLst/>
          <a:rect l="0" t="0" r="0" b="0"/>
          <a:pathLst>
            <a:path>
              <a:moveTo>
                <a:pt x="660617" y="0"/>
              </a:moveTo>
              <a:lnTo>
                <a:pt x="660617"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D94CD-68C5-4BFB-95FB-8539CE5E99AF}">
      <dsp:nvSpPr>
        <dsp:cNvPr id="0" name=""/>
        <dsp:cNvSpPr/>
      </dsp:nvSpPr>
      <dsp:spPr>
        <a:xfrm>
          <a:off x="3968519"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Moin</a:t>
          </a:r>
          <a:r>
            <a:rPr lang="en-US" sz="1500" kern="1200" dirty="0" smtClean="0"/>
            <a:t> Khan</a:t>
          </a:r>
          <a:endParaRPr lang="en-US" sz="1500" kern="1200" dirty="0"/>
        </a:p>
      </dsp:txBody>
      <dsp:txXfrm>
        <a:off x="3988364" y="1458600"/>
        <a:ext cx="976645" cy="637866"/>
      </dsp:txXfrm>
    </dsp:sp>
    <dsp:sp modelId="{2785E77B-9E7D-4AC4-B635-26496F6DFFC0}">
      <dsp:nvSpPr>
        <dsp:cNvPr id="0" name=""/>
        <dsp:cNvSpPr/>
      </dsp:nvSpPr>
      <dsp:spPr>
        <a:xfrm>
          <a:off x="5137305" y="1167732"/>
          <a:ext cx="660617" cy="271022"/>
        </a:xfrm>
        <a:custGeom>
          <a:avLst/>
          <a:gdLst/>
          <a:ahLst/>
          <a:cxnLst/>
          <a:rect l="0" t="0" r="0" b="0"/>
          <a:pathLst>
            <a:path>
              <a:moveTo>
                <a:pt x="0" y="0"/>
              </a:moveTo>
              <a:lnTo>
                <a:pt x="0" y="135511"/>
              </a:lnTo>
              <a:lnTo>
                <a:pt x="660617" y="135511"/>
              </a:lnTo>
              <a:lnTo>
                <a:pt x="660617"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B9A49F-76A4-4361-BFC1-67823C06AD48}">
      <dsp:nvSpPr>
        <dsp:cNvPr id="0" name=""/>
        <dsp:cNvSpPr/>
      </dsp:nvSpPr>
      <dsp:spPr>
        <a:xfrm>
          <a:off x="5289755"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Imran Khan</a:t>
          </a:r>
          <a:endParaRPr lang="en-US" sz="1500" kern="1200" dirty="0"/>
        </a:p>
      </dsp:txBody>
      <dsp:txXfrm>
        <a:off x="5309600" y="1458600"/>
        <a:ext cx="976645" cy="637866"/>
      </dsp:txXfrm>
    </dsp:sp>
    <dsp:sp modelId="{14A601C1-9EA7-41B3-8200-CB99C83F8190}">
      <dsp:nvSpPr>
        <dsp:cNvPr id="0" name=""/>
        <dsp:cNvSpPr/>
      </dsp:nvSpPr>
      <dsp:spPr>
        <a:xfrm>
          <a:off x="5137305" y="1167732"/>
          <a:ext cx="1981853" cy="271022"/>
        </a:xfrm>
        <a:custGeom>
          <a:avLst/>
          <a:gdLst/>
          <a:ahLst/>
          <a:cxnLst/>
          <a:rect l="0" t="0" r="0" b="0"/>
          <a:pathLst>
            <a:path>
              <a:moveTo>
                <a:pt x="0" y="0"/>
              </a:moveTo>
              <a:lnTo>
                <a:pt x="0" y="135511"/>
              </a:lnTo>
              <a:lnTo>
                <a:pt x="1981853" y="135511"/>
              </a:lnTo>
              <a:lnTo>
                <a:pt x="1981853"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B0BEE1-61D8-48D0-9502-6224B591FF04}">
      <dsp:nvSpPr>
        <dsp:cNvPr id="0" name=""/>
        <dsp:cNvSpPr/>
      </dsp:nvSpPr>
      <dsp:spPr>
        <a:xfrm>
          <a:off x="6610991"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Bushra</a:t>
          </a:r>
          <a:r>
            <a:rPr lang="en-US" sz="1500" kern="1200" dirty="0" smtClean="0"/>
            <a:t> Khan</a:t>
          </a:r>
          <a:endParaRPr lang="en-US" sz="1500" kern="1200" dirty="0"/>
        </a:p>
      </dsp:txBody>
      <dsp:txXfrm>
        <a:off x="6630836" y="1458600"/>
        <a:ext cx="976645" cy="637866"/>
      </dsp:txXfrm>
    </dsp:sp>
    <dsp:sp modelId="{48AB1D56-6D97-46B1-8A51-0BFB527EB687}">
      <dsp:nvSpPr>
        <dsp:cNvPr id="0" name=""/>
        <dsp:cNvSpPr/>
      </dsp:nvSpPr>
      <dsp:spPr>
        <a:xfrm>
          <a:off x="5479014" y="540606"/>
          <a:ext cx="4282615" cy="271022"/>
        </a:xfrm>
        <a:custGeom>
          <a:avLst/>
          <a:gdLst/>
          <a:ahLst/>
          <a:cxnLst/>
          <a:rect l="0" t="0" r="0" b="0"/>
          <a:pathLst>
            <a:path>
              <a:moveTo>
                <a:pt x="0" y="0"/>
              </a:moveTo>
              <a:lnTo>
                <a:pt x="0" y="135511"/>
              </a:lnTo>
              <a:lnTo>
                <a:pt x="4282615" y="135511"/>
              </a:lnTo>
              <a:lnTo>
                <a:pt x="4282615" y="2710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8776293" y="811629"/>
          <a:ext cx="1970673" cy="3561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Faizul</a:t>
          </a:r>
          <a:r>
            <a:rPr lang="en-US" sz="1500" kern="1200" dirty="0" smtClean="0"/>
            <a:t> Khan</a:t>
          </a:r>
          <a:endParaRPr lang="en-US" sz="1500" kern="1200" dirty="0"/>
        </a:p>
      </dsp:txBody>
      <dsp:txXfrm>
        <a:off x="8786723" y="822059"/>
        <a:ext cx="1949813" cy="335243"/>
      </dsp:txXfrm>
    </dsp:sp>
    <dsp:sp modelId="{F5DF8EBF-2F4F-477E-AEA5-7F3D2D11538D}">
      <dsp:nvSpPr>
        <dsp:cNvPr id="0" name=""/>
        <dsp:cNvSpPr/>
      </dsp:nvSpPr>
      <dsp:spPr>
        <a:xfrm>
          <a:off x="8440394" y="1167732"/>
          <a:ext cx="1321235" cy="271022"/>
        </a:xfrm>
        <a:custGeom>
          <a:avLst/>
          <a:gdLst/>
          <a:ahLst/>
          <a:cxnLst/>
          <a:rect l="0" t="0" r="0" b="0"/>
          <a:pathLst>
            <a:path>
              <a:moveTo>
                <a:pt x="1321235" y="0"/>
              </a:moveTo>
              <a:lnTo>
                <a:pt x="1321235"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7932226"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Mahboob</a:t>
          </a:r>
          <a:r>
            <a:rPr lang="en-US" sz="1500" kern="1200" dirty="0" smtClean="0"/>
            <a:t> Khan</a:t>
          </a:r>
          <a:endParaRPr lang="en-US" sz="1500" kern="1200" dirty="0"/>
        </a:p>
      </dsp:txBody>
      <dsp:txXfrm>
        <a:off x="7952071" y="1458600"/>
        <a:ext cx="976645" cy="637866"/>
      </dsp:txXfrm>
    </dsp:sp>
    <dsp:sp modelId="{074C57A5-0384-4B37-B775-6F8B11B55B35}">
      <dsp:nvSpPr>
        <dsp:cNvPr id="0" name=""/>
        <dsp:cNvSpPr/>
      </dsp:nvSpPr>
      <dsp:spPr>
        <a:xfrm>
          <a:off x="9715910" y="1167732"/>
          <a:ext cx="91440" cy="271022"/>
        </a:xfrm>
        <a:custGeom>
          <a:avLst/>
          <a:gdLst/>
          <a:ahLst/>
          <a:cxnLst/>
          <a:rect l="0" t="0" r="0" b="0"/>
          <a:pathLst>
            <a:path>
              <a:moveTo>
                <a:pt x="45720" y="0"/>
              </a:moveTo>
              <a:lnTo>
                <a:pt x="4572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1EA06-5457-4472-821C-736C64BAF726}">
      <dsp:nvSpPr>
        <dsp:cNvPr id="0" name=""/>
        <dsp:cNvSpPr/>
      </dsp:nvSpPr>
      <dsp:spPr>
        <a:xfrm>
          <a:off x="9253462"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Mashrufa</a:t>
          </a:r>
          <a:r>
            <a:rPr lang="en-US" sz="1500" kern="1200" dirty="0" smtClean="0"/>
            <a:t> Khan</a:t>
          </a:r>
          <a:endParaRPr lang="en-US" sz="1500" kern="1200" dirty="0"/>
        </a:p>
      </dsp:txBody>
      <dsp:txXfrm>
        <a:off x="9273307" y="1458600"/>
        <a:ext cx="976645" cy="637866"/>
      </dsp:txXfrm>
    </dsp:sp>
    <dsp:sp modelId="{332045C8-AAF4-4DB9-B492-CF4840A3181F}">
      <dsp:nvSpPr>
        <dsp:cNvPr id="0" name=""/>
        <dsp:cNvSpPr/>
      </dsp:nvSpPr>
      <dsp:spPr>
        <a:xfrm>
          <a:off x="9761630" y="1167732"/>
          <a:ext cx="1321235" cy="271022"/>
        </a:xfrm>
        <a:custGeom>
          <a:avLst/>
          <a:gdLst/>
          <a:ahLst/>
          <a:cxnLst/>
          <a:rect l="0" t="0" r="0" b="0"/>
          <a:pathLst>
            <a:path>
              <a:moveTo>
                <a:pt x="0" y="0"/>
              </a:moveTo>
              <a:lnTo>
                <a:pt x="0" y="135511"/>
              </a:lnTo>
              <a:lnTo>
                <a:pt x="1321235" y="135511"/>
              </a:lnTo>
              <a:lnTo>
                <a:pt x="1321235"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10574698"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err="1" smtClean="0"/>
            <a:t>Mashraba</a:t>
          </a:r>
          <a:r>
            <a:rPr lang="en-US" sz="1500" kern="1200" dirty="0" smtClean="0"/>
            <a:t> Khan</a:t>
          </a:r>
          <a:endParaRPr lang="en-US" sz="1500" kern="1200" dirty="0"/>
        </a:p>
      </dsp:txBody>
      <dsp:txXfrm>
        <a:off x="10594543" y="1458600"/>
        <a:ext cx="976645" cy="6378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20-Mar-18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268482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smtClean="0"/>
              <a:t>Course Code: Title</a:t>
            </a:r>
            <a:br>
              <a:rPr lang="en-US" sz="5400" b="0" dirty="0" smtClean="0"/>
            </a:br>
            <a:r>
              <a:rPr lang="en-US" dirty="0" smtClean="0"/>
              <a:t>Chapter Title</a:t>
            </a:r>
            <a:endParaRPr lang="en-US" dirty="0"/>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Prepared by</a:t>
            </a:r>
          </a:p>
        </p:txBody>
      </p:sp>
    </p:spTree>
    <p:extLst>
      <p:ext uri="{BB962C8B-B14F-4D97-AF65-F5344CB8AC3E}">
        <p14:creationId xmlns:p14="http://schemas.microsoft.com/office/powerpoint/2010/main" val="35185152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smtClean="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smtClean="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smtClean="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Fahad Ahmed</a:t>
            </a:r>
            <a:endParaRPr lang="en-US"/>
          </a:p>
        </p:txBody>
      </p:sp>
      <p:sp>
        <p:nvSpPr>
          <p:cNvPr id="5" name="Footer Placeholder 4"/>
          <p:cNvSpPr>
            <a:spLocks noGrp="1"/>
          </p:cNvSpPr>
          <p:nvPr>
            <p:ph type="ftr" sz="quarter" idx="11"/>
          </p:nvPr>
        </p:nvSpPr>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smtClean="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smtClean="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smtClean="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10"/>
          </p:nvPr>
        </p:nvSpPr>
        <p:spPr>
          <a:xfrm>
            <a:off x="109330" y="6358421"/>
            <a:ext cx="2743200" cy="365125"/>
          </a:xfrm>
        </p:spPr>
        <p:txBody>
          <a:bodyPr/>
          <a:lstStyle/>
          <a:p>
            <a:r>
              <a:rPr lang="en-US" smtClean="0"/>
              <a:t>Fahad Ahmed</a:t>
            </a:r>
            <a:endParaRPr lang="en-US"/>
          </a:p>
        </p:txBody>
      </p:sp>
      <p:sp>
        <p:nvSpPr>
          <p:cNvPr id="5" name="Footer Placeholder 4"/>
          <p:cNvSpPr>
            <a:spLocks noGrp="1"/>
          </p:cNvSpPr>
          <p:nvPr>
            <p:ph type="ftr" sz="quarter" idx="11"/>
          </p:nvPr>
        </p:nvSpPr>
        <p:spPr>
          <a:xfrm>
            <a:off x="4038600" y="6358421"/>
            <a:ext cx="4114800" cy="365125"/>
          </a:xfrm>
        </p:spPr>
        <p:txBody>
          <a:bodyPr/>
          <a:lstStyle/>
          <a:p>
            <a:r>
              <a:rPr lang="en-US" smtClean="0"/>
              <a:t>CSC 2015: Data Structures</a:t>
            </a:r>
            <a:endParaRPr lang="en-US"/>
          </a:p>
        </p:txBody>
      </p:sp>
      <p:sp>
        <p:nvSpPr>
          <p:cNvPr id="6" name="Slide Number Placeholder 5"/>
          <p:cNvSpPr>
            <a:spLocks noGrp="1"/>
          </p:cNvSpPr>
          <p:nvPr>
            <p:ph type="sldNum" sz="quarter" idx="12"/>
          </p:nvPr>
        </p:nvSpPr>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smtClean="0"/>
              <a:t>Fahad Ahmed</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 2015: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smtClean="0"/>
              <a:t>Course Code: Title</a:t>
            </a:r>
            <a:br>
              <a:rPr lang="en-US" sz="5400" b="0" dirty="0" smtClean="0"/>
            </a:br>
            <a:r>
              <a:rPr lang="en-US" dirty="0" smtClean="0"/>
              <a:t>Chapter Title</a:t>
            </a:r>
            <a:endParaRPr lang="en-US" dirty="0"/>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Prepared by</a:t>
            </a:r>
          </a:p>
        </p:txBody>
      </p:sp>
    </p:spTree>
    <p:extLst>
      <p:ext uri="{BB962C8B-B14F-4D97-AF65-F5344CB8AC3E}">
        <p14:creationId xmlns:p14="http://schemas.microsoft.com/office/powerpoint/2010/main" val="36032815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smtClean="0"/>
              <a:t>Click to edit Master title style</a:t>
            </a:r>
            <a:endParaRPr lang="en-US" dirty="0"/>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smtClean="0"/>
              <a:t>Click to edit Master text styles</a:t>
            </a:r>
          </a:p>
          <a:p>
            <a:pPr lvl="1"/>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5" name="Date Placeholder 4"/>
          <p:cNvSpPr>
            <a:spLocks noGrp="1"/>
          </p:cNvSpPr>
          <p:nvPr>
            <p:ph type="dt" sz="half" idx="10"/>
          </p:nvPr>
        </p:nvSpPr>
        <p:spPr>
          <a:xfrm>
            <a:off x="175591" y="6373468"/>
            <a:ext cx="2743200" cy="365125"/>
          </a:xfrm>
        </p:spPr>
        <p:txBody>
          <a:bodyPr/>
          <a:lstStyle/>
          <a:p>
            <a:r>
              <a:rPr lang="en-US" smtClean="0"/>
              <a:t>Fahad Ahmed</a:t>
            </a:r>
            <a:endParaRPr lang="en-US"/>
          </a:p>
        </p:txBody>
      </p:sp>
      <p:sp>
        <p:nvSpPr>
          <p:cNvPr id="6" name="Footer Placeholder 5"/>
          <p:cNvSpPr>
            <a:spLocks noGrp="1"/>
          </p:cNvSpPr>
          <p:nvPr>
            <p:ph type="ftr" sz="quarter" idx="11"/>
          </p:nvPr>
        </p:nvSpPr>
        <p:spPr/>
        <p:txBody>
          <a:bodyPr/>
          <a:lstStyle/>
          <a:p>
            <a:r>
              <a:rPr lang="en-US" smtClean="0"/>
              <a:t>CSC 2015: Data Structures</a:t>
            </a:r>
            <a:endParaRPr lang="en-US"/>
          </a:p>
        </p:txBody>
      </p:sp>
      <p:sp>
        <p:nvSpPr>
          <p:cNvPr id="7" name="Slide Number Placeholder 6"/>
          <p:cNvSpPr>
            <a:spLocks noGrp="1"/>
          </p:cNvSpPr>
          <p:nvPr>
            <p:ph type="sldNum" sz="quarter" idx="12"/>
          </p:nvPr>
        </p:nvSpPr>
        <p:spPr>
          <a:xfrm>
            <a:off x="9250016" y="6364909"/>
            <a:ext cx="2743200" cy="365125"/>
          </a:xfrm>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smtClean="0"/>
              <a:t>Click to edit Master title style</a:t>
            </a:r>
            <a:endParaRPr lang="en-US" dirty="0"/>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smtClean="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smtClean="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smtClean="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smtClean="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smtClean="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smtClean="0"/>
              <a:t>Fifth level</a:t>
            </a:r>
            <a:endParaRPr lang="en-US" dirty="0"/>
          </a:p>
        </p:txBody>
      </p:sp>
      <p:sp>
        <p:nvSpPr>
          <p:cNvPr id="7" name="Date Placeholder 6"/>
          <p:cNvSpPr>
            <a:spLocks noGrp="1"/>
          </p:cNvSpPr>
          <p:nvPr>
            <p:ph type="dt" sz="half" idx="10"/>
          </p:nvPr>
        </p:nvSpPr>
        <p:spPr>
          <a:xfrm>
            <a:off x="198783" y="6360216"/>
            <a:ext cx="2743200" cy="365125"/>
          </a:xfrm>
        </p:spPr>
        <p:txBody>
          <a:bodyPr/>
          <a:lstStyle/>
          <a:p>
            <a:r>
              <a:rPr lang="en-US" smtClean="0"/>
              <a:t>Fahad Ahmed</a:t>
            </a:r>
            <a:endParaRPr lang="en-US"/>
          </a:p>
        </p:txBody>
      </p:sp>
      <p:sp>
        <p:nvSpPr>
          <p:cNvPr id="8" name="Footer Placeholder 7"/>
          <p:cNvSpPr>
            <a:spLocks noGrp="1"/>
          </p:cNvSpPr>
          <p:nvPr>
            <p:ph type="ftr" sz="quarter" idx="11"/>
          </p:nvPr>
        </p:nvSpPr>
        <p:spPr/>
        <p:txBody>
          <a:bodyPr/>
          <a:lstStyle/>
          <a:p>
            <a:r>
              <a:rPr lang="en-US" smtClean="0"/>
              <a:t>CSC 2015: Data Structures</a:t>
            </a:r>
            <a:endParaRPr lang="en-US"/>
          </a:p>
        </p:txBody>
      </p:sp>
      <p:sp>
        <p:nvSpPr>
          <p:cNvPr id="9" name="Slide Number Placeholder 8"/>
          <p:cNvSpPr>
            <a:spLocks noGrp="1"/>
          </p:cNvSpPr>
          <p:nvPr>
            <p:ph type="sldNum" sz="quarter" idx="12"/>
          </p:nvPr>
        </p:nvSpPr>
        <p:spPr>
          <a:xfrm>
            <a:off x="9250017" y="6351657"/>
            <a:ext cx="2743200" cy="365125"/>
          </a:xfrm>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198782" y="6378161"/>
            <a:ext cx="2743200" cy="365125"/>
          </a:xfrm>
        </p:spPr>
        <p:txBody>
          <a:bodyPr/>
          <a:lstStyle/>
          <a:p>
            <a:r>
              <a:rPr lang="en-US" smtClean="0"/>
              <a:t>Fahad Ahmed</a:t>
            </a:r>
            <a:endParaRPr lang="en-US"/>
          </a:p>
        </p:txBody>
      </p:sp>
      <p:sp>
        <p:nvSpPr>
          <p:cNvPr id="4" name="Footer Placeholder 3"/>
          <p:cNvSpPr>
            <a:spLocks noGrp="1"/>
          </p:cNvSpPr>
          <p:nvPr>
            <p:ph type="ftr" sz="quarter" idx="11"/>
          </p:nvPr>
        </p:nvSpPr>
        <p:spPr/>
        <p:txBody>
          <a:bodyPr/>
          <a:lstStyle/>
          <a:p>
            <a:r>
              <a:rPr lang="en-US" smtClean="0"/>
              <a:t>CSC 2015: Data Structures</a:t>
            </a:r>
            <a:endParaRPr lang="en-US"/>
          </a:p>
        </p:txBody>
      </p:sp>
      <p:sp>
        <p:nvSpPr>
          <p:cNvPr id="5" name="Slide Number Placeholder 4"/>
          <p:cNvSpPr>
            <a:spLocks noGrp="1"/>
          </p:cNvSpPr>
          <p:nvPr>
            <p:ph type="sldNum" sz="quarter" idx="12"/>
          </p:nvPr>
        </p:nvSpPr>
        <p:spPr>
          <a:xfrm>
            <a:off x="9250017" y="6356350"/>
            <a:ext cx="2743200" cy="365125"/>
          </a:xfrm>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Fahad Ahmed</a:t>
            </a:r>
            <a:endParaRPr lang="en-US"/>
          </a:p>
        </p:txBody>
      </p:sp>
      <p:sp>
        <p:nvSpPr>
          <p:cNvPr id="3" name="Footer Placeholder 2"/>
          <p:cNvSpPr>
            <a:spLocks noGrp="1"/>
          </p:cNvSpPr>
          <p:nvPr>
            <p:ph type="ftr" sz="quarter" idx="11"/>
          </p:nvPr>
        </p:nvSpPr>
        <p:spPr/>
        <p:txBody>
          <a:bodyPr/>
          <a:lstStyle/>
          <a:p>
            <a:r>
              <a:rPr lang="en-US" smtClean="0"/>
              <a:t>CSC 2015: Data Structures</a:t>
            </a:r>
            <a:endParaRPr lang="en-US"/>
          </a:p>
        </p:txBody>
      </p:sp>
      <p:sp>
        <p:nvSpPr>
          <p:cNvPr id="4" name="Slide Number Placeholder 3"/>
          <p:cNvSpPr>
            <a:spLocks noGrp="1"/>
          </p:cNvSpPr>
          <p:nvPr>
            <p:ph type="sldNum" sz="quarter" idx="12"/>
          </p:nvPr>
        </p:nvSpPr>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Ahmed</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2015: Data Structures</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smtClean="0"/>
              <a:t>Fahad Ahmed</a:t>
            </a:r>
            <a:endParaRPr lang="en-US"/>
          </a:p>
        </p:txBody>
      </p:sp>
      <p:sp>
        <p:nvSpPr>
          <p:cNvPr id="6" name="Footer Placeholder 5"/>
          <p:cNvSpPr>
            <a:spLocks noGrp="1"/>
          </p:cNvSpPr>
          <p:nvPr>
            <p:ph type="ftr" sz="quarter" idx="11"/>
          </p:nvPr>
        </p:nvSpPr>
        <p:spPr>
          <a:xfrm>
            <a:off x="4038600" y="6398177"/>
            <a:ext cx="4114800" cy="365125"/>
          </a:xfrm>
        </p:spPr>
        <p:txBody>
          <a:bodyPr/>
          <a:lstStyle/>
          <a:p>
            <a:r>
              <a:rPr lang="en-US" smtClean="0"/>
              <a:t>CSC 2015: Data Structures</a:t>
            </a:r>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smtClean="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smtClean="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smtClean="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smtClean="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smtClean="0"/>
              <a:t>Fifth level</a:t>
            </a:r>
            <a:endParaRPr lang="en-US" dirty="0"/>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smtClean="0"/>
              <a:t>Fahad Ahmed</a:t>
            </a:r>
            <a:endParaRPr lang="en-US"/>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smtClean="0"/>
              <a:t>CSC 2015: Data Structures</a:t>
            </a:r>
            <a:endParaRPr lang="en-US"/>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6327"/>
            <a:ext cx="11643360" cy="3527730"/>
          </a:xfrm>
        </p:spPr>
        <p:txBody>
          <a:bodyPr/>
          <a:lstStyle/>
          <a:p>
            <a:r>
              <a:rPr lang="en-US" dirty="0"/>
              <a:t>CSC 2105::Data Structure</a:t>
            </a:r>
            <a:br>
              <a:rPr lang="en-US" dirty="0"/>
            </a:br>
            <a:r>
              <a:rPr lang="en-US" dirty="0"/>
              <a:t/>
            </a:r>
            <a:br>
              <a:rPr lang="en-US" dirty="0"/>
            </a:br>
            <a:r>
              <a:rPr lang="en-US" dirty="0" smtClean="0"/>
              <a:t>Tree</a:t>
            </a:r>
            <a:endParaRPr lang="en-US" dirty="0"/>
          </a:p>
        </p:txBody>
      </p:sp>
      <p:sp>
        <p:nvSpPr>
          <p:cNvPr id="3" name="Text Placeholder 2"/>
          <p:cNvSpPr>
            <a:spLocks noGrp="1"/>
          </p:cNvSpPr>
          <p:nvPr>
            <p:ph type="body" idx="1"/>
          </p:nvPr>
        </p:nvSpPr>
        <p:spPr/>
        <p:txBody>
          <a:bodyPr/>
          <a:lstStyle/>
          <a:p>
            <a:pPr>
              <a:lnSpc>
                <a:spcPct val="120000"/>
              </a:lnSpc>
            </a:pPr>
            <a:r>
              <a:rPr lang="en-US" sz="3600" dirty="0" err="1" smtClean="0">
                <a:solidFill>
                  <a:schemeClr val="tx1"/>
                </a:solidFill>
                <a:cs typeface="Times New Roman" panose="02020603050405020304" pitchFamily="18" charset="0"/>
              </a:rPr>
              <a:t>Fahad</a:t>
            </a:r>
            <a:r>
              <a:rPr lang="en-US" sz="3600" dirty="0" smtClean="0">
                <a:solidFill>
                  <a:schemeClr val="tx1"/>
                </a:solidFill>
                <a:cs typeface="Times New Roman" panose="02020603050405020304" pitchFamily="18" charset="0"/>
              </a:rPr>
              <a:t> Ahmed</a:t>
            </a:r>
            <a:endParaRPr lang="en-US" sz="3600" dirty="0">
              <a:solidFill>
                <a:schemeClr val="tx1"/>
              </a:solidFill>
              <a:cs typeface="Times New Roman" panose="02020603050405020304" pitchFamily="18" charset="0"/>
            </a:endParaRPr>
          </a:p>
          <a:p>
            <a:pPr>
              <a:lnSpc>
                <a:spcPct val="120000"/>
              </a:lnSpc>
            </a:pPr>
            <a:r>
              <a:rPr lang="en-US" dirty="0" smtClean="0">
                <a:solidFill>
                  <a:schemeClr val="tx1"/>
                </a:solidFill>
                <a:cs typeface="Times New Roman" panose="02020603050405020304" pitchFamily="18" charset="0"/>
              </a:rPr>
              <a:t>Lecturer, </a:t>
            </a:r>
            <a:r>
              <a:rPr lang="en-US" dirty="0">
                <a:solidFill>
                  <a:schemeClr val="tx1"/>
                </a:solidFill>
                <a:cs typeface="Times New Roman" panose="02020603050405020304" pitchFamily="18" charset="0"/>
              </a:rPr>
              <a:t>Department of Computer Science</a:t>
            </a:r>
          </a:p>
          <a:p>
            <a:pPr>
              <a:lnSpc>
                <a:spcPct val="120000"/>
              </a:lnSpc>
            </a:pPr>
            <a:r>
              <a:rPr lang="en-US" dirty="0" smtClean="0">
                <a:solidFill>
                  <a:schemeClr val="tx1"/>
                </a:solidFill>
                <a:cs typeface="Times New Roman" panose="02020603050405020304" pitchFamily="18" charset="0"/>
              </a:rPr>
              <a:t>Faculty </a:t>
            </a:r>
            <a:r>
              <a:rPr lang="en-US" dirty="0">
                <a:solidFill>
                  <a:schemeClr val="tx1"/>
                </a:solidFill>
                <a:cs typeface="Times New Roman" panose="02020603050405020304" pitchFamily="18" charset="0"/>
              </a:rPr>
              <a:t>of Science &amp; Information Technology</a:t>
            </a:r>
          </a:p>
          <a:p>
            <a:pPr>
              <a:lnSpc>
                <a:spcPct val="120000"/>
              </a:lnSpc>
            </a:pPr>
            <a:r>
              <a:rPr lang="en-US" dirty="0">
                <a:solidFill>
                  <a:schemeClr val="tx1"/>
                </a:solidFill>
                <a:cs typeface="Times New Roman" panose="02020603050405020304" pitchFamily="18" charset="0"/>
              </a:rPr>
              <a:t>American International University-Bangladesh (AIUB)</a:t>
            </a:r>
          </a:p>
          <a:p>
            <a:pPr>
              <a:lnSpc>
                <a:spcPct val="120000"/>
              </a:lnSpc>
            </a:pPr>
            <a:r>
              <a:rPr lang="en-US" dirty="0" smtClean="0">
                <a:solidFill>
                  <a:schemeClr val="tx1"/>
                </a:solidFill>
                <a:cs typeface="Times New Roman" panose="02020603050405020304" pitchFamily="18" charset="0"/>
              </a:rPr>
              <a:t>fahad.ahmed@aiub.edu</a:t>
            </a:r>
            <a:endParaRPr lang="en-US" dirty="0">
              <a:solidFill>
                <a:schemeClr val="tx1"/>
              </a:solidFill>
              <a:cs typeface="Times New Roman" panose="02020603050405020304" pitchFamily="18" charset="0"/>
            </a:endParaRPr>
          </a:p>
          <a:p>
            <a:endParaRPr lang="en-US" dirty="0"/>
          </a:p>
        </p:txBody>
      </p:sp>
    </p:spTree>
    <p:extLst>
      <p:ext uri="{BB962C8B-B14F-4D97-AF65-F5344CB8AC3E}">
        <p14:creationId xmlns:p14="http://schemas.microsoft.com/office/powerpoint/2010/main" val="2020838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and Full Binary Tree</a:t>
            </a:r>
            <a:endParaRPr lang="en-US" dirty="0"/>
          </a:p>
        </p:txBody>
      </p:sp>
      <p:sp>
        <p:nvSpPr>
          <p:cNvPr id="3" name="Content Placeholder 2"/>
          <p:cNvSpPr>
            <a:spLocks noGrp="1"/>
          </p:cNvSpPr>
          <p:nvPr>
            <p:ph idx="1"/>
          </p:nvPr>
        </p:nvSpPr>
        <p:spPr>
          <a:xfrm>
            <a:off x="88900" y="1063625"/>
            <a:ext cx="11976100" cy="1697382"/>
          </a:xfrm>
        </p:spPr>
        <p:txBody>
          <a:bodyPr>
            <a:normAutofit fontScale="92500" lnSpcReduction="10000"/>
          </a:bodyPr>
          <a:lstStyle/>
          <a:p>
            <a:r>
              <a:rPr lang="en-US" dirty="0"/>
              <a:t>A </a:t>
            </a:r>
            <a:r>
              <a:rPr lang="en-US" b="1" dirty="0">
                <a:solidFill>
                  <a:srgbClr val="FF0000"/>
                </a:solidFill>
              </a:rPr>
              <a:t>full binary tree </a:t>
            </a:r>
            <a:r>
              <a:rPr lang="en-US" dirty="0"/>
              <a:t>of depth </a:t>
            </a:r>
            <a:r>
              <a:rPr lang="en-US" b="1" i="1" dirty="0" smtClean="0">
                <a:solidFill>
                  <a:srgbClr val="FF0000"/>
                </a:solidFill>
              </a:rPr>
              <a:t>n</a:t>
            </a:r>
            <a:r>
              <a:rPr lang="en-US" dirty="0" smtClean="0"/>
              <a:t> </a:t>
            </a:r>
            <a:r>
              <a:rPr lang="en-US" dirty="0"/>
              <a:t>is a binary tree </a:t>
            </a:r>
            <a:r>
              <a:rPr lang="en-US" dirty="0" smtClean="0"/>
              <a:t>of depth </a:t>
            </a:r>
            <a:r>
              <a:rPr lang="en-US" b="1" i="1" dirty="0">
                <a:solidFill>
                  <a:srgbClr val="FF0000"/>
                </a:solidFill>
              </a:rPr>
              <a:t>n</a:t>
            </a:r>
            <a:r>
              <a:rPr lang="en-US" dirty="0" smtClean="0"/>
              <a:t> with </a:t>
            </a:r>
            <a:r>
              <a:rPr lang="en-US" b="1" i="1" dirty="0" smtClean="0">
                <a:solidFill>
                  <a:srgbClr val="FF0000"/>
                </a:solidFill>
              </a:rPr>
              <a:t>2</a:t>
            </a:r>
            <a:r>
              <a:rPr lang="en-US" b="1" i="1" baseline="30000" dirty="0" smtClean="0">
                <a:solidFill>
                  <a:srgbClr val="FF0000"/>
                </a:solidFill>
              </a:rPr>
              <a:t>n</a:t>
            </a:r>
            <a:r>
              <a:rPr lang="en-US" b="1" i="1" dirty="0" smtClean="0">
                <a:solidFill>
                  <a:srgbClr val="FF0000"/>
                </a:solidFill>
              </a:rPr>
              <a:t> - 1</a:t>
            </a:r>
            <a:r>
              <a:rPr lang="en-US" dirty="0" smtClean="0"/>
              <a:t> </a:t>
            </a:r>
            <a:r>
              <a:rPr lang="en-US" dirty="0"/>
              <a:t>nodes, </a:t>
            </a:r>
            <a:r>
              <a:rPr lang="en-US" b="1" i="1" dirty="0">
                <a:solidFill>
                  <a:srgbClr val="FF0000"/>
                </a:solidFill>
              </a:rPr>
              <a:t>n </a:t>
            </a:r>
            <a:r>
              <a:rPr lang="en-US" b="1" i="1" dirty="0" smtClean="0">
                <a:solidFill>
                  <a:srgbClr val="FF0000"/>
                </a:solidFill>
              </a:rPr>
              <a:t>&gt;=</a:t>
            </a:r>
            <a:r>
              <a:rPr lang="en-US" b="1" i="1" dirty="0">
                <a:solidFill>
                  <a:srgbClr val="FF0000"/>
                </a:solidFill>
              </a:rPr>
              <a:t>0</a:t>
            </a:r>
            <a:r>
              <a:rPr lang="en-US" dirty="0"/>
              <a:t>.</a:t>
            </a:r>
          </a:p>
          <a:p>
            <a:r>
              <a:rPr lang="en-US" dirty="0"/>
              <a:t>A binary tree with </a:t>
            </a:r>
            <a:r>
              <a:rPr lang="en-US" b="1" i="1" dirty="0" smtClean="0">
                <a:solidFill>
                  <a:srgbClr val="FF0000"/>
                </a:solidFill>
              </a:rPr>
              <a:t>k</a:t>
            </a:r>
            <a:r>
              <a:rPr lang="en-US" dirty="0" smtClean="0"/>
              <a:t> </a:t>
            </a:r>
            <a:r>
              <a:rPr lang="en-US" dirty="0"/>
              <a:t>nodes and depth </a:t>
            </a:r>
            <a:r>
              <a:rPr lang="en-US" b="1" i="1" dirty="0" smtClean="0">
                <a:solidFill>
                  <a:srgbClr val="FF0000"/>
                </a:solidFill>
              </a:rPr>
              <a:t>n</a:t>
            </a:r>
            <a:r>
              <a:rPr lang="en-US" dirty="0" smtClean="0"/>
              <a:t> </a:t>
            </a:r>
            <a:r>
              <a:rPr lang="en-US" dirty="0"/>
              <a:t>is </a:t>
            </a:r>
            <a:r>
              <a:rPr lang="en-US" dirty="0" smtClean="0"/>
              <a:t>a </a:t>
            </a:r>
            <a:r>
              <a:rPr lang="en-US" dirty="0" smtClean="0">
                <a:solidFill>
                  <a:srgbClr val="FF0000"/>
                </a:solidFill>
              </a:rPr>
              <a:t>complete binary tree </a:t>
            </a:r>
            <a:r>
              <a:rPr lang="en-US" dirty="0" smtClean="0"/>
              <a:t>if and only if </a:t>
            </a:r>
            <a:r>
              <a:rPr lang="en-US" dirty="0"/>
              <a:t>its nodes correspond to the nodes numbered from </a:t>
            </a:r>
            <a:r>
              <a:rPr lang="en-US" b="1" i="1" dirty="0">
                <a:solidFill>
                  <a:srgbClr val="FF0000"/>
                </a:solidFill>
              </a:rPr>
              <a:t>0</a:t>
            </a:r>
            <a:r>
              <a:rPr lang="en-US" b="1" dirty="0">
                <a:solidFill>
                  <a:srgbClr val="FF0000"/>
                </a:solidFill>
              </a:rPr>
              <a:t> to </a:t>
            </a:r>
            <a:r>
              <a:rPr lang="en-US" b="1" i="1" dirty="0" smtClean="0">
                <a:solidFill>
                  <a:srgbClr val="FF0000"/>
                </a:solidFill>
              </a:rPr>
              <a:t>k-1</a:t>
            </a:r>
            <a:r>
              <a:rPr lang="en-US" b="1" dirty="0" smtClean="0">
                <a:solidFill>
                  <a:srgbClr val="FF0000"/>
                </a:solidFill>
              </a:rPr>
              <a:t> </a:t>
            </a:r>
            <a:r>
              <a:rPr lang="en-US" dirty="0"/>
              <a:t>in the full binary tree of depth </a:t>
            </a:r>
            <a:r>
              <a:rPr lang="en-US" b="1" i="1" dirty="0" smtClean="0">
                <a:solidFill>
                  <a:srgbClr val="FF0000"/>
                </a:solidFill>
              </a:rPr>
              <a:t>n</a:t>
            </a:r>
            <a:r>
              <a:rPr lang="en-US" dirty="0" smtClean="0"/>
              <a:t>.</a:t>
            </a:r>
            <a:endParaRPr lang="en-US" dirty="0"/>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10</a:t>
            </a:fld>
            <a:endParaRPr lang="en-US" dirty="0"/>
          </a:p>
        </p:txBody>
      </p:sp>
      <p:sp>
        <p:nvSpPr>
          <p:cNvPr id="33" name="Oval 32"/>
          <p:cNvSpPr/>
          <p:nvPr/>
        </p:nvSpPr>
        <p:spPr>
          <a:xfrm>
            <a:off x="4245360" y="277088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4" name="Oval 33"/>
          <p:cNvSpPr/>
          <p:nvPr/>
        </p:nvSpPr>
        <p:spPr>
          <a:xfrm>
            <a:off x="3100506" y="36944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Oval 34"/>
          <p:cNvSpPr/>
          <p:nvPr/>
        </p:nvSpPr>
        <p:spPr>
          <a:xfrm>
            <a:off x="5673612" y="374707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6" name="Oval 35"/>
          <p:cNvSpPr/>
          <p:nvPr/>
        </p:nvSpPr>
        <p:spPr>
          <a:xfrm>
            <a:off x="2475242" y="46984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7" name="Oval 36"/>
          <p:cNvSpPr/>
          <p:nvPr/>
        </p:nvSpPr>
        <p:spPr>
          <a:xfrm>
            <a:off x="3799904" y="46984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8" name="Oval 37"/>
          <p:cNvSpPr/>
          <p:nvPr/>
        </p:nvSpPr>
        <p:spPr>
          <a:xfrm>
            <a:off x="6409303" y="47303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9" name="Oval 38"/>
          <p:cNvSpPr/>
          <p:nvPr/>
        </p:nvSpPr>
        <p:spPr>
          <a:xfrm>
            <a:off x="5136724" y="47303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0" name="Oval 39"/>
          <p:cNvSpPr/>
          <p:nvPr/>
        </p:nvSpPr>
        <p:spPr>
          <a:xfrm>
            <a:off x="3472774" y="569043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1" name="Oval 40"/>
          <p:cNvSpPr/>
          <p:nvPr/>
        </p:nvSpPr>
        <p:spPr>
          <a:xfrm>
            <a:off x="2065849" y="56979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2" name="Oval 41"/>
          <p:cNvSpPr/>
          <p:nvPr/>
        </p:nvSpPr>
        <p:spPr>
          <a:xfrm>
            <a:off x="4144200" y="56829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3" name="Oval 42"/>
          <p:cNvSpPr/>
          <p:nvPr/>
        </p:nvSpPr>
        <p:spPr>
          <a:xfrm>
            <a:off x="2784413" y="56979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5" name="Oval 44"/>
          <p:cNvSpPr/>
          <p:nvPr/>
        </p:nvSpPr>
        <p:spPr>
          <a:xfrm>
            <a:off x="4812960" y="567842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6" name="Straight Arrow Connector 45"/>
          <p:cNvCxnSpPr>
            <a:stCxn id="33" idx="3"/>
            <a:endCxn id="34" idx="0"/>
          </p:cNvCxnSpPr>
          <p:nvPr/>
        </p:nvCxnSpPr>
        <p:spPr>
          <a:xfrm flipH="1">
            <a:off x="3396342" y="32376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4"/>
            <a:endCxn id="40" idx="0"/>
          </p:cNvCxnSpPr>
          <p:nvPr/>
        </p:nvCxnSpPr>
        <p:spPr>
          <a:xfrm flipH="1">
            <a:off x="3768610" y="524533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3" idx="5"/>
            <a:endCxn id="35" idx="0"/>
          </p:cNvCxnSpPr>
          <p:nvPr/>
        </p:nvCxnSpPr>
        <p:spPr>
          <a:xfrm>
            <a:off x="4750383" y="32376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4" idx="4"/>
            <a:endCxn id="36" idx="0"/>
          </p:cNvCxnSpPr>
          <p:nvPr/>
        </p:nvCxnSpPr>
        <p:spPr>
          <a:xfrm flipH="1">
            <a:off x="2771078" y="42412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4" idx="4"/>
            <a:endCxn id="37" idx="0"/>
          </p:cNvCxnSpPr>
          <p:nvPr/>
        </p:nvCxnSpPr>
        <p:spPr>
          <a:xfrm>
            <a:off x="3396342" y="42412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43" idx="0"/>
          </p:cNvCxnSpPr>
          <p:nvPr/>
        </p:nvCxnSpPr>
        <p:spPr>
          <a:xfrm>
            <a:off x="2771078" y="52453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7" idx="4"/>
            <a:endCxn id="42" idx="0"/>
          </p:cNvCxnSpPr>
          <p:nvPr/>
        </p:nvCxnSpPr>
        <p:spPr>
          <a:xfrm>
            <a:off x="4095740" y="52453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6" idx="4"/>
            <a:endCxn id="41" idx="0"/>
          </p:cNvCxnSpPr>
          <p:nvPr/>
        </p:nvCxnSpPr>
        <p:spPr>
          <a:xfrm flipH="1">
            <a:off x="2361685" y="52453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5" idx="4"/>
            <a:endCxn id="39" idx="0"/>
          </p:cNvCxnSpPr>
          <p:nvPr/>
        </p:nvCxnSpPr>
        <p:spPr>
          <a:xfrm flipH="1">
            <a:off x="5432560" y="42939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5" idx="4"/>
            <a:endCxn id="38" idx="0"/>
          </p:cNvCxnSpPr>
          <p:nvPr/>
        </p:nvCxnSpPr>
        <p:spPr>
          <a:xfrm>
            <a:off x="5969448" y="429392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9" idx="4"/>
            <a:endCxn id="45" idx="0"/>
          </p:cNvCxnSpPr>
          <p:nvPr/>
        </p:nvCxnSpPr>
        <p:spPr>
          <a:xfrm flipH="1">
            <a:off x="5108796" y="527721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9" name="Oval 78"/>
          <p:cNvSpPr/>
          <p:nvPr/>
        </p:nvSpPr>
        <p:spPr>
          <a:xfrm>
            <a:off x="5476108" y="5688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0" name="Straight Arrow Connector 79"/>
          <p:cNvCxnSpPr>
            <a:stCxn id="39" idx="4"/>
            <a:endCxn id="79" idx="0"/>
          </p:cNvCxnSpPr>
          <p:nvPr/>
        </p:nvCxnSpPr>
        <p:spPr>
          <a:xfrm>
            <a:off x="5432560" y="52772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1" name="Oval 80"/>
          <p:cNvSpPr/>
          <p:nvPr/>
        </p:nvSpPr>
        <p:spPr>
          <a:xfrm>
            <a:off x="6105101" y="56883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82" name="Straight Arrow Connector 81"/>
          <p:cNvCxnSpPr>
            <a:stCxn id="38" idx="4"/>
            <a:endCxn id="81" idx="0"/>
          </p:cNvCxnSpPr>
          <p:nvPr/>
        </p:nvCxnSpPr>
        <p:spPr>
          <a:xfrm flipH="1">
            <a:off x="6400937" y="527721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3" name="Oval 82"/>
          <p:cNvSpPr/>
          <p:nvPr/>
        </p:nvSpPr>
        <p:spPr>
          <a:xfrm>
            <a:off x="6764764" y="569578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84" name="Straight Arrow Connector 83"/>
          <p:cNvCxnSpPr>
            <a:stCxn id="38" idx="4"/>
            <a:endCxn id="83" idx="0"/>
          </p:cNvCxnSpPr>
          <p:nvPr/>
        </p:nvCxnSpPr>
        <p:spPr>
          <a:xfrm>
            <a:off x="6705139" y="527721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174662" y="271456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44" name="TextBox 43"/>
          <p:cNvSpPr txBox="1"/>
          <p:nvPr/>
        </p:nvSpPr>
        <p:spPr>
          <a:xfrm>
            <a:off x="174662" y="359441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57" name="TextBox 56"/>
          <p:cNvSpPr txBox="1"/>
          <p:nvPr/>
        </p:nvSpPr>
        <p:spPr>
          <a:xfrm>
            <a:off x="174662" y="462801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58" name="TextBox 57"/>
          <p:cNvSpPr txBox="1"/>
          <p:nvPr/>
        </p:nvSpPr>
        <p:spPr>
          <a:xfrm>
            <a:off x="174662" y="557674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p:sp>
        <p:nvSpPr>
          <p:cNvPr id="8" name="TextBox 7"/>
          <p:cNvSpPr txBox="1"/>
          <p:nvPr/>
        </p:nvSpPr>
        <p:spPr>
          <a:xfrm>
            <a:off x="7575657" y="2770889"/>
            <a:ext cx="4489344" cy="3908762"/>
          </a:xfrm>
          <a:prstGeom prst="rect">
            <a:avLst/>
          </a:prstGeom>
          <a:noFill/>
        </p:spPr>
        <p:txBody>
          <a:bodyPr wrap="square" rtlCol="0">
            <a:spAutoFit/>
          </a:bodyPr>
          <a:lstStyle/>
          <a:p>
            <a:r>
              <a:rPr lang="en-US" sz="2400" dirty="0" smtClean="0"/>
              <a:t>Total Number of Nodes:</a:t>
            </a:r>
          </a:p>
          <a:p>
            <a:r>
              <a:rPr lang="en-US" sz="2400" dirty="0" smtClean="0"/>
              <a:t>2</a:t>
            </a:r>
            <a:r>
              <a:rPr lang="en-US" sz="2400" baseline="30000" dirty="0" smtClean="0"/>
              <a:t>0</a:t>
            </a:r>
            <a:r>
              <a:rPr lang="en-US" sz="2400" dirty="0" smtClean="0"/>
              <a:t>+</a:t>
            </a:r>
            <a:r>
              <a:rPr lang="en-US" sz="2400" dirty="0"/>
              <a:t> </a:t>
            </a:r>
            <a:r>
              <a:rPr lang="en-US" sz="2400" dirty="0" smtClean="0"/>
              <a:t>2</a:t>
            </a:r>
            <a:r>
              <a:rPr lang="en-US" sz="2400" baseline="30000" dirty="0" smtClean="0"/>
              <a:t>1</a:t>
            </a:r>
            <a:r>
              <a:rPr lang="en-US" sz="2400" dirty="0" smtClean="0"/>
              <a:t>+ 2</a:t>
            </a:r>
            <a:r>
              <a:rPr lang="en-US" sz="2400" baseline="30000" dirty="0" smtClean="0"/>
              <a:t>2</a:t>
            </a:r>
            <a:r>
              <a:rPr lang="en-US" sz="2400" dirty="0" smtClean="0"/>
              <a:t>+ 2</a:t>
            </a:r>
            <a:r>
              <a:rPr lang="en-US" sz="2400" baseline="30000" dirty="0" smtClean="0"/>
              <a:t>3 </a:t>
            </a:r>
            <a:r>
              <a:rPr lang="en-US" sz="2400" dirty="0" smtClean="0"/>
              <a:t>= 2</a:t>
            </a:r>
            <a:r>
              <a:rPr lang="en-US" sz="2400" b="1" baseline="30000" dirty="0" smtClean="0">
                <a:solidFill>
                  <a:srgbClr val="FF0000"/>
                </a:solidFill>
              </a:rPr>
              <a:t>4 </a:t>
            </a:r>
            <a:r>
              <a:rPr lang="en-US" sz="2400" dirty="0" smtClean="0"/>
              <a:t>- 1 = 15</a:t>
            </a:r>
          </a:p>
          <a:p>
            <a:r>
              <a:rPr lang="en-US" sz="2400" dirty="0" smtClean="0"/>
              <a:t>Height of the tree: </a:t>
            </a:r>
            <a:r>
              <a:rPr lang="en-US" sz="2400" dirty="0" smtClean="0">
                <a:sym typeface="Symbol" panose="05050102010706020507" pitchFamily="18" charset="2"/>
              </a:rPr>
              <a:t></a:t>
            </a:r>
            <a:r>
              <a:rPr lang="en-US" sz="2400" dirty="0" smtClean="0"/>
              <a:t>Log</a:t>
            </a:r>
            <a:r>
              <a:rPr lang="en-US" sz="2400" baseline="-25000" dirty="0" smtClean="0"/>
              <a:t>2</a:t>
            </a:r>
            <a:r>
              <a:rPr lang="en-US" sz="2400" dirty="0" smtClean="0"/>
              <a:t>15</a:t>
            </a:r>
            <a:r>
              <a:rPr lang="en-US" sz="2400" dirty="0" smtClean="0">
                <a:sym typeface="Symbol" panose="05050102010706020507" pitchFamily="18" charset="2"/>
              </a:rPr>
              <a:t> </a:t>
            </a:r>
            <a:r>
              <a:rPr lang="en-US" sz="2400" dirty="0" smtClean="0"/>
              <a:t>= </a:t>
            </a:r>
            <a:r>
              <a:rPr lang="en-US" sz="2400" b="1" dirty="0" smtClean="0">
                <a:solidFill>
                  <a:srgbClr val="FF0000"/>
                </a:solidFill>
              </a:rPr>
              <a:t>4</a:t>
            </a:r>
          </a:p>
          <a:p>
            <a:endParaRPr lang="en-US" sz="2000" dirty="0" smtClean="0"/>
          </a:p>
          <a:p>
            <a:r>
              <a:rPr lang="en-US" sz="2400" dirty="0"/>
              <a:t>I</a:t>
            </a:r>
            <a:r>
              <a:rPr lang="en-US" sz="2400" dirty="0" smtClean="0"/>
              <a:t>f total number of nodes are </a:t>
            </a:r>
            <a:r>
              <a:rPr lang="en-US" sz="2400" dirty="0" smtClean="0">
                <a:solidFill>
                  <a:srgbClr val="FF0000"/>
                </a:solidFill>
              </a:rPr>
              <a:t>n</a:t>
            </a:r>
            <a:r>
              <a:rPr lang="en-US" sz="2400" dirty="0" smtClean="0"/>
              <a:t>, </a:t>
            </a:r>
          </a:p>
          <a:p>
            <a:r>
              <a:rPr lang="en-US" sz="2800" b="1" dirty="0">
                <a:solidFill>
                  <a:srgbClr val="FF0000"/>
                </a:solidFill>
                <a:sym typeface="Symbol" panose="05050102010706020507" pitchFamily="18" charset="2"/>
              </a:rPr>
              <a:t>Nodes at each level L = </a:t>
            </a:r>
            <a:r>
              <a:rPr lang="en-US" sz="2800" b="1" dirty="0" smtClean="0">
                <a:solidFill>
                  <a:srgbClr val="FF0000"/>
                </a:solidFill>
                <a:sym typeface="Symbol" panose="05050102010706020507" pitchFamily="18" charset="2"/>
              </a:rPr>
              <a:t>2</a:t>
            </a:r>
            <a:r>
              <a:rPr lang="en-US" sz="2800" b="1" baseline="30000" dirty="0" smtClean="0">
                <a:solidFill>
                  <a:srgbClr val="FF0000"/>
                </a:solidFill>
                <a:sym typeface="Symbol" panose="05050102010706020507" pitchFamily="18" charset="2"/>
              </a:rPr>
              <a:t>L</a:t>
            </a:r>
            <a:endParaRPr lang="en-US" sz="2800" b="1" baseline="30000" dirty="0">
              <a:solidFill>
                <a:srgbClr val="FF0000"/>
              </a:solidFill>
              <a:sym typeface="Symbol" panose="05050102010706020507" pitchFamily="18" charset="2"/>
            </a:endParaRPr>
          </a:p>
          <a:p>
            <a:r>
              <a:rPr lang="en-US" sz="2800" b="1" dirty="0" smtClean="0">
                <a:solidFill>
                  <a:srgbClr val="FF0000"/>
                </a:solidFill>
              </a:rPr>
              <a:t>Bottom Level = BL</a:t>
            </a:r>
          </a:p>
          <a:p>
            <a:r>
              <a:rPr lang="en-US" sz="2800" b="1" dirty="0" smtClean="0">
                <a:solidFill>
                  <a:srgbClr val="FF0000"/>
                </a:solidFill>
              </a:rPr>
              <a:t>Height h </a:t>
            </a:r>
            <a:r>
              <a:rPr lang="en-US" sz="2800" b="1" dirty="0">
                <a:solidFill>
                  <a:srgbClr val="FF0000"/>
                </a:solidFill>
                <a:sym typeface="Symbol" panose="05050102010706020507" pitchFamily="18" charset="2"/>
              </a:rPr>
              <a:t>= </a:t>
            </a:r>
            <a:r>
              <a:rPr lang="en-US" sz="2800" b="1" dirty="0" smtClean="0">
                <a:solidFill>
                  <a:srgbClr val="FF0000"/>
                </a:solidFill>
                <a:sym typeface="Symbol" panose="05050102010706020507" pitchFamily="18" charset="2"/>
              </a:rPr>
              <a:t>BL+1 </a:t>
            </a:r>
            <a:r>
              <a:rPr lang="en-US" sz="2800" b="1" dirty="0" smtClean="0">
                <a:solidFill>
                  <a:srgbClr val="FF0000"/>
                </a:solidFill>
              </a:rPr>
              <a:t>= </a:t>
            </a:r>
            <a:r>
              <a:rPr lang="en-US" sz="2800" b="1" dirty="0">
                <a:solidFill>
                  <a:srgbClr val="FF0000"/>
                </a:solidFill>
                <a:sym typeface="Symbol" panose="05050102010706020507" pitchFamily="18" charset="2"/>
              </a:rPr>
              <a:t></a:t>
            </a:r>
            <a:r>
              <a:rPr lang="en-US" sz="2800" b="1" dirty="0" smtClean="0">
                <a:solidFill>
                  <a:srgbClr val="FF0000"/>
                </a:solidFill>
              </a:rPr>
              <a:t>Log</a:t>
            </a:r>
            <a:r>
              <a:rPr lang="en-US" sz="2800" b="1" baseline="-25000" dirty="0" smtClean="0">
                <a:solidFill>
                  <a:srgbClr val="FF0000"/>
                </a:solidFill>
              </a:rPr>
              <a:t>2</a:t>
            </a:r>
            <a:r>
              <a:rPr lang="en-US" sz="2800" b="1" dirty="0" smtClean="0">
                <a:solidFill>
                  <a:srgbClr val="FF0000"/>
                </a:solidFill>
              </a:rPr>
              <a:t>n</a:t>
            </a:r>
            <a:r>
              <a:rPr lang="en-US" sz="2800" b="1" dirty="0" smtClean="0">
                <a:solidFill>
                  <a:srgbClr val="FF0000"/>
                </a:solidFill>
                <a:sym typeface="Symbol" panose="05050102010706020507" pitchFamily="18" charset="2"/>
              </a:rPr>
              <a:t> </a:t>
            </a:r>
          </a:p>
          <a:p>
            <a:r>
              <a:rPr lang="en-US" sz="2800" b="1" dirty="0" smtClean="0">
                <a:solidFill>
                  <a:srgbClr val="FF0000"/>
                </a:solidFill>
              </a:rPr>
              <a:t>Total nodes = 2</a:t>
            </a:r>
            <a:r>
              <a:rPr lang="en-US" sz="2800" b="1" baseline="30000" dirty="0" smtClean="0">
                <a:solidFill>
                  <a:srgbClr val="FF0000"/>
                </a:solidFill>
              </a:rPr>
              <a:t>h </a:t>
            </a:r>
            <a:r>
              <a:rPr lang="en-US" sz="2800" b="1" dirty="0" smtClean="0">
                <a:solidFill>
                  <a:srgbClr val="FF0000"/>
                </a:solidFill>
              </a:rPr>
              <a:t>– 1 = n</a:t>
            </a:r>
          </a:p>
          <a:p>
            <a:endParaRPr lang="en-US" sz="2000" dirty="0"/>
          </a:p>
        </p:txBody>
      </p:sp>
    </p:spTree>
    <p:extLst>
      <p:ext uri="{BB962C8B-B14F-4D97-AF65-F5344CB8AC3E}">
        <p14:creationId xmlns:p14="http://schemas.microsoft.com/office/powerpoint/2010/main" val="122142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wipe(left)">
                                      <p:cBhvr>
                                        <p:cTn id="41" dur="500"/>
                                        <p:tgtEl>
                                          <p:spTgt spid="8">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wipe(left)">
                                      <p:cBhvr>
                                        <p:cTn id="46" dur="500"/>
                                        <p:tgtEl>
                                          <p:spTgt spid="8">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wipe(left)">
                                      <p:cBhvr>
                                        <p:cTn id="51" dur="500"/>
                                        <p:tgtEl>
                                          <p:spTgt spid="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wipe(left)">
                                      <p:cBhvr>
                                        <p:cTn id="5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4" grpId="0" animBg="1"/>
      <p:bldP spid="57" grpId="0" animBg="1"/>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a:t>
            </a:r>
            <a:endParaRPr lang="en-US" dirty="0"/>
          </a:p>
        </p:txBody>
      </p:sp>
      <p:sp>
        <p:nvSpPr>
          <p:cNvPr id="3" name="Content Placeholder 2"/>
          <p:cNvSpPr>
            <a:spLocks noGrp="1"/>
          </p:cNvSpPr>
          <p:nvPr>
            <p:ph idx="1"/>
          </p:nvPr>
        </p:nvSpPr>
        <p:spPr/>
        <p:txBody>
          <a:bodyPr/>
          <a:lstStyle/>
          <a:p>
            <a:r>
              <a:rPr lang="en-US" dirty="0"/>
              <a:t>Systematic way of visiting all the nodes.</a:t>
            </a:r>
          </a:p>
          <a:p>
            <a:r>
              <a:rPr lang="en-US" dirty="0"/>
              <a:t>Methods:</a:t>
            </a:r>
          </a:p>
          <a:p>
            <a:pPr lvl="1"/>
            <a:r>
              <a:rPr lang="en-US" dirty="0" err="1"/>
              <a:t>Inorder</a:t>
            </a:r>
            <a:endParaRPr lang="en-US" dirty="0"/>
          </a:p>
          <a:p>
            <a:pPr lvl="1"/>
            <a:r>
              <a:rPr lang="en-US" dirty="0" err="1"/>
              <a:t>Postorder</a:t>
            </a:r>
            <a:endParaRPr lang="en-US" dirty="0"/>
          </a:p>
          <a:p>
            <a:pPr lvl="1"/>
            <a:r>
              <a:rPr lang="en-US" dirty="0"/>
              <a:t>Preorder</a:t>
            </a:r>
          </a:p>
          <a:p>
            <a:r>
              <a:rPr lang="en-US" dirty="0"/>
              <a:t>They all traverse the left </a:t>
            </a:r>
            <a:r>
              <a:rPr lang="en-US" dirty="0" err="1"/>
              <a:t>subtree</a:t>
            </a:r>
            <a:r>
              <a:rPr lang="en-US" dirty="0"/>
              <a:t> before the right </a:t>
            </a:r>
            <a:r>
              <a:rPr lang="en-US" dirty="0" err="1"/>
              <a:t>subtree</a:t>
            </a:r>
            <a:r>
              <a:rPr lang="en-US" dirty="0"/>
              <a:t>.</a:t>
            </a:r>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11</a:t>
            </a:fld>
            <a:endParaRPr lang="en-US" dirty="0"/>
          </a:p>
        </p:txBody>
      </p:sp>
    </p:spTree>
    <p:extLst>
      <p:ext uri="{BB962C8B-B14F-4D97-AF65-F5344CB8AC3E}">
        <p14:creationId xmlns:p14="http://schemas.microsoft.com/office/powerpoint/2010/main" val="1340212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 – </a:t>
            </a:r>
            <a:r>
              <a:rPr lang="en-US" dirty="0" err="1" smtClean="0"/>
              <a:t>Left_ParentNode_Right</a:t>
            </a:r>
            <a:endParaRPr lang="en-US" dirty="0"/>
          </a:p>
        </p:txBody>
      </p:sp>
      <p:sp>
        <p:nvSpPr>
          <p:cNvPr id="3" name="Content Placeholder 2"/>
          <p:cNvSpPr>
            <a:spLocks noGrp="1"/>
          </p:cNvSpPr>
          <p:nvPr>
            <p:ph idx="1"/>
          </p:nvPr>
        </p:nvSpPr>
        <p:spPr>
          <a:xfrm>
            <a:off x="88900" y="1063624"/>
            <a:ext cx="4462552" cy="1843963"/>
          </a:xfrm>
        </p:spPr>
        <p:txBody>
          <a:bodyPr/>
          <a:lstStyle/>
          <a:p>
            <a:r>
              <a:rPr lang="en-US" dirty="0" smtClean="0"/>
              <a:t>Traverse the left </a:t>
            </a:r>
            <a:r>
              <a:rPr lang="en-US" dirty="0" err="1" smtClean="0"/>
              <a:t>subtree</a:t>
            </a:r>
            <a:endParaRPr lang="en-US" dirty="0" smtClean="0"/>
          </a:p>
          <a:p>
            <a:r>
              <a:rPr lang="en-US" dirty="0" smtClean="0"/>
              <a:t>Visit the parent node</a:t>
            </a:r>
          </a:p>
          <a:p>
            <a:r>
              <a:rPr lang="en-US" dirty="0" smtClean="0"/>
              <a:t>Traverse the right </a:t>
            </a:r>
            <a:r>
              <a:rPr lang="en-US" dirty="0" err="1" smtClean="0"/>
              <a:t>subtree</a:t>
            </a:r>
            <a:endParaRPr lang="en-US" dirty="0" smtClean="0"/>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12</a:t>
            </a:fld>
            <a:endParaRPr lang="en-US" dirty="0"/>
          </a:p>
        </p:txBody>
      </p:sp>
      <p:sp>
        <p:nvSpPr>
          <p:cNvPr id="7" name="Oval 6"/>
          <p:cNvSpPr/>
          <p:nvPr/>
        </p:nvSpPr>
        <p:spPr>
          <a:xfrm>
            <a:off x="8961188" y="193868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8" name="Oval 7"/>
          <p:cNvSpPr/>
          <p:nvPr/>
        </p:nvSpPr>
        <p:spPr>
          <a:xfrm>
            <a:off x="7816334" y="2862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0389440" y="291486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7191070" y="386628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8515732" y="38662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3" name="Oval 12"/>
          <p:cNvSpPr/>
          <p:nvPr/>
        </p:nvSpPr>
        <p:spPr>
          <a:xfrm>
            <a:off x="9852552" y="389816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781677"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6" name="Oval 15"/>
          <p:cNvSpPr/>
          <p:nvPr/>
        </p:nvSpPr>
        <p:spPr>
          <a:xfrm>
            <a:off x="8860028" y="48507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7" name="Oval 16"/>
          <p:cNvSpPr/>
          <p:nvPr/>
        </p:nvSpPr>
        <p:spPr>
          <a:xfrm>
            <a:off x="7500241"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9" name="Straight Arrow Connector 18"/>
          <p:cNvCxnSpPr>
            <a:stCxn id="7" idx="3"/>
            <a:endCxn id="8"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p:cNvCxnSpPr>
          <p:nvPr/>
        </p:nvCxnSpPr>
        <p:spPr>
          <a:xfrm flipH="1">
            <a:off x="8484438" y="4413126"/>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a:endCxn id="16"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0" idx="4"/>
            <a:endCxn id="15"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p:cNvCxnSpPr>
          <p:nvPr/>
        </p:nvCxnSpPr>
        <p:spPr>
          <a:xfrm>
            <a:off x="10685276" y="346171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p:cNvCxnSpPr>
          <p:nvPr/>
        </p:nvCxnSpPr>
        <p:spPr>
          <a:xfrm flipH="1">
            <a:off x="9824624" y="444501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30" name="Oval 29"/>
          <p:cNvSpPr/>
          <p:nvPr/>
        </p:nvSpPr>
        <p:spPr>
          <a:xfrm>
            <a:off x="10191936" y="485609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1" name="Straight Arrow Connector 30"/>
          <p:cNvCxnSpPr>
            <a:stCxn id="13" idx="4"/>
            <a:endCxn id="30"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38328" y="408911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37" name="TextBox 36"/>
          <p:cNvSpPr txBox="1"/>
          <p:nvPr/>
        </p:nvSpPr>
        <p:spPr>
          <a:xfrm>
            <a:off x="749808" y="408736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8" name="TextBox 37"/>
          <p:cNvSpPr txBox="1"/>
          <p:nvPr/>
        </p:nvSpPr>
        <p:spPr>
          <a:xfrm>
            <a:off x="1161288" y="408736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9" name="TextBox 38"/>
          <p:cNvSpPr txBox="1"/>
          <p:nvPr/>
        </p:nvSpPr>
        <p:spPr>
          <a:xfrm>
            <a:off x="1572768" y="408736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40" name="TextBox 39"/>
          <p:cNvSpPr txBox="1"/>
          <p:nvPr/>
        </p:nvSpPr>
        <p:spPr>
          <a:xfrm>
            <a:off x="1984248" y="408736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41" name="TextBox 40"/>
          <p:cNvSpPr txBox="1"/>
          <p:nvPr/>
        </p:nvSpPr>
        <p:spPr>
          <a:xfrm>
            <a:off x="2395728" y="408736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42" name="TextBox 41"/>
          <p:cNvSpPr txBox="1"/>
          <p:nvPr/>
        </p:nvSpPr>
        <p:spPr>
          <a:xfrm>
            <a:off x="2807208" y="408736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43" name="TextBox 42"/>
          <p:cNvSpPr txBox="1"/>
          <p:nvPr/>
        </p:nvSpPr>
        <p:spPr>
          <a:xfrm>
            <a:off x="3218688" y="408736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44" name="TextBox 43"/>
          <p:cNvSpPr txBox="1"/>
          <p:nvPr/>
        </p:nvSpPr>
        <p:spPr>
          <a:xfrm>
            <a:off x="3630168" y="408736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45" name="TextBox 44"/>
          <p:cNvSpPr txBox="1"/>
          <p:nvPr/>
        </p:nvSpPr>
        <p:spPr>
          <a:xfrm>
            <a:off x="4041648" y="408736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104938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rgbClr val="C55A11"/>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C55A11"/>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10"/>
                                        </p:tgtEl>
                                        <p:attrNameLst>
                                          <p:attrName>fillcolor</p:attrName>
                                        </p:attrNameLst>
                                      </p:cBhvr>
                                      <p:to>
                                        <p:clrVal>
                                          <a:srgbClr val="C55A11"/>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5"/>
                                        </p:tgtEl>
                                        <p:attrNameLst>
                                          <p:attrName>fillcolor</p:attrName>
                                        </p:attrNameLst>
                                      </p:cBhvr>
                                      <p:to>
                                        <p:clrVal>
                                          <a:srgbClr val="C55A11"/>
                                        </p:clrVal>
                                      </p:to>
                                    </p:set>
                                    <p:set>
                                      <p:cBhvr>
                                        <p:cTn id="25" dur="indefinite"/>
                                        <p:tgtEl>
                                          <p:spTgt spid="15"/>
                                        </p:tgtEl>
                                        <p:attrNameLst>
                                          <p:attrName>fill.type</p:attrName>
                                        </p:attrNameLst>
                                      </p:cBhvr>
                                      <p:to>
                                        <p:strVal val="solid"/>
                                      </p:to>
                                    </p:set>
                                    <p:set>
                                      <p:cBhvr>
                                        <p:cTn id="26" dur="indefinite"/>
                                        <p:tgtEl>
                                          <p:spTgt spid="1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5"/>
                                        </p:tgtEl>
                                        <p:attrNameLst>
                                          <p:attrName>fillcolor</p:attrName>
                                        </p:attrNameLst>
                                      </p:cBhvr>
                                      <p:to>
                                        <p:clrVal>
                                          <a:srgbClr val="00B050"/>
                                        </p:clrVal>
                                      </p:to>
                                    </p:set>
                                    <p:set>
                                      <p:cBhvr>
                                        <p:cTn id="31" dur="indefinite"/>
                                        <p:tgtEl>
                                          <p:spTgt spid="15"/>
                                        </p:tgtEl>
                                        <p:attrNameLst>
                                          <p:attrName>fill.type</p:attrName>
                                        </p:attrNameLst>
                                      </p:cBhvr>
                                      <p:to>
                                        <p:strVal val="solid"/>
                                      </p:to>
                                    </p:set>
                                    <p:set>
                                      <p:cBhvr>
                                        <p:cTn id="32" dur="indefinite"/>
                                        <p:tgtEl>
                                          <p:spTgt spid="1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10"/>
                                        </p:tgtEl>
                                        <p:attrNameLst>
                                          <p:attrName>fillcolor</p:attrName>
                                        </p:attrNameLst>
                                      </p:cBhvr>
                                      <p:to>
                                        <p:clrVal>
                                          <a:srgbClr val="00B050"/>
                                        </p:clrVal>
                                      </p:to>
                                    </p:set>
                                    <p:set>
                                      <p:cBhvr>
                                        <p:cTn id="39" dur="indefinite"/>
                                        <p:tgtEl>
                                          <p:spTgt spid="10"/>
                                        </p:tgtEl>
                                        <p:attrNameLst>
                                          <p:attrName>fill.type</p:attrName>
                                        </p:attrNameLst>
                                      </p:cBhvr>
                                      <p:to>
                                        <p:strVal val="solid"/>
                                      </p:to>
                                    </p:set>
                                    <p:set>
                                      <p:cBhvr>
                                        <p:cTn id="40" dur="indefinite"/>
                                        <p:tgtEl>
                                          <p:spTgt spid="10"/>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7"/>
                                        </p:tgtEl>
                                        <p:attrNameLst>
                                          <p:attrName>fillcolor</p:attrName>
                                        </p:attrNameLst>
                                      </p:cBhvr>
                                      <p:to>
                                        <p:clrVal>
                                          <a:srgbClr val="C55A11"/>
                                        </p:clrVal>
                                      </p:to>
                                    </p:set>
                                    <p:set>
                                      <p:cBhvr>
                                        <p:cTn id="47" dur="indefinite"/>
                                        <p:tgtEl>
                                          <p:spTgt spid="17"/>
                                        </p:tgtEl>
                                        <p:attrNameLst>
                                          <p:attrName>fill.type</p:attrName>
                                        </p:attrNameLst>
                                      </p:cBhvr>
                                      <p:to>
                                        <p:strVal val="solid"/>
                                      </p:to>
                                    </p:set>
                                    <p:set>
                                      <p:cBhvr>
                                        <p:cTn id="48" dur="indefinite"/>
                                        <p:tgtEl>
                                          <p:spTgt spid="17"/>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7"/>
                                        </p:tgtEl>
                                        <p:attrNameLst>
                                          <p:attrName>fillcolor</p:attrName>
                                        </p:attrNameLst>
                                      </p:cBhvr>
                                      <p:to>
                                        <p:clrVal>
                                          <a:srgbClr val="00B050"/>
                                        </p:clrVal>
                                      </p:to>
                                    </p:set>
                                    <p:set>
                                      <p:cBhvr>
                                        <p:cTn id="53" dur="indefinite"/>
                                        <p:tgtEl>
                                          <p:spTgt spid="17"/>
                                        </p:tgtEl>
                                        <p:attrNameLst>
                                          <p:attrName>fill.type</p:attrName>
                                        </p:attrNameLst>
                                      </p:cBhvr>
                                      <p:to>
                                        <p:strVal val="solid"/>
                                      </p:to>
                                    </p:set>
                                    <p:set>
                                      <p:cBhvr>
                                        <p:cTn id="54" dur="indefinite"/>
                                        <p:tgtEl>
                                          <p:spTgt spid="17"/>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10"/>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00B05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1"/>
                                        </p:tgtEl>
                                        <p:attrNameLst>
                                          <p:attrName>fillcolor</p:attrName>
                                        </p:attrNameLst>
                                      </p:cBhvr>
                                      <p:to>
                                        <p:clrVal>
                                          <a:srgbClr val="C55A11"/>
                                        </p:clrVal>
                                      </p:to>
                                    </p:set>
                                    <p:set>
                                      <p:cBhvr>
                                        <p:cTn id="73" dur="indefinite"/>
                                        <p:tgtEl>
                                          <p:spTgt spid="11"/>
                                        </p:tgtEl>
                                        <p:attrNameLst>
                                          <p:attrName>fill.type</p:attrName>
                                        </p:attrNameLst>
                                      </p:cBhvr>
                                      <p:to>
                                        <p:strVal val="solid"/>
                                      </p:to>
                                    </p:set>
                                    <p:set>
                                      <p:cBhvr>
                                        <p:cTn id="74" dur="indefinite"/>
                                        <p:tgtEl>
                                          <p:spTgt spid="11"/>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1"/>
                                        </p:tgtEl>
                                        <p:attrNameLst>
                                          <p:attrName>fillcolor</p:attrName>
                                        </p:attrNameLst>
                                      </p:cBhvr>
                                      <p:to>
                                        <p:clrVal>
                                          <a:srgbClr val="00B050"/>
                                        </p:clrVal>
                                      </p:to>
                                    </p:set>
                                    <p:set>
                                      <p:cBhvr>
                                        <p:cTn id="79" dur="indefinite"/>
                                        <p:tgtEl>
                                          <p:spTgt spid="11"/>
                                        </p:tgtEl>
                                        <p:attrNameLst>
                                          <p:attrName>fill.type</p:attrName>
                                        </p:attrNameLst>
                                      </p:cBhvr>
                                      <p:to>
                                        <p:strVal val="solid"/>
                                      </p:to>
                                    </p:set>
                                    <p:set>
                                      <p:cBhvr>
                                        <p:cTn id="80" dur="indefinite"/>
                                        <p:tgtEl>
                                          <p:spTgt spid="11"/>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6"/>
                                        </p:tgtEl>
                                        <p:attrNameLst>
                                          <p:attrName>fillcolor</p:attrName>
                                        </p:attrNameLst>
                                      </p:cBhvr>
                                      <p:to>
                                        <p:clrVal>
                                          <a:srgbClr val="C55A11"/>
                                        </p:clrVal>
                                      </p:to>
                                    </p:set>
                                    <p:set>
                                      <p:cBhvr>
                                        <p:cTn id="87" dur="indefinite"/>
                                        <p:tgtEl>
                                          <p:spTgt spid="16"/>
                                        </p:tgtEl>
                                        <p:attrNameLst>
                                          <p:attrName>fill.type</p:attrName>
                                        </p:attrNameLst>
                                      </p:cBhvr>
                                      <p:to>
                                        <p:strVal val="solid"/>
                                      </p:to>
                                    </p:set>
                                    <p:set>
                                      <p:cBhvr>
                                        <p:cTn id="88" dur="indefinite"/>
                                        <p:tgtEl>
                                          <p:spTgt spid="16"/>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6"/>
                                        </p:tgtEl>
                                        <p:attrNameLst>
                                          <p:attrName>fillcolor</p:attrName>
                                        </p:attrNameLst>
                                      </p:cBhvr>
                                      <p:to>
                                        <p:clrVal>
                                          <a:srgbClr val="00B050"/>
                                        </p:clrVal>
                                      </p:to>
                                    </p:set>
                                    <p:set>
                                      <p:cBhvr>
                                        <p:cTn id="93" dur="indefinite"/>
                                        <p:tgtEl>
                                          <p:spTgt spid="16"/>
                                        </p:tgtEl>
                                        <p:attrNameLst>
                                          <p:attrName>fill.type</p:attrName>
                                        </p:attrNameLst>
                                      </p:cBhvr>
                                      <p:to>
                                        <p:strVal val="solid"/>
                                      </p:to>
                                    </p:set>
                                    <p:set>
                                      <p:cBhvr>
                                        <p:cTn id="94" dur="indefinite"/>
                                        <p:tgtEl>
                                          <p:spTgt spid="16"/>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1"/>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8"/>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
                                        </p:tgtEl>
                                        <p:attrNameLst>
                                          <p:attrName>fillcolor</p:attrName>
                                        </p:attrNameLst>
                                      </p:cBhvr>
                                      <p:to>
                                        <p:clrVal>
                                          <a:srgbClr val="00B050"/>
                                        </p:clrVal>
                                      </p:to>
                                    </p:set>
                                    <p:set>
                                      <p:cBhvr>
                                        <p:cTn id="109" dur="indefinite"/>
                                        <p:tgtEl>
                                          <p:spTgt spid="7"/>
                                        </p:tgtEl>
                                        <p:attrNameLst>
                                          <p:attrName>fill.type</p:attrName>
                                        </p:attrNameLst>
                                      </p:cBhvr>
                                      <p:to>
                                        <p:strVal val="solid"/>
                                      </p:to>
                                    </p:set>
                                    <p:set>
                                      <p:cBhvr>
                                        <p:cTn id="110" dur="indefinite"/>
                                        <p:tgtEl>
                                          <p:spTgt spid="7"/>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9"/>
                                        </p:tgtEl>
                                        <p:attrNameLst>
                                          <p:attrName>fillcolor</p:attrName>
                                        </p:attrNameLst>
                                      </p:cBhvr>
                                      <p:to>
                                        <p:clrVal>
                                          <a:srgbClr val="C55A11"/>
                                        </p:clrVal>
                                      </p:to>
                                    </p:set>
                                    <p:set>
                                      <p:cBhvr>
                                        <p:cTn id="117" dur="indefinite"/>
                                        <p:tgtEl>
                                          <p:spTgt spid="9"/>
                                        </p:tgtEl>
                                        <p:attrNameLst>
                                          <p:attrName>fill.type</p:attrName>
                                        </p:attrNameLst>
                                      </p:cBhvr>
                                      <p:to>
                                        <p:strVal val="solid"/>
                                      </p:to>
                                    </p:set>
                                    <p:set>
                                      <p:cBhvr>
                                        <p:cTn id="118" dur="indefinite"/>
                                        <p:tgtEl>
                                          <p:spTgt spid="9"/>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3"/>
                                        </p:tgtEl>
                                        <p:attrNameLst>
                                          <p:attrName>fillcolor</p:attrName>
                                        </p:attrNameLst>
                                      </p:cBhvr>
                                      <p:to>
                                        <p:clrVal>
                                          <a:srgbClr val="C55A11"/>
                                        </p:clrVal>
                                      </p:to>
                                    </p:set>
                                    <p:set>
                                      <p:cBhvr>
                                        <p:cTn id="123" dur="indefinite"/>
                                        <p:tgtEl>
                                          <p:spTgt spid="13"/>
                                        </p:tgtEl>
                                        <p:attrNameLst>
                                          <p:attrName>fill.type</p:attrName>
                                        </p:attrNameLst>
                                      </p:cBhvr>
                                      <p:to>
                                        <p:strVal val="solid"/>
                                      </p:to>
                                    </p:set>
                                    <p:set>
                                      <p:cBhvr>
                                        <p:cTn id="124" dur="indefinite"/>
                                        <p:tgtEl>
                                          <p:spTgt spid="13"/>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3"/>
                                        </p:tgtEl>
                                        <p:attrNameLst>
                                          <p:attrName>fillcolor</p:attrName>
                                        </p:attrNameLst>
                                      </p:cBhvr>
                                      <p:to>
                                        <p:clrVal>
                                          <a:srgbClr val="00B050"/>
                                        </p:clrVal>
                                      </p:to>
                                    </p:set>
                                    <p:set>
                                      <p:cBhvr>
                                        <p:cTn id="129" dur="indefinite"/>
                                        <p:tgtEl>
                                          <p:spTgt spid="13"/>
                                        </p:tgtEl>
                                        <p:attrNameLst>
                                          <p:attrName>fill.type</p:attrName>
                                        </p:attrNameLst>
                                      </p:cBhvr>
                                      <p:to>
                                        <p:strVal val="solid"/>
                                      </p:to>
                                    </p:set>
                                    <p:set>
                                      <p:cBhvr>
                                        <p:cTn id="130" dur="indefinite"/>
                                        <p:tgtEl>
                                          <p:spTgt spid="13"/>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30"/>
                                        </p:tgtEl>
                                        <p:attrNameLst>
                                          <p:attrName>fillcolor</p:attrName>
                                        </p:attrNameLst>
                                      </p:cBhvr>
                                      <p:to>
                                        <p:clrVal>
                                          <a:srgbClr val="C55A11"/>
                                        </p:clrVal>
                                      </p:to>
                                    </p:set>
                                    <p:set>
                                      <p:cBhvr>
                                        <p:cTn id="137" dur="indefinite"/>
                                        <p:tgtEl>
                                          <p:spTgt spid="30"/>
                                        </p:tgtEl>
                                        <p:attrNameLst>
                                          <p:attrName>fill.type</p:attrName>
                                        </p:attrNameLst>
                                      </p:cBhvr>
                                      <p:to>
                                        <p:strVal val="solid"/>
                                      </p:to>
                                    </p:set>
                                    <p:set>
                                      <p:cBhvr>
                                        <p:cTn id="138" dur="indefinite"/>
                                        <p:tgtEl>
                                          <p:spTgt spid="30"/>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30"/>
                                        </p:tgtEl>
                                        <p:attrNameLst>
                                          <p:attrName>fillcolor</p:attrName>
                                        </p:attrNameLst>
                                      </p:cBhvr>
                                      <p:to>
                                        <p:clrVal>
                                          <a:srgbClr val="00B050"/>
                                        </p:clrVal>
                                      </p:to>
                                    </p:set>
                                    <p:set>
                                      <p:cBhvr>
                                        <p:cTn id="143" dur="indefinite"/>
                                        <p:tgtEl>
                                          <p:spTgt spid="30"/>
                                        </p:tgtEl>
                                        <p:attrNameLst>
                                          <p:attrName>fill.type</p:attrName>
                                        </p:attrNameLst>
                                      </p:cBhvr>
                                      <p:to>
                                        <p:strVal val="solid"/>
                                      </p:to>
                                    </p:set>
                                    <p:set>
                                      <p:cBhvr>
                                        <p:cTn id="144" dur="indefinite"/>
                                        <p:tgtEl>
                                          <p:spTgt spid="30"/>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3"/>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9"/>
                                        </p:tgtEl>
                                        <p:attrNameLst>
                                          <p:attrName>fillcolor</p:attrName>
                                        </p:attrNameLst>
                                      </p:cBhvr>
                                      <p:to>
                                        <p:clrVal>
                                          <a:srgbClr val="00B050"/>
                                        </p:clrVal>
                                      </p:to>
                                    </p:set>
                                    <p:set>
                                      <p:cBhvr>
                                        <p:cTn id="155" dur="indefinite"/>
                                        <p:tgtEl>
                                          <p:spTgt spid="9"/>
                                        </p:tgtEl>
                                        <p:attrNameLst>
                                          <p:attrName>fill.type</p:attrName>
                                        </p:attrNameLst>
                                      </p:cBhvr>
                                      <p:to>
                                        <p:strVal val="solid"/>
                                      </p:to>
                                    </p:set>
                                    <p:set>
                                      <p:cBhvr>
                                        <p:cTn id="156" dur="indefinite"/>
                                        <p:tgtEl>
                                          <p:spTgt spid="9"/>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Postorder</a:t>
            </a:r>
            <a:r>
              <a:rPr lang="en-US" dirty="0" smtClean="0"/>
              <a:t> Traversal – </a:t>
            </a:r>
            <a:r>
              <a:rPr lang="en-US" dirty="0" err="1" smtClean="0"/>
              <a:t>Left_Right_ParentNode</a:t>
            </a:r>
            <a:endParaRPr lang="en-US" dirty="0"/>
          </a:p>
        </p:txBody>
      </p:sp>
      <p:sp>
        <p:nvSpPr>
          <p:cNvPr id="3" name="Content Placeholder 2"/>
          <p:cNvSpPr>
            <a:spLocks noGrp="1"/>
          </p:cNvSpPr>
          <p:nvPr>
            <p:ph idx="1"/>
          </p:nvPr>
        </p:nvSpPr>
        <p:spPr>
          <a:xfrm>
            <a:off x="88900" y="1063624"/>
            <a:ext cx="4462552" cy="1843963"/>
          </a:xfrm>
        </p:spPr>
        <p:txBody>
          <a:bodyPr/>
          <a:lstStyle/>
          <a:p>
            <a:r>
              <a:rPr lang="en-US" dirty="0" smtClean="0"/>
              <a:t>Traverse the left </a:t>
            </a:r>
            <a:r>
              <a:rPr lang="en-US" dirty="0" err="1" smtClean="0"/>
              <a:t>subtree</a:t>
            </a:r>
            <a:endParaRPr lang="en-US" dirty="0" smtClean="0"/>
          </a:p>
          <a:p>
            <a:r>
              <a:rPr lang="en-US" dirty="0"/>
              <a:t>Traverse the right </a:t>
            </a:r>
            <a:r>
              <a:rPr lang="en-US" dirty="0" err="1"/>
              <a:t>subtree</a:t>
            </a:r>
            <a:endParaRPr lang="en-US" dirty="0"/>
          </a:p>
          <a:p>
            <a:r>
              <a:rPr lang="en-US" dirty="0" smtClean="0"/>
              <a:t>Visit the parent node</a:t>
            </a:r>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13</a:t>
            </a:fld>
            <a:endParaRPr lang="en-US" dirty="0"/>
          </a:p>
        </p:txBody>
      </p:sp>
      <p:sp>
        <p:nvSpPr>
          <p:cNvPr id="7" name="Oval 6"/>
          <p:cNvSpPr/>
          <p:nvPr/>
        </p:nvSpPr>
        <p:spPr>
          <a:xfrm>
            <a:off x="8961188" y="193868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8" name="Oval 7"/>
          <p:cNvSpPr/>
          <p:nvPr/>
        </p:nvSpPr>
        <p:spPr>
          <a:xfrm>
            <a:off x="7816334" y="2862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0389440" y="291486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7191070" y="386628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8515732" y="38662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3" name="Oval 12"/>
          <p:cNvSpPr/>
          <p:nvPr/>
        </p:nvSpPr>
        <p:spPr>
          <a:xfrm>
            <a:off x="9852552" y="389816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781677"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6" name="Oval 15"/>
          <p:cNvSpPr/>
          <p:nvPr/>
        </p:nvSpPr>
        <p:spPr>
          <a:xfrm>
            <a:off x="8860028" y="48507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7" name="Oval 16"/>
          <p:cNvSpPr/>
          <p:nvPr/>
        </p:nvSpPr>
        <p:spPr>
          <a:xfrm>
            <a:off x="7500241"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9" name="Straight Arrow Connector 18"/>
          <p:cNvCxnSpPr>
            <a:stCxn id="7" idx="3"/>
            <a:endCxn id="8"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p:cNvCxnSpPr>
          <p:nvPr/>
        </p:nvCxnSpPr>
        <p:spPr>
          <a:xfrm flipH="1">
            <a:off x="8484438" y="4413126"/>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a:endCxn id="16"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0" idx="4"/>
            <a:endCxn id="15"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p:cNvCxnSpPr>
          <p:nvPr/>
        </p:nvCxnSpPr>
        <p:spPr>
          <a:xfrm>
            <a:off x="10685276" y="346171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p:cNvCxnSpPr>
          <p:nvPr/>
        </p:nvCxnSpPr>
        <p:spPr>
          <a:xfrm flipH="1">
            <a:off x="9824624" y="444501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30" name="Oval 29"/>
          <p:cNvSpPr/>
          <p:nvPr/>
        </p:nvSpPr>
        <p:spPr>
          <a:xfrm>
            <a:off x="10191936" y="485609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1" name="Straight Arrow Connector 30"/>
          <p:cNvCxnSpPr>
            <a:stCxn id="13" idx="4"/>
            <a:endCxn id="30"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38328" y="408911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37" name="TextBox 36"/>
          <p:cNvSpPr txBox="1"/>
          <p:nvPr/>
        </p:nvSpPr>
        <p:spPr>
          <a:xfrm>
            <a:off x="749808" y="408736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8" name="TextBox 37"/>
          <p:cNvSpPr txBox="1"/>
          <p:nvPr/>
        </p:nvSpPr>
        <p:spPr>
          <a:xfrm>
            <a:off x="1161288" y="408736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9" name="TextBox 38"/>
          <p:cNvSpPr txBox="1"/>
          <p:nvPr/>
        </p:nvSpPr>
        <p:spPr>
          <a:xfrm>
            <a:off x="1572768" y="408736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40" name="TextBox 39"/>
          <p:cNvSpPr txBox="1"/>
          <p:nvPr/>
        </p:nvSpPr>
        <p:spPr>
          <a:xfrm>
            <a:off x="1984248" y="408736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41" name="TextBox 40"/>
          <p:cNvSpPr txBox="1"/>
          <p:nvPr/>
        </p:nvSpPr>
        <p:spPr>
          <a:xfrm>
            <a:off x="2395728" y="408736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42" name="TextBox 41"/>
          <p:cNvSpPr txBox="1"/>
          <p:nvPr/>
        </p:nvSpPr>
        <p:spPr>
          <a:xfrm>
            <a:off x="2807208" y="408736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43" name="TextBox 42"/>
          <p:cNvSpPr txBox="1"/>
          <p:nvPr/>
        </p:nvSpPr>
        <p:spPr>
          <a:xfrm>
            <a:off x="3218688" y="408736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44" name="TextBox 43"/>
          <p:cNvSpPr txBox="1"/>
          <p:nvPr/>
        </p:nvSpPr>
        <p:spPr>
          <a:xfrm>
            <a:off x="3630168" y="408736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45" name="TextBox 44"/>
          <p:cNvSpPr txBox="1"/>
          <p:nvPr/>
        </p:nvSpPr>
        <p:spPr>
          <a:xfrm>
            <a:off x="4041648" y="408736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236644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rgbClr val="C55A11"/>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C55A11"/>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10"/>
                                        </p:tgtEl>
                                        <p:attrNameLst>
                                          <p:attrName>fillcolor</p:attrName>
                                        </p:attrNameLst>
                                      </p:cBhvr>
                                      <p:to>
                                        <p:clrVal>
                                          <a:srgbClr val="C55A11"/>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5"/>
                                        </p:tgtEl>
                                        <p:attrNameLst>
                                          <p:attrName>fillcolor</p:attrName>
                                        </p:attrNameLst>
                                      </p:cBhvr>
                                      <p:to>
                                        <p:clrVal>
                                          <a:srgbClr val="C55A11"/>
                                        </p:clrVal>
                                      </p:to>
                                    </p:set>
                                    <p:set>
                                      <p:cBhvr>
                                        <p:cTn id="25" dur="indefinite"/>
                                        <p:tgtEl>
                                          <p:spTgt spid="15"/>
                                        </p:tgtEl>
                                        <p:attrNameLst>
                                          <p:attrName>fill.type</p:attrName>
                                        </p:attrNameLst>
                                      </p:cBhvr>
                                      <p:to>
                                        <p:strVal val="solid"/>
                                      </p:to>
                                    </p:set>
                                    <p:set>
                                      <p:cBhvr>
                                        <p:cTn id="26" dur="indefinite"/>
                                        <p:tgtEl>
                                          <p:spTgt spid="1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5"/>
                                        </p:tgtEl>
                                        <p:attrNameLst>
                                          <p:attrName>fillcolor</p:attrName>
                                        </p:attrNameLst>
                                      </p:cBhvr>
                                      <p:to>
                                        <p:clrVal>
                                          <a:srgbClr val="00B050"/>
                                        </p:clrVal>
                                      </p:to>
                                    </p:set>
                                    <p:set>
                                      <p:cBhvr>
                                        <p:cTn id="31" dur="indefinite"/>
                                        <p:tgtEl>
                                          <p:spTgt spid="15"/>
                                        </p:tgtEl>
                                        <p:attrNameLst>
                                          <p:attrName>fill.type</p:attrName>
                                        </p:attrNameLst>
                                      </p:cBhvr>
                                      <p:to>
                                        <p:strVal val="solid"/>
                                      </p:to>
                                    </p:set>
                                    <p:set>
                                      <p:cBhvr>
                                        <p:cTn id="32" dur="indefinite"/>
                                        <p:tgtEl>
                                          <p:spTgt spid="1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10"/>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17"/>
                                        </p:tgtEl>
                                        <p:attrNameLst>
                                          <p:attrName>fillcolor</p:attrName>
                                        </p:attrNameLst>
                                      </p:cBhvr>
                                      <p:to>
                                        <p:clrVal>
                                          <a:srgbClr val="C55A11"/>
                                        </p:clrVal>
                                      </p:to>
                                    </p:set>
                                    <p:set>
                                      <p:cBhvr>
                                        <p:cTn id="43" dur="indefinite"/>
                                        <p:tgtEl>
                                          <p:spTgt spid="17"/>
                                        </p:tgtEl>
                                        <p:attrNameLst>
                                          <p:attrName>fill.type</p:attrName>
                                        </p:attrNameLst>
                                      </p:cBhvr>
                                      <p:to>
                                        <p:strVal val="solid"/>
                                      </p:to>
                                    </p:set>
                                    <p:set>
                                      <p:cBhvr>
                                        <p:cTn id="44" dur="indefinite"/>
                                        <p:tgtEl>
                                          <p:spTgt spid="1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17"/>
                                        </p:tgtEl>
                                        <p:attrNameLst>
                                          <p:attrName>fillcolor</p:attrName>
                                        </p:attrNameLst>
                                      </p:cBhvr>
                                      <p:to>
                                        <p:clrVal>
                                          <a:srgbClr val="00B050"/>
                                        </p:clrVal>
                                      </p:to>
                                    </p:set>
                                    <p:set>
                                      <p:cBhvr>
                                        <p:cTn id="49" dur="indefinite"/>
                                        <p:tgtEl>
                                          <p:spTgt spid="17"/>
                                        </p:tgtEl>
                                        <p:attrNameLst>
                                          <p:attrName>fill.type</p:attrName>
                                        </p:attrNameLst>
                                      </p:cBhvr>
                                      <p:to>
                                        <p:strVal val="solid"/>
                                      </p:to>
                                    </p:set>
                                    <p:set>
                                      <p:cBhvr>
                                        <p:cTn id="50" dur="indefinite"/>
                                        <p:tgtEl>
                                          <p:spTgt spid="1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10"/>
                                        </p:tgtEl>
                                        <p:attrNameLst>
                                          <p:attrName>fillcolor</p:attrName>
                                        </p:attrNameLst>
                                      </p:cBhvr>
                                      <p:to>
                                        <p:clrVal>
                                          <a:srgbClr val="00B050"/>
                                        </p:clrVal>
                                      </p:to>
                                    </p:set>
                                    <p:set>
                                      <p:cBhvr>
                                        <p:cTn id="57" dur="indefinite"/>
                                        <p:tgtEl>
                                          <p:spTgt spid="10"/>
                                        </p:tgtEl>
                                        <p:attrNameLst>
                                          <p:attrName>fill.type</p:attrName>
                                        </p:attrNameLst>
                                      </p:cBhvr>
                                      <p:to>
                                        <p:strVal val="solid"/>
                                      </p:to>
                                    </p:set>
                                    <p:set>
                                      <p:cBhvr>
                                        <p:cTn id="58" dur="indefinite"/>
                                        <p:tgtEl>
                                          <p:spTgt spid="10"/>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8"/>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11"/>
                                        </p:tgtEl>
                                        <p:attrNameLst>
                                          <p:attrName>fillcolor</p:attrName>
                                        </p:attrNameLst>
                                      </p:cBhvr>
                                      <p:to>
                                        <p:clrVal>
                                          <a:srgbClr val="C55A11"/>
                                        </p:clrVal>
                                      </p:to>
                                    </p:set>
                                    <p:set>
                                      <p:cBhvr>
                                        <p:cTn id="69" dur="indefinite"/>
                                        <p:tgtEl>
                                          <p:spTgt spid="11"/>
                                        </p:tgtEl>
                                        <p:attrNameLst>
                                          <p:attrName>fill.type</p:attrName>
                                        </p:attrNameLst>
                                      </p:cBhvr>
                                      <p:to>
                                        <p:strVal val="solid"/>
                                      </p:to>
                                    </p:set>
                                    <p:set>
                                      <p:cBhvr>
                                        <p:cTn id="70" dur="indefinite"/>
                                        <p:tgtEl>
                                          <p:spTgt spid="11"/>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16"/>
                                        </p:tgtEl>
                                        <p:attrNameLst>
                                          <p:attrName>fillcolor</p:attrName>
                                        </p:attrNameLst>
                                      </p:cBhvr>
                                      <p:to>
                                        <p:clrVal>
                                          <a:srgbClr val="C55A11"/>
                                        </p:clrVal>
                                      </p:to>
                                    </p:set>
                                    <p:set>
                                      <p:cBhvr>
                                        <p:cTn id="75" dur="indefinite"/>
                                        <p:tgtEl>
                                          <p:spTgt spid="16"/>
                                        </p:tgtEl>
                                        <p:attrNameLst>
                                          <p:attrName>fill.type</p:attrName>
                                        </p:attrNameLst>
                                      </p:cBhvr>
                                      <p:to>
                                        <p:strVal val="solid"/>
                                      </p:to>
                                    </p:set>
                                    <p:set>
                                      <p:cBhvr>
                                        <p:cTn id="76" dur="indefinite"/>
                                        <p:tgtEl>
                                          <p:spTgt spid="1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16"/>
                                        </p:tgtEl>
                                        <p:attrNameLst>
                                          <p:attrName>fillcolor</p:attrName>
                                        </p:attrNameLst>
                                      </p:cBhvr>
                                      <p:to>
                                        <p:clrVal>
                                          <a:srgbClr val="00B050"/>
                                        </p:clrVal>
                                      </p:to>
                                    </p:set>
                                    <p:set>
                                      <p:cBhvr>
                                        <p:cTn id="81" dur="indefinite"/>
                                        <p:tgtEl>
                                          <p:spTgt spid="16"/>
                                        </p:tgtEl>
                                        <p:attrNameLst>
                                          <p:attrName>fill.type</p:attrName>
                                        </p:attrNameLst>
                                      </p:cBhvr>
                                      <p:to>
                                        <p:strVal val="solid"/>
                                      </p:to>
                                    </p:set>
                                    <p:set>
                                      <p:cBhvr>
                                        <p:cTn id="82" dur="indefinite"/>
                                        <p:tgtEl>
                                          <p:spTgt spid="1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11"/>
                                        </p:tgtEl>
                                        <p:attrNameLst>
                                          <p:attrName>fillcolor</p:attrName>
                                        </p:attrNameLst>
                                      </p:cBhvr>
                                      <p:to>
                                        <p:clrVal>
                                          <a:srgbClr val="00B050"/>
                                        </p:clrVal>
                                      </p:to>
                                    </p:set>
                                    <p:set>
                                      <p:cBhvr>
                                        <p:cTn id="89" dur="indefinite"/>
                                        <p:tgtEl>
                                          <p:spTgt spid="11"/>
                                        </p:tgtEl>
                                        <p:attrNameLst>
                                          <p:attrName>fill.type</p:attrName>
                                        </p:attrNameLst>
                                      </p:cBhvr>
                                      <p:to>
                                        <p:strVal val="solid"/>
                                      </p:to>
                                    </p:set>
                                    <p:set>
                                      <p:cBhvr>
                                        <p:cTn id="90" dur="indefinite"/>
                                        <p:tgtEl>
                                          <p:spTgt spid="11"/>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8"/>
                                        </p:tgtEl>
                                        <p:attrNameLst>
                                          <p:attrName>fillcolor</p:attrName>
                                        </p:attrNameLst>
                                      </p:cBhvr>
                                      <p:to>
                                        <p:clrVal>
                                          <a:srgbClr val="00B050"/>
                                        </p:clrVal>
                                      </p:to>
                                    </p:set>
                                    <p:set>
                                      <p:cBhvr>
                                        <p:cTn id="97" dur="indefinite"/>
                                        <p:tgtEl>
                                          <p:spTgt spid="8"/>
                                        </p:tgtEl>
                                        <p:attrNameLst>
                                          <p:attrName>fill.type</p:attrName>
                                        </p:attrNameLst>
                                      </p:cBhvr>
                                      <p:to>
                                        <p:strVal val="solid"/>
                                      </p:to>
                                    </p:set>
                                    <p:set>
                                      <p:cBhvr>
                                        <p:cTn id="98" dur="indefinite"/>
                                        <p:tgtEl>
                                          <p:spTgt spid="8"/>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9"/>
                                        </p:tgtEl>
                                        <p:attrNameLst>
                                          <p:attrName>fillcolor</p:attrName>
                                        </p:attrNameLst>
                                      </p:cBhvr>
                                      <p:to>
                                        <p:clrVal>
                                          <a:srgbClr val="C55A11"/>
                                        </p:clrVal>
                                      </p:to>
                                    </p:set>
                                    <p:set>
                                      <p:cBhvr>
                                        <p:cTn id="109" dur="indefinite"/>
                                        <p:tgtEl>
                                          <p:spTgt spid="9"/>
                                        </p:tgtEl>
                                        <p:attrNameLst>
                                          <p:attrName>fill.type</p:attrName>
                                        </p:attrNameLst>
                                      </p:cBhvr>
                                      <p:to>
                                        <p:strVal val="solid"/>
                                      </p:to>
                                    </p:set>
                                    <p:set>
                                      <p:cBhvr>
                                        <p:cTn id="110" dur="indefinite"/>
                                        <p:tgtEl>
                                          <p:spTgt spid="9"/>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13"/>
                                        </p:tgtEl>
                                        <p:attrNameLst>
                                          <p:attrName>fillcolor</p:attrName>
                                        </p:attrNameLst>
                                      </p:cBhvr>
                                      <p:to>
                                        <p:clrVal>
                                          <a:srgbClr val="C55A11"/>
                                        </p:clrVal>
                                      </p:to>
                                    </p:set>
                                    <p:set>
                                      <p:cBhvr>
                                        <p:cTn id="115" dur="indefinite"/>
                                        <p:tgtEl>
                                          <p:spTgt spid="13"/>
                                        </p:tgtEl>
                                        <p:attrNameLst>
                                          <p:attrName>fill.type</p:attrName>
                                        </p:attrNameLst>
                                      </p:cBhvr>
                                      <p:to>
                                        <p:strVal val="solid"/>
                                      </p:to>
                                    </p:set>
                                    <p:set>
                                      <p:cBhvr>
                                        <p:cTn id="116" dur="indefinite"/>
                                        <p:tgtEl>
                                          <p:spTgt spid="13"/>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30"/>
                                        </p:tgtEl>
                                        <p:attrNameLst>
                                          <p:attrName>fillcolor</p:attrName>
                                        </p:attrNameLst>
                                      </p:cBhvr>
                                      <p:to>
                                        <p:clrVal>
                                          <a:srgbClr val="C55A11"/>
                                        </p:clrVal>
                                      </p:to>
                                    </p:set>
                                    <p:set>
                                      <p:cBhvr>
                                        <p:cTn id="121" dur="indefinite"/>
                                        <p:tgtEl>
                                          <p:spTgt spid="30"/>
                                        </p:tgtEl>
                                        <p:attrNameLst>
                                          <p:attrName>fill.type</p:attrName>
                                        </p:attrNameLst>
                                      </p:cBhvr>
                                      <p:to>
                                        <p:strVal val="solid"/>
                                      </p:to>
                                    </p:set>
                                    <p:set>
                                      <p:cBhvr>
                                        <p:cTn id="122" dur="indefinite"/>
                                        <p:tgtEl>
                                          <p:spTgt spid="30"/>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30"/>
                                        </p:tgtEl>
                                        <p:attrNameLst>
                                          <p:attrName>fillcolor</p:attrName>
                                        </p:attrNameLst>
                                      </p:cBhvr>
                                      <p:to>
                                        <p:clrVal>
                                          <a:srgbClr val="00B050"/>
                                        </p:clrVal>
                                      </p:to>
                                    </p:set>
                                    <p:set>
                                      <p:cBhvr>
                                        <p:cTn id="127" dur="indefinite"/>
                                        <p:tgtEl>
                                          <p:spTgt spid="30"/>
                                        </p:tgtEl>
                                        <p:attrNameLst>
                                          <p:attrName>fill.type</p:attrName>
                                        </p:attrNameLst>
                                      </p:cBhvr>
                                      <p:to>
                                        <p:strVal val="solid"/>
                                      </p:to>
                                    </p:set>
                                    <p:set>
                                      <p:cBhvr>
                                        <p:cTn id="128" dur="indefinite"/>
                                        <p:tgtEl>
                                          <p:spTgt spid="30"/>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4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13"/>
                                        </p:tgtEl>
                                        <p:attrNameLst>
                                          <p:attrName>fillcolor</p:attrName>
                                        </p:attrNameLst>
                                      </p:cBhvr>
                                      <p:to>
                                        <p:clrVal>
                                          <a:srgbClr val="00B050"/>
                                        </p:clrVal>
                                      </p:to>
                                    </p:set>
                                    <p:set>
                                      <p:cBhvr>
                                        <p:cTn id="135" dur="indefinite"/>
                                        <p:tgtEl>
                                          <p:spTgt spid="13"/>
                                        </p:tgtEl>
                                        <p:attrNameLst>
                                          <p:attrName>fill.type</p:attrName>
                                        </p:attrNameLst>
                                      </p:cBhvr>
                                      <p:to>
                                        <p:strVal val="solid"/>
                                      </p:to>
                                    </p:set>
                                    <p:set>
                                      <p:cBhvr>
                                        <p:cTn id="136" dur="indefinite"/>
                                        <p:tgtEl>
                                          <p:spTgt spid="13"/>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9"/>
                                        </p:tgtEl>
                                        <p:attrNameLst>
                                          <p:attrName>fillcolor</p:attrName>
                                        </p:attrNameLst>
                                      </p:cBhvr>
                                      <p:to>
                                        <p:clrVal>
                                          <a:srgbClr val="00B050"/>
                                        </p:clrVal>
                                      </p:to>
                                    </p:set>
                                    <p:set>
                                      <p:cBhvr>
                                        <p:cTn id="143" dur="indefinite"/>
                                        <p:tgtEl>
                                          <p:spTgt spid="9"/>
                                        </p:tgtEl>
                                        <p:attrNameLst>
                                          <p:attrName>fill.type</p:attrName>
                                        </p:attrNameLst>
                                      </p:cBhvr>
                                      <p:to>
                                        <p:strVal val="solid"/>
                                      </p:to>
                                    </p:set>
                                    <p:set>
                                      <p:cBhvr>
                                        <p:cTn id="144" dur="indefinite"/>
                                        <p:tgtEl>
                                          <p:spTgt spid="9"/>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7"/>
                                        </p:tgtEl>
                                        <p:attrNameLst>
                                          <p:attrName>fillcolor</p:attrName>
                                        </p:attrNameLst>
                                      </p:cBhvr>
                                      <p:to>
                                        <p:clrVal>
                                          <a:srgbClr val="00B050"/>
                                        </p:clrVal>
                                      </p:to>
                                    </p:set>
                                    <p:set>
                                      <p:cBhvr>
                                        <p:cTn id="151" dur="indefinite"/>
                                        <p:tgtEl>
                                          <p:spTgt spid="7"/>
                                        </p:tgtEl>
                                        <p:attrNameLst>
                                          <p:attrName>fill.type</p:attrName>
                                        </p:attrNameLst>
                                      </p:cBhvr>
                                      <p:to>
                                        <p:strVal val="solid"/>
                                      </p:to>
                                    </p:set>
                                    <p:set>
                                      <p:cBhvr>
                                        <p:cTn id="152" dur="indefinite"/>
                                        <p:tgtEl>
                                          <p:spTgt spid="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Preorder Traversal – </a:t>
            </a:r>
            <a:r>
              <a:rPr lang="en-US" dirty="0" err="1" smtClean="0"/>
              <a:t>ParentNode_Left_Right</a:t>
            </a:r>
            <a:endParaRPr lang="en-US" dirty="0"/>
          </a:p>
        </p:txBody>
      </p:sp>
      <p:sp>
        <p:nvSpPr>
          <p:cNvPr id="3" name="Content Placeholder 2"/>
          <p:cNvSpPr>
            <a:spLocks noGrp="1"/>
          </p:cNvSpPr>
          <p:nvPr>
            <p:ph idx="1"/>
          </p:nvPr>
        </p:nvSpPr>
        <p:spPr>
          <a:xfrm>
            <a:off x="88900" y="1063624"/>
            <a:ext cx="4462552" cy="1843963"/>
          </a:xfrm>
        </p:spPr>
        <p:txBody>
          <a:bodyPr/>
          <a:lstStyle/>
          <a:p>
            <a:r>
              <a:rPr lang="en-US" dirty="0"/>
              <a:t>Visit the parent node</a:t>
            </a:r>
          </a:p>
          <a:p>
            <a:r>
              <a:rPr lang="en-US" dirty="0" smtClean="0"/>
              <a:t>Traverse the left </a:t>
            </a:r>
            <a:r>
              <a:rPr lang="en-US" dirty="0" err="1" smtClean="0"/>
              <a:t>subtree</a:t>
            </a:r>
            <a:endParaRPr lang="en-US" dirty="0" smtClean="0"/>
          </a:p>
          <a:p>
            <a:r>
              <a:rPr lang="en-US" dirty="0"/>
              <a:t>Traverse the right </a:t>
            </a:r>
            <a:r>
              <a:rPr lang="en-US" dirty="0" err="1"/>
              <a:t>subtree</a:t>
            </a:r>
            <a:endParaRPr lang="en-US" dirty="0"/>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14</a:t>
            </a:fld>
            <a:endParaRPr lang="en-US" dirty="0"/>
          </a:p>
        </p:txBody>
      </p:sp>
      <p:sp>
        <p:nvSpPr>
          <p:cNvPr id="7" name="Oval 6"/>
          <p:cNvSpPr/>
          <p:nvPr/>
        </p:nvSpPr>
        <p:spPr>
          <a:xfrm>
            <a:off x="8961188" y="193868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8" name="Oval 7"/>
          <p:cNvSpPr/>
          <p:nvPr/>
        </p:nvSpPr>
        <p:spPr>
          <a:xfrm>
            <a:off x="7816334" y="2862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0389440" y="291486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7191070" y="386628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8515732" y="38662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3" name="Oval 12"/>
          <p:cNvSpPr/>
          <p:nvPr/>
        </p:nvSpPr>
        <p:spPr>
          <a:xfrm>
            <a:off x="9852552" y="389816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781677"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6" name="Oval 15"/>
          <p:cNvSpPr/>
          <p:nvPr/>
        </p:nvSpPr>
        <p:spPr>
          <a:xfrm>
            <a:off x="8860028" y="48507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7" name="Oval 16"/>
          <p:cNvSpPr/>
          <p:nvPr/>
        </p:nvSpPr>
        <p:spPr>
          <a:xfrm>
            <a:off x="7500241"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9" name="Straight Arrow Connector 18"/>
          <p:cNvCxnSpPr>
            <a:stCxn id="7" idx="3"/>
            <a:endCxn id="8"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p:cNvCxnSpPr>
          <p:nvPr/>
        </p:nvCxnSpPr>
        <p:spPr>
          <a:xfrm flipH="1">
            <a:off x="8484438" y="4413126"/>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a:endCxn id="16"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0" idx="4"/>
            <a:endCxn id="15"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p:cNvCxnSpPr>
          <p:nvPr/>
        </p:nvCxnSpPr>
        <p:spPr>
          <a:xfrm>
            <a:off x="10685276" y="346171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p:cNvCxnSpPr>
          <p:nvPr/>
        </p:nvCxnSpPr>
        <p:spPr>
          <a:xfrm flipH="1">
            <a:off x="9824624" y="444501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30" name="Oval 29"/>
          <p:cNvSpPr/>
          <p:nvPr/>
        </p:nvSpPr>
        <p:spPr>
          <a:xfrm>
            <a:off x="10191936" y="485609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1" name="Straight Arrow Connector 30"/>
          <p:cNvCxnSpPr>
            <a:stCxn id="13" idx="4"/>
            <a:endCxn id="30"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38328" y="4089115"/>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7" name="TextBox 36"/>
          <p:cNvSpPr txBox="1"/>
          <p:nvPr/>
        </p:nvSpPr>
        <p:spPr>
          <a:xfrm>
            <a:off x="749808" y="408736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8" name="TextBox 37"/>
          <p:cNvSpPr txBox="1"/>
          <p:nvPr/>
        </p:nvSpPr>
        <p:spPr>
          <a:xfrm>
            <a:off x="1161288" y="408736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9" name="TextBox 38"/>
          <p:cNvSpPr txBox="1"/>
          <p:nvPr/>
        </p:nvSpPr>
        <p:spPr>
          <a:xfrm>
            <a:off x="1572768" y="4087368"/>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40" name="TextBox 39"/>
          <p:cNvSpPr txBox="1"/>
          <p:nvPr/>
        </p:nvSpPr>
        <p:spPr>
          <a:xfrm>
            <a:off x="1984248" y="408736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41" name="TextBox 40"/>
          <p:cNvSpPr txBox="1"/>
          <p:nvPr/>
        </p:nvSpPr>
        <p:spPr>
          <a:xfrm>
            <a:off x="2395728" y="408736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42" name="TextBox 41"/>
          <p:cNvSpPr txBox="1"/>
          <p:nvPr/>
        </p:nvSpPr>
        <p:spPr>
          <a:xfrm>
            <a:off x="2807208" y="408736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43" name="TextBox 42"/>
          <p:cNvSpPr txBox="1"/>
          <p:nvPr/>
        </p:nvSpPr>
        <p:spPr>
          <a:xfrm>
            <a:off x="3218688" y="408736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44" name="TextBox 43"/>
          <p:cNvSpPr txBox="1"/>
          <p:nvPr/>
        </p:nvSpPr>
        <p:spPr>
          <a:xfrm>
            <a:off x="3630168" y="408736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45" name="TextBox 44"/>
          <p:cNvSpPr txBox="1"/>
          <p:nvPr/>
        </p:nvSpPr>
        <p:spPr>
          <a:xfrm>
            <a:off x="4041648" y="408736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42301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rgbClr val="C55A11"/>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00B050"/>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8"/>
                                        </p:tgtEl>
                                        <p:attrNameLst>
                                          <p:attrName>fillcolor</p:attrName>
                                        </p:attrNameLst>
                                      </p:cBhvr>
                                      <p:to>
                                        <p:clrVal>
                                          <a:srgbClr val="C55A11"/>
                                        </p:clrVal>
                                      </p:to>
                                    </p:set>
                                    <p:set>
                                      <p:cBhvr>
                                        <p:cTn id="21" dur="indefinite"/>
                                        <p:tgtEl>
                                          <p:spTgt spid="8"/>
                                        </p:tgtEl>
                                        <p:attrNameLst>
                                          <p:attrName>fill.type</p:attrName>
                                        </p:attrNameLst>
                                      </p:cBhvr>
                                      <p:to>
                                        <p:strVal val="solid"/>
                                      </p:to>
                                    </p:set>
                                    <p:set>
                                      <p:cBhvr>
                                        <p:cTn id="22" dur="indefinite"/>
                                        <p:tgtEl>
                                          <p:spTgt spid="8"/>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8"/>
                                        </p:tgtEl>
                                        <p:attrNameLst>
                                          <p:attrName>fillcolor</p:attrName>
                                        </p:attrNameLst>
                                      </p:cBhvr>
                                      <p:to>
                                        <p:clrVal>
                                          <a:srgbClr val="00B050"/>
                                        </p:clrVal>
                                      </p:to>
                                    </p:set>
                                    <p:set>
                                      <p:cBhvr>
                                        <p:cTn id="27" dur="indefinite"/>
                                        <p:tgtEl>
                                          <p:spTgt spid="8"/>
                                        </p:tgtEl>
                                        <p:attrNameLst>
                                          <p:attrName>fill.type</p:attrName>
                                        </p:attrNameLst>
                                      </p:cBhvr>
                                      <p:to>
                                        <p:strVal val="solid"/>
                                      </p:to>
                                    </p:set>
                                    <p:set>
                                      <p:cBhvr>
                                        <p:cTn id="28" dur="indefinite"/>
                                        <p:tgtEl>
                                          <p:spTgt spid="8"/>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10"/>
                                        </p:tgtEl>
                                        <p:attrNameLst>
                                          <p:attrName>fillcolor</p:attrName>
                                        </p:attrNameLst>
                                      </p:cBhvr>
                                      <p:to>
                                        <p:clrVal>
                                          <a:srgbClr val="C55A11"/>
                                        </p:clrVal>
                                      </p:to>
                                    </p:set>
                                    <p:set>
                                      <p:cBhvr>
                                        <p:cTn id="35" dur="indefinite"/>
                                        <p:tgtEl>
                                          <p:spTgt spid="10"/>
                                        </p:tgtEl>
                                        <p:attrNameLst>
                                          <p:attrName>fill.type</p:attrName>
                                        </p:attrNameLst>
                                      </p:cBhvr>
                                      <p:to>
                                        <p:strVal val="solid"/>
                                      </p:to>
                                    </p:set>
                                    <p:set>
                                      <p:cBhvr>
                                        <p:cTn id="36" dur="indefinite"/>
                                        <p:tgtEl>
                                          <p:spTgt spid="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10"/>
                                        </p:tgtEl>
                                        <p:attrNameLst>
                                          <p:attrName>fillcolor</p:attrName>
                                        </p:attrNameLst>
                                      </p:cBhvr>
                                      <p:to>
                                        <p:clrVal>
                                          <a:srgbClr val="00B050"/>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15"/>
                                        </p:tgtEl>
                                        <p:attrNameLst>
                                          <p:attrName>fillcolor</p:attrName>
                                        </p:attrNameLst>
                                      </p:cBhvr>
                                      <p:to>
                                        <p:clrVal>
                                          <a:srgbClr val="C55A11"/>
                                        </p:clrVal>
                                      </p:to>
                                    </p:set>
                                    <p:set>
                                      <p:cBhvr>
                                        <p:cTn id="49" dur="indefinite"/>
                                        <p:tgtEl>
                                          <p:spTgt spid="15"/>
                                        </p:tgtEl>
                                        <p:attrNameLst>
                                          <p:attrName>fill.type</p:attrName>
                                        </p:attrNameLst>
                                      </p:cBhvr>
                                      <p:to>
                                        <p:strVal val="solid"/>
                                      </p:to>
                                    </p:set>
                                    <p:set>
                                      <p:cBhvr>
                                        <p:cTn id="50" dur="indefinite"/>
                                        <p:tgtEl>
                                          <p:spTgt spid="15"/>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15"/>
                                        </p:tgtEl>
                                        <p:attrNameLst>
                                          <p:attrName>fillcolor</p:attrName>
                                        </p:attrNameLst>
                                      </p:cBhvr>
                                      <p:to>
                                        <p:clrVal>
                                          <a:srgbClr val="00B050"/>
                                        </p:clrVal>
                                      </p:to>
                                    </p:set>
                                    <p:set>
                                      <p:cBhvr>
                                        <p:cTn id="55" dur="indefinite"/>
                                        <p:tgtEl>
                                          <p:spTgt spid="15"/>
                                        </p:tgtEl>
                                        <p:attrNameLst>
                                          <p:attrName>fill.type</p:attrName>
                                        </p:attrNameLst>
                                      </p:cBhvr>
                                      <p:to>
                                        <p:strVal val="solid"/>
                                      </p:to>
                                    </p:set>
                                    <p:set>
                                      <p:cBhvr>
                                        <p:cTn id="56" dur="indefinite"/>
                                        <p:tgtEl>
                                          <p:spTgt spid="15"/>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10"/>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17"/>
                                        </p:tgtEl>
                                        <p:attrNameLst>
                                          <p:attrName>fillcolor</p:attrName>
                                        </p:attrNameLst>
                                      </p:cBhvr>
                                      <p:to>
                                        <p:clrVal>
                                          <a:srgbClr val="C55A11"/>
                                        </p:clrVal>
                                      </p:to>
                                    </p:set>
                                    <p:set>
                                      <p:cBhvr>
                                        <p:cTn id="67" dur="indefinite"/>
                                        <p:tgtEl>
                                          <p:spTgt spid="17"/>
                                        </p:tgtEl>
                                        <p:attrNameLst>
                                          <p:attrName>fill.type</p:attrName>
                                        </p:attrNameLst>
                                      </p:cBhvr>
                                      <p:to>
                                        <p:strVal val="solid"/>
                                      </p:to>
                                    </p:set>
                                    <p:set>
                                      <p:cBhvr>
                                        <p:cTn id="68" dur="indefinite"/>
                                        <p:tgtEl>
                                          <p:spTgt spid="17"/>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7"/>
                                        </p:tgtEl>
                                        <p:attrNameLst>
                                          <p:attrName>fillcolor</p:attrName>
                                        </p:attrNameLst>
                                      </p:cBhvr>
                                      <p:to>
                                        <p:clrVal>
                                          <a:srgbClr val="00B050"/>
                                        </p:clrVal>
                                      </p:to>
                                    </p:set>
                                    <p:set>
                                      <p:cBhvr>
                                        <p:cTn id="73" dur="indefinite"/>
                                        <p:tgtEl>
                                          <p:spTgt spid="17"/>
                                        </p:tgtEl>
                                        <p:attrNameLst>
                                          <p:attrName>fill.type</p:attrName>
                                        </p:attrNameLst>
                                      </p:cBhvr>
                                      <p:to>
                                        <p:strVal val="solid"/>
                                      </p:to>
                                    </p:set>
                                    <p:set>
                                      <p:cBhvr>
                                        <p:cTn id="74" dur="indefinite"/>
                                        <p:tgtEl>
                                          <p:spTgt spid="17"/>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10"/>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8"/>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11"/>
                                        </p:tgtEl>
                                        <p:attrNameLst>
                                          <p:attrName>fillcolor</p:attrName>
                                        </p:attrNameLst>
                                      </p:cBhvr>
                                      <p:to>
                                        <p:clrVal>
                                          <a:srgbClr val="C55A11"/>
                                        </p:clrVal>
                                      </p:to>
                                    </p:set>
                                    <p:set>
                                      <p:cBhvr>
                                        <p:cTn id="89" dur="indefinite"/>
                                        <p:tgtEl>
                                          <p:spTgt spid="11"/>
                                        </p:tgtEl>
                                        <p:attrNameLst>
                                          <p:attrName>fill.type</p:attrName>
                                        </p:attrNameLst>
                                      </p:cBhvr>
                                      <p:to>
                                        <p:strVal val="solid"/>
                                      </p:to>
                                    </p:set>
                                    <p:set>
                                      <p:cBhvr>
                                        <p:cTn id="90" dur="indefinite"/>
                                        <p:tgtEl>
                                          <p:spTgt spid="11"/>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16"/>
                                        </p:tgtEl>
                                        <p:attrNameLst>
                                          <p:attrName>fillcolor</p:attrName>
                                        </p:attrNameLst>
                                      </p:cBhvr>
                                      <p:to>
                                        <p:clrVal>
                                          <a:srgbClr val="C55A11"/>
                                        </p:clrVal>
                                      </p:to>
                                    </p:set>
                                    <p:set>
                                      <p:cBhvr>
                                        <p:cTn id="103" dur="indefinite"/>
                                        <p:tgtEl>
                                          <p:spTgt spid="16"/>
                                        </p:tgtEl>
                                        <p:attrNameLst>
                                          <p:attrName>fill.type</p:attrName>
                                        </p:attrNameLst>
                                      </p:cBhvr>
                                      <p:to>
                                        <p:strVal val="solid"/>
                                      </p:to>
                                    </p:set>
                                    <p:set>
                                      <p:cBhvr>
                                        <p:cTn id="104" dur="indefinite"/>
                                        <p:tgtEl>
                                          <p:spTgt spid="16"/>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16"/>
                                        </p:tgtEl>
                                        <p:attrNameLst>
                                          <p:attrName>fillcolor</p:attrName>
                                        </p:attrNameLst>
                                      </p:cBhvr>
                                      <p:to>
                                        <p:clrVal>
                                          <a:srgbClr val="00B050"/>
                                        </p:clrVal>
                                      </p:to>
                                    </p:set>
                                    <p:set>
                                      <p:cBhvr>
                                        <p:cTn id="109" dur="indefinite"/>
                                        <p:tgtEl>
                                          <p:spTgt spid="16"/>
                                        </p:tgtEl>
                                        <p:attrNameLst>
                                          <p:attrName>fill.type</p:attrName>
                                        </p:attrNameLst>
                                      </p:cBhvr>
                                      <p:to>
                                        <p:strVal val="solid"/>
                                      </p:to>
                                    </p:set>
                                    <p:set>
                                      <p:cBhvr>
                                        <p:cTn id="110" dur="indefinite"/>
                                        <p:tgtEl>
                                          <p:spTgt spid="1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11"/>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8"/>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7"/>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9"/>
                                        </p:tgtEl>
                                        <p:attrNameLst>
                                          <p:attrName>fillcolor</p:attrName>
                                        </p:attrNameLst>
                                      </p:cBhvr>
                                      <p:to>
                                        <p:clrVal>
                                          <a:srgbClr val="C55A11"/>
                                        </p:clrVal>
                                      </p:to>
                                    </p:set>
                                    <p:set>
                                      <p:cBhvr>
                                        <p:cTn id="129" dur="indefinite"/>
                                        <p:tgtEl>
                                          <p:spTgt spid="9"/>
                                        </p:tgtEl>
                                        <p:attrNameLst>
                                          <p:attrName>fill.type</p:attrName>
                                        </p:attrNameLst>
                                      </p:cBhvr>
                                      <p:to>
                                        <p:strVal val="solid"/>
                                      </p:to>
                                    </p:set>
                                    <p:set>
                                      <p:cBhvr>
                                        <p:cTn id="130" dur="indefinite"/>
                                        <p:tgtEl>
                                          <p:spTgt spid="9"/>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9"/>
                                        </p:tgtEl>
                                        <p:attrNameLst>
                                          <p:attrName>fillcolor</p:attrName>
                                        </p:attrNameLst>
                                      </p:cBhvr>
                                      <p:to>
                                        <p:clrVal>
                                          <a:srgbClr val="00B050"/>
                                        </p:clrVal>
                                      </p:to>
                                    </p:set>
                                    <p:set>
                                      <p:cBhvr>
                                        <p:cTn id="135" dur="indefinite"/>
                                        <p:tgtEl>
                                          <p:spTgt spid="9"/>
                                        </p:tgtEl>
                                        <p:attrNameLst>
                                          <p:attrName>fill.type</p:attrName>
                                        </p:attrNameLst>
                                      </p:cBhvr>
                                      <p:to>
                                        <p:strVal val="solid"/>
                                      </p:to>
                                    </p:set>
                                    <p:set>
                                      <p:cBhvr>
                                        <p:cTn id="136" dur="indefinite"/>
                                        <p:tgtEl>
                                          <p:spTgt spid="9"/>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13"/>
                                        </p:tgtEl>
                                        <p:attrNameLst>
                                          <p:attrName>fillcolor</p:attrName>
                                        </p:attrNameLst>
                                      </p:cBhvr>
                                      <p:to>
                                        <p:clrVal>
                                          <a:srgbClr val="C55A11"/>
                                        </p:clrVal>
                                      </p:to>
                                    </p:set>
                                    <p:set>
                                      <p:cBhvr>
                                        <p:cTn id="143" dur="indefinite"/>
                                        <p:tgtEl>
                                          <p:spTgt spid="13"/>
                                        </p:tgtEl>
                                        <p:attrNameLst>
                                          <p:attrName>fill.type</p:attrName>
                                        </p:attrNameLst>
                                      </p:cBhvr>
                                      <p:to>
                                        <p:strVal val="solid"/>
                                      </p:to>
                                    </p:set>
                                    <p:set>
                                      <p:cBhvr>
                                        <p:cTn id="144" dur="indefinite"/>
                                        <p:tgtEl>
                                          <p:spTgt spid="1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13"/>
                                        </p:tgtEl>
                                        <p:attrNameLst>
                                          <p:attrName>fillcolor</p:attrName>
                                        </p:attrNameLst>
                                      </p:cBhvr>
                                      <p:to>
                                        <p:clrVal>
                                          <a:srgbClr val="00B050"/>
                                        </p:clrVal>
                                      </p:to>
                                    </p:set>
                                    <p:set>
                                      <p:cBhvr>
                                        <p:cTn id="149" dur="indefinite"/>
                                        <p:tgtEl>
                                          <p:spTgt spid="13"/>
                                        </p:tgtEl>
                                        <p:attrNameLst>
                                          <p:attrName>fill.type</p:attrName>
                                        </p:attrNameLst>
                                      </p:cBhvr>
                                      <p:to>
                                        <p:strVal val="solid"/>
                                      </p:to>
                                    </p:set>
                                    <p:set>
                                      <p:cBhvr>
                                        <p:cTn id="150" dur="indefinite"/>
                                        <p:tgtEl>
                                          <p:spTgt spid="1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30"/>
                                        </p:tgtEl>
                                        <p:attrNameLst>
                                          <p:attrName>fillcolor</p:attrName>
                                        </p:attrNameLst>
                                      </p:cBhvr>
                                      <p:to>
                                        <p:clrVal>
                                          <a:srgbClr val="C55A11"/>
                                        </p:clrVal>
                                      </p:to>
                                    </p:set>
                                    <p:set>
                                      <p:cBhvr>
                                        <p:cTn id="157" dur="indefinite"/>
                                        <p:tgtEl>
                                          <p:spTgt spid="30"/>
                                        </p:tgtEl>
                                        <p:attrNameLst>
                                          <p:attrName>fill.type</p:attrName>
                                        </p:attrNameLst>
                                      </p:cBhvr>
                                      <p:to>
                                        <p:strVal val="solid"/>
                                      </p:to>
                                    </p:set>
                                    <p:set>
                                      <p:cBhvr>
                                        <p:cTn id="158" dur="indefinite"/>
                                        <p:tgtEl>
                                          <p:spTgt spid="3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30"/>
                                        </p:tgtEl>
                                        <p:attrNameLst>
                                          <p:attrName>fillcolor</p:attrName>
                                        </p:attrNameLst>
                                      </p:cBhvr>
                                      <p:to>
                                        <p:clrVal>
                                          <a:srgbClr val="00B050"/>
                                        </p:clrVal>
                                      </p:to>
                                    </p:set>
                                    <p:set>
                                      <p:cBhvr>
                                        <p:cTn id="163" dur="indefinite"/>
                                        <p:tgtEl>
                                          <p:spTgt spid="30"/>
                                        </p:tgtEl>
                                        <p:attrNameLst>
                                          <p:attrName>fill.type</p:attrName>
                                        </p:attrNameLst>
                                      </p:cBhvr>
                                      <p:to>
                                        <p:strVal val="solid"/>
                                      </p:to>
                                    </p:set>
                                    <p:set>
                                      <p:cBhvr>
                                        <p:cTn id="164" dur="indefinite"/>
                                        <p:tgtEl>
                                          <p:spTgt spid="30"/>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4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1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9"/>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709569"/>
          </a:xfrm>
        </p:spPr>
        <p:txBody>
          <a:bodyPr/>
          <a:lstStyle/>
          <a:p>
            <a:r>
              <a:rPr lang="en-US" dirty="0" smtClean="0"/>
              <a:t>Binary Search Tree (BST)</a:t>
            </a:r>
            <a:endParaRPr lang="en-US" dirty="0"/>
          </a:p>
        </p:txBody>
      </p:sp>
      <p:sp>
        <p:nvSpPr>
          <p:cNvPr id="3" name="Content Placeholder 2"/>
          <p:cNvSpPr>
            <a:spLocks noGrp="1"/>
          </p:cNvSpPr>
          <p:nvPr>
            <p:ph idx="1"/>
          </p:nvPr>
        </p:nvSpPr>
        <p:spPr>
          <a:xfrm>
            <a:off x="88900" y="724579"/>
            <a:ext cx="11976100" cy="1884150"/>
          </a:xfrm>
        </p:spPr>
        <p:txBody>
          <a:bodyPr>
            <a:normAutofit lnSpcReduction="10000"/>
          </a:bodyPr>
          <a:lstStyle/>
          <a:p>
            <a:r>
              <a:rPr lang="en-US" dirty="0"/>
              <a:t>Is </a:t>
            </a:r>
            <a:r>
              <a:rPr lang="en-US" dirty="0" smtClean="0"/>
              <a:t>a </a:t>
            </a:r>
            <a:r>
              <a:rPr lang="en-US" dirty="0"/>
              <a:t>Binary Tree such that:</a:t>
            </a:r>
          </a:p>
          <a:p>
            <a:pPr lvl="1"/>
            <a:r>
              <a:rPr lang="en-US" dirty="0"/>
              <a:t>Every node entry has a unique key (i.e. no duplication item).</a:t>
            </a:r>
          </a:p>
          <a:p>
            <a:pPr lvl="1"/>
            <a:r>
              <a:rPr lang="en-US" dirty="0"/>
              <a:t>All the keys in the left </a:t>
            </a:r>
            <a:r>
              <a:rPr lang="en-US" dirty="0" err="1"/>
              <a:t>subtree</a:t>
            </a:r>
            <a:r>
              <a:rPr lang="en-US" dirty="0"/>
              <a:t> of a node are less than the key of the node.</a:t>
            </a:r>
          </a:p>
          <a:p>
            <a:pPr lvl="1"/>
            <a:r>
              <a:rPr lang="en-US" dirty="0"/>
              <a:t>All the keys in the right </a:t>
            </a:r>
            <a:r>
              <a:rPr lang="en-US" dirty="0" err="1"/>
              <a:t>subtree</a:t>
            </a:r>
            <a:r>
              <a:rPr lang="en-US" dirty="0"/>
              <a:t> of a node are greater than the key of the node.</a:t>
            </a:r>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15</a:t>
            </a:fld>
            <a:endParaRPr lang="en-US" dirty="0"/>
          </a:p>
        </p:txBody>
      </p:sp>
      <p:sp>
        <p:nvSpPr>
          <p:cNvPr id="7" name="Oval 6"/>
          <p:cNvSpPr/>
          <p:nvPr/>
        </p:nvSpPr>
        <p:spPr>
          <a:xfrm>
            <a:off x="2292625" y="2784296"/>
            <a:ext cx="685800" cy="594360"/>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43</a:t>
            </a:r>
            <a:endParaRPr lang="en-US" sz="2000" b="1" dirty="0"/>
          </a:p>
        </p:txBody>
      </p:sp>
      <p:sp>
        <p:nvSpPr>
          <p:cNvPr id="8" name="Oval 7"/>
          <p:cNvSpPr/>
          <p:nvPr/>
        </p:nvSpPr>
        <p:spPr>
          <a:xfrm>
            <a:off x="1147771" y="3707848"/>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31</a:t>
            </a:r>
            <a:endParaRPr lang="en-US" sz="2000" b="1" dirty="0"/>
          </a:p>
        </p:txBody>
      </p:sp>
      <p:sp>
        <p:nvSpPr>
          <p:cNvPr id="9" name="Oval 8"/>
          <p:cNvSpPr/>
          <p:nvPr/>
        </p:nvSpPr>
        <p:spPr>
          <a:xfrm>
            <a:off x="3720877" y="376048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64</a:t>
            </a:r>
            <a:endParaRPr lang="en-US" sz="2000" b="1" dirty="0"/>
          </a:p>
        </p:txBody>
      </p:sp>
      <p:sp>
        <p:nvSpPr>
          <p:cNvPr id="10" name="Oval 9"/>
          <p:cNvSpPr/>
          <p:nvPr/>
        </p:nvSpPr>
        <p:spPr>
          <a:xfrm>
            <a:off x="522507" y="4711894"/>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20</a:t>
            </a:r>
            <a:endParaRPr lang="en-US" sz="2000" b="1" dirty="0"/>
          </a:p>
        </p:txBody>
      </p:sp>
      <p:sp>
        <p:nvSpPr>
          <p:cNvPr id="11" name="Oval 10"/>
          <p:cNvSpPr/>
          <p:nvPr/>
        </p:nvSpPr>
        <p:spPr>
          <a:xfrm>
            <a:off x="1847169" y="4711893"/>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40</a:t>
            </a:r>
            <a:endParaRPr lang="en-US" sz="2000" b="1" dirty="0"/>
          </a:p>
        </p:txBody>
      </p:sp>
      <p:sp>
        <p:nvSpPr>
          <p:cNvPr id="12" name="Oval 11"/>
          <p:cNvSpPr/>
          <p:nvPr/>
        </p:nvSpPr>
        <p:spPr>
          <a:xfrm>
            <a:off x="4456568" y="4743779"/>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89</a:t>
            </a:r>
            <a:endParaRPr lang="en-US" sz="2000" b="1" dirty="0"/>
          </a:p>
        </p:txBody>
      </p:sp>
      <p:sp>
        <p:nvSpPr>
          <p:cNvPr id="13" name="Oval 12"/>
          <p:cNvSpPr/>
          <p:nvPr/>
        </p:nvSpPr>
        <p:spPr>
          <a:xfrm>
            <a:off x="3183989" y="4743778"/>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56</a:t>
            </a:r>
            <a:endParaRPr lang="en-US" sz="2000" b="1" dirty="0"/>
          </a:p>
        </p:txBody>
      </p:sp>
      <p:sp>
        <p:nvSpPr>
          <p:cNvPr id="14" name="Oval 13"/>
          <p:cNvSpPr/>
          <p:nvPr/>
        </p:nvSpPr>
        <p:spPr>
          <a:xfrm>
            <a:off x="1592609" y="570383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33</a:t>
            </a:r>
            <a:endParaRPr lang="en-US" sz="2000" b="1" dirty="0"/>
          </a:p>
        </p:txBody>
      </p:sp>
      <p:sp>
        <p:nvSpPr>
          <p:cNvPr id="17" name="Oval 16"/>
          <p:cNvSpPr/>
          <p:nvPr/>
        </p:nvSpPr>
        <p:spPr>
          <a:xfrm>
            <a:off x="802650" y="5711313"/>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28</a:t>
            </a:r>
            <a:endParaRPr lang="en-US" sz="2000" b="1" dirty="0"/>
          </a:p>
        </p:txBody>
      </p:sp>
      <p:sp>
        <p:nvSpPr>
          <p:cNvPr id="18" name="Oval 17"/>
          <p:cNvSpPr/>
          <p:nvPr/>
        </p:nvSpPr>
        <p:spPr>
          <a:xfrm>
            <a:off x="2715085" y="5706344"/>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47</a:t>
            </a:r>
            <a:endParaRPr lang="en-US" sz="2000" b="1" dirty="0"/>
          </a:p>
        </p:txBody>
      </p:sp>
      <p:cxnSp>
        <p:nvCxnSpPr>
          <p:cNvPr id="19" name="Straight Arrow Connector 18"/>
          <p:cNvCxnSpPr>
            <a:stCxn id="7" idx="3"/>
            <a:endCxn id="8" idx="0"/>
          </p:cNvCxnSpPr>
          <p:nvPr/>
        </p:nvCxnSpPr>
        <p:spPr>
          <a:xfrm flipH="1">
            <a:off x="1490671" y="3291614"/>
            <a:ext cx="902387" cy="41623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a:endCxn id="14" idx="0"/>
          </p:cNvCxnSpPr>
          <p:nvPr/>
        </p:nvCxnSpPr>
        <p:spPr>
          <a:xfrm flipH="1">
            <a:off x="1935509" y="5306253"/>
            <a:ext cx="254560" cy="3975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2877992" y="3291614"/>
            <a:ext cx="1185785" cy="4688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865407" y="4302208"/>
            <a:ext cx="625264" cy="40968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1490671" y="4302208"/>
            <a:ext cx="699398" cy="40968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865407" y="5306254"/>
            <a:ext cx="280143" cy="40505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3526889" y="4354842"/>
            <a:ext cx="536888" cy="3889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a:endCxn id="12" idx="0"/>
          </p:cNvCxnSpPr>
          <p:nvPr/>
        </p:nvCxnSpPr>
        <p:spPr>
          <a:xfrm>
            <a:off x="4063777" y="4354842"/>
            <a:ext cx="735691" cy="3889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a:endCxn id="18" idx="0"/>
          </p:cNvCxnSpPr>
          <p:nvPr/>
        </p:nvCxnSpPr>
        <p:spPr>
          <a:xfrm flipH="1">
            <a:off x="3057985" y="5338138"/>
            <a:ext cx="468904" cy="3682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3653999" y="570171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59</a:t>
            </a:r>
            <a:endParaRPr lang="en-US" sz="2000" b="1" dirty="0"/>
          </a:p>
        </p:txBody>
      </p:sp>
      <p:cxnSp>
        <p:nvCxnSpPr>
          <p:cNvPr id="31" name="Straight Arrow Connector 30"/>
          <p:cNvCxnSpPr>
            <a:stCxn id="13" idx="4"/>
            <a:endCxn id="30" idx="0"/>
          </p:cNvCxnSpPr>
          <p:nvPr/>
        </p:nvCxnSpPr>
        <p:spPr>
          <a:xfrm>
            <a:off x="3526889" y="5338138"/>
            <a:ext cx="470010" cy="36357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46" name="Rectangle 45"/>
          <p:cNvSpPr/>
          <p:nvPr/>
        </p:nvSpPr>
        <p:spPr>
          <a:xfrm>
            <a:off x="7763410" y="2755148"/>
            <a:ext cx="1257044" cy="554285"/>
          </a:xfrm>
          <a:prstGeom prst="rect">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Fred</a:t>
            </a:r>
            <a:endParaRPr lang="en-US" sz="3200" dirty="0"/>
          </a:p>
        </p:txBody>
      </p:sp>
      <p:sp>
        <p:nvSpPr>
          <p:cNvPr id="47" name="Rectangle 46"/>
          <p:cNvSpPr/>
          <p:nvPr/>
        </p:nvSpPr>
        <p:spPr>
          <a:xfrm>
            <a:off x="6419978" y="366430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Dan</a:t>
            </a:r>
            <a:endParaRPr lang="en-US" sz="3200" dirty="0"/>
          </a:p>
        </p:txBody>
      </p:sp>
      <p:sp>
        <p:nvSpPr>
          <p:cNvPr id="48" name="Rectangle 47"/>
          <p:cNvSpPr/>
          <p:nvPr/>
        </p:nvSpPr>
        <p:spPr>
          <a:xfrm>
            <a:off x="9782285" y="3717741"/>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Mary</a:t>
            </a:r>
            <a:endParaRPr lang="en-US" sz="3200" dirty="0"/>
          </a:p>
        </p:txBody>
      </p:sp>
      <p:sp>
        <p:nvSpPr>
          <p:cNvPr id="49" name="Rectangle 48"/>
          <p:cNvSpPr/>
          <p:nvPr/>
        </p:nvSpPr>
        <p:spPr>
          <a:xfrm>
            <a:off x="5219158" y="464111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Alan</a:t>
            </a:r>
            <a:endParaRPr lang="en-US" sz="3200" dirty="0"/>
          </a:p>
        </p:txBody>
      </p:sp>
      <p:sp>
        <p:nvSpPr>
          <p:cNvPr id="50" name="Rectangle 49"/>
          <p:cNvSpPr/>
          <p:nvPr/>
        </p:nvSpPr>
        <p:spPr>
          <a:xfrm>
            <a:off x="7446652" y="464111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Eve</a:t>
            </a:r>
            <a:endParaRPr lang="en-US" sz="3200" dirty="0"/>
          </a:p>
        </p:txBody>
      </p:sp>
      <p:sp>
        <p:nvSpPr>
          <p:cNvPr id="51" name="Rectangle 50"/>
          <p:cNvSpPr/>
          <p:nvPr/>
        </p:nvSpPr>
        <p:spPr>
          <a:xfrm>
            <a:off x="10807956" y="4682210"/>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Sue</a:t>
            </a:r>
            <a:endParaRPr lang="en-US" sz="3200" dirty="0"/>
          </a:p>
        </p:txBody>
      </p:sp>
      <p:sp>
        <p:nvSpPr>
          <p:cNvPr id="52" name="Rectangle 51"/>
          <p:cNvSpPr/>
          <p:nvPr/>
        </p:nvSpPr>
        <p:spPr>
          <a:xfrm>
            <a:off x="9075036" y="4682210"/>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Kate</a:t>
            </a:r>
            <a:endParaRPr lang="en-US" sz="3200" dirty="0"/>
          </a:p>
        </p:txBody>
      </p:sp>
      <p:sp>
        <p:nvSpPr>
          <p:cNvPr id="53" name="Rectangle 52"/>
          <p:cNvSpPr/>
          <p:nvPr/>
        </p:nvSpPr>
        <p:spPr>
          <a:xfrm>
            <a:off x="6987094" y="570387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Eric</a:t>
            </a:r>
            <a:endParaRPr lang="en-US" sz="3200" dirty="0"/>
          </a:p>
        </p:txBody>
      </p:sp>
      <p:sp>
        <p:nvSpPr>
          <p:cNvPr id="54" name="Rectangle 53"/>
          <p:cNvSpPr/>
          <p:nvPr/>
        </p:nvSpPr>
        <p:spPr>
          <a:xfrm>
            <a:off x="5652336" y="5710210"/>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Bill</a:t>
            </a:r>
            <a:endParaRPr lang="en-US" sz="3200" dirty="0"/>
          </a:p>
        </p:txBody>
      </p:sp>
      <p:sp>
        <p:nvSpPr>
          <p:cNvPr id="55" name="Rectangle 54"/>
          <p:cNvSpPr/>
          <p:nvPr/>
        </p:nvSpPr>
        <p:spPr>
          <a:xfrm>
            <a:off x="8417373" y="5694043"/>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Greg</a:t>
            </a:r>
            <a:endParaRPr lang="en-US" sz="3200" dirty="0"/>
          </a:p>
        </p:txBody>
      </p:sp>
      <p:cxnSp>
        <p:nvCxnSpPr>
          <p:cNvPr id="56" name="Straight Arrow Connector 55"/>
          <p:cNvCxnSpPr>
            <a:stCxn id="46" idx="2"/>
            <a:endCxn id="47" idx="0"/>
          </p:cNvCxnSpPr>
          <p:nvPr/>
        </p:nvCxnSpPr>
        <p:spPr>
          <a:xfrm flipH="1">
            <a:off x="7048500" y="3309433"/>
            <a:ext cx="1343432" cy="3548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2"/>
            <a:endCxn id="53" idx="0"/>
          </p:cNvCxnSpPr>
          <p:nvPr/>
        </p:nvCxnSpPr>
        <p:spPr>
          <a:xfrm flipH="1">
            <a:off x="7615616" y="5195401"/>
            <a:ext cx="459558" cy="50847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6" idx="2"/>
            <a:endCxn id="48" idx="0"/>
          </p:cNvCxnSpPr>
          <p:nvPr/>
        </p:nvCxnSpPr>
        <p:spPr>
          <a:xfrm>
            <a:off x="8391932" y="3309433"/>
            <a:ext cx="2018875" cy="40830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7" idx="2"/>
            <a:endCxn id="49" idx="0"/>
          </p:cNvCxnSpPr>
          <p:nvPr/>
        </p:nvCxnSpPr>
        <p:spPr>
          <a:xfrm flipH="1">
            <a:off x="5847680" y="4218591"/>
            <a:ext cx="1200820" cy="4225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47" idx="2"/>
            <a:endCxn id="50" idx="0"/>
          </p:cNvCxnSpPr>
          <p:nvPr/>
        </p:nvCxnSpPr>
        <p:spPr>
          <a:xfrm>
            <a:off x="7048500" y="4218591"/>
            <a:ext cx="1026674" cy="4225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49" idx="2"/>
            <a:endCxn id="54" idx="0"/>
          </p:cNvCxnSpPr>
          <p:nvPr/>
        </p:nvCxnSpPr>
        <p:spPr>
          <a:xfrm>
            <a:off x="5847680" y="5195401"/>
            <a:ext cx="433178" cy="5148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2" name="Straight Arrow Connector 61"/>
          <p:cNvCxnSpPr>
            <a:stCxn id="48" idx="2"/>
            <a:endCxn id="52" idx="0"/>
          </p:cNvCxnSpPr>
          <p:nvPr/>
        </p:nvCxnSpPr>
        <p:spPr>
          <a:xfrm flipH="1">
            <a:off x="9703558" y="4272026"/>
            <a:ext cx="707249" cy="4101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48" idx="2"/>
            <a:endCxn id="51" idx="0"/>
          </p:cNvCxnSpPr>
          <p:nvPr/>
        </p:nvCxnSpPr>
        <p:spPr>
          <a:xfrm>
            <a:off x="10410807" y="4272026"/>
            <a:ext cx="1025671" cy="4101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52" idx="2"/>
            <a:endCxn id="55" idx="0"/>
          </p:cNvCxnSpPr>
          <p:nvPr/>
        </p:nvCxnSpPr>
        <p:spPr>
          <a:xfrm flipH="1">
            <a:off x="9045895" y="5236495"/>
            <a:ext cx="657663" cy="4575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10006199" y="5687081"/>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Len</a:t>
            </a:r>
            <a:endParaRPr lang="en-US" sz="3200" dirty="0"/>
          </a:p>
        </p:txBody>
      </p:sp>
      <p:cxnSp>
        <p:nvCxnSpPr>
          <p:cNvPr id="66" name="Straight Arrow Connector 65"/>
          <p:cNvCxnSpPr>
            <a:stCxn id="52" idx="2"/>
            <a:endCxn id="65" idx="0"/>
          </p:cNvCxnSpPr>
          <p:nvPr/>
        </p:nvCxnSpPr>
        <p:spPr>
          <a:xfrm>
            <a:off x="9703558" y="5236495"/>
            <a:ext cx="931163" cy="45058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199" name="Left Arrow 198"/>
          <p:cNvSpPr/>
          <p:nvPr/>
        </p:nvSpPr>
        <p:spPr>
          <a:xfrm>
            <a:off x="3019897" y="2609557"/>
            <a:ext cx="1576886" cy="770900"/>
          </a:xfrm>
          <a:prstGeom prst="leftArrow">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000" dirty="0" smtClean="0"/>
              <a:t>Integer Key</a:t>
            </a:r>
            <a:endParaRPr lang="en-US" sz="2000" dirty="0"/>
          </a:p>
        </p:txBody>
      </p:sp>
      <p:sp>
        <p:nvSpPr>
          <p:cNvPr id="200" name="Right Arrow 199"/>
          <p:cNvSpPr/>
          <p:nvPr/>
        </p:nvSpPr>
        <p:spPr>
          <a:xfrm>
            <a:off x="6356644" y="2619910"/>
            <a:ext cx="1406765" cy="758746"/>
          </a:xfrm>
          <a:prstGeom prst="rightArrow">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2000" dirty="0" smtClean="0"/>
              <a:t>String Key</a:t>
            </a:r>
            <a:endParaRPr lang="en-US" sz="2000" dirty="0"/>
          </a:p>
        </p:txBody>
      </p:sp>
    </p:spTree>
    <p:extLst>
      <p:ext uri="{BB962C8B-B14F-4D97-AF65-F5344CB8AC3E}">
        <p14:creationId xmlns:p14="http://schemas.microsoft.com/office/powerpoint/2010/main" val="2423384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 Insert</a:t>
            </a:r>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16</a:t>
            </a:fld>
            <a:endParaRPr lang="en-US" dirty="0"/>
          </a:p>
        </p:txBody>
      </p:sp>
      <p:sp>
        <p:nvSpPr>
          <p:cNvPr id="7" name="Oval 6"/>
          <p:cNvSpPr/>
          <p:nvPr/>
        </p:nvSpPr>
        <p:spPr>
          <a:xfrm>
            <a:off x="2292625" y="1896790"/>
            <a:ext cx="685800" cy="594360"/>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43</a:t>
            </a:r>
            <a:endParaRPr lang="en-US" sz="2000" b="1" dirty="0"/>
          </a:p>
        </p:txBody>
      </p:sp>
      <p:sp>
        <p:nvSpPr>
          <p:cNvPr id="8" name="Oval 7"/>
          <p:cNvSpPr/>
          <p:nvPr/>
        </p:nvSpPr>
        <p:spPr>
          <a:xfrm>
            <a:off x="1147771" y="282034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31</a:t>
            </a:r>
            <a:endParaRPr lang="en-US" sz="2000" b="1" dirty="0"/>
          </a:p>
        </p:txBody>
      </p:sp>
      <p:sp>
        <p:nvSpPr>
          <p:cNvPr id="9" name="Oval 8"/>
          <p:cNvSpPr/>
          <p:nvPr/>
        </p:nvSpPr>
        <p:spPr>
          <a:xfrm>
            <a:off x="3720877" y="2872976"/>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64</a:t>
            </a:r>
            <a:endParaRPr lang="en-US" sz="2000" b="1" dirty="0"/>
          </a:p>
        </p:txBody>
      </p:sp>
      <p:sp>
        <p:nvSpPr>
          <p:cNvPr id="10" name="Oval 9"/>
          <p:cNvSpPr/>
          <p:nvPr/>
        </p:nvSpPr>
        <p:spPr>
          <a:xfrm>
            <a:off x="522507" y="3824388"/>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20</a:t>
            </a:r>
            <a:endParaRPr lang="en-US" sz="2000" b="1" dirty="0"/>
          </a:p>
        </p:txBody>
      </p:sp>
      <p:sp>
        <p:nvSpPr>
          <p:cNvPr id="11" name="Oval 10"/>
          <p:cNvSpPr/>
          <p:nvPr/>
        </p:nvSpPr>
        <p:spPr>
          <a:xfrm>
            <a:off x="1847169" y="382438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40</a:t>
            </a:r>
            <a:endParaRPr lang="en-US" sz="2000" b="1" dirty="0"/>
          </a:p>
        </p:txBody>
      </p:sp>
      <p:sp>
        <p:nvSpPr>
          <p:cNvPr id="12" name="Oval 11"/>
          <p:cNvSpPr/>
          <p:nvPr/>
        </p:nvSpPr>
        <p:spPr>
          <a:xfrm>
            <a:off x="4456568" y="3856273"/>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89</a:t>
            </a:r>
            <a:endParaRPr lang="en-US" sz="2000" b="1" dirty="0"/>
          </a:p>
        </p:txBody>
      </p:sp>
      <p:sp>
        <p:nvSpPr>
          <p:cNvPr id="13" name="Oval 12"/>
          <p:cNvSpPr/>
          <p:nvPr/>
        </p:nvSpPr>
        <p:spPr>
          <a:xfrm>
            <a:off x="3183989" y="385627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56</a:t>
            </a:r>
            <a:endParaRPr lang="en-US" sz="2000" b="1" dirty="0"/>
          </a:p>
        </p:txBody>
      </p:sp>
      <p:sp>
        <p:nvSpPr>
          <p:cNvPr id="14" name="Oval 13"/>
          <p:cNvSpPr/>
          <p:nvPr/>
        </p:nvSpPr>
        <p:spPr>
          <a:xfrm>
            <a:off x="1592609" y="4816331"/>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33</a:t>
            </a:r>
            <a:endParaRPr lang="en-US" sz="2000" b="1" dirty="0"/>
          </a:p>
        </p:txBody>
      </p:sp>
      <p:sp>
        <p:nvSpPr>
          <p:cNvPr id="15" name="Oval 14"/>
          <p:cNvSpPr/>
          <p:nvPr/>
        </p:nvSpPr>
        <p:spPr>
          <a:xfrm>
            <a:off x="802650" y="482380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28</a:t>
            </a:r>
            <a:endParaRPr lang="en-US" sz="2000" b="1" dirty="0"/>
          </a:p>
        </p:txBody>
      </p:sp>
      <p:sp>
        <p:nvSpPr>
          <p:cNvPr id="16" name="Oval 15"/>
          <p:cNvSpPr/>
          <p:nvPr/>
        </p:nvSpPr>
        <p:spPr>
          <a:xfrm>
            <a:off x="2715085" y="4818838"/>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47</a:t>
            </a:r>
            <a:endParaRPr lang="en-US" sz="2000" b="1" dirty="0"/>
          </a:p>
        </p:txBody>
      </p:sp>
      <p:cxnSp>
        <p:nvCxnSpPr>
          <p:cNvPr id="17" name="Straight Arrow Connector 16"/>
          <p:cNvCxnSpPr>
            <a:stCxn id="7" idx="3"/>
            <a:endCxn id="8" idx="0"/>
          </p:cNvCxnSpPr>
          <p:nvPr/>
        </p:nvCxnSpPr>
        <p:spPr>
          <a:xfrm flipH="1">
            <a:off x="1490671" y="2404108"/>
            <a:ext cx="902387" cy="41623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1" idx="4"/>
            <a:endCxn id="14" idx="0"/>
          </p:cNvCxnSpPr>
          <p:nvPr/>
        </p:nvCxnSpPr>
        <p:spPr>
          <a:xfrm flipH="1">
            <a:off x="1935509" y="4418747"/>
            <a:ext cx="254560" cy="3975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5"/>
            <a:endCxn id="9" idx="0"/>
          </p:cNvCxnSpPr>
          <p:nvPr/>
        </p:nvCxnSpPr>
        <p:spPr>
          <a:xfrm>
            <a:off x="2877992" y="2404108"/>
            <a:ext cx="1185785" cy="4688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4"/>
            <a:endCxn id="10" idx="0"/>
          </p:cNvCxnSpPr>
          <p:nvPr/>
        </p:nvCxnSpPr>
        <p:spPr>
          <a:xfrm flipH="1">
            <a:off x="865407" y="3414702"/>
            <a:ext cx="625264" cy="40968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8" idx="4"/>
            <a:endCxn id="11" idx="0"/>
          </p:cNvCxnSpPr>
          <p:nvPr/>
        </p:nvCxnSpPr>
        <p:spPr>
          <a:xfrm>
            <a:off x="1490671" y="3414702"/>
            <a:ext cx="699398" cy="40968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0" idx="4"/>
            <a:endCxn id="15" idx="0"/>
          </p:cNvCxnSpPr>
          <p:nvPr/>
        </p:nvCxnSpPr>
        <p:spPr>
          <a:xfrm>
            <a:off x="865407" y="4418748"/>
            <a:ext cx="280143" cy="40505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3" idx="0"/>
          </p:cNvCxnSpPr>
          <p:nvPr/>
        </p:nvCxnSpPr>
        <p:spPr>
          <a:xfrm flipH="1">
            <a:off x="3526889" y="3467336"/>
            <a:ext cx="536888" cy="3889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4"/>
            <a:endCxn id="12" idx="0"/>
          </p:cNvCxnSpPr>
          <p:nvPr/>
        </p:nvCxnSpPr>
        <p:spPr>
          <a:xfrm>
            <a:off x="4063777" y="3467336"/>
            <a:ext cx="735691" cy="3889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3" idx="4"/>
            <a:endCxn id="16" idx="0"/>
          </p:cNvCxnSpPr>
          <p:nvPr/>
        </p:nvCxnSpPr>
        <p:spPr>
          <a:xfrm flipH="1">
            <a:off x="3057985" y="4450632"/>
            <a:ext cx="468904" cy="3682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6" name="Oval 25"/>
          <p:cNvSpPr/>
          <p:nvPr/>
        </p:nvSpPr>
        <p:spPr>
          <a:xfrm>
            <a:off x="3653999" y="4814206"/>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59</a:t>
            </a:r>
            <a:endParaRPr lang="en-US" sz="2000" b="1" dirty="0"/>
          </a:p>
        </p:txBody>
      </p:sp>
      <p:cxnSp>
        <p:nvCxnSpPr>
          <p:cNvPr id="27" name="Straight Arrow Connector 26"/>
          <p:cNvCxnSpPr>
            <a:stCxn id="13" idx="4"/>
            <a:endCxn id="26" idx="0"/>
          </p:cNvCxnSpPr>
          <p:nvPr/>
        </p:nvCxnSpPr>
        <p:spPr>
          <a:xfrm>
            <a:off x="3526889" y="4450632"/>
            <a:ext cx="470010" cy="36357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1493601" y="2259465"/>
            <a:ext cx="441569" cy="523220"/>
          </a:xfrm>
          <a:prstGeom prst="rect">
            <a:avLst/>
          </a:prstGeom>
          <a:noFill/>
        </p:spPr>
        <p:txBody>
          <a:bodyPr wrap="square" rtlCol="0">
            <a:spAutoFit/>
          </a:bodyPr>
          <a:lstStyle/>
          <a:p>
            <a:r>
              <a:rPr lang="en-US" sz="2800" dirty="0" smtClean="0"/>
              <a:t>&gt;</a:t>
            </a:r>
            <a:endParaRPr lang="en-US" sz="2800" dirty="0"/>
          </a:p>
        </p:txBody>
      </p:sp>
      <p:sp>
        <p:nvSpPr>
          <p:cNvPr id="29" name="TextBox 28"/>
          <p:cNvSpPr txBox="1"/>
          <p:nvPr/>
        </p:nvSpPr>
        <p:spPr>
          <a:xfrm>
            <a:off x="3463359" y="2270695"/>
            <a:ext cx="441569" cy="523220"/>
          </a:xfrm>
          <a:prstGeom prst="rect">
            <a:avLst/>
          </a:prstGeom>
          <a:noFill/>
        </p:spPr>
        <p:txBody>
          <a:bodyPr wrap="square" rtlCol="0">
            <a:spAutoFit/>
          </a:bodyPr>
          <a:lstStyle/>
          <a:p>
            <a:r>
              <a:rPr lang="en-US" sz="2800" dirty="0" smtClean="0"/>
              <a:t>&lt;</a:t>
            </a:r>
            <a:endParaRPr lang="en-US" sz="2800" dirty="0"/>
          </a:p>
        </p:txBody>
      </p:sp>
      <p:sp>
        <p:nvSpPr>
          <p:cNvPr id="30" name="TextBox 29"/>
          <p:cNvSpPr txBox="1"/>
          <p:nvPr/>
        </p:nvSpPr>
        <p:spPr>
          <a:xfrm>
            <a:off x="1793307" y="3198578"/>
            <a:ext cx="441569" cy="523220"/>
          </a:xfrm>
          <a:prstGeom prst="rect">
            <a:avLst/>
          </a:prstGeom>
          <a:noFill/>
        </p:spPr>
        <p:txBody>
          <a:bodyPr wrap="square" rtlCol="0">
            <a:spAutoFit/>
          </a:bodyPr>
          <a:lstStyle/>
          <a:p>
            <a:r>
              <a:rPr lang="en-US" sz="2800" dirty="0" smtClean="0"/>
              <a:t>&lt;</a:t>
            </a:r>
            <a:endParaRPr lang="en-US" sz="2800" dirty="0"/>
          </a:p>
        </p:txBody>
      </p:sp>
      <p:sp>
        <p:nvSpPr>
          <p:cNvPr id="31" name="TextBox 30"/>
          <p:cNvSpPr txBox="1"/>
          <p:nvPr/>
        </p:nvSpPr>
        <p:spPr>
          <a:xfrm>
            <a:off x="4379548" y="3257731"/>
            <a:ext cx="441569" cy="523220"/>
          </a:xfrm>
          <a:prstGeom prst="rect">
            <a:avLst/>
          </a:prstGeom>
          <a:noFill/>
        </p:spPr>
        <p:txBody>
          <a:bodyPr wrap="square" rtlCol="0">
            <a:spAutoFit/>
          </a:bodyPr>
          <a:lstStyle/>
          <a:p>
            <a:r>
              <a:rPr lang="en-US" sz="2800" dirty="0" smtClean="0"/>
              <a:t>&lt;</a:t>
            </a:r>
            <a:endParaRPr lang="en-US" sz="2800" dirty="0"/>
          </a:p>
        </p:txBody>
      </p:sp>
      <p:sp>
        <p:nvSpPr>
          <p:cNvPr id="32" name="TextBox 31"/>
          <p:cNvSpPr txBox="1"/>
          <p:nvPr/>
        </p:nvSpPr>
        <p:spPr>
          <a:xfrm>
            <a:off x="3691737" y="4281105"/>
            <a:ext cx="441569" cy="523220"/>
          </a:xfrm>
          <a:prstGeom prst="rect">
            <a:avLst/>
          </a:prstGeom>
          <a:noFill/>
        </p:spPr>
        <p:txBody>
          <a:bodyPr wrap="square" rtlCol="0">
            <a:spAutoFit/>
          </a:bodyPr>
          <a:lstStyle/>
          <a:p>
            <a:r>
              <a:rPr lang="en-US" sz="2800" dirty="0" smtClean="0"/>
              <a:t>&lt;</a:t>
            </a:r>
            <a:endParaRPr lang="en-US" sz="2800" dirty="0"/>
          </a:p>
        </p:txBody>
      </p:sp>
      <p:sp>
        <p:nvSpPr>
          <p:cNvPr id="33" name="TextBox 32"/>
          <p:cNvSpPr txBox="1"/>
          <p:nvPr/>
        </p:nvSpPr>
        <p:spPr>
          <a:xfrm>
            <a:off x="2816990" y="4290742"/>
            <a:ext cx="441569" cy="523220"/>
          </a:xfrm>
          <a:prstGeom prst="rect">
            <a:avLst/>
          </a:prstGeom>
          <a:noFill/>
        </p:spPr>
        <p:txBody>
          <a:bodyPr wrap="square" rtlCol="0">
            <a:spAutoFit/>
          </a:bodyPr>
          <a:lstStyle/>
          <a:p>
            <a:r>
              <a:rPr lang="en-US" sz="2800" dirty="0" smtClean="0"/>
              <a:t>&gt;</a:t>
            </a:r>
            <a:endParaRPr lang="en-US" sz="2800" dirty="0"/>
          </a:p>
        </p:txBody>
      </p:sp>
      <p:sp>
        <p:nvSpPr>
          <p:cNvPr id="34" name="TextBox 33"/>
          <p:cNvSpPr txBox="1"/>
          <p:nvPr/>
        </p:nvSpPr>
        <p:spPr>
          <a:xfrm>
            <a:off x="983666" y="4290742"/>
            <a:ext cx="441569" cy="523220"/>
          </a:xfrm>
          <a:prstGeom prst="rect">
            <a:avLst/>
          </a:prstGeom>
          <a:noFill/>
        </p:spPr>
        <p:txBody>
          <a:bodyPr wrap="square" rtlCol="0">
            <a:spAutoFit/>
          </a:bodyPr>
          <a:lstStyle/>
          <a:p>
            <a:r>
              <a:rPr lang="en-US" sz="2800" dirty="0" smtClean="0"/>
              <a:t>&lt;</a:t>
            </a:r>
            <a:endParaRPr lang="en-US" sz="2800" dirty="0"/>
          </a:p>
        </p:txBody>
      </p:sp>
      <p:sp>
        <p:nvSpPr>
          <p:cNvPr id="35" name="TextBox 34"/>
          <p:cNvSpPr txBox="1"/>
          <p:nvPr/>
        </p:nvSpPr>
        <p:spPr>
          <a:xfrm>
            <a:off x="776539" y="3236523"/>
            <a:ext cx="441569" cy="523220"/>
          </a:xfrm>
          <a:prstGeom prst="rect">
            <a:avLst/>
          </a:prstGeom>
          <a:noFill/>
        </p:spPr>
        <p:txBody>
          <a:bodyPr wrap="square" rtlCol="0">
            <a:spAutoFit/>
          </a:bodyPr>
          <a:lstStyle/>
          <a:p>
            <a:r>
              <a:rPr lang="en-US" sz="2800" dirty="0" smtClean="0"/>
              <a:t>&gt;</a:t>
            </a:r>
            <a:endParaRPr lang="en-US" sz="2800" dirty="0"/>
          </a:p>
        </p:txBody>
      </p:sp>
      <p:sp>
        <p:nvSpPr>
          <p:cNvPr id="36" name="TextBox 35"/>
          <p:cNvSpPr txBox="1"/>
          <p:nvPr/>
        </p:nvSpPr>
        <p:spPr>
          <a:xfrm>
            <a:off x="1555222" y="4240280"/>
            <a:ext cx="441569" cy="523220"/>
          </a:xfrm>
          <a:prstGeom prst="rect">
            <a:avLst/>
          </a:prstGeom>
          <a:noFill/>
        </p:spPr>
        <p:txBody>
          <a:bodyPr wrap="square" rtlCol="0">
            <a:spAutoFit/>
          </a:bodyPr>
          <a:lstStyle/>
          <a:p>
            <a:r>
              <a:rPr lang="en-US" sz="2800" dirty="0" smtClean="0"/>
              <a:t>&gt;</a:t>
            </a:r>
            <a:endParaRPr lang="en-US" sz="2800" dirty="0"/>
          </a:p>
        </p:txBody>
      </p:sp>
      <p:sp>
        <p:nvSpPr>
          <p:cNvPr id="37" name="TextBox 36"/>
          <p:cNvSpPr txBox="1"/>
          <p:nvPr/>
        </p:nvSpPr>
        <p:spPr>
          <a:xfrm>
            <a:off x="3279309" y="3284064"/>
            <a:ext cx="441569" cy="523220"/>
          </a:xfrm>
          <a:prstGeom prst="rect">
            <a:avLst/>
          </a:prstGeom>
          <a:noFill/>
        </p:spPr>
        <p:txBody>
          <a:bodyPr wrap="square" rtlCol="0">
            <a:spAutoFit/>
          </a:bodyPr>
          <a:lstStyle/>
          <a:p>
            <a:r>
              <a:rPr lang="en-US" sz="2800" dirty="0" smtClean="0"/>
              <a:t>&gt;</a:t>
            </a:r>
            <a:endParaRPr lang="en-US" sz="2800" dirty="0"/>
          </a:p>
        </p:txBody>
      </p:sp>
      <p:sp>
        <p:nvSpPr>
          <p:cNvPr id="38" name="Rectangle 37"/>
          <p:cNvSpPr/>
          <p:nvPr/>
        </p:nvSpPr>
        <p:spPr>
          <a:xfrm>
            <a:off x="8086139" y="1849718"/>
            <a:ext cx="1257044" cy="554285"/>
          </a:xfrm>
          <a:prstGeom prst="rect">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Fred</a:t>
            </a:r>
            <a:endParaRPr lang="en-US" sz="3200" dirty="0"/>
          </a:p>
        </p:txBody>
      </p:sp>
      <p:sp>
        <p:nvSpPr>
          <p:cNvPr id="39" name="Rectangle 38"/>
          <p:cNvSpPr/>
          <p:nvPr/>
        </p:nvSpPr>
        <p:spPr>
          <a:xfrm>
            <a:off x="6742707" y="275887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Dan</a:t>
            </a:r>
            <a:endParaRPr lang="en-US" sz="3200" dirty="0"/>
          </a:p>
        </p:txBody>
      </p:sp>
      <p:sp>
        <p:nvSpPr>
          <p:cNvPr id="40" name="Rectangle 39"/>
          <p:cNvSpPr/>
          <p:nvPr/>
        </p:nvSpPr>
        <p:spPr>
          <a:xfrm>
            <a:off x="10105014" y="2812311"/>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Mary</a:t>
            </a:r>
            <a:endParaRPr lang="en-US" sz="3200" dirty="0"/>
          </a:p>
        </p:txBody>
      </p:sp>
      <p:sp>
        <p:nvSpPr>
          <p:cNvPr id="41" name="Rectangle 40"/>
          <p:cNvSpPr/>
          <p:nvPr/>
        </p:nvSpPr>
        <p:spPr>
          <a:xfrm>
            <a:off x="5850081" y="3735686"/>
            <a:ext cx="948849"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Alan</a:t>
            </a:r>
            <a:endParaRPr lang="en-US" sz="3200" dirty="0"/>
          </a:p>
        </p:txBody>
      </p:sp>
      <p:sp>
        <p:nvSpPr>
          <p:cNvPr id="42" name="Rectangle 41"/>
          <p:cNvSpPr/>
          <p:nvPr/>
        </p:nvSpPr>
        <p:spPr>
          <a:xfrm>
            <a:off x="7769381" y="373568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Eve</a:t>
            </a:r>
            <a:endParaRPr lang="en-US" sz="3200" dirty="0"/>
          </a:p>
        </p:txBody>
      </p:sp>
      <p:sp>
        <p:nvSpPr>
          <p:cNvPr id="43" name="Rectangle 42"/>
          <p:cNvSpPr/>
          <p:nvPr/>
        </p:nvSpPr>
        <p:spPr>
          <a:xfrm>
            <a:off x="11130685" y="3776780"/>
            <a:ext cx="806423"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Sue</a:t>
            </a:r>
            <a:endParaRPr lang="en-US" sz="3200" dirty="0"/>
          </a:p>
        </p:txBody>
      </p:sp>
      <p:sp>
        <p:nvSpPr>
          <p:cNvPr id="44" name="Rectangle 43"/>
          <p:cNvSpPr/>
          <p:nvPr/>
        </p:nvSpPr>
        <p:spPr>
          <a:xfrm>
            <a:off x="9397765" y="3776780"/>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Kate</a:t>
            </a:r>
            <a:endParaRPr lang="en-US" sz="3200" dirty="0"/>
          </a:p>
        </p:txBody>
      </p:sp>
      <p:sp>
        <p:nvSpPr>
          <p:cNvPr id="45" name="Rectangle 44"/>
          <p:cNvSpPr/>
          <p:nvPr/>
        </p:nvSpPr>
        <p:spPr>
          <a:xfrm>
            <a:off x="7309823" y="4798446"/>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Eric</a:t>
            </a:r>
            <a:endParaRPr lang="en-US" sz="3200" dirty="0"/>
          </a:p>
        </p:txBody>
      </p:sp>
      <p:sp>
        <p:nvSpPr>
          <p:cNvPr id="46" name="Rectangle 45"/>
          <p:cNvSpPr/>
          <p:nvPr/>
        </p:nvSpPr>
        <p:spPr>
          <a:xfrm>
            <a:off x="5975065" y="4804780"/>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Bill</a:t>
            </a:r>
            <a:endParaRPr lang="en-US" sz="3200" dirty="0"/>
          </a:p>
        </p:txBody>
      </p:sp>
      <p:sp>
        <p:nvSpPr>
          <p:cNvPr id="47" name="Rectangle 46"/>
          <p:cNvSpPr/>
          <p:nvPr/>
        </p:nvSpPr>
        <p:spPr>
          <a:xfrm>
            <a:off x="8740102" y="4788613"/>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Greg</a:t>
            </a:r>
            <a:endParaRPr lang="en-US" sz="3200" dirty="0"/>
          </a:p>
        </p:txBody>
      </p:sp>
      <p:cxnSp>
        <p:nvCxnSpPr>
          <p:cNvPr id="48" name="Straight Arrow Connector 47"/>
          <p:cNvCxnSpPr>
            <a:stCxn id="38" idx="2"/>
            <a:endCxn id="39" idx="0"/>
          </p:cNvCxnSpPr>
          <p:nvPr/>
        </p:nvCxnSpPr>
        <p:spPr>
          <a:xfrm flipH="1">
            <a:off x="7371229" y="2404003"/>
            <a:ext cx="1343432" cy="3548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42" idx="2"/>
            <a:endCxn id="45" idx="0"/>
          </p:cNvCxnSpPr>
          <p:nvPr/>
        </p:nvCxnSpPr>
        <p:spPr>
          <a:xfrm flipH="1">
            <a:off x="7938345" y="4289971"/>
            <a:ext cx="459558" cy="50847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8" idx="2"/>
            <a:endCxn id="40" idx="0"/>
          </p:cNvCxnSpPr>
          <p:nvPr/>
        </p:nvCxnSpPr>
        <p:spPr>
          <a:xfrm>
            <a:off x="8714661" y="2404003"/>
            <a:ext cx="2018875" cy="40830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2"/>
            <a:endCxn id="41" idx="0"/>
          </p:cNvCxnSpPr>
          <p:nvPr/>
        </p:nvCxnSpPr>
        <p:spPr>
          <a:xfrm flipH="1">
            <a:off x="6324506" y="3313161"/>
            <a:ext cx="1046723" cy="4225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9" idx="2"/>
            <a:endCxn id="42" idx="0"/>
          </p:cNvCxnSpPr>
          <p:nvPr/>
        </p:nvCxnSpPr>
        <p:spPr>
          <a:xfrm>
            <a:off x="7371229" y="3313161"/>
            <a:ext cx="1026674" cy="4225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1" idx="2"/>
            <a:endCxn id="46" idx="0"/>
          </p:cNvCxnSpPr>
          <p:nvPr/>
        </p:nvCxnSpPr>
        <p:spPr>
          <a:xfrm>
            <a:off x="6324506" y="4289971"/>
            <a:ext cx="279081" cy="5148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0" idx="2"/>
            <a:endCxn id="44" idx="0"/>
          </p:cNvCxnSpPr>
          <p:nvPr/>
        </p:nvCxnSpPr>
        <p:spPr>
          <a:xfrm flipH="1">
            <a:off x="10026287" y="3366596"/>
            <a:ext cx="707249" cy="4101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2"/>
            <a:endCxn id="43" idx="0"/>
          </p:cNvCxnSpPr>
          <p:nvPr/>
        </p:nvCxnSpPr>
        <p:spPr>
          <a:xfrm>
            <a:off x="10733536" y="3366596"/>
            <a:ext cx="800361" cy="4101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4" idx="2"/>
            <a:endCxn id="47" idx="0"/>
          </p:cNvCxnSpPr>
          <p:nvPr/>
        </p:nvCxnSpPr>
        <p:spPr>
          <a:xfrm flipH="1">
            <a:off x="9368624" y="4331065"/>
            <a:ext cx="657663" cy="4575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7" name="Rectangle 56"/>
          <p:cNvSpPr/>
          <p:nvPr/>
        </p:nvSpPr>
        <p:spPr>
          <a:xfrm>
            <a:off x="10328928" y="4781651"/>
            <a:ext cx="1257044" cy="554285"/>
          </a:xfrm>
          <a:prstGeom prst="rect">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smtClean="0"/>
              <a:t>Len</a:t>
            </a:r>
            <a:endParaRPr lang="en-US" sz="3200" dirty="0"/>
          </a:p>
        </p:txBody>
      </p:sp>
      <p:cxnSp>
        <p:nvCxnSpPr>
          <p:cNvPr id="58" name="Straight Arrow Connector 57"/>
          <p:cNvCxnSpPr>
            <a:stCxn id="44" idx="2"/>
            <a:endCxn id="57" idx="0"/>
          </p:cNvCxnSpPr>
          <p:nvPr/>
        </p:nvCxnSpPr>
        <p:spPr>
          <a:xfrm>
            <a:off x="10026287" y="4331065"/>
            <a:ext cx="931163" cy="45058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7424270" y="2178164"/>
            <a:ext cx="441569" cy="523220"/>
          </a:xfrm>
          <a:prstGeom prst="rect">
            <a:avLst/>
          </a:prstGeom>
          <a:noFill/>
        </p:spPr>
        <p:txBody>
          <a:bodyPr wrap="square" rtlCol="0">
            <a:spAutoFit/>
          </a:bodyPr>
          <a:lstStyle/>
          <a:p>
            <a:r>
              <a:rPr lang="en-US" sz="2800" dirty="0" smtClean="0"/>
              <a:t>&gt;</a:t>
            </a:r>
            <a:endParaRPr lang="en-US" sz="2800" dirty="0"/>
          </a:p>
        </p:txBody>
      </p:sp>
      <p:sp>
        <p:nvSpPr>
          <p:cNvPr id="60" name="TextBox 59"/>
          <p:cNvSpPr txBox="1"/>
          <p:nvPr/>
        </p:nvSpPr>
        <p:spPr>
          <a:xfrm>
            <a:off x="9541442" y="2138282"/>
            <a:ext cx="441569" cy="523220"/>
          </a:xfrm>
          <a:prstGeom prst="rect">
            <a:avLst/>
          </a:prstGeom>
          <a:noFill/>
        </p:spPr>
        <p:txBody>
          <a:bodyPr wrap="square" rtlCol="0">
            <a:spAutoFit/>
          </a:bodyPr>
          <a:lstStyle/>
          <a:p>
            <a:r>
              <a:rPr lang="en-US" sz="2800" dirty="0" smtClean="0"/>
              <a:t>&lt;</a:t>
            </a:r>
            <a:endParaRPr lang="en-US" sz="2800" dirty="0"/>
          </a:p>
        </p:txBody>
      </p:sp>
      <p:sp>
        <p:nvSpPr>
          <p:cNvPr id="61" name="TextBox 60"/>
          <p:cNvSpPr txBox="1"/>
          <p:nvPr/>
        </p:nvSpPr>
        <p:spPr>
          <a:xfrm>
            <a:off x="7861520" y="3197815"/>
            <a:ext cx="441569" cy="523220"/>
          </a:xfrm>
          <a:prstGeom prst="rect">
            <a:avLst/>
          </a:prstGeom>
          <a:noFill/>
        </p:spPr>
        <p:txBody>
          <a:bodyPr wrap="square" rtlCol="0">
            <a:spAutoFit/>
          </a:bodyPr>
          <a:lstStyle/>
          <a:p>
            <a:r>
              <a:rPr lang="en-US" sz="2800" dirty="0" smtClean="0"/>
              <a:t>&lt;</a:t>
            </a:r>
            <a:endParaRPr lang="en-US" sz="2800" dirty="0"/>
          </a:p>
        </p:txBody>
      </p:sp>
      <p:sp>
        <p:nvSpPr>
          <p:cNvPr id="62" name="TextBox 61"/>
          <p:cNvSpPr txBox="1"/>
          <p:nvPr/>
        </p:nvSpPr>
        <p:spPr>
          <a:xfrm>
            <a:off x="9969351" y="3247245"/>
            <a:ext cx="441569" cy="523220"/>
          </a:xfrm>
          <a:prstGeom prst="rect">
            <a:avLst/>
          </a:prstGeom>
          <a:noFill/>
        </p:spPr>
        <p:txBody>
          <a:bodyPr wrap="square" rtlCol="0">
            <a:spAutoFit/>
          </a:bodyPr>
          <a:lstStyle/>
          <a:p>
            <a:r>
              <a:rPr lang="en-US" sz="2800" dirty="0" smtClean="0"/>
              <a:t>&gt;</a:t>
            </a:r>
            <a:endParaRPr lang="en-US" sz="2800" dirty="0"/>
          </a:p>
        </p:txBody>
      </p:sp>
      <p:sp>
        <p:nvSpPr>
          <p:cNvPr id="63" name="TextBox 62"/>
          <p:cNvSpPr txBox="1"/>
          <p:nvPr/>
        </p:nvSpPr>
        <p:spPr>
          <a:xfrm>
            <a:off x="9267888" y="4281560"/>
            <a:ext cx="441569" cy="523220"/>
          </a:xfrm>
          <a:prstGeom prst="rect">
            <a:avLst/>
          </a:prstGeom>
          <a:noFill/>
        </p:spPr>
        <p:txBody>
          <a:bodyPr wrap="square" rtlCol="0">
            <a:spAutoFit/>
          </a:bodyPr>
          <a:lstStyle/>
          <a:p>
            <a:r>
              <a:rPr lang="en-US" sz="2800" dirty="0" smtClean="0"/>
              <a:t>&gt;</a:t>
            </a:r>
            <a:endParaRPr lang="en-US" sz="2800" dirty="0"/>
          </a:p>
        </p:txBody>
      </p:sp>
      <p:sp>
        <p:nvSpPr>
          <p:cNvPr id="64" name="TextBox 63"/>
          <p:cNvSpPr txBox="1"/>
          <p:nvPr/>
        </p:nvSpPr>
        <p:spPr>
          <a:xfrm>
            <a:off x="10602498" y="4265393"/>
            <a:ext cx="441569" cy="523220"/>
          </a:xfrm>
          <a:prstGeom prst="rect">
            <a:avLst/>
          </a:prstGeom>
          <a:noFill/>
        </p:spPr>
        <p:txBody>
          <a:bodyPr wrap="square" rtlCol="0">
            <a:spAutoFit/>
          </a:bodyPr>
          <a:lstStyle/>
          <a:p>
            <a:r>
              <a:rPr lang="en-US" sz="2800" dirty="0" smtClean="0"/>
              <a:t>&lt;</a:t>
            </a:r>
            <a:endParaRPr lang="en-US" sz="2800" dirty="0"/>
          </a:p>
        </p:txBody>
      </p:sp>
      <p:sp>
        <p:nvSpPr>
          <p:cNvPr id="65" name="TextBox 64"/>
          <p:cNvSpPr txBox="1"/>
          <p:nvPr/>
        </p:nvSpPr>
        <p:spPr>
          <a:xfrm>
            <a:off x="6487101" y="4297682"/>
            <a:ext cx="441569" cy="523220"/>
          </a:xfrm>
          <a:prstGeom prst="rect">
            <a:avLst/>
          </a:prstGeom>
          <a:noFill/>
        </p:spPr>
        <p:txBody>
          <a:bodyPr wrap="square" rtlCol="0">
            <a:spAutoFit/>
          </a:bodyPr>
          <a:lstStyle/>
          <a:p>
            <a:r>
              <a:rPr lang="en-US" sz="2800" dirty="0" smtClean="0"/>
              <a:t>&lt;</a:t>
            </a:r>
            <a:endParaRPr lang="en-US" sz="2800" dirty="0"/>
          </a:p>
        </p:txBody>
      </p:sp>
      <p:sp>
        <p:nvSpPr>
          <p:cNvPr id="66" name="TextBox 65"/>
          <p:cNvSpPr txBox="1"/>
          <p:nvPr/>
        </p:nvSpPr>
        <p:spPr>
          <a:xfrm>
            <a:off x="6307472" y="3197847"/>
            <a:ext cx="441569" cy="523220"/>
          </a:xfrm>
          <a:prstGeom prst="rect">
            <a:avLst/>
          </a:prstGeom>
          <a:noFill/>
        </p:spPr>
        <p:txBody>
          <a:bodyPr wrap="square" rtlCol="0">
            <a:spAutoFit/>
          </a:bodyPr>
          <a:lstStyle/>
          <a:p>
            <a:r>
              <a:rPr lang="en-US" sz="2800" dirty="0" smtClean="0"/>
              <a:t>&gt;</a:t>
            </a:r>
            <a:endParaRPr lang="en-US" sz="2800" dirty="0"/>
          </a:p>
        </p:txBody>
      </p:sp>
      <p:sp>
        <p:nvSpPr>
          <p:cNvPr id="67" name="TextBox 66"/>
          <p:cNvSpPr txBox="1"/>
          <p:nvPr/>
        </p:nvSpPr>
        <p:spPr>
          <a:xfrm>
            <a:off x="7621586" y="4258431"/>
            <a:ext cx="441569" cy="523220"/>
          </a:xfrm>
          <a:prstGeom prst="rect">
            <a:avLst/>
          </a:prstGeom>
          <a:noFill/>
        </p:spPr>
        <p:txBody>
          <a:bodyPr wrap="square" rtlCol="0">
            <a:spAutoFit/>
          </a:bodyPr>
          <a:lstStyle/>
          <a:p>
            <a:r>
              <a:rPr lang="en-US" sz="2800" dirty="0" smtClean="0"/>
              <a:t>&gt;</a:t>
            </a:r>
            <a:endParaRPr lang="en-US" sz="2800" dirty="0"/>
          </a:p>
        </p:txBody>
      </p:sp>
      <p:sp>
        <p:nvSpPr>
          <p:cNvPr id="68" name="TextBox 67"/>
          <p:cNvSpPr txBox="1"/>
          <p:nvPr/>
        </p:nvSpPr>
        <p:spPr>
          <a:xfrm>
            <a:off x="11291829" y="3259756"/>
            <a:ext cx="441569" cy="523220"/>
          </a:xfrm>
          <a:prstGeom prst="rect">
            <a:avLst/>
          </a:prstGeom>
          <a:noFill/>
        </p:spPr>
        <p:txBody>
          <a:bodyPr wrap="square" rtlCol="0">
            <a:spAutoFit/>
          </a:bodyPr>
          <a:lstStyle/>
          <a:p>
            <a:r>
              <a:rPr lang="en-US" sz="2800" dirty="0" smtClean="0"/>
              <a:t>&lt;</a:t>
            </a:r>
            <a:endParaRPr lang="en-US" sz="2800" dirty="0"/>
          </a:p>
        </p:txBody>
      </p:sp>
      <p:sp>
        <p:nvSpPr>
          <p:cNvPr id="69" name="Left Arrow 68"/>
          <p:cNvSpPr/>
          <p:nvPr/>
        </p:nvSpPr>
        <p:spPr>
          <a:xfrm>
            <a:off x="3019897" y="1722051"/>
            <a:ext cx="1576886" cy="770900"/>
          </a:xfrm>
          <a:prstGeom prst="leftArrow">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r"/>
            <a:r>
              <a:rPr lang="en-US" sz="2000" dirty="0" smtClean="0"/>
              <a:t>Integer Key</a:t>
            </a:r>
            <a:endParaRPr lang="en-US" sz="2000" dirty="0"/>
          </a:p>
        </p:txBody>
      </p:sp>
      <p:sp>
        <p:nvSpPr>
          <p:cNvPr id="70" name="Right Arrow 69"/>
          <p:cNvSpPr/>
          <p:nvPr/>
        </p:nvSpPr>
        <p:spPr>
          <a:xfrm>
            <a:off x="6679373" y="1714480"/>
            <a:ext cx="1406765" cy="758746"/>
          </a:xfrm>
          <a:prstGeom prst="rightArrow">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2000" dirty="0" smtClean="0"/>
              <a:t>String Key</a:t>
            </a:r>
            <a:endParaRPr lang="en-US" sz="2000" dirty="0"/>
          </a:p>
        </p:txBody>
      </p:sp>
      <p:sp>
        <p:nvSpPr>
          <p:cNvPr id="71" name="Rectangle 70"/>
          <p:cNvSpPr/>
          <p:nvPr/>
        </p:nvSpPr>
        <p:spPr>
          <a:xfrm>
            <a:off x="374110"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43</a:t>
            </a:r>
            <a:endParaRPr lang="en-US" dirty="0"/>
          </a:p>
        </p:txBody>
      </p:sp>
      <p:sp>
        <p:nvSpPr>
          <p:cNvPr id="72" name="Rectangle 71"/>
          <p:cNvSpPr/>
          <p:nvPr/>
        </p:nvSpPr>
        <p:spPr>
          <a:xfrm>
            <a:off x="1317909"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31</a:t>
            </a:r>
            <a:endParaRPr lang="en-US" dirty="0"/>
          </a:p>
        </p:txBody>
      </p:sp>
      <p:sp>
        <p:nvSpPr>
          <p:cNvPr id="73" name="Rectangle 72"/>
          <p:cNvSpPr/>
          <p:nvPr/>
        </p:nvSpPr>
        <p:spPr>
          <a:xfrm>
            <a:off x="2261569"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64</a:t>
            </a:r>
            <a:endParaRPr lang="en-US" dirty="0"/>
          </a:p>
        </p:txBody>
      </p:sp>
      <p:sp>
        <p:nvSpPr>
          <p:cNvPr id="74" name="Rectangle 73"/>
          <p:cNvSpPr/>
          <p:nvPr/>
        </p:nvSpPr>
        <p:spPr>
          <a:xfrm>
            <a:off x="3195902"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a:t>
            </a:r>
            <a:endParaRPr lang="en-US" dirty="0"/>
          </a:p>
        </p:txBody>
      </p:sp>
      <p:sp>
        <p:nvSpPr>
          <p:cNvPr id="75" name="Rectangle 74"/>
          <p:cNvSpPr/>
          <p:nvPr/>
        </p:nvSpPr>
        <p:spPr>
          <a:xfrm>
            <a:off x="4133306"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20</a:t>
            </a:r>
            <a:endParaRPr lang="en-US" dirty="0"/>
          </a:p>
        </p:txBody>
      </p:sp>
      <p:sp>
        <p:nvSpPr>
          <p:cNvPr id="76" name="Rectangle 75"/>
          <p:cNvSpPr/>
          <p:nvPr/>
        </p:nvSpPr>
        <p:spPr>
          <a:xfrm>
            <a:off x="5077913"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89</a:t>
            </a:r>
            <a:endParaRPr lang="en-US" dirty="0"/>
          </a:p>
        </p:txBody>
      </p:sp>
      <p:sp>
        <p:nvSpPr>
          <p:cNvPr id="77" name="Rectangle 76"/>
          <p:cNvSpPr/>
          <p:nvPr/>
        </p:nvSpPr>
        <p:spPr>
          <a:xfrm>
            <a:off x="6022366"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56</a:t>
            </a:r>
            <a:endParaRPr lang="en-US" dirty="0"/>
          </a:p>
        </p:txBody>
      </p:sp>
      <p:sp>
        <p:nvSpPr>
          <p:cNvPr id="78" name="Rectangle 77"/>
          <p:cNvSpPr/>
          <p:nvPr/>
        </p:nvSpPr>
        <p:spPr>
          <a:xfrm>
            <a:off x="6966026"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47</a:t>
            </a:r>
            <a:endParaRPr lang="en-US" dirty="0"/>
          </a:p>
        </p:txBody>
      </p:sp>
      <p:sp>
        <p:nvSpPr>
          <p:cNvPr id="79" name="Rectangle 78"/>
          <p:cNvSpPr/>
          <p:nvPr/>
        </p:nvSpPr>
        <p:spPr>
          <a:xfrm>
            <a:off x="7900359"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33</a:t>
            </a:r>
            <a:endParaRPr lang="en-US" dirty="0"/>
          </a:p>
        </p:txBody>
      </p:sp>
      <p:sp>
        <p:nvSpPr>
          <p:cNvPr id="80" name="Rectangle 79"/>
          <p:cNvSpPr/>
          <p:nvPr/>
        </p:nvSpPr>
        <p:spPr>
          <a:xfrm>
            <a:off x="8837763"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28</a:t>
            </a:r>
            <a:endParaRPr lang="en-US" dirty="0"/>
          </a:p>
        </p:txBody>
      </p:sp>
      <p:sp>
        <p:nvSpPr>
          <p:cNvPr id="81" name="Rectangle 80"/>
          <p:cNvSpPr/>
          <p:nvPr/>
        </p:nvSpPr>
        <p:spPr>
          <a:xfrm>
            <a:off x="9782370" y="965324"/>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59</a:t>
            </a:r>
            <a:endParaRPr lang="en-US" dirty="0"/>
          </a:p>
        </p:txBody>
      </p:sp>
      <p:sp>
        <p:nvSpPr>
          <p:cNvPr id="82" name="Rectangle 81"/>
          <p:cNvSpPr/>
          <p:nvPr/>
        </p:nvSpPr>
        <p:spPr>
          <a:xfrm>
            <a:off x="374025"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Fred</a:t>
            </a:r>
            <a:endParaRPr lang="en-US" dirty="0"/>
          </a:p>
        </p:txBody>
      </p:sp>
      <p:sp>
        <p:nvSpPr>
          <p:cNvPr id="83" name="Rectangle 82"/>
          <p:cNvSpPr/>
          <p:nvPr/>
        </p:nvSpPr>
        <p:spPr>
          <a:xfrm>
            <a:off x="1317824"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Mary</a:t>
            </a:r>
            <a:endParaRPr lang="en-US" dirty="0"/>
          </a:p>
        </p:txBody>
      </p:sp>
      <p:sp>
        <p:nvSpPr>
          <p:cNvPr id="84" name="Rectangle 83"/>
          <p:cNvSpPr/>
          <p:nvPr/>
        </p:nvSpPr>
        <p:spPr>
          <a:xfrm>
            <a:off x="2261484"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Kate</a:t>
            </a:r>
            <a:endParaRPr lang="en-US" dirty="0"/>
          </a:p>
        </p:txBody>
      </p:sp>
      <p:sp>
        <p:nvSpPr>
          <p:cNvPr id="85" name="Rectangle 84"/>
          <p:cNvSpPr/>
          <p:nvPr/>
        </p:nvSpPr>
        <p:spPr>
          <a:xfrm>
            <a:off x="3195817"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Dan</a:t>
            </a:r>
            <a:endParaRPr lang="en-US" dirty="0"/>
          </a:p>
        </p:txBody>
      </p:sp>
      <p:sp>
        <p:nvSpPr>
          <p:cNvPr id="86" name="Rectangle 85"/>
          <p:cNvSpPr/>
          <p:nvPr/>
        </p:nvSpPr>
        <p:spPr>
          <a:xfrm>
            <a:off x="4133221"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Len</a:t>
            </a:r>
            <a:endParaRPr lang="en-US" dirty="0"/>
          </a:p>
        </p:txBody>
      </p:sp>
      <p:sp>
        <p:nvSpPr>
          <p:cNvPr id="87" name="Rectangle 86"/>
          <p:cNvSpPr/>
          <p:nvPr/>
        </p:nvSpPr>
        <p:spPr>
          <a:xfrm>
            <a:off x="5077828"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Alan</a:t>
            </a:r>
            <a:endParaRPr lang="en-US" dirty="0"/>
          </a:p>
        </p:txBody>
      </p:sp>
      <p:sp>
        <p:nvSpPr>
          <p:cNvPr id="88" name="Rectangle 87"/>
          <p:cNvSpPr/>
          <p:nvPr/>
        </p:nvSpPr>
        <p:spPr>
          <a:xfrm>
            <a:off x="6022281"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Eve</a:t>
            </a:r>
            <a:endParaRPr lang="en-US" dirty="0"/>
          </a:p>
        </p:txBody>
      </p:sp>
      <p:sp>
        <p:nvSpPr>
          <p:cNvPr id="89" name="Rectangle 88"/>
          <p:cNvSpPr/>
          <p:nvPr/>
        </p:nvSpPr>
        <p:spPr>
          <a:xfrm>
            <a:off x="6965941"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Bill</a:t>
            </a:r>
            <a:endParaRPr lang="en-US" dirty="0"/>
          </a:p>
        </p:txBody>
      </p:sp>
      <p:sp>
        <p:nvSpPr>
          <p:cNvPr id="90" name="Rectangle 89"/>
          <p:cNvSpPr/>
          <p:nvPr/>
        </p:nvSpPr>
        <p:spPr>
          <a:xfrm>
            <a:off x="7900274"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Sue</a:t>
            </a:r>
            <a:endParaRPr lang="en-US" dirty="0"/>
          </a:p>
        </p:txBody>
      </p:sp>
      <p:sp>
        <p:nvSpPr>
          <p:cNvPr id="91" name="Rectangle 90"/>
          <p:cNvSpPr/>
          <p:nvPr/>
        </p:nvSpPr>
        <p:spPr>
          <a:xfrm>
            <a:off x="8837678"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Greg</a:t>
            </a:r>
            <a:endParaRPr lang="en-US" dirty="0"/>
          </a:p>
        </p:txBody>
      </p:sp>
      <p:sp>
        <p:nvSpPr>
          <p:cNvPr id="92" name="Rectangle 91"/>
          <p:cNvSpPr/>
          <p:nvPr/>
        </p:nvSpPr>
        <p:spPr>
          <a:xfrm>
            <a:off x="9782285" y="963566"/>
            <a:ext cx="945222" cy="400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Eric</a:t>
            </a:r>
            <a:endParaRPr lang="en-US" dirty="0"/>
          </a:p>
        </p:txBody>
      </p:sp>
    </p:spTree>
    <p:extLst>
      <p:ext uri="{BB962C8B-B14F-4D97-AF65-F5344CB8AC3E}">
        <p14:creationId xmlns:p14="http://schemas.microsoft.com/office/powerpoint/2010/main" val="329319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1"/>
                                        </p:tgtEl>
                                        <p:attrNameLst>
                                          <p:attrName>fillcolor</p:attrName>
                                        </p:attrNameLst>
                                      </p:cBhvr>
                                      <p:to>
                                        <p:clrVal>
                                          <a:srgbClr val="00B050"/>
                                        </p:clrVal>
                                      </p:to>
                                    </p:set>
                                    <p:set>
                                      <p:cBhvr>
                                        <p:cTn id="31" dur="indefinite"/>
                                        <p:tgtEl>
                                          <p:spTgt spid="71"/>
                                        </p:tgtEl>
                                        <p:attrNameLst>
                                          <p:attrName>fill.type</p:attrName>
                                        </p:attrNameLst>
                                      </p:cBhvr>
                                      <p:to>
                                        <p:strVal val="solid"/>
                                      </p:to>
                                    </p:set>
                                    <p:set>
                                      <p:cBhvr>
                                        <p:cTn id="32" dur="indefinite"/>
                                        <p:tgtEl>
                                          <p:spTgt spid="7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par>
                          <p:cTn id="37" fill="hold">
                            <p:stCondLst>
                              <p:cond delay="0"/>
                            </p:stCondLst>
                            <p:childTnLst>
                              <p:par>
                                <p:cTn id="38" presetID="22" presetClass="entr" presetSubtype="2" fill="hold" grpId="0" nodeType="afterEffect">
                                  <p:stCondLst>
                                    <p:cond delay="250"/>
                                  </p:stCondLst>
                                  <p:childTnLst>
                                    <p:set>
                                      <p:cBhvr>
                                        <p:cTn id="39" dur="1" fill="hold">
                                          <p:stCondLst>
                                            <p:cond delay="0"/>
                                          </p:stCondLst>
                                        </p:cTn>
                                        <p:tgtEl>
                                          <p:spTgt spid="69"/>
                                        </p:tgtEl>
                                        <p:attrNameLst>
                                          <p:attrName>style.visibility</p:attrName>
                                        </p:attrNameLst>
                                      </p:cBhvr>
                                      <p:to>
                                        <p:strVal val="visible"/>
                                      </p:to>
                                    </p:set>
                                    <p:animEffect transition="in" filter="wipe(right)">
                                      <p:cBhvr>
                                        <p:cTn id="40" dur="500"/>
                                        <p:tgtEl>
                                          <p:spTgt spid="6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72"/>
                                        </p:tgtEl>
                                        <p:attrNameLst>
                                          <p:attrName>fillcolor</p:attrName>
                                        </p:attrNameLst>
                                      </p:cBhvr>
                                      <p:to>
                                        <p:clrVal>
                                          <a:srgbClr val="00B050"/>
                                        </p:clrVal>
                                      </p:to>
                                    </p:set>
                                    <p:set>
                                      <p:cBhvr>
                                        <p:cTn id="45" dur="indefinite"/>
                                        <p:tgtEl>
                                          <p:spTgt spid="72"/>
                                        </p:tgtEl>
                                        <p:attrNameLst>
                                          <p:attrName>fill.type</p:attrName>
                                        </p:attrNameLst>
                                      </p:cBhvr>
                                      <p:to>
                                        <p:strVal val="solid"/>
                                      </p:to>
                                    </p:set>
                                    <p:set>
                                      <p:cBhvr>
                                        <p:cTn id="46" dur="indefinite"/>
                                        <p:tgtEl>
                                          <p:spTgt spid="72"/>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8"/>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3"/>
                                        </p:tgtEl>
                                        <p:attrNameLst>
                                          <p:attrName>fillcolor</p:attrName>
                                        </p:attrNameLst>
                                      </p:cBhvr>
                                      <p:to>
                                        <p:clrVal>
                                          <a:srgbClr val="00B050"/>
                                        </p:clrVal>
                                      </p:to>
                                    </p:set>
                                    <p:set>
                                      <p:cBhvr>
                                        <p:cTn id="65" dur="indefinite"/>
                                        <p:tgtEl>
                                          <p:spTgt spid="73"/>
                                        </p:tgtEl>
                                        <p:attrNameLst>
                                          <p:attrName>fill.type</p:attrName>
                                        </p:attrNameLst>
                                      </p:cBhvr>
                                      <p:to>
                                        <p:strVal val="solid"/>
                                      </p:to>
                                    </p:set>
                                    <p:set>
                                      <p:cBhvr>
                                        <p:cTn id="66" dur="indefinite"/>
                                        <p:tgtEl>
                                          <p:spTgt spid="73"/>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1" nodeType="clickEffect">
                                  <p:stCondLst>
                                    <p:cond delay="0"/>
                                  </p:stCondLst>
                                  <p:childTnLst>
                                    <p:set>
                                      <p:cBhvr>
                                        <p:cTn id="84" dur="indefinite"/>
                                        <p:tgtEl>
                                          <p:spTgt spid="74"/>
                                        </p:tgtEl>
                                        <p:attrNameLst>
                                          <p:attrName>fillcolor</p:attrName>
                                        </p:attrNameLst>
                                      </p:cBhvr>
                                      <p:to>
                                        <p:clrVal>
                                          <a:srgbClr val="00B050"/>
                                        </p:clrVal>
                                      </p:to>
                                    </p:set>
                                    <p:set>
                                      <p:cBhvr>
                                        <p:cTn id="85" dur="indefinite"/>
                                        <p:tgtEl>
                                          <p:spTgt spid="74"/>
                                        </p:tgtEl>
                                        <p:attrNameLst>
                                          <p:attrName>fill.type</p:attrName>
                                        </p:attrNameLst>
                                      </p:cBhvr>
                                      <p:to>
                                        <p:strVal val="solid"/>
                                      </p:to>
                                    </p:set>
                                    <p:set>
                                      <p:cBhvr>
                                        <p:cTn id="86" dur="indefinite"/>
                                        <p:tgtEl>
                                          <p:spTgt spid="74"/>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2"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30"/>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28"/>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75"/>
                                        </p:tgtEl>
                                        <p:attrNameLst>
                                          <p:attrName>fillcolor</p:attrName>
                                        </p:attrNameLst>
                                      </p:cBhvr>
                                      <p:to>
                                        <p:clrVal>
                                          <a:srgbClr val="00B050"/>
                                        </p:clrVal>
                                      </p:to>
                                    </p:set>
                                    <p:set>
                                      <p:cBhvr>
                                        <p:cTn id="111" dur="indefinite"/>
                                        <p:tgtEl>
                                          <p:spTgt spid="75"/>
                                        </p:tgtEl>
                                        <p:attrNameLst>
                                          <p:attrName>fill.type</p:attrName>
                                        </p:attrNameLst>
                                      </p:cBhvr>
                                      <p:to>
                                        <p:strVal val="solid"/>
                                      </p:to>
                                    </p:set>
                                    <p:set>
                                      <p:cBhvr>
                                        <p:cTn id="112" dur="indefinite"/>
                                        <p:tgtEl>
                                          <p:spTgt spid="75"/>
                                        </p:tgtEl>
                                        <p:attrNameLst>
                                          <p:attrName>fill.on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4"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grpId="5" nodeType="click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76"/>
                                        </p:tgtEl>
                                        <p:attrNameLst>
                                          <p:attrName>fillcolor</p:attrName>
                                        </p:attrNameLst>
                                      </p:cBhvr>
                                      <p:to>
                                        <p:clrVal>
                                          <a:srgbClr val="00B050"/>
                                        </p:clrVal>
                                      </p:to>
                                    </p:set>
                                    <p:set>
                                      <p:cBhvr>
                                        <p:cTn id="137" dur="indefinite"/>
                                        <p:tgtEl>
                                          <p:spTgt spid="76"/>
                                        </p:tgtEl>
                                        <p:attrNameLst>
                                          <p:attrName>fill.type</p:attrName>
                                        </p:attrNameLst>
                                      </p:cBhvr>
                                      <p:to>
                                        <p:strVal val="solid"/>
                                      </p:to>
                                    </p:set>
                                    <p:set>
                                      <p:cBhvr>
                                        <p:cTn id="138" dur="indefinite"/>
                                        <p:tgtEl>
                                          <p:spTgt spid="7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2" nodeType="clickEffect">
                                  <p:stCondLst>
                                    <p:cond delay="0"/>
                                  </p:stCondLst>
                                  <p:childTnLst>
                                    <p:set>
                                      <p:cBhvr>
                                        <p:cTn id="142" dur="1" fill="hold">
                                          <p:stCondLst>
                                            <p:cond delay="0"/>
                                          </p:stCondLst>
                                        </p:cTn>
                                        <p:tgtEl>
                                          <p:spTgt spid="2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3" nodeType="clickEffect">
                                  <p:stCondLst>
                                    <p:cond delay="0"/>
                                  </p:stCondLst>
                                  <p:childTnLst>
                                    <p:set>
                                      <p:cBhvr>
                                        <p:cTn id="156" dur="1" fill="hold">
                                          <p:stCondLst>
                                            <p:cond delay="0"/>
                                          </p:stCondLst>
                                        </p:cTn>
                                        <p:tgtEl>
                                          <p:spTgt spid="29"/>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31"/>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77"/>
                                        </p:tgtEl>
                                        <p:attrNameLst>
                                          <p:attrName>fillcolor</p:attrName>
                                        </p:attrNameLst>
                                      </p:cBhvr>
                                      <p:to>
                                        <p:clrVal>
                                          <a:srgbClr val="00B050"/>
                                        </p:clrVal>
                                      </p:to>
                                    </p:set>
                                    <p:set>
                                      <p:cBhvr>
                                        <p:cTn id="163" dur="indefinite"/>
                                        <p:tgtEl>
                                          <p:spTgt spid="77"/>
                                        </p:tgtEl>
                                        <p:attrNameLst>
                                          <p:attrName>fill.type</p:attrName>
                                        </p:attrNameLst>
                                      </p:cBhvr>
                                      <p:to>
                                        <p:strVal val="solid"/>
                                      </p:to>
                                    </p:set>
                                    <p:set>
                                      <p:cBhvr>
                                        <p:cTn id="164" dur="indefinite"/>
                                        <p:tgtEl>
                                          <p:spTgt spid="7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4" nodeType="clickEffect">
                                  <p:stCondLst>
                                    <p:cond delay="0"/>
                                  </p:stCondLst>
                                  <p:childTnLst>
                                    <p:set>
                                      <p:cBhvr>
                                        <p:cTn id="168" dur="1" fill="hold">
                                          <p:stCondLst>
                                            <p:cond delay="0"/>
                                          </p:stCondLst>
                                        </p:cTn>
                                        <p:tgtEl>
                                          <p:spTgt spid="29"/>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37"/>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grpId="5" nodeType="clickEffect">
                                  <p:stCondLst>
                                    <p:cond delay="0"/>
                                  </p:stCondLst>
                                  <p:childTnLst>
                                    <p:set>
                                      <p:cBhvr>
                                        <p:cTn id="182" dur="1" fill="hold">
                                          <p:stCondLst>
                                            <p:cond delay="0"/>
                                          </p:stCondLst>
                                        </p:cTn>
                                        <p:tgtEl>
                                          <p:spTgt spid="29"/>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37"/>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mph" presetSubtype="1" nodeType="clickEffect">
                                  <p:stCondLst>
                                    <p:cond delay="0"/>
                                  </p:stCondLst>
                                  <p:childTnLst>
                                    <p:set>
                                      <p:cBhvr>
                                        <p:cTn id="188" dur="indefinite"/>
                                        <p:tgtEl>
                                          <p:spTgt spid="78"/>
                                        </p:tgtEl>
                                        <p:attrNameLst>
                                          <p:attrName>fillcolor</p:attrName>
                                        </p:attrNameLst>
                                      </p:cBhvr>
                                      <p:to>
                                        <p:clrVal>
                                          <a:srgbClr val="00B050"/>
                                        </p:clrVal>
                                      </p:to>
                                    </p:set>
                                    <p:set>
                                      <p:cBhvr>
                                        <p:cTn id="189" dur="indefinite"/>
                                        <p:tgtEl>
                                          <p:spTgt spid="78"/>
                                        </p:tgtEl>
                                        <p:attrNameLst>
                                          <p:attrName>fill.type</p:attrName>
                                        </p:attrNameLst>
                                      </p:cBhvr>
                                      <p:to>
                                        <p:strVal val="solid"/>
                                      </p:to>
                                    </p:set>
                                    <p:set>
                                      <p:cBhvr>
                                        <p:cTn id="190" dur="indefinite"/>
                                        <p:tgtEl>
                                          <p:spTgt spid="78"/>
                                        </p:tgtEl>
                                        <p:attrNameLst>
                                          <p:attrName>fill.on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6" nodeType="clickEffect">
                                  <p:stCondLst>
                                    <p:cond delay="0"/>
                                  </p:stCondLst>
                                  <p:childTnLst>
                                    <p:set>
                                      <p:cBhvr>
                                        <p:cTn id="194" dur="1" fill="hold">
                                          <p:stCondLst>
                                            <p:cond delay="0"/>
                                          </p:stCondLst>
                                        </p:cTn>
                                        <p:tgtEl>
                                          <p:spTgt spid="29"/>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2" nodeType="clickEffect">
                                  <p:stCondLst>
                                    <p:cond delay="0"/>
                                  </p:stCondLst>
                                  <p:childTnLst>
                                    <p:set>
                                      <p:cBhvr>
                                        <p:cTn id="198" dur="1" fill="hold">
                                          <p:stCondLst>
                                            <p:cond delay="0"/>
                                          </p:stCondLst>
                                        </p:cTn>
                                        <p:tgtEl>
                                          <p:spTgt spid="37"/>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7" nodeType="clickEffect">
                                  <p:stCondLst>
                                    <p:cond delay="0"/>
                                  </p:stCondLst>
                                  <p:childTnLst>
                                    <p:set>
                                      <p:cBhvr>
                                        <p:cTn id="212" dur="1" fill="hold">
                                          <p:stCondLst>
                                            <p:cond delay="0"/>
                                          </p:stCondLst>
                                        </p:cTn>
                                        <p:tgtEl>
                                          <p:spTgt spid="29"/>
                                        </p:tgtEl>
                                        <p:attrNameLst>
                                          <p:attrName>style.visibility</p:attrName>
                                        </p:attrNameLst>
                                      </p:cBhvr>
                                      <p:to>
                                        <p:strVal val="hidden"/>
                                      </p:to>
                                    </p:set>
                                  </p:childTnLst>
                                </p:cTn>
                              </p:par>
                              <p:par>
                                <p:cTn id="213" presetID="1" presetClass="exit" presetSubtype="0" fill="hold" grpId="3" nodeType="withEffect">
                                  <p:stCondLst>
                                    <p:cond delay="0"/>
                                  </p:stCondLst>
                                  <p:childTnLst>
                                    <p:set>
                                      <p:cBhvr>
                                        <p:cTn id="214" dur="1" fill="hold">
                                          <p:stCondLst>
                                            <p:cond delay="0"/>
                                          </p:stCondLst>
                                        </p:cTn>
                                        <p:tgtEl>
                                          <p:spTgt spid="37"/>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33"/>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1" nodeType="clickEffect">
                                  <p:stCondLst>
                                    <p:cond delay="0"/>
                                  </p:stCondLst>
                                  <p:childTnLst>
                                    <p:set>
                                      <p:cBhvr>
                                        <p:cTn id="220" dur="indefinite"/>
                                        <p:tgtEl>
                                          <p:spTgt spid="79"/>
                                        </p:tgtEl>
                                        <p:attrNameLst>
                                          <p:attrName>fillcolor</p:attrName>
                                        </p:attrNameLst>
                                      </p:cBhvr>
                                      <p:to>
                                        <p:clrVal>
                                          <a:srgbClr val="00B050"/>
                                        </p:clrVal>
                                      </p:to>
                                    </p:set>
                                    <p:set>
                                      <p:cBhvr>
                                        <p:cTn id="221" dur="indefinite"/>
                                        <p:tgtEl>
                                          <p:spTgt spid="79"/>
                                        </p:tgtEl>
                                        <p:attrNameLst>
                                          <p:attrName>fill.type</p:attrName>
                                        </p:attrNameLst>
                                      </p:cBhvr>
                                      <p:to>
                                        <p:strVal val="solid"/>
                                      </p:to>
                                    </p:set>
                                    <p:set>
                                      <p:cBhvr>
                                        <p:cTn id="222" dur="indefinite"/>
                                        <p:tgtEl>
                                          <p:spTgt spid="79"/>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6" nodeType="clickEffect">
                                  <p:stCondLst>
                                    <p:cond delay="0"/>
                                  </p:stCondLst>
                                  <p:childTnLst>
                                    <p:set>
                                      <p:cBhvr>
                                        <p:cTn id="226" dur="1" fill="hold">
                                          <p:stCondLst>
                                            <p:cond delay="0"/>
                                          </p:stCondLst>
                                        </p:cTn>
                                        <p:tgtEl>
                                          <p:spTgt spid="28"/>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2" nodeType="clickEffect">
                                  <p:stCondLst>
                                    <p:cond delay="0"/>
                                  </p:stCondLst>
                                  <p:childTnLst>
                                    <p:set>
                                      <p:cBhvr>
                                        <p:cTn id="230" dur="1" fill="hold">
                                          <p:stCondLst>
                                            <p:cond delay="0"/>
                                          </p:stCondLst>
                                        </p:cTn>
                                        <p:tgtEl>
                                          <p:spTgt spid="30"/>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6"/>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7" nodeType="clickEffect">
                                  <p:stCondLst>
                                    <p:cond delay="0"/>
                                  </p:stCondLst>
                                  <p:childTnLst>
                                    <p:set>
                                      <p:cBhvr>
                                        <p:cTn id="244" dur="1" fill="hold">
                                          <p:stCondLst>
                                            <p:cond delay="0"/>
                                          </p:stCondLst>
                                        </p:cTn>
                                        <p:tgtEl>
                                          <p:spTgt spid="28"/>
                                        </p:tgtEl>
                                        <p:attrNameLst>
                                          <p:attrName>style.visibility</p:attrName>
                                        </p:attrNameLst>
                                      </p:cBhvr>
                                      <p:to>
                                        <p:strVal val="hidden"/>
                                      </p:to>
                                    </p:set>
                                  </p:childTnLst>
                                </p:cTn>
                              </p:par>
                              <p:par>
                                <p:cTn id="245" presetID="1" presetClass="exit" presetSubtype="0" fill="hold" grpId="3" nodeType="withEffect">
                                  <p:stCondLst>
                                    <p:cond delay="0"/>
                                  </p:stCondLst>
                                  <p:childTnLst>
                                    <p:set>
                                      <p:cBhvr>
                                        <p:cTn id="246" dur="1" fill="hold">
                                          <p:stCondLst>
                                            <p:cond delay="0"/>
                                          </p:stCondLst>
                                        </p:cTn>
                                        <p:tgtEl>
                                          <p:spTgt spid="30"/>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36"/>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mph" presetSubtype="1" nodeType="clickEffect">
                                  <p:stCondLst>
                                    <p:cond delay="0"/>
                                  </p:stCondLst>
                                  <p:childTnLst>
                                    <p:set>
                                      <p:cBhvr>
                                        <p:cTn id="252" dur="indefinite"/>
                                        <p:tgtEl>
                                          <p:spTgt spid="80"/>
                                        </p:tgtEl>
                                        <p:attrNameLst>
                                          <p:attrName>fillcolor</p:attrName>
                                        </p:attrNameLst>
                                      </p:cBhvr>
                                      <p:to>
                                        <p:clrVal>
                                          <a:srgbClr val="00B050"/>
                                        </p:clrVal>
                                      </p:to>
                                    </p:set>
                                    <p:set>
                                      <p:cBhvr>
                                        <p:cTn id="253" dur="indefinite"/>
                                        <p:tgtEl>
                                          <p:spTgt spid="80"/>
                                        </p:tgtEl>
                                        <p:attrNameLst>
                                          <p:attrName>fill.type</p:attrName>
                                        </p:attrNameLst>
                                      </p:cBhvr>
                                      <p:to>
                                        <p:strVal val="solid"/>
                                      </p:to>
                                    </p:set>
                                    <p:set>
                                      <p:cBhvr>
                                        <p:cTn id="254" dur="indefinite"/>
                                        <p:tgtEl>
                                          <p:spTgt spid="80"/>
                                        </p:tgtEl>
                                        <p:attrNameLst>
                                          <p:attrName>fill.on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8" nodeType="clickEffect">
                                  <p:stCondLst>
                                    <p:cond delay="0"/>
                                  </p:stCondLst>
                                  <p:childTnLst>
                                    <p:set>
                                      <p:cBhvr>
                                        <p:cTn id="258" dur="1" fill="hold">
                                          <p:stCondLst>
                                            <p:cond delay="0"/>
                                          </p:stCondLst>
                                        </p:cTn>
                                        <p:tgtEl>
                                          <p:spTgt spid="28"/>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2" nodeType="clickEffect">
                                  <p:stCondLst>
                                    <p:cond delay="0"/>
                                  </p:stCondLst>
                                  <p:childTnLst>
                                    <p:set>
                                      <p:cBhvr>
                                        <p:cTn id="262" dur="1" fill="hold">
                                          <p:stCondLst>
                                            <p:cond delay="0"/>
                                          </p:stCondLst>
                                        </p:cTn>
                                        <p:tgtEl>
                                          <p:spTgt spid="3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34"/>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22"/>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5"/>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9" nodeType="clickEffect">
                                  <p:stCondLst>
                                    <p:cond delay="0"/>
                                  </p:stCondLst>
                                  <p:childTnLst>
                                    <p:set>
                                      <p:cBhvr>
                                        <p:cTn id="276" dur="1" fill="hold">
                                          <p:stCondLst>
                                            <p:cond delay="0"/>
                                          </p:stCondLst>
                                        </p:cTn>
                                        <p:tgtEl>
                                          <p:spTgt spid="28"/>
                                        </p:tgtEl>
                                        <p:attrNameLst>
                                          <p:attrName>style.visibility</p:attrName>
                                        </p:attrNameLst>
                                      </p:cBhvr>
                                      <p:to>
                                        <p:strVal val="hidden"/>
                                      </p:to>
                                    </p:set>
                                  </p:childTnLst>
                                </p:cTn>
                              </p:par>
                              <p:par>
                                <p:cTn id="277" presetID="1" presetClass="exit" presetSubtype="0" fill="hold" grpId="3" nodeType="withEffect">
                                  <p:stCondLst>
                                    <p:cond delay="0"/>
                                  </p:stCondLst>
                                  <p:childTnLst>
                                    <p:set>
                                      <p:cBhvr>
                                        <p:cTn id="278" dur="1" fill="hold">
                                          <p:stCondLst>
                                            <p:cond delay="0"/>
                                          </p:stCondLst>
                                        </p:cTn>
                                        <p:tgtEl>
                                          <p:spTgt spid="35"/>
                                        </p:tgtEl>
                                        <p:attrNameLst>
                                          <p:attrName>style.visibility</p:attrName>
                                        </p:attrNameLst>
                                      </p:cBhvr>
                                      <p:to>
                                        <p:strVal val="hidden"/>
                                      </p:to>
                                    </p:set>
                                  </p:childTnLst>
                                </p:cTn>
                              </p:par>
                              <p:par>
                                <p:cTn id="279" presetID="1" presetClass="exit" presetSubtype="0" fill="hold" grpId="1" nodeType="withEffect">
                                  <p:stCondLst>
                                    <p:cond delay="0"/>
                                  </p:stCondLst>
                                  <p:childTnLst>
                                    <p:set>
                                      <p:cBhvr>
                                        <p:cTn id="280" dur="1" fill="hold">
                                          <p:stCondLst>
                                            <p:cond delay="0"/>
                                          </p:stCondLst>
                                        </p:cTn>
                                        <p:tgtEl>
                                          <p:spTgt spid="34"/>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81"/>
                                        </p:tgtEl>
                                        <p:attrNameLst>
                                          <p:attrName>fillcolor</p:attrName>
                                        </p:attrNameLst>
                                      </p:cBhvr>
                                      <p:to>
                                        <p:clrVal>
                                          <a:srgbClr val="00B050"/>
                                        </p:clrVal>
                                      </p:to>
                                    </p:set>
                                    <p:set>
                                      <p:cBhvr>
                                        <p:cTn id="285" dur="indefinite"/>
                                        <p:tgtEl>
                                          <p:spTgt spid="81"/>
                                        </p:tgtEl>
                                        <p:attrNameLst>
                                          <p:attrName>fill.type</p:attrName>
                                        </p:attrNameLst>
                                      </p:cBhvr>
                                      <p:to>
                                        <p:strVal val="solid"/>
                                      </p:to>
                                    </p:set>
                                    <p:set>
                                      <p:cBhvr>
                                        <p:cTn id="286" dur="indefinite"/>
                                        <p:tgtEl>
                                          <p:spTgt spid="81"/>
                                        </p:tgtEl>
                                        <p:attrNameLst>
                                          <p:attrName>fill.on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grpId="8" nodeType="clickEffect">
                                  <p:stCondLst>
                                    <p:cond delay="0"/>
                                  </p:stCondLst>
                                  <p:childTnLst>
                                    <p:set>
                                      <p:cBhvr>
                                        <p:cTn id="290" dur="1" fill="hold">
                                          <p:stCondLst>
                                            <p:cond delay="0"/>
                                          </p:stCondLst>
                                        </p:cTn>
                                        <p:tgtEl>
                                          <p:spTgt spid="29"/>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4" nodeType="clickEffect">
                                  <p:stCondLst>
                                    <p:cond delay="0"/>
                                  </p:stCondLst>
                                  <p:childTnLst>
                                    <p:set>
                                      <p:cBhvr>
                                        <p:cTn id="294" dur="1" fill="hold">
                                          <p:stCondLst>
                                            <p:cond delay="0"/>
                                          </p:stCondLst>
                                        </p:cTn>
                                        <p:tgtEl>
                                          <p:spTgt spid="37"/>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32"/>
                                        </p:tgtEl>
                                        <p:attrNameLst>
                                          <p:attrName>style.visibility</p:attrName>
                                        </p:attrNameLst>
                                      </p:cBhvr>
                                      <p:to>
                                        <p:strVal val="visible"/>
                                      </p:to>
                                    </p:set>
                                  </p:childTnLst>
                                </p:cTn>
                              </p:par>
                              <p:par>
                                <p:cTn id="299" presetID="1" presetClass="entr" presetSubtype="0" fill="hold" nodeType="withEffect">
                                  <p:stCondLst>
                                    <p:cond delay="0"/>
                                  </p:stCondLst>
                                  <p:childTnLst>
                                    <p:set>
                                      <p:cBhvr>
                                        <p:cTn id="300" dur="1" fill="hold">
                                          <p:stCondLst>
                                            <p:cond delay="0"/>
                                          </p:stCondLst>
                                        </p:cTn>
                                        <p:tgtEl>
                                          <p:spTgt spid="27"/>
                                        </p:tgtEl>
                                        <p:attrNameLst>
                                          <p:attrName>style.visibility</p:attrName>
                                        </p:attrNameLst>
                                      </p:cBhvr>
                                      <p:to>
                                        <p:strVal val="visible"/>
                                      </p:to>
                                    </p:set>
                                  </p:child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26"/>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9" nodeType="clickEffect">
                                  <p:stCondLst>
                                    <p:cond delay="0"/>
                                  </p:stCondLst>
                                  <p:childTnLst>
                                    <p:set>
                                      <p:cBhvr>
                                        <p:cTn id="308" dur="1" fill="hold">
                                          <p:stCondLst>
                                            <p:cond delay="0"/>
                                          </p:stCondLst>
                                        </p:cTn>
                                        <p:tgtEl>
                                          <p:spTgt spid="29"/>
                                        </p:tgtEl>
                                        <p:attrNameLst>
                                          <p:attrName>style.visibility</p:attrName>
                                        </p:attrNameLst>
                                      </p:cBhvr>
                                      <p:to>
                                        <p:strVal val="hidden"/>
                                      </p:to>
                                    </p:set>
                                  </p:childTnLst>
                                </p:cTn>
                              </p:par>
                              <p:par>
                                <p:cTn id="309" presetID="1" presetClass="exit" presetSubtype="0" fill="hold" grpId="5" nodeType="withEffect">
                                  <p:stCondLst>
                                    <p:cond delay="0"/>
                                  </p:stCondLst>
                                  <p:childTnLst>
                                    <p:set>
                                      <p:cBhvr>
                                        <p:cTn id="310" dur="1" fill="hold">
                                          <p:stCondLst>
                                            <p:cond delay="0"/>
                                          </p:stCondLst>
                                        </p:cTn>
                                        <p:tgtEl>
                                          <p:spTgt spid="37"/>
                                        </p:tgtEl>
                                        <p:attrNameLst>
                                          <p:attrName>style.visibility</p:attrName>
                                        </p:attrNameLst>
                                      </p:cBhvr>
                                      <p:to>
                                        <p:strVal val="hidden"/>
                                      </p:to>
                                    </p:set>
                                  </p:childTnLst>
                                </p:cTn>
                              </p:par>
                              <p:par>
                                <p:cTn id="311" presetID="1" presetClass="exit" presetSubtype="0" fill="hold" grpId="1" nodeType="withEffect">
                                  <p:stCondLst>
                                    <p:cond delay="0"/>
                                  </p:stCondLst>
                                  <p:childTnLst>
                                    <p:set>
                                      <p:cBhvr>
                                        <p:cTn id="312" dur="1" fill="hold">
                                          <p:stCondLst>
                                            <p:cond delay="0"/>
                                          </p:stCondLst>
                                        </p:cTn>
                                        <p:tgtEl>
                                          <p:spTgt spid="32"/>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1" nodeType="clickEffect">
                                  <p:stCondLst>
                                    <p:cond delay="0"/>
                                  </p:stCondLst>
                                  <p:childTnLst>
                                    <p:set>
                                      <p:cBhvr>
                                        <p:cTn id="316" dur="1" fill="hold">
                                          <p:stCondLst>
                                            <p:cond delay="0"/>
                                          </p:stCondLst>
                                        </p:cTn>
                                        <p:tgtEl>
                                          <p:spTgt spid="82"/>
                                        </p:tgtEl>
                                        <p:attrNameLst>
                                          <p:attrName>style.visibility</p:attrName>
                                        </p:attrNameLst>
                                      </p:cBhvr>
                                      <p:to>
                                        <p:strVal val="visible"/>
                                      </p:to>
                                    </p:set>
                                  </p:childTnLst>
                                </p:cTn>
                              </p:par>
                              <p:par>
                                <p:cTn id="317" presetID="1" presetClass="entr" presetSubtype="0" fill="hold" grpId="1" nodeType="withEffect">
                                  <p:stCondLst>
                                    <p:cond delay="0"/>
                                  </p:stCondLst>
                                  <p:childTnLst>
                                    <p:set>
                                      <p:cBhvr>
                                        <p:cTn id="318" dur="1" fill="hold">
                                          <p:stCondLst>
                                            <p:cond delay="0"/>
                                          </p:stCondLst>
                                        </p:cTn>
                                        <p:tgtEl>
                                          <p:spTgt spid="83"/>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84"/>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85"/>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86"/>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87"/>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88"/>
                                        </p:tgtEl>
                                        <p:attrNameLst>
                                          <p:attrName>style.visibility</p:attrName>
                                        </p:attrNameLst>
                                      </p:cBhvr>
                                      <p:to>
                                        <p:strVal val="visible"/>
                                      </p:to>
                                    </p:set>
                                  </p:childTnLst>
                                </p:cTn>
                              </p:par>
                              <p:par>
                                <p:cTn id="329" presetID="1" presetClass="entr" presetSubtype="0" fill="hold" grpId="0" nodeType="with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ntr" presetSubtype="0" fill="hold" grpId="0" nodeType="withEffect">
                                  <p:stCondLst>
                                    <p:cond delay="0"/>
                                  </p:stCondLst>
                                  <p:childTnLst>
                                    <p:set>
                                      <p:cBhvr>
                                        <p:cTn id="332" dur="1" fill="hold">
                                          <p:stCondLst>
                                            <p:cond delay="0"/>
                                          </p:stCondLst>
                                        </p:cTn>
                                        <p:tgtEl>
                                          <p:spTgt spid="90"/>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childTnLst>
                                </p:cTn>
                              </p:par>
                              <p:par>
                                <p:cTn id="335" presetID="1" presetClass="entr" presetSubtype="0" fill="hold" grpId="0" nodeType="withEffect">
                                  <p:stCondLst>
                                    <p:cond delay="0"/>
                                  </p:stCondLst>
                                  <p:childTnLst>
                                    <p:set>
                                      <p:cBhvr>
                                        <p:cTn id="336" dur="1" fill="hold">
                                          <p:stCondLst>
                                            <p:cond delay="0"/>
                                          </p:stCondLst>
                                        </p:cTn>
                                        <p:tgtEl>
                                          <p:spTgt spid="92"/>
                                        </p:tgtEl>
                                        <p:attrNameLst>
                                          <p:attrName>style.visibility</p:attrName>
                                        </p:attrNameLst>
                                      </p:cBhvr>
                                      <p:to>
                                        <p:strVal val="visible"/>
                                      </p:to>
                                    </p:set>
                                  </p:childTnLst>
                                </p:cTn>
                              </p:par>
                            </p:childTnLst>
                          </p:cTn>
                        </p:par>
                      </p:childTnLst>
                    </p:cTn>
                  </p:par>
                  <p:par>
                    <p:cTn id="337" fill="hold">
                      <p:stCondLst>
                        <p:cond delay="indefinite"/>
                      </p:stCondLst>
                      <p:childTnLst>
                        <p:par>
                          <p:cTn id="338" fill="hold">
                            <p:stCondLst>
                              <p:cond delay="0"/>
                            </p:stCondLst>
                            <p:childTnLst>
                              <p:par>
                                <p:cTn id="339" presetID="1" presetClass="emph" presetSubtype="1" grpId="0" nodeType="clickEffect">
                                  <p:stCondLst>
                                    <p:cond delay="0"/>
                                  </p:stCondLst>
                                  <p:childTnLst>
                                    <p:set>
                                      <p:cBhvr>
                                        <p:cTn id="340" dur="indefinite"/>
                                        <p:tgtEl>
                                          <p:spTgt spid="82"/>
                                        </p:tgtEl>
                                        <p:attrNameLst>
                                          <p:attrName>fillcolor</p:attrName>
                                        </p:attrNameLst>
                                      </p:cBhvr>
                                      <p:to>
                                        <p:clrVal>
                                          <a:srgbClr val="00B050"/>
                                        </p:clrVal>
                                      </p:to>
                                    </p:set>
                                    <p:set>
                                      <p:cBhvr>
                                        <p:cTn id="341" dur="indefinite"/>
                                        <p:tgtEl>
                                          <p:spTgt spid="82"/>
                                        </p:tgtEl>
                                        <p:attrNameLst>
                                          <p:attrName>fill.type</p:attrName>
                                        </p:attrNameLst>
                                      </p:cBhvr>
                                      <p:to>
                                        <p:strVal val="solid"/>
                                      </p:to>
                                    </p:set>
                                    <p:set>
                                      <p:cBhvr>
                                        <p:cTn id="342" dur="indefinite"/>
                                        <p:tgtEl>
                                          <p:spTgt spid="82"/>
                                        </p:tgtEl>
                                        <p:attrNameLst>
                                          <p:attrName>fill.on</p:attrName>
                                        </p:attrNameLst>
                                      </p:cBhvr>
                                      <p:to>
                                        <p:strVal val="tru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38"/>
                                        </p:tgtEl>
                                        <p:attrNameLst>
                                          <p:attrName>style.visibility</p:attrName>
                                        </p:attrNameLst>
                                      </p:cBhvr>
                                      <p:to>
                                        <p:strVal val="visible"/>
                                      </p:to>
                                    </p:set>
                                  </p:childTnLst>
                                </p:cTn>
                              </p:par>
                              <p:par>
                                <p:cTn id="347" presetID="22" presetClass="entr" presetSubtype="8" fill="hold" grpId="0" nodeType="withEffect">
                                  <p:stCondLst>
                                    <p:cond delay="0"/>
                                  </p:stCondLst>
                                  <p:childTnLst>
                                    <p:set>
                                      <p:cBhvr>
                                        <p:cTn id="348" dur="1" fill="hold">
                                          <p:stCondLst>
                                            <p:cond delay="0"/>
                                          </p:stCondLst>
                                        </p:cTn>
                                        <p:tgtEl>
                                          <p:spTgt spid="70"/>
                                        </p:tgtEl>
                                        <p:attrNameLst>
                                          <p:attrName>style.visibility</p:attrName>
                                        </p:attrNameLst>
                                      </p:cBhvr>
                                      <p:to>
                                        <p:strVal val="visible"/>
                                      </p:to>
                                    </p:set>
                                    <p:animEffect transition="in" filter="wipe(left)">
                                      <p:cBhvr>
                                        <p:cTn id="349" dur="500"/>
                                        <p:tgtEl>
                                          <p:spTgt spid="70"/>
                                        </p:tgtEl>
                                      </p:cBhvr>
                                    </p:animEffect>
                                  </p:childTnLst>
                                </p:cTn>
                              </p:par>
                            </p:childTnLst>
                          </p:cTn>
                        </p:par>
                      </p:childTnLst>
                    </p:cTn>
                  </p:par>
                  <p:par>
                    <p:cTn id="350" fill="hold">
                      <p:stCondLst>
                        <p:cond delay="indefinite"/>
                      </p:stCondLst>
                      <p:childTnLst>
                        <p:par>
                          <p:cTn id="351" fill="hold">
                            <p:stCondLst>
                              <p:cond delay="0"/>
                            </p:stCondLst>
                            <p:childTnLst>
                              <p:par>
                                <p:cTn id="352" presetID="1" presetClass="emph" presetSubtype="1" grpId="0" nodeType="clickEffect">
                                  <p:stCondLst>
                                    <p:cond delay="0"/>
                                  </p:stCondLst>
                                  <p:childTnLst>
                                    <p:set>
                                      <p:cBhvr>
                                        <p:cTn id="353" dur="indefinite"/>
                                        <p:tgtEl>
                                          <p:spTgt spid="83"/>
                                        </p:tgtEl>
                                        <p:attrNameLst>
                                          <p:attrName>fillcolor</p:attrName>
                                        </p:attrNameLst>
                                      </p:cBhvr>
                                      <p:to>
                                        <p:clrVal>
                                          <a:srgbClr val="00B050"/>
                                        </p:clrVal>
                                      </p:to>
                                    </p:set>
                                    <p:set>
                                      <p:cBhvr>
                                        <p:cTn id="354" dur="indefinite"/>
                                        <p:tgtEl>
                                          <p:spTgt spid="83"/>
                                        </p:tgtEl>
                                        <p:attrNameLst>
                                          <p:attrName>fill.type</p:attrName>
                                        </p:attrNameLst>
                                      </p:cBhvr>
                                      <p:to>
                                        <p:strVal val="solid"/>
                                      </p:to>
                                    </p:set>
                                    <p:set>
                                      <p:cBhvr>
                                        <p:cTn id="355" dur="indefinite"/>
                                        <p:tgtEl>
                                          <p:spTgt spid="83"/>
                                        </p:tgtEl>
                                        <p:attrNameLst>
                                          <p:attrName>fill.on</p:attrName>
                                        </p:attrNameLst>
                                      </p:cBhvr>
                                      <p:to>
                                        <p:strVal val="true"/>
                                      </p:to>
                                    </p:set>
                                  </p:childTnLst>
                                </p:cTn>
                              </p:par>
                            </p:childTnLst>
                          </p:cTn>
                        </p:par>
                      </p:childTnLst>
                    </p:cTn>
                  </p:par>
                  <p:par>
                    <p:cTn id="356" fill="hold">
                      <p:stCondLst>
                        <p:cond delay="indefinite"/>
                      </p:stCondLst>
                      <p:childTnLst>
                        <p:par>
                          <p:cTn id="357" fill="hold">
                            <p:stCondLst>
                              <p:cond delay="0"/>
                            </p:stCondLst>
                            <p:childTnLst>
                              <p:par>
                                <p:cTn id="358" presetID="1" presetClass="entr" presetSubtype="0" fill="hold" grpId="0" nodeType="clickEffect">
                                  <p:stCondLst>
                                    <p:cond delay="0"/>
                                  </p:stCondLst>
                                  <p:childTnLst>
                                    <p:set>
                                      <p:cBhvr>
                                        <p:cTn id="359" dur="1" fill="hold">
                                          <p:stCondLst>
                                            <p:cond delay="0"/>
                                          </p:stCondLst>
                                        </p:cTn>
                                        <p:tgtEl>
                                          <p:spTgt spid="60"/>
                                        </p:tgtEl>
                                        <p:attrNameLst>
                                          <p:attrName>style.visibility</p:attrName>
                                        </p:attrNameLst>
                                      </p:cBhvr>
                                      <p:to>
                                        <p:strVal val="visible"/>
                                      </p:to>
                                    </p:set>
                                  </p:childTnLst>
                                </p:cTn>
                              </p:par>
                              <p:par>
                                <p:cTn id="360" presetID="1" presetClass="entr" presetSubtype="0" fill="hold" nodeType="withEffect">
                                  <p:stCondLst>
                                    <p:cond delay="0"/>
                                  </p:stCondLst>
                                  <p:childTnLst>
                                    <p:set>
                                      <p:cBhvr>
                                        <p:cTn id="361" dur="1" fill="hold">
                                          <p:stCondLst>
                                            <p:cond delay="0"/>
                                          </p:stCondLst>
                                        </p:cTn>
                                        <p:tgtEl>
                                          <p:spTgt spid="50"/>
                                        </p:tgtEl>
                                        <p:attrNameLst>
                                          <p:attrName>style.visibility</p:attrName>
                                        </p:attrNameLst>
                                      </p:cBhvr>
                                      <p:to>
                                        <p:strVal val="visible"/>
                                      </p:to>
                                    </p:set>
                                  </p:childTnLst>
                                </p:cTn>
                              </p:par>
                            </p:childTnLst>
                          </p:cTn>
                        </p:par>
                      </p:childTnLst>
                    </p:cTn>
                  </p:par>
                  <p:par>
                    <p:cTn id="362" fill="hold">
                      <p:stCondLst>
                        <p:cond delay="indefinite"/>
                      </p:stCondLst>
                      <p:childTnLst>
                        <p:par>
                          <p:cTn id="363" fill="hold">
                            <p:stCondLst>
                              <p:cond delay="0"/>
                            </p:stCondLst>
                            <p:childTnLst>
                              <p:par>
                                <p:cTn id="364" presetID="1" presetClass="entr" presetSubtype="0" fill="hold" grpId="0" nodeType="clickEffect">
                                  <p:stCondLst>
                                    <p:cond delay="0"/>
                                  </p:stCondLst>
                                  <p:childTnLst>
                                    <p:set>
                                      <p:cBhvr>
                                        <p:cTn id="365" dur="1" fill="hold">
                                          <p:stCondLst>
                                            <p:cond delay="0"/>
                                          </p:stCondLst>
                                        </p:cTn>
                                        <p:tgtEl>
                                          <p:spTgt spid="40"/>
                                        </p:tgtEl>
                                        <p:attrNameLst>
                                          <p:attrName>style.visibility</p:attrName>
                                        </p:attrNameLst>
                                      </p:cBhvr>
                                      <p:to>
                                        <p:strVal val="visible"/>
                                      </p:to>
                                    </p:set>
                                  </p:childTnLst>
                                </p:cTn>
                              </p:par>
                            </p:childTnLst>
                          </p:cTn>
                        </p:par>
                      </p:childTnLst>
                    </p:cTn>
                  </p:par>
                  <p:par>
                    <p:cTn id="366" fill="hold">
                      <p:stCondLst>
                        <p:cond delay="indefinite"/>
                      </p:stCondLst>
                      <p:childTnLst>
                        <p:par>
                          <p:cTn id="367" fill="hold">
                            <p:stCondLst>
                              <p:cond delay="0"/>
                            </p:stCondLst>
                            <p:childTnLst>
                              <p:par>
                                <p:cTn id="368" presetID="1" presetClass="exit" presetSubtype="0" fill="hold" grpId="1" nodeType="clickEffect">
                                  <p:stCondLst>
                                    <p:cond delay="0"/>
                                  </p:stCondLst>
                                  <p:childTnLst>
                                    <p:set>
                                      <p:cBhvr>
                                        <p:cTn id="369" dur="1" fill="hold">
                                          <p:stCondLst>
                                            <p:cond delay="0"/>
                                          </p:stCondLst>
                                        </p:cTn>
                                        <p:tgtEl>
                                          <p:spTgt spid="60"/>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mph" presetSubtype="1" nodeType="clickEffect">
                                  <p:stCondLst>
                                    <p:cond delay="0"/>
                                  </p:stCondLst>
                                  <p:childTnLst>
                                    <p:set>
                                      <p:cBhvr>
                                        <p:cTn id="373" dur="indefinite"/>
                                        <p:tgtEl>
                                          <p:spTgt spid="84"/>
                                        </p:tgtEl>
                                        <p:attrNameLst>
                                          <p:attrName>fillcolor</p:attrName>
                                        </p:attrNameLst>
                                      </p:cBhvr>
                                      <p:to>
                                        <p:clrVal>
                                          <a:srgbClr val="00B050"/>
                                        </p:clrVal>
                                      </p:to>
                                    </p:set>
                                    <p:set>
                                      <p:cBhvr>
                                        <p:cTn id="374" dur="indefinite"/>
                                        <p:tgtEl>
                                          <p:spTgt spid="84"/>
                                        </p:tgtEl>
                                        <p:attrNameLst>
                                          <p:attrName>fill.type</p:attrName>
                                        </p:attrNameLst>
                                      </p:cBhvr>
                                      <p:to>
                                        <p:strVal val="solid"/>
                                      </p:to>
                                    </p:set>
                                    <p:set>
                                      <p:cBhvr>
                                        <p:cTn id="375" dur="indefinite"/>
                                        <p:tgtEl>
                                          <p:spTgt spid="84"/>
                                        </p:tgtEl>
                                        <p:attrNameLst>
                                          <p:attrName>fill.on</p:attrName>
                                        </p:attrNameLst>
                                      </p:cBhvr>
                                      <p:to>
                                        <p:strVal val="true"/>
                                      </p:to>
                                    </p:set>
                                  </p:childTnLst>
                                </p:cTn>
                              </p:par>
                            </p:childTnLst>
                          </p:cTn>
                        </p:par>
                      </p:childTnLst>
                    </p:cTn>
                  </p:par>
                  <p:par>
                    <p:cTn id="376" fill="hold">
                      <p:stCondLst>
                        <p:cond delay="indefinite"/>
                      </p:stCondLst>
                      <p:childTnLst>
                        <p:par>
                          <p:cTn id="377" fill="hold">
                            <p:stCondLst>
                              <p:cond delay="0"/>
                            </p:stCondLst>
                            <p:childTnLst>
                              <p:par>
                                <p:cTn id="378" presetID="1" presetClass="entr" presetSubtype="0" fill="hold" grpId="2" nodeType="clickEffect">
                                  <p:stCondLst>
                                    <p:cond delay="0"/>
                                  </p:stCondLst>
                                  <p:childTnLst>
                                    <p:set>
                                      <p:cBhvr>
                                        <p:cTn id="379" dur="1" fill="hold">
                                          <p:stCondLst>
                                            <p:cond delay="0"/>
                                          </p:stCondLst>
                                        </p:cTn>
                                        <p:tgtEl>
                                          <p:spTgt spid="60"/>
                                        </p:tgtEl>
                                        <p:attrNameLst>
                                          <p:attrName>style.visibility</p:attrName>
                                        </p:attrNameLst>
                                      </p:cBhvr>
                                      <p:to>
                                        <p:strVal val="visible"/>
                                      </p:to>
                                    </p:set>
                                  </p:childTnLst>
                                </p:cTn>
                              </p:par>
                            </p:childTnLst>
                          </p:cTn>
                        </p:par>
                      </p:childTnLst>
                    </p:cTn>
                  </p:par>
                  <p:par>
                    <p:cTn id="380" fill="hold">
                      <p:stCondLst>
                        <p:cond delay="indefinite"/>
                      </p:stCondLst>
                      <p:childTnLst>
                        <p:par>
                          <p:cTn id="381" fill="hold">
                            <p:stCondLst>
                              <p:cond delay="0"/>
                            </p:stCondLst>
                            <p:childTnLst>
                              <p:par>
                                <p:cTn id="382" presetID="1" presetClass="entr" presetSubtype="0" fill="hold" grpId="0" nodeType="clickEffect">
                                  <p:stCondLst>
                                    <p:cond delay="0"/>
                                  </p:stCondLst>
                                  <p:childTnLst>
                                    <p:set>
                                      <p:cBhvr>
                                        <p:cTn id="383" dur="1" fill="hold">
                                          <p:stCondLst>
                                            <p:cond delay="0"/>
                                          </p:stCondLst>
                                        </p:cTn>
                                        <p:tgtEl>
                                          <p:spTgt spid="62"/>
                                        </p:tgtEl>
                                        <p:attrNameLst>
                                          <p:attrName>style.visibility</p:attrName>
                                        </p:attrNameLst>
                                      </p:cBhvr>
                                      <p:to>
                                        <p:strVal val="visible"/>
                                      </p:to>
                                    </p:set>
                                  </p:childTnLst>
                                </p:cTn>
                              </p:par>
                              <p:par>
                                <p:cTn id="384" presetID="1" presetClass="entr" presetSubtype="0" fill="hold" nodeType="withEffect">
                                  <p:stCondLst>
                                    <p:cond delay="0"/>
                                  </p:stCondLst>
                                  <p:childTnLst>
                                    <p:set>
                                      <p:cBhvr>
                                        <p:cTn id="385" dur="1" fill="hold">
                                          <p:stCondLst>
                                            <p:cond delay="0"/>
                                          </p:stCondLst>
                                        </p:cTn>
                                        <p:tgtEl>
                                          <p:spTgt spid="54"/>
                                        </p:tgtEl>
                                        <p:attrNameLst>
                                          <p:attrName>style.visibility</p:attrName>
                                        </p:attrNameLst>
                                      </p:cBhvr>
                                      <p:to>
                                        <p:strVal val="visible"/>
                                      </p:to>
                                    </p:set>
                                  </p:childTnLst>
                                </p:cTn>
                              </p:par>
                            </p:childTnLst>
                          </p:cTn>
                        </p:par>
                      </p:childTnLst>
                    </p:cTn>
                  </p:par>
                  <p:par>
                    <p:cTn id="386" fill="hold">
                      <p:stCondLst>
                        <p:cond delay="indefinite"/>
                      </p:stCondLst>
                      <p:childTnLst>
                        <p:par>
                          <p:cTn id="387" fill="hold">
                            <p:stCondLst>
                              <p:cond delay="0"/>
                            </p:stCondLst>
                            <p:childTnLst>
                              <p:par>
                                <p:cTn id="388" presetID="1" presetClass="entr" presetSubtype="0" fill="hold" grpId="0" nodeType="clickEffect">
                                  <p:stCondLst>
                                    <p:cond delay="0"/>
                                  </p:stCondLst>
                                  <p:childTnLst>
                                    <p:set>
                                      <p:cBhvr>
                                        <p:cTn id="389" dur="1" fill="hold">
                                          <p:stCondLst>
                                            <p:cond delay="0"/>
                                          </p:stCondLst>
                                        </p:cTn>
                                        <p:tgtEl>
                                          <p:spTgt spid="44"/>
                                        </p:tgtEl>
                                        <p:attrNameLst>
                                          <p:attrName>style.visibility</p:attrName>
                                        </p:attrNameLst>
                                      </p:cBhvr>
                                      <p:to>
                                        <p:strVal val="visible"/>
                                      </p:to>
                                    </p:set>
                                  </p:childTnLst>
                                </p:cTn>
                              </p:par>
                            </p:childTnLst>
                          </p:cTn>
                        </p:par>
                      </p:childTnLst>
                    </p:cTn>
                  </p:par>
                  <p:par>
                    <p:cTn id="390" fill="hold">
                      <p:stCondLst>
                        <p:cond delay="indefinite"/>
                      </p:stCondLst>
                      <p:childTnLst>
                        <p:par>
                          <p:cTn id="391" fill="hold">
                            <p:stCondLst>
                              <p:cond delay="0"/>
                            </p:stCondLst>
                            <p:childTnLst>
                              <p:par>
                                <p:cTn id="392" presetID="1" presetClass="exit" presetSubtype="0" fill="hold" grpId="3" nodeType="clickEffect">
                                  <p:stCondLst>
                                    <p:cond delay="0"/>
                                  </p:stCondLst>
                                  <p:childTnLst>
                                    <p:set>
                                      <p:cBhvr>
                                        <p:cTn id="393" dur="1" fill="hold">
                                          <p:stCondLst>
                                            <p:cond delay="0"/>
                                          </p:stCondLst>
                                        </p:cTn>
                                        <p:tgtEl>
                                          <p:spTgt spid="60"/>
                                        </p:tgtEl>
                                        <p:attrNameLst>
                                          <p:attrName>style.visibility</p:attrName>
                                        </p:attrNameLst>
                                      </p:cBhvr>
                                      <p:to>
                                        <p:strVal val="hidden"/>
                                      </p:to>
                                    </p:set>
                                  </p:childTnLst>
                                </p:cTn>
                              </p:par>
                              <p:par>
                                <p:cTn id="394" presetID="1" presetClass="exit" presetSubtype="0" fill="hold" grpId="1" nodeType="withEffect">
                                  <p:stCondLst>
                                    <p:cond delay="0"/>
                                  </p:stCondLst>
                                  <p:childTnLst>
                                    <p:set>
                                      <p:cBhvr>
                                        <p:cTn id="395" dur="1" fill="hold">
                                          <p:stCondLst>
                                            <p:cond delay="0"/>
                                          </p:stCondLst>
                                        </p:cTn>
                                        <p:tgtEl>
                                          <p:spTgt spid="62"/>
                                        </p:tgtEl>
                                        <p:attrNameLst>
                                          <p:attrName>style.visibility</p:attrName>
                                        </p:attrNameLst>
                                      </p:cBhvr>
                                      <p:to>
                                        <p:strVal val="hidden"/>
                                      </p:to>
                                    </p:set>
                                  </p:childTnLst>
                                </p:cTn>
                              </p:par>
                            </p:childTnLst>
                          </p:cTn>
                        </p:par>
                      </p:childTnLst>
                    </p:cTn>
                  </p:par>
                  <p:par>
                    <p:cTn id="396" fill="hold">
                      <p:stCondLst>
                        <p:cond delay="indefinite"/>
                      </p:stCondLst>
                      <p:childTnLst>
                        <p:par>
                          <p:cTn id="397" fill="hold">
                            <p:stCondLst>
                              <p:cond delay="0"/>
                            </p:stCondLst>
                            <p:childTnLst>
                              <p:par>
                                <p:cTn id="398" presetID="1" presetClass="emph" presetSubtype="1" nodeType="clickEffect">
                                  <p:stCondLst>
                                    <p:cond delay="0"/>
                                  </p:stCondLst>
                                  <p:childTnLst>
                                    <p:set>
                                      <p:cBhvr>
                                        <p:cTn id="399" dur="indefinite"/>
                                        <p:tgtEl>
                                          <p:spTgt spid="85"/>
                                        </p:tgtEl>
                                        <p:attrNameLst>
                                          <p:attrName>fillcolor</p:attrName>
                                        </p:attrNameLst>
                                      </p:cBhvr>
                                      <p:to>
                                        <p:clrVal>
                                          <a:srgbClr val="00B050"/>
                                        </p:clrVal>
                                      </p:to>
                                    </p:set>
                                    <p:set>
                                      <p:cBhvr>
                                        <p:cTn id="400" dur="indefinite"/>
                                        <p:tgtEl>
                                          <p:spTgt spid="85"/>
                                        </p:tgtEl>
                                        <p:attrNameLst>
                                          <p:attrName>fill.type</p:attrName>
                                        </p:attrNameLst>
                                      </p:cBhvr>
                                      <p:to>
                                        <p:strVal val="solid"/>
                                      </p:to>
                                    </p:set>
                                    <p:set>
                                      <p:cBhvr>
                                        <p:cTn id="401" dur="indefinite"/>
                                        <p:tgtEl>
                                          <p:spTgt spid="85"/>
                                        </p:tgtEl>
                                        <p:attrNameLst>
                                          <p:attrName>fill.on</p:attrName>
                                        </p:attrNameLst>
                                      </p:cBhvr>
                                      <p:to>
                                        <p:strVal val="true"/>
                                      </p:to>
                                    </p:set>
                                  </p:childTnLst>
                                </p:cTn>
                              </p:par>
                            </p:childTnLst>
                          </p:cTn>
                        </p:par>
                      </p:childTnLst>
                    </p:cTn>
                  </p:par>
                  <p:par>
                    <p:cTn id="402" fill="hold">
                      <p:stCondLst>
                        <p:cond delay="indefinite"/>
                      </p:stCondLst>
                      <p:childTnLst>
                        <p:par>
                          <p:cTn id="403" fill="hold">
                            <p:stCondLst>
                              <p:cond delay="0"/>
                            </p:stCondLst>
                            <p:childTnLst>
                              <p:par>
                                <p:cTn id="404" presetID="1" presetClass="entr" presetSubtype="0" fill="hold" grpId="0" nodeType="clickEffect">
                                  <p:stCondLst>
                                    <p:cond delay="0"/>
                                  </p:stCondLst>
                                  <p:childTnLst>
                                    <p:set>
                                      <p:cBhvr>
                                        <p:cTn id="405" dur="1" fill="hold">
                                          <p:stCondLst>
                                            <p:cond delay="0"/>
                                          </p:stCondLst>
                                        </p:cTn>
                                        <p:tgtEl>
                                          <p:spTgt spid="59"/>
                                        </p:tgtEl>
                                        <p:attrNameLst>
                                          <p:attrName>style.visibility</p:attrName>
                                        </p:attrNameLst>
                                      </p:cBhvr>
                                      <p:to>
                                        <p:strVal val="visible"/>
                                      </p:to>
                                    </p:set>
                                  </p:childTnLst>
                                </p:cTn>
                              </p:par>
                              <p:par>
                                <p:cTn id="406" presetID="1" presetClass="entr" presetSubtype="0" fill="hold" nodeType="withEffect">
                                  <p:stCondLst>
                                    <p:cond delay="0"/>
                                  </p:stCondLst>
                                  <p:childTnLst>
                                    <p:set>
                                      <p:cBhvr>
                                        <p:cTn id="407" dur="1" fill="hold">
                                          <p:stCondLst>
                                            <p:cond delay="0"/>
                                          </p:stCondLst>
                                        </p:cTn>
                                        <p:tgtEl>
                                          <p:spTgt spid="48"/>
                                        </p:tgtEl>
                                        <p:attrNameLst>
                                          <p:attrName>style.visibility</p:attrName>
                                        </p:attrNameLst>
                                      </p:cBhvr>
                                      <p:to>
                                        <p:strVal val="visible"/>
                                      </p:to>
                                    </p:set>
                                  </p:childTnLst>
                                </p:cTn>
                              </p:par>
                            </p:childTnLst>
                          </p:cTn>
                        </p:par>
                      </p:childTnLst>
                    </p:cTn>
                  </p:par>
                  <p:par>
                    <p:cTn id="408" fill="hold">
                      <p:stCondLst>
                        <p:cond delay="indefinite"/>
                      </p:stCondLst>
                      <p:childTnLst>
                        <p:par>
                          <p:cTn id="409" fill="hold">
                            <p:stCondLst>
                              <p:cond delay="0"/>
                            </p:stCondLst>
                            <p:childTnLst>
                              <p:par>
                                <p:cTn id="410" presetID="1" presetClass="entr" presetSubtype="0" fill="hold" grpId="0" nodeType="clickEffect">
                                  <p:stCondLst>
                                    <p:cond delay="0"/>
                                  </p:stCondLst>
                                  <p:childTnLst>
                                    <p:set>
                                      <p:cBhvr>
                                        <p:cTn id="411" dur="1" fill="hold">
                                          <p:stCondLst>
                                            <p:cond delay="0"/>
                                          </p:stCondLst>
                                        </p:cTn>
                                        <p:tgtEl>
                                          <p:spTgt spid="39"/>
                                        </p:tgtEl>
                                        <p:attrNameLst>
                                          <p:attrName>style.visibility</p:attrName>
                                        </p:attrNameLst>
                                      </p:cBhvr>
                                      <p:to>
                                        <p:strVal val="visible"/>
                                      </p:to>
                                    </p:set>
                                  </p:childTnLst>
                                </p:cTn>
                              </p:par>
                            </p:childTnLst>
                          </p:cTn>
                        </p:par>
                      </p:childTnLst>
                    </p:cTn>
                  </p:par>
                  <p:par>
                    <p:cTn id="412" fill="hold">
                      <p:stCondLst>
                        <p:cond delay="indefinite"/>
                      </p:stCondLst>
                      <p:childTnLst>
                        <p:par>
                          <p:cTn id="413" fill="hold">
                            <p:stCondLst>
                              <p:cond delay="0"/>
                            </p:stCondLst>
                            <p:childTnLst>
                              <p:par>
                                <p:cTn id="414" presetID="1" presetClass="exit" presetSubtype="0" fill="hold" grpId="1" nodeType="clickEffect">
                                  <p:stCondLst>
                                    <p:cond delay="0"/>
                                  </p:stCondLst>
                                  <p:childTnLst>
                                    <p:set>
                                      <p:cBhvr>
                                        <p:cTn id="415" dur="1" fill="hold">
                                          <p:stCondLst>
                                            <p:cond delay="0"/>
                                          </p:stCondLst>
                                        </p:cTn>
                                        <p:tgtEl>
                                          <p:spTgt spid="59"/>
                                        </p:tgtEl>
                                        <p:attrNameLst>
                                          <p:attrName>style.visibility</p:attrName>
                                        </p:attrNameLst>
                                      </p:cBhvr>
                                      <p:to>
                                        <p:strVal val="hidden"/>
                                      </p:to>
                                    </p:set>
                                  </p:childTnLst>
                                </p:cTn>
                              </p:par>
                            </p:childTnLst>
                          </p:cTn>
                        </p:par>
                      </p:childTnLst>
                    </p:cTn>
                  </p:par>
                  <p:par>
                    <p:cTn id="416" fill="hold">
                      <p:stCondLst>
                        <p:cond delay="indefinite"/>
                      </p:stCondLst>
                      <p:childTnLst>
                        <p:par>
                          <p:cTn id="417" fill="hold">
                            <p:stCondLst>
                              <p:cond delay="0"/>
                            </p:stCondLst>
                            <p:childTnLst>
                              <p:par>
                                <p:cTn id="418" presetID="1" presetClass="emph" presetSubtype="1" nodeType="clickEffect">
                                  <p:stCondLst>
                                    <p:cond delay="0"/>
                                  </p:stCondLst>
                                  <p:childTnLst>
                                    <p:set>
                                      <p:cBhvr>
                                        <p:cTn id="419" dur="indefinite"/>
                                        <p:tgtEl>
                                          <p:spTgt spid="86"/>
                                        </p:tgtEl>
                                        <p:attrNameLst>
                                          <p:attrName>fillcolor</p:attrName>
                                        </p:attrNameLst>
                                      </p:cBhvr>
                                      <p:to>
                                        <p:clrVal>
                                          <a:srgbClr val="00B050"/>
                                        </p:clrVal>
                                      </p:to>
                                    </p:set>
                                    <p:set>
                                      <p:cBhvr>
                                        <p:cTn id="420" dur="indefinite"/>
                                        <p:tgtEl>
                                          <p:spTgt spid="86"/>
                                        </p:tgtEl>
                                        <p:attrNameLst>
                                          <p:attrName>fill.type</p:attrName>
                                        </p:attrNameLst>
                                      </p:cBhvr>
                                      <p:to>
                                        <p:strVal val="solid"/>
                                      </p:to>
                                    </p:set>
                                    <p:set>
                                      <p:cBhvr>
                                        <p:cTn id="421" dur="indefinite"/>
                                        <p:tgtEl>
                                          <p:spTgt spid="86"/>
                                        </p:tgtEl>
                                        <p:attrNameLst>
                                          <p:attrName>fill.on</p:attrName>
                                        </p:attrNameLst>
                                      </p:cBhvr>
                                      <p:to>
                                        <p:strVal val="true"/>
                                      </p:to>
                                    </p:set>
                                  </p:childTnLst>
                                </p:cTn>
                              </p:par>
                            </p:childTnLst>
                          </p:cTn>
                        </p:par>
                      </p:childTnLst>
                    </p:cTn>
                  </p:par>
                  <p:par>
                    <p:cTn id="422" fill="hold">
                      <p:stCondLst>
                        <p:cond delay="indefinite"/>
                      </p:stCondLst>
                      <p:childTnLst>
                        <p:par>
                          <p:cTn id="423" fill="hold">
                            <p:stCondLst>
                              <p:cond delay="0"/>
                            </p:stCondLst>
                            <p:childTnLst>
                              <p:par>
                                <p:cTn id="424" presetID="1" presetClass="entr" presetSubtype="0" fill="hold" grpId="2" nodeType="clickEffect">
                                  <p:stCondLst>
                                    <p:cond delay="0"/>
                                  </p:stCondLst>
                                  <p:childTnLst>
                                    <p:set>
                                      <p:cBhvr>
                                        <p:cTn id="425" dur="1" fill="hold">
                                          <p:stCondLst>
                                            <p:cond delay="0"/>
                                          </p:stCondLst>
                                        </p:cTn>
                                        <p:tgtEl>
                                          <p:spTgt spid="62"/>
                                        </p:tgtEl>
                                        <p:attrNameLst>
                                          <p:attrName>style.visibility</p:attrName>
                                        </p:attrNameLst>
                                      </p:cBhvr>
                                      <p:to>
                                        <p:strVal val="visible"/>
                                      </p:to>
                                    </p:set>
                                  </p:childTnLst>
                                </p:cTn>
                              </p:par>
                            </p:childTnLst>
                          </p:cTn>
                        </p:par>
                      </p:childTnLst>
                    </p:cTn>
                  </p:par>
                  <p:par>
                    <p:cTn id="426" fill="hold">
                      <p:stCondLst>
                        <p:cond delay="indefinite"/>
                      </p:stCondLst>
                      <p:childTnLst>
                        <p:par>
                          <p:cTn id="427" fill="hold">
                            <p:stCondLst>
                              <p:cond delay="0"/>
                            </p:stCondLst>
                            <p:childTnLst>
                              <p:par>
                                <p:cTn id="428" presetID="1" presetClass="entr" presetSubtype="0" fill="hold" nodeType="clickEffect">
                                  <p:stCondLst>
                                    <p:cond delay="0"/>
                                  </p:stCondLst>
                                  <p:childTnLst>
                                    <p:set>
                                      <p:cBhvr>
                                        <p:cTn id="429" dur="1" fill="hold">
                                          <p:stCondLst>
                                            <p:cond delay="0"/>
                                          </p:stCondLst>
                                        </p:cTn>
                                        <p:tgtEl>
                                          <p:spTgt spid="58"/>
                                        </p:tgtEl>
                                        <p:attrNameLst>
                                          <p:attrName>style.visibility</p:attrName>
                                        </p:attrNameLst>
                                      </p:cBhvr>
                                      <p:to>
                                        <p:strVal val="visible"/>
                                      </p:to>
                                    </p:set>
                                  </p:childTnLst>
                                </p:cTn>
                              </p:par>
                              <p:par>
                                <p:cTn id="430" presetID="1" presetClass="entr" presetSubtype="0" fill="hold" grpId="0" nodeType="withEffect">
                                  <p:stCondLst>
                                    <p:cond delay="0"/>
                                  </p:stCondLst>
                                  <p:childTnLst>
                                    <p:set>
                                      <p:cBhvr>
                                        <p:cTn id="431" dur="1" fill="hold">
                                          <p:stCondLst>
                                            <p:cond delay="0"/>
                                          </p:stCondLst>
                                        </p:cTn>
                                        <p:tgtEl>
                                          <p:spTgt spid="64"/>
                                        </p:tgtEl>
                                        <p:attrNameLst>
                                          <p:attrName>style.visibility</p:attrName>
                                        </p:attrNameLst>
                                      </p:cBhvr>
                                      <p:to>
                                        <p:strVal val="visible"/>
                                      </p:to>
                                    </p:set>
                                  </p:childTnLst>
                                </p:cTn>
                              </p:par>
                            </p:childTnLst>
                          </p:cTn>
                        </p:par>
                      </p:childTnLst>
                    </p:cTn>
                  </p:par>
                  <p:par>
                    <p:cTn id="432" fill="hold">
                      <p:stCondLst>
                        <p:cond delay="indefinite"/>
                      </p:stCondLst>
                      <p:childTnLst>
                        <p:par>
                          <p:cTn id="433" fill="hold">
                            <p:stCondLst>
                              <p:cond delay="0"/>
                            </p:stCondLst>
                            <p:childTnLst>
                              <p:par>
                                <p:cTn id="434" presetID="1" presetClass="entr" presetSubtype="0" fill="hold" grpId="0" nodeType="clickEffect">
                                  <p:stCondLst>
                                    <p:cond delay="0"/>
                                  </p:stCondLst>
                                  <p:childTnLst>
                                    <p:set>
                                      <p:cBhvr>
                                        <p:cTn id="435" dur="1" fill="hold">
                                          <p:stCondLst>
                                            <p:cond delay="0"/>
                                          </p:stCondLst>
                                        </p:cTn>
                                        <p:tgtEl>
                                          <p:spTgt spid="57"/>
                                        </p:tgtEl>
                                        <p:attrNameLst>
                                          <p:attrName>style.visibility</p:attrName>
                                        </p:attrNameLst>
                                      </p:cBhvr>
                                      <p:to>
                                        <p:strVal val="visible"/>
                                      </p:to>
                                    </p:set>
                                  </p:childTnLst>
                                </p:cTn>
                              </p:par>
                            </p:childTnLst>
                          </p:cTn>
                        </p:par>
                      </p:childTnLst>
                    </p:cTn>
                  </p:par>
                  <p:par>
                    <p:cTn id="436" fill="hold">
                      <p:stCondLst>
                        <p:cond delay="indefinite"/>
                      </p:stCondLst>
                      <p:childTnLst>
                        <p:par>
                          <p:cTn id="437" fill="hold">
                            <p:stCondLst>
                              <p:cond delay="0"/>
                            </p:stCondLst>
                            <p:childTnLst>
                              <p:par>
                                <p:cTn id="438" presetID="1" presetClass="exit" presetSubtype="0" fill="hold" grpId="3" nodeType="clickEffect">
                                  <p:stCondLst>
                                    <p:cond delay="0"/>
                                  </p:stCondLst>
                                  <p:childTnLst>
                                    <p:set>
                                      <p:cBhvr>
                                        <p:cTn id="439" dur="1" fill="hold">
                                          <p:stCondLst>
                                            <p:cond delay="0"/>
                                          </p:stCondLst>
                                        </p:cTn>
                                        <p:tgtEl>
                                          <p:spTgt spid="62"/>
                                        </p:tgtEl>
                                        <p:attrNameLst>
                                          <p:attrName>style.visibility</p:attrName>
                                        </p:attrNameLst>
                                      </p:cBhvr>
                                      <p:to>
                                        <p:strVal val="hidden"/>
                                      </p:to>
                                    </p:set>
                                  </p:childTnLst>
                                </p:cTn>
                              </p:par>
                              <p:par>
                                <p:cTn id="440" presetID="1" presetClass="exit" presetSubtype="0" fill="hold" grpId="1" nodeType="withEffect">
                                  <p:stCondLst>
                                    <p:cond delay="0"/>
                                  </p:stCondLst>
                                  <p:childTnLst>
                                    <p:set>
                                      <p:cBhvr>
                                        <p:cTn id="441" dur="1" fill="hold">
                                          <p:stCondLst>
                                            <p:cond delay="0"/>
                                          </p:stCondLst>
                                        </p:cTn>
                                        <p:tgtEl>
                                          <p:spTgt spid="64"/>
                                        </p:tgtEl>
                                        <p:attrNameLst>
                                          <p:attrName>style.visibility</p:attrName>
                                        </p:attrNameLst>
                                      </p:cBhvr>
                                      <p:to>
                                        <p:strVal val="hidden"/>
                                      </p:to>
                                    </p:set>
                                  </p:childTnLst>
                                </p:cTn>
                              </p:par>
                            </p:childTnLst>
                          </p:cTn>
                        </p:par>
                      </p:childTnLst>
                    </p:cTn>
                  </p:par>
                  <p:par>
                    <p:cTn id="442" fill="hold">
                      <p:stCondLst>
                        <p:cond delay="indefinite"/>
                      </p:stCondLst>
                      <p:childTnLst>
                        <p:par>
                          <p:cTn id="443" fill="hold">
                            <p:stCondLst>
                              <p:cond delay="0"/>
                            </p:stCondLst>
                            <p:childTnLst>
                              <p:par>
                                <p:cTn id="444" presetID="1" presetClass="emph" presetSubtype="1" nodeType="clickEffect">
                                  <p:stCondLst>
                                    <p:cond delay="0"/>
                                  </p:stCondLst>
                                  <p:childTnLst>
                                    <p:set>
                                      <p:cBhvr>
                                        <p:cTn id="445" dur="indefinite"/>
                                        <p:tgtEl>
                                          <p:spTgt spid="87"/>
                                        </p:tgtEl>
                                        <p:attrNameLst>
                                          <p:attrName>fillcolor</p:attrName>
                                        </p:attrNameLst>
                                      </p:cBhvr>
                                      <p:to>
                                        <p:clrVal>
                                          <a:srgbClr val="00B050"/>
                                        </p:clrVal>
                                      </p:to>
                                    </p:set>
                                    <p:set>
                                      <p:cBhvr>
                                        <p:cTn id="446" dur="indefinite"/>
                                        <p:tgtEl>
                                          <p:spTgt spid="87"/>
                                        </p:tgtEl>
                                        <p:attrNameLst>
                                          <p:attrName>fill.type</p:attrName>
                                        </p:attrNameLst>
                                      </p:cBhvr>
                                      <p:to>
                                        <p:strVal val="solid"/>
                                      </p:to>
                                    </p:set>
                                    <p:set>
                                      <p:cBhvr>
                                        <p:cTn id="447" dur="indefinite"/>
                                        <p:tgtEl>
                                          <p:spTgt spid="87"/>
                                        </p:tgtEl>
                                        <p:attrNameLst>
                                          <p:attrName>fill.on</p:attrName>
                                        </p:attrNameLst>
                                      </p:cBhvr>
                                      <p:to>
                                        <p:strVal val="true"/>
                                      </p:to>
                                    </p:set>
                                  </p:childTnLst>
                                </p:cTn>
                              </p:par>
                            </p:childTnLst>
                          </p:cTn>
                        </p:par>
                      </p:childTnLst>
                    </p:cTn>
                  </p:par>
                  <p:par>
                    <p:cTn id="448" fill="hold">
                      <p:stCondLst>
                        <p:cond delay="indefinite"/>
                      </p:stCondLst>
                      <p:childTnLst>
                        <p:par>
                          <p:cTn id="449" fill="hold">
                            <p:stCondLst>
                              <p:cond delay="0"/>
                            </p:stCondLst>
                            <p:childTnLst>
                              <p:par>
                                <p:cTn id="450" presetID="1" presetClass="entr" presetSubtype="0" fill="hold" grpId="2" nodeType="clickEffect">
                                  <p:stCondLst>
                                    <p:cond delay="0"/>
                                  </p:stCondLst>
                                  <p:childTnLst>
                                    <p:set>
                                      <p:cBhvr>
                                        <p:cTn id="451" dur="1" fill="hold">
                                          <p:stCondLst>
                                            <p:cond delay="0"/>
                                          </p:stCondLst>
                                        </p:cTn>
                                        <p:tgtEl>
                                          <p:spTgt spid="59"/>
                                        </p:tgtEl>
                                        <p:attrNameLst>
                                          <p:attrName>style.visibility</p:attrName>
                                        </p:attrNameLst>
                                      </p:cBhvr>
                                      <p:to>
                                        <p:strVal val="visible"/>
                                      </p:to>
                                    </p:set>
                                  </p:childTnLst>
                                </p:cTn>
                              </p:par>
                            </p:childTnLst>
                          </p:cTn>
                        </p:par>
                      </p:childTnLst>
                    </p:cTn>
                  </p:par>
                  <p:par>
                    <p:cTn id="452" fill="hold">
                      <p:stCondLst>
                        <p:cond delay="indefinite"/>
                      </p:stCondLst>
                      <p:childTnLst>
                        <p:par>
                          <p:cTn id="453" fill="hold">
                            <p:stCondLst>
                              <p:cond delay="0"/>
                            </p:stCondLst>
                            <p:childTnLst>
                              <p:par>
                                <p:cTn id="454" presetID="1" presetClass="entr" presetSubtype="0" fill="hold" grpId="0" nodeType="clickEffect">
                                  <p:stCondLst>
                                    <p:cond delay="0"/>
                                  </p:stCondLst>
                                  <p:childTnLst>
                                    <p:set>
                                      <p:cBhvr>
                                        <p:cTn id="455" dur="1" fill="hold">
                                          <p:stCondLst>
                                            <p:cond delay="0"/>
                                          </p:stCondLst>
                                        </p:cTn>
                                        <p:tgtEl>
                                          <p:spTgt spid="66"/>
                                        </p:tgtEl>
                                        <p:attrNameLst>
                                          <p:attrName>style.visibility</p:attrName>
                                        </p:attrNameLst>
                                      </p:cBhvr>
                                      <p:to>
                                        <p:strVal val="visible"/>
                                      </p:to>
                                    </p:set>
                                  </p:childTnLst>
                                </p:cTn>
                              </p:par>
                              <p:par>
                                <p:cTn id="456" presetID="1" presetClass="entr" presetSubtype="0" fill="hold" nodeType="withEffect">
                                  <p:stCondLst>
                                    <p:cond delay="0"/>
                                  </p:stCondLst>
                                  <p:childTnLst>
                                    <p:set>
                                      <p:cBhvr>
                                        <p:cTn id="457" dur="1" fill="hold">
                                          <p:stCondLst>
                                            <p:cond delay="0"/>
                                          </p:stCondLst>
                                        </p:cTn>
                                        <p:tgtEl>
                                          <p:spTgt spid="51"/>
                                        </p:tgtEl>
                                        <p:attrNameLst>
                                          <p:attrName>style.visibility</p:attrName>
                                        </p:attrNameLst>
                                      </p:cBhvr>
                                      <p:to>
                                        <p:strVal val="visible"/>
                                      </p:to>
                                    </p:set>
                                  </p:childTnLst>
                                </p:cTn>
                              </p:par>
                            </p:childTnLst>
                          </p:cTn>
                        </p:par>
                      </p:childTnLst>
                    </p:cTn>
                  </p:par>
                  <p:par>
                    <p:cTn id="458" fill="hold">
                      <p:stCondLst>
                        <p:cond delay="indefinite"/>
                      </p:stCondLst>
                      <p:childTnLst>
                        <p:par>
                          <p:cTn id="459" fill="hold">
                            <p:stCondLst>
                              <p:cond delay="0"/>
                            </p:stCondLst>
                            <p:childTnLst>
                              <p:par>
                                <p:cTn id="460" presetID="1" presetClass="entr" presetSubtype="0" fill="hold" grpId="0" nodeType="clickEffect">
                                  <p:stCondLst>
                                    <p:cond delay="0"/>
                                  </p:stCondLst>
                                  <p:childTnLst>
                                    <p:set>
                                      <p:cBhvr>
                                        <p:cTn id="461" dur="1" fill="hold">
                                          <p:stCondLst>
                                            <p:cond delay="0"/>
                                          </p:stCondLst>
                                        </p:cTn>
                                        <p:tgtEl>
                                          <p:spTgt spid="41"/>
                                        </p:tgtEl>
                                        <p:attrNameLst>
                                          <p:attrName>style.visibility</p:attrName>
                                        </p:attrNameLst>
                                      </p:cBhvr>
                                      <p:to>
                                        <p:strVal val="visible"/>
                                      </p:to>
                                    </p:set>
                                  </p:childTnLst>
                                </p:cTn>
                              </p:par>
                            </p:childTnLst>
                          </p:cTn>
                        </p:par>
                      </p:childTnLst>
                    </p:cTn>
                  </p:par>
                  <p:par>
                    <p:cTn id="462" fill="hold">
                      <p:stCondLst>
                        <p:cond delay="indefinite"/>
                      </p:stCondLst>
                      <p:childTnLst>
                        <p:par>
                          <p:cTn id="463" fill="hold">
                            <p:stCondLst>
                              <p:cond delay="0"/>
                            </p:stCondLst>
                            <p:childTnLst>
                              <p:par>
                                <p:cTn id="464" presetID="1" presetClass="exit" presetSubtype="0" fill="hold" grpId="3" nodeType="clickEffect">
                                  <p:stCondLst>
                                    <p:cond delay="0"/>
                                  </p:stCondLst>
                                  <p:childTnLst>
                                    <p:set>
                                      <p:cBhvr>
                                        <p:cTn id="465" dur="1" fill="hold">
                                          <p:stCondLst>
                                            <p:cond delay="0"/>
                                          </p:stCondLst>
                                        </p:cTn>
                                        <p:tgtEl>
                                          <p:spTgt spid="59"/>
                                        </p:tgtEl>
                                        <p:attrNameLst>
                                          <p:attrName>style.visibility</p:attrName>
                                        </p:attrNameLst>
                                      </p:cBhvr>
                                      <p:to>
                                        <p:strVal val="hidden"/>
                                      </p:to>
                                    </p:set>
                                  </p:childTnLst>
                                </p:cTn>
                              </p:par>
                              <p:par>
                                <p:cTn id="466" presetID="1" presetClass="exit" presetSubtype="0" fill="hold" grpId="1" nodeType="withEffect">
                                  <p:stCondLst>
                                    <p:cond delay="0"/>
                                  </p:stCondLst>
                                  <p:childTnLst>
                                    <p:set>
                                      <p:cBhvr>
                                        <p:cTn id="467" dur="1" fill="hold">
                                          <p:stCondLst>
                                            <p:cond delay="0"/>
                                          </p:stCondLst>
                                        </p:cTn>
                                        <p:tgtEl>
                                          <p:spTgt spid="66"/>
                                        </p:tgtEl>
                                        <p:attrNameLst>
                                          <p:attrName>style.visibility</p:attrName>
                                        </p:attrNameLst>
                                      </p:cBhvr>
                                      <p:to>
                                        <p:strVal val="hidden"/>
                                      </p:to>
                                    </p:set>
                                  </p:childTnLst>
                                </p:cTn>
                              </p:par>
                            </p:childTnLst>
                          </p:cTn>
                        </p:par>
                      </p:childTnLst>
                    </p:cTn>
                  </p:par>
                  <p:par>
                    <p:cTn id="468" fill="hold">
                      <p:stCondLst>
                        <p:cond delay="indefinite"/>
                      </p:stCondLst>
                      <p:childTnLst>
                        <p:par>
                          <p:cTn id="469" fill="hold">
                            <p:stCondLst>
                              <p:cond delay="0"/>
                            </p:stCondLst>
                            <p:childTnLst>
                              <p:par>
                                <p:cTn id="470" presetID="1" presetClass="emph" presetSubtype="1" nodeType="clickEffect">
                                  <p:stCondLst>
                                    <p:cond delay="0"/>
                                  </p:stCondLst>
                                  <p:childTnLst>
                                    <p:set>
                                      <p:cBhvr>
                                        <p:cTn id="471" dur="indefinite"/>
                                        <p:tgtEl>
                                          <p:spTgt spid="88"/>
                                        </p:tgtEl>
                                        <p:attrNameLst>
                                          <p:attrName>fillcolor</p:attrName>
                                        </p:attrNameLst>
                                      </p:cBhvr>
                                      <p:to>
                                        <p:clrVal>
                                          <a:srgbClr val="00B050"/>
                                        </p:clrVal>
                                      </p:to>
                                    </p:set>
                                    <p:set>
                                      <p:cBhvr>
                                        <p:cTn id="472" dur="indefinite"/>
                                        <p:tgtEl>
                                          <p:spTgt spid="88"/>
                                        </p:tgtEl>
                                        <p:attrNameLst>
                                          <p:attrName>fill.type</p:attrName>
                                        </p:attrNameLst>
                                      </p:cBhvr>
                                      <p:to>
                                        <p:strVal val="solid"/>
                                      </p:to>
                                    </p:set>
                                    <p:set>
                                      <p:cBhvr>
                                        <p:cTn id="473" dur="indefinite"/>
                                        <p:tgtEl>
                                          <p:spTgt spid="88"/>
                                        </p:tgtEl>
                                        <p:attrNameLst>
                                          <p:attrName>fill.on</p:attrName>
                                        </p:attrNameLst>
                                      </p:cBhvr>
                                      <p:to>
                                        <p:strVal val="true"/>
                                      </p:to>
                                    </p:set>
                                  </p:childTnLst>
                                </p:cTn>
                              </p:par>
                            </p:childTnLst>
                          </p:cTn>
                        </p:par>
                      </p:childTnLst>
                    </p:cTn>
                  </p:par>
                  <p:par>
                    <p:cTn id="474" fill="hold">
                      <p:stCondLst>
                        <p:cond delay="indefinite"/>
                      </p:stCondLst>
                      <p:childTnLst>
                        <p:par>
                          <p:cTn id="475" fill="hold">
                            <p:stCondLst>
                              <p:cond delay="0"/>
                            </p:stCondLst>
                            <p:childTnLst>
                              <p:par>
                                <p:cTn id="476" presetID="1" presetClass="entr" presetSubtype="0" fill="hold" grpId="4" nodeType="clickEffect">
                                  <p:stCondLst>
                                    <p:cond delay="0"/>
                                  </p:stCondLst>
                                  <p:childTnLst>
                                    <p:set>
                                      <p:cBhvr>
                                        <p:cTn id="477" dur="1" fill="hold">
                                          <p:stCondLst>
                                            <p:cond delay="0"/>
                                          </p:stCondLst>
                                        </p:cTn>
                                        <p:tgtEl>
                                          <p:spTgt spid="59"/>
                                        </p:tgtEl>
                                        <p:attrNameLst>
                                          <p:attrName>style.visibility</p:attrName>
                                        </p:attrNameLst>
                                      </p:cBhvr>
                                      <p:to>
                                        <p:strVal val="visible"/>
                                      </p:to>
                                    </p:set>
                                  </p:childTnLst>
                                </p:cTn>
                              </p:par>
                            </p:childTnLst>
                          </p:cTn>
                        </p:par>
                      </p:childTnLst>
                    </p:cTn>
                  </p:par>
                  <p:par>
                    <p:cTn id="478" fill="hold">
                      <p:stCondLst>
                        <p:cond delay="indefinite"/>
                      </p:stCondLst>
                      <p:childTnLst>
                        <p:par>
                          <p:cTn id="479" fill="hold">
                            <p:stCondLst>
                              <p:cond delay="0"/>
                            </p:stCondLst>
                            <p:childTnLst>
                              <p:par>
                                <p:cTn id="480" presetID="1" presetClass="entr" presetSubtype="0" fill="hold" grpId="0" nodeType="clickEffect">
                                  <p:stCondLst>
                                    <p:cond delay="0"/>
                                  </p:stCondLst>
                                  <p:childTnLst>
                                    <p:set>
                                      <p:cBhvr>
                                        <p:cTn id="481" dur="1" fill="hold">
                                          <p:stCondLst>
                                            <p:cond delay="0"/>
                                          </p:stCondLst>
                                        </p:cTn>
                                        <p:tgtEl>
                                          <p:spTgt spid="61"/>
                                        </p:tgtEl>
                                        <p:attrNameLst>
                                          <p:attrName>style.visibility</p:attrName>
                                        </p:attrNameLst>
                                      </p:cBhvr>
                                      <p:to>
                                        <p:strVal val="visible"/>
                                      </p:to>
                                    </p:set>
                                  </p:childTnLst>
                                </p:cTn>
                              </p:par>
                              <p:par>
                                <p:cTn id="482" presetID="1" presetClass="entr" presetSubtype="0" fill="hold" nodeType="withEffect">
                                  <p:stCondLst>
                                    <p:cond delay="0"/>
                                  </p:stCondLst>
                                  <p:childTnLst>
                                    <p:set>
                                      <p:cBhvr>
                                        <p:cTn id="483" dur="1" fill="hold">
                                          <p:stCondLst>
                                            <p:cond delay="0"/>
                                          </p:stCondLst>
                                        </p:cTn>
                                        <p:tgtEl>
                                          <p:spTgt spid="52"/>
                                        </p:tgtEl>
                                        <p:attrNameLst>
                                          <p:attrName>style.visibility</p:attrName>
                                        </p:attrNameLst>
                                      </p:cBhvr>
                                      <p:to>
                                        <p:strVal val="visible"/>
                                      </p:to>
                                    </p:set>
                                  </p:childTnLst>
                                </p:cTn>
                              </p:par>
                            </p:childTnLst>
                          </p:cTn>
                        </p:par>
                      </p:childTnLst>
                    </p:cTn>
                  </p:par>
                  <p:par>
                    <p:cTn id="484" fill="hold">
                      <p:stCondLst>
                        <p:cond delay="indefinite"/>
                      </p:stCondLst>
                      <p:childTnLst>
                        <p:par>
                          <p:cTn id="485" fill="hold">
                            <p:stCondLst>
                              <p:cond delay="0"/>
                            </p:stCondLst>
                            <p:childTnLst>
                              <p:par>
                                <p:cTn id="486" presetID="1" presetClass="entr" presetSubtype="0" fill="hold" grpId="0" nodeType="clickEffect">
                                  <p:stCondLst>
                                    <p:cond delay="0"/>
                                  </p:stCondLst>
                                  <p:childTnLst>
                                    <p:set>
                                      <p:cBhvr>
                                        <p:cTn id="487" dur="1" fill="hold">
                                          <p:stCondLst>
                                            <p:cond delay="0"/>
                                          </p:stCondLst>
                                        </p:cTn>
                                        <p:tgtEl>
                                          <p:spTgt spid="42"/>
                                        </p:tgtEl>
                                        <p:attrNameLst>
                                          <p:attrName>style.visibility</p:attrName>
                                        </p:attrNameLst>
                                      </p:cBhvr>
                                      <p:to>
                                        <p:strVal val="visible"/>
                                      </p:to>
                                    </p:set>
                                  </p:childTnLst>
                                </p:cTn>
                              </p:par>
                            </p:childTnLst>
                          </p:cTn>
                        </p:par>
                      </p:childTnLst>
                    </p:cTn>
                  </p:par>
                  <p:par>
                    <p:cTn id="488" fill="hold">
                      <p:stCondLst>
                        <p:cond delay="indefinite"/>
                      </p:stCondLst>
                      <p:childTnLst>
                        <p:par>
                          <p:cTn id="489" fill="hold">
                            <p:stCondLst>
                              <p:cond delay="0"/>
                            </p:stCondLst>
                            <p:childTnLst>
                              <p:par>
                                <p:cTn id="490" presetID="1" presetClass="exit" presetSubtype="0" fill="hold" grpId="5" nodeType="clickEffect">
                                  <p:stCondLst>
                                    <p:cond delay="0"/>
                                  </p:stCondLst>
                                  <p:childTnLst>
                                    <p:set>
                                      <p:cBhvr>
                                        <p:cTn id="491" dur="1" fill="hold">
                                          <p:stCondLst>
                                            <p:cond delay="0"/>
                                          </p:stCondLst>
                                        </p:cTn>
                                        <p:tgtEl>
                                          <p:spTgt spid="59"/>
                                        </p:tgtEl>
                                        <p:attrNameLst>
                                          <p:attrName>style.visibility</p:attrName>
                                        </p:attrNameLst>
                                      </p:cBhvr>
                                      <p:to>
                                        <p:strVal val="hidden"/>
                                      </p:to>
                                    </p:set>
                                  </p:childTnLst>
                                </p:cTn>
                              </p:par>
                              <p:par>
                                <p:cTn id="492" presetID="1" presetClass="exit" presetSubtype="0" fill="hold" grpId="1" nodeType="withEffect">
                                  <p:stCondLst>
                                    <p:cond delay="0"/>
                                  </p:stCondLst>
                                  <p:childTnLst>
                                    <p:set>
                                      <p:cBhvr>
                                        <p:cTn id="493" dur="1" fill="hold">
                                          <p:stCondLst>
                                            <p:cond delay="0"/>
                                          </p:stCondLst>
                                        </p:cTn>
                                        <p:tgtEl>
                                          <p:spTgt spid="61"/>
                                        </p:tgtEl>
                                        <p:attrNameLst>
                                          <p:attrName>style.visibility</p:attrName>
                                        </p:attrNameLst>
                                      </p:cBhvr>
                                      <p:to>
                                        <p:strVal val="hidden"/>
                                      </p:to>
                                    </p:set>
                                  </p:childTnLst>
                                </p:cTn>
                              </p:par>
                            </p:childTnLst>
                          </p:cTn>
                        </p:par>
                      </p:childTnLst>
                    </p:cTn>
                  </p:par>
                  <p:par>
                    <p:cTn id="494" fill="hold">
                      <p:stCondLst>
                        <p:cond delay="indefinite"/>
                      </p:stCondLst>
                      <p:childTnLst>
                        <p:par>
                          <p:cTn id="495" fill="hold">
                            <p:stCondLst>
                              <p:cond delay="0"/>
                            </p:stCondLst>
                            <p:childTnLst>
                              <p:par>
                                <p:cTn id="496" presetID="1" presetClass="emph" presetSubtype="1" nodeType="clickEffect">
                                  <p:stCondLst>
                                    <p:cond delay="0"/>
                                  </p:stCondLst>
                                  <p:childTnLst>
                                    <p:set>
                                      <p:cBhvr>
                                        <p:cTn id="497" dur="indefinite"/>
                                        <p:tgtEl>
                                          <p:spTgt spid="89"/>
                                        </p:tgtEl>
                                        <p:attrNameLst>
                                          <p:attrName>fillcolor</p:attrName>
                                        </p:attrNameLst>
                                      </p:cBhvr>
                                      <p:to>
                                        <p:clrVal>
                                          <a:srgbClr val="00B050"/>
                                        </p:clrVal>
                                      </p:to>
                                    </p:set>
                                    <p:set>
                                      <p:cBhvr>
                                        <p:cTn id="498" dur="indefinite"/>
                                        <p:tgtEl>
                                          <p:spTgt spid="89"/>
                                        </p:tgtEl>
                                        <p:attrNameLst>
                                          <p:attrName>fill.type</p:attrName>
                                        </p:attrNameLst>
                                      </p:cBhvr>
                                      <p:to>
                                        <p:strVal val="solid"/>
                                      </p:to>
                                    </p:set>
                                    <p:set>
                                      <p:cBhvr>
                                        <p:cTn id="499" dur="indefinite"/>
                                        <p:tgtEl>
                                          <p:spTgt spid="89"/>
                                        </p:tgtEl>
                                        <p:attrNameLst>
                                          <p:attrName>fill.on</p:attrName>
                                        </p:attrNameLst>
                                      </p:cBhvr>
                                      <p:to>
                                        <p:strVal val="true"/>
                                      </p:to>
                                    </p:set>
                                  </p:childTnLst>
                                </p:cTn>
                              </p:par>
                            </p:childTnLst>
                          </p:cTn>
                        </p:par>
                      </p:childTnLst>
                    </p:cTn>
                  </p:par>
                  <p:par>
                    <p:cTn id="500" fill="hold">
                      <p:stCondLst>
                        <p:cond delay="indefinite"/>
                      </p:stCondLst>
                      <p:childTnLst>
                        <p:par>
                          <p:cTn id="501" fill="hold">
                            <p:stCondLst>
                              <p:cond delay="0"/>
                            </p:stCondLst>
                            <p:childTnLst>
                              <p:par>
                                <p:cTn id="502" presetID="1" presetClass="entr" presetSubtype="0" fill="hold" grpId="8" nodeType="clickEffect">
                                  <p:stCondLst>
                                    <p:cond delay="0"/>
                                  </p:stCondLst>
                                  <p:childTnLst>
                                    <p:set>
                                      <p:cBhvr>
                                        <p:cTn id="503" dur="1" fill="hold">
                                          <p:stCondLst>
                                            <p:cond delay="0"/>
                                          </p:stCondLst>
                                        </p:cTn>
                                        <p:tgtEl>
                                          <p:spTgt spid="59"/>
                                        </p:tgtEl>
                                        <p:attrNameLst>
                                          <p:attrName>style.visibility</p:attrName>
                                        </p:attrNameLst>
                                      </p:cBhvr>
                                      <p:to>
                                        <p:strVal val="visible"/>
                                      </p:to>
                                    </p:set>
                                  </p:childTnLst>
                                </p:cTn>
                              </p:par>
                            </p:childTnLst>
                          </p:cTn>
                        </p:par>
                      </p:childTnLst>
                    </p:cTn>
                  </p:par>
                  <p:par>
                    <p:cTn id="504" fill="hold">
                      <p:stCondLst>
                        <p:cond delay="indefinite"/>
                      </p:stCondLst>
                      <p:childTnLst>
                        <p:par>
                          <p:cTn id="505" fill="hold">
                            <p:stCondLst>
                              <p:cond delay="0"/>
                            </p:stCondLst>
                            <p:childTnLst>
                              <p:par>
                                <p:cTn id="506" presetID="1" presetClass="entr" presetSubtype="0" fill="hold" grpId="2" nodeType="clickEffect">
                                  <p:stCondLst>
                                    <p:cond delay="0"/>
                                  </p:stCondLst>
                                  <p:childTnLst>
                                    <p:set>
                                      <p:cBhvr>
                                        <p:cTn id="507" dur="1" fill="hold">
                                          <p:stCondLst>
                                            <p:cond delay="0"/>
                                          </p:stCondLst>
                                        </p:cTn>
                                        <p:tgtEl>
                                          <p:spTgt spid="66"/>
                                        </p:tgtEl>
                                        <p:attrNameLst>
                                          <p:attrName>style.visibility</p:attrName>
                                        </p:attrNameLst>
                                      </p:cBhvr>
                                      <p:to>
                                        <p:strVal val="visible"/>
                                      </p:to>
                                    </p:set>
                                  </p:childTnLst>
                                </p:cTn>
                              </p:par>
                            </p:childTnLst>
                          </p:cTn>
                        </p:par>
                      </p:childTnLst>
                    </p:cTn>
                  </p:par>
                  <p:par>
                    <p:cTn id="508" fill="hold">
                      <p:stCondLst>
                        <p:cond delay="indefinite"/>
                      </p:stCondLst>
                      <p:childTnLst>
                        <p:par>
                          <p:cTn id="509" fill="hold">
                            <p:stCondLst>
                              <p:cond delay="0"/>
                            </p:stCondLst>
                            <p:childTnLst>
                              <p:par>
                                <p:cTn id="510" presetID="1" presetClass="entr" presetSubtype="0" fill="hold" grpId="0" nodeType="clickEffect">
                                  <p:stCondLst>
                                    <p:cond delay="0"/>
                                  </p:stCondLst>
                                  <p:childTnLst>
                                    <p:set>
                                      <p:cBhvr>
                                        <p:cTn id="511" dur="1" fill="hold">
                                          <p:stCondLst>
                                            <p:cond delay="0"/>
                                          </p:stCondLst>
                                        </p:cTn>
                                        <p:tgtEl>
                                          <p:spTgt spid="65"/>
                                        </p:tgtEl>
                                        <p:attrNameLst>
                                          <p:attrName>style.visibility</p:attrName>
                                        </p:attrNameLst>
                                      </p:cBhvr>
                                      <p:to>
                                        <p:strVal val="visible"/>
                                      </p:to>
                                    </p:set>
                                  </p:childTnLst>
                                </p:cTn>
                              </p:par>
                              <p:par>
                                <p:cTn id="512" presetID="1" presetClass="entr" presetSubtype="0" fill="hold" nodeType="withEffect">
                                  <p:stCondLst>
                                    <p:cond delay="0"/>
                                  </p:stCondLst>
                                  <p:childTnLst>
                                    <p:set>
                                      <p:cBhvr>
                                        <p:cTn id="513" dur="1" fill="hold">
                                          <p:stCondLst>
                                            <p:cond delay="0"/>
                                          </p:stCondLst>
                                        </p:cTn>
                                        <p:tgtEl>
                                          <p:spTgt spid="53"/>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ntr" presetSubtype="0" fill="hold" grpId="0" nodeType="clickEffect">
                                  <p:stCondLst>
                                    <p:cond delay="0"/>
                                  </p:stCondLst>
                                  <p:childTnLst>
                                    <p:set>
                                      <p:cBhvr>
                                        <p:cTn id="517" dur="1" fill="hold">
                                          <p:stCondLst>
                                            <p:cond delay="0"/>
                                          </p:stCondLst>
                                        </p:cTn>
                                        <p:tgtEl>
                                          <p:spTgt spid="46"/>
                                        </p:tgtEl>
                                        <p:attrNameLst>
                                          <p:attrName>style.visibility</p:attrName>
                                        </p:attrNameLst>
                                      </p:cBhvr>
                                      <p:to>
                                        <p:strVal val="visible"/>
                                      </p:to>
                                    </p:set>
                                  </p:childTnLst>
                                </p:cTn>
                              </p:par>
                            </p:childTnLst>
                          </p:cTn>
                        </p:par>
                      </p:childTnLst>
                    </p:cTn>
                  </p:par>
                  <p:par>
                    <p:cTn id="518" fill="hold">
                      <p:stCondLst>
                        <p:cond delay="indefinite"/>
                      </p:stCondLst>
                      <p:childTnLst>
                        <p:par>
                          <p:cTn id="519" fill="hold">
                            <p:stCondLst>
                              <p:cond delay="0"/>
                            </p:stCondLst>
                            <p:childTnLst>
                              <p:par>
                                <p:cTn id="520" presetID="1" presetClass="exit" presetSubtype="0" fill="hold" grpId="9" nodeType="clickEffect">
                                  <p:stCondLst>
                                    <p:cond delay="0"/>
                                  </p:stCondLst>
                                  <p:childTnLst>
                                    <p:set>
                                      <p:cBhvr>
                                        <p:cTn id="521" dur="1" fill="hold">
                                          <p:stCondLst>
                                            <p:cond delay="0"/>
                                          </p:stCondLst>
                                        </p:cTn>
                                        <p:tgtEl>
                                          <p:spTgt spid="59"/>
                                        </p:tgtEl>
                                        <p:attrNameLst>
                                          <p:attrName>style.visibility</p:attrName>
                                        </p:attrNameLst>
                                      </p:cBhvr>
                                      <p:to>
                                        <p:strVal val="hidden"/>
                                      </p:to>
                                    </p:set>
                                  </p:childTnLst>
                                </p:cTn>
                              </p:par>
                              <p:par>
                                <p:cTn id="522" presetID="1" presetClass="exit" presetSubtype="0" fill="hold" grpId="3" nodeType="withEffect">
                                  <p:stCondLst>
                                    <p:cond delay="0"/>
                                  </p:stCondLst>
                                  <p:childTnLst>
                                    <p:set>
                                      <p:cBhvr>
                                        <p:cTn id="523" dur="1" fill="hold">
                                          <p:stCondLst>
                                            <p:cond delay="0"/>
                                          </p:stCondLst>
                                        </p:cTn>
                                        <p:tgtEl>
                                          <p:spTgt spid="66"/>
                                        </p:tgtEl>
                                        <p:attrNameLst>
                                          <p:attrName>style.visibility</p:attrName>
                                        </p:attrNameLst>
                                      </p:cBhvr>
                                      <p:to>
                                        <p:strVal val="hidden"/>
                                      </p:to>
                                    </p:set>
                                  </p:childTnLst>
                                </p:cTn>
                              </p:par>
                              <p:par>
                                <p:cTn id="524" presetID="1" presetClass="exit" presetSubtype="0" fill="hold" grpId="1" nodeType="withEffect">
                                  <p:stCondLst>
                                    <p:cond delay="0"/>
                                  </p:stCondLst>
                                  <p:childTnLst>
                                    <p:set>
                                      <p:cBhvr>
                                        <p:cTn id="525" dur="1" fill="hold">
                                          <p:stCondLst>
                                            <p:cond delay="0"/>
                                          </p:stCondLst>
                                        </p:cTn>
                                        <p:tgtEl>
                                          <p:spTgt spid="65"/>
                                        </p:tgtEl>
                                        <p:attrNameLst>
                                          <p:attrName>style.visibility</p:attrName>
                                        </p:attrNameLst>
                                      </p:cBhvr>
                                      <p:to>
                                        <p:strVal val="hidden"/>
                                      </p:to>
                                    </p:set>
                                  </p:childTnLst>
                                </p:cTn>
                              </p:par>
                            </p:childTnLst>
                          </p:cTn>
                        </p:par>
                      </p:childTnLst>
                    </p:cTn>
                  </p:par>
                  <p:par>
                    <p:cTn id="526" fill="hold">
                      <p:stCondLst>
                        <p:cond delay="indefinite"/>
                      </p:stCondLst>
                      <p:childTnLst>
                        <p:par>
                          <p:cTn id="527" fill="hold">
                            <p:stCondLst>
                              <p:cond delay="0"/>
                            </p:stCondLst>
                            <p:childTnLst>
                              <p:par>
                                <p:cTn id="528" presetID="1" presetClass="emph" presetSubtype="1" nodeType="clickEffect">
                                  <p:stCondLst>
                                    <p:cond delay="0"/>
                                  </p:stCondLst>
                                  <p:childTnLst>
                                    <p:set>
                                      <p:cBhvr>
                                        <p:cTn id="529" dur="indefinite"/>
                                        <p:tgtEl>
                                          <p:spTgt spid="90"/>
                                        </p:tgtEl>
                                        <p:attrNameLst>
                                          <p:attrName>fillcolor</p:attrName>
                                        </p:attrNameLst>
                                      </p:cBhvr>
                                      <p:to>
                                        <p:clrVal>
                                          <a:srgbClr val="00B050"/>
                                        </p:clrVal>
                                      </p:to>
                                    </p:set>
                                    <p:set>
                                      <p:cBhvr>
                                        <p:cTn id="530" dur="indefinite"/>
                                        <p:tgtEl>
                                          <p:spTgt spid="90"/>
                                        </p:tgtEl>
                                        <p:attrNameLst>
                                          <p:attrName>fill.type</p:attrName>
                                        </p:attrNameLst>
                                      </p:cBhvr>
                                      <p:to>
                                        <p:strVal val="solid"/>
                                      </p:to>
                                    </p:set>
                                    <p:set>
                                      <p:cBhvr>
                                        <p:cTn id="531" dur="indefinite"/>
                                        <p:tgtEl>
                                          <p:spTgt spid="90"/>
                                        </p:tgtEl>
                                        <p:attrNameLst>
                                          <p:attrName>fill.on</p:attrName>
                                        </p:attrNameLst>
                                      </p:cBhvr>
                                      <p:to>
                                        <p:strVal val="true"/>
                                      </p:to>
                                    </p:set>
                                  </p:childTnLst>
                                </p:cTn>
                              </p:par>
                            </p:childTnLst>
                          </p:cTn>
                        </p:par>
                      </p:childTnLst>
                    </p:cTn>
                  </p:par>
                  <p:par>
                    <p:cTn id="532" fill="hold">
                      <p:stCondLst>
                        <p:cond delay="indefinite"/>
                      </p:stCondLst>
                      <p:childTnLst>
                        <p:par>
                          <p:cTn id="533" fill="hold">
                            <p:stCondLst>
                              <p:cond delay="0"/>
                            </p:stCondLst>
                            <p:childTnLst>
                              <p:par>
                                <p:cTn id="534" presetID="1" presetClass="entr" presetSubtype="0" fill="hold" grpId="4" nodeType="clickEffect">
                                  <p:stCondLst>
                                    <p:cond delay="0"/>
                                  </p:stCondLst>
                                  <p:childTnLst>
                                    <p:set>
                                      <p:cBhvr>
                                        <p:cTn id="535" dur="1" fill="hold">
                                          <p:stCondLst>
                                            <p:cond delay="0"/>
                                          </p:stCondLst>
                                        </p:cTn>
                                        <p:tgtEl>
                                          <p:spTgt spid="60"/>
                                        </p:tgtEl>
                                        <p:attrNameLst>
                                          <p:attrName>style.visibility</p:attrName>
                                        </p:attrNameLst>
                                      </p:cBhvr>
                                      <p:to>
                                        <p:strVal val="visible"/>
                                      </p:to>
                                    </p:set>
                                  </p:childTnLst>
                                </p:cTn>
                              </p:par>
                            </p:childTnLst>
                          </p:cTn>
                        </p:par>
                      </p:childTnLst>
                    </p:cTn>
                  </p:par>
                  <p:par>
                    <p:cTn id="536" fill="hold">
                      <p:stCondLst>
                        <p:cond delay="indefinite"/>
                      </p:stCondLst>
                      <p:childTnLst>
                        <p:par>
                          <p:cTn id="537" fill="hold">
                            <p:stCondLst>
                              <p:cond delay="0"/>
                            </p:stCondLst>
                            <p:childTnLst>
                              <p:par>
                                <p:cTn id="538" presetID="1" presetClass="entr" presetSubtype="0" fill="hold" grpId="0" nodeType="clickEffect">
                                  <p:stCondLst>
                                    <p:cond delay="0"/>
                                  </p:stCondLst>
                                  <p:childTnLst>
                                    <p:set>
                                      <p:cBhvr>
                                        <p:cTn id="539" dur="1" fill="hold">
                                          <p:stCondLst>
                                            <p:cond delay="0"/>
                                          </p:stCondLst>
                                        </p:cTn>
                                        <p:tgtEl>
                                          <p:spTgt spid="68"/>
                                        </p:tgtEl>
                                        <p:attrNameLst>
                                          <p:attrName>style.visibility</p:attrName>
                                        </p:attrNameLst>
                                      </p:cBhvr>
                                      <p:to>
                                        <p:strVal val="visible"/>
                                      </p:to>
                                    </p:set>
                                  </p:childTnLst>
                                </p:cTn>
                              </p:par>
                              <p:par>
                                <p:cTn id="540" presetID="1" presetClass="entr" presetSubtype="0" fill="hold" nodeType="withEffect">
                                  <p:stCondLst>
                                    <p:cond delay="0"/>
                                  </p:stCondLst>
                                  <p:childTnLst>
                                    <p:set>
                                      <p:cBhvr>
                                        <p:cTn id="541" dur="1" fill="hold">
                                          <p:stCondLst>
                                            <p:cond delay="0"/>
                                          </p:stCondLst>
                                        </p:cTn>
                                        <p:tgtEl>
                                          <p:spTgt spid="55"/>
                                        </p:tgtEl>
                                        <p:attrNameLst>
                                          <p:attrName>style.visibility</p:attrName>
                                        </p:attrNameLst>
                                      </p:cBhvr>
                                      <p:to>
                                        <p:strVal val="visible"/>
                                      </p:to>
                                    </p:set>
                                  </p:childTnLst>
                                </p:cTn>
                              </p:par>
                            </p:childTnLst>
                          </p:cTn>
                        </p:par>
                      </p:childTnLst>
                    </p:cTn>
                  </p:par>
                  <p:par>
                    <p:cTn id="542" fill="hold">
                      <p:stCondLst>
                        <p:cond delay="indefinite"/>
                      </p:stCondLst>
                      <p:childTnLst>
                        <p:par>
                          <p:cTn id="543" fill="hold">
                            <p:stCondLst>
                              <p:cond delay="0"/>
                            </p:stCondLst>
                            <p:childTnLst>
                              <p:par>
                                <p:cTn id="544" presetID="1" presetClass="entr" presetSubtype="0" fill="hold" grpId="0" nodeType="clickEffect">
                                  <p:stCondLst>
                                    <p:cond delay="0"/>
                                  </p:stCondLst>
                                  <p:childTnLst>
                                    <p:set>
                                      <p:cBhvr>
                                        <p:cTn id="545" dur="1" fill="hold">
                                          <p:stCondLst>
                                            <p:cond delay="0"/>
                                          </p:stCondLst>
                                        </p:cTn>
                                        <p:tgtEl>
                                          <p:spTgt spid="43"/>
                                        </p:tgtEl>
                                        <p:attrNameLst>
                                          <p:attrName>style.visibility</p:attrName>
                                        </p:attrNameLst>
                                      </p:cBhvr>
                                      <p:to>
                                        <p:strVal val="visible"/>
                                      </p:to>
                                    </p:set>
                                  </p:childTnLst>
                                </p:cTn>
                              </p:par>
                            </p:childTnLst>
                          </p:cTn>
                        </p:par>
                      </p:childTnLst>
                    </p:cTn>
                  </p:par>
                  <p:par>
                    <p:cTn id="546" fill="hold">
                      <p:stCondLst>
                        <p:cond delay="indefinite"/>
                      </p:stCondLst>
                      <p:childTnLst>
                        <p:par>
                          <p:cTn id="547" fill="hold">
                            <p:stCondLst>
                              <p:cond delay="0"/>
                            </p:stCondLst>
                            <p:childTnLst>
                              <p:par>
                                <p:cTn id="548" presetID="1" presetClass="exit" presetSubtype="0" fill="hold" grpId="5" nodeType="clickEffect">
                                  <p:stCondLst>
                                    <p:cond delay="0"/>
                                  </p:stCondLst>
                                  <p:childTnLst>
                                    <p:set>
                                      <p:cBhvr>
                                        <p:cTn id="549" dur="1" fill="hold">
                                          <p:stCondLst>
                                            <p:cond delay="0"/>
                                          </p:stCondLst>
                                        </p:cTn>
                                        <p:tgtEl>
                                          <p:spTgt spid="60"/>
                                        </p:tgtEl>
                                        <p:attrNameLst>
                                          <p:attrName>style.visibility</p:attrName>
                                        </p:attrNameLst>
                                      </p:cBhvr>
                                      <p:to>
                                        <p:strVal val="hidden"/>
                                      </p:to>
                                    </p:set>
                                  </p:childTnLst>
                                </p:cTn>
                              </p:par>
                              <p:par>
                                <p:cTn id="550" presetID="1" presetClass="exit" presetSubtype="0" fill="hold" grpId="1" nodeType="withEffect">
                                  <p:stCondLst>
                                    <p:cond delay="0"/>
                                  </p:stCondLst>
                                  <p:childTnLst>
                                    <p:set>
                                      <p:cBhvr>
                                        <p:cTn id="551" dur="1" fill="hold">
                                          <p:stCondLst>
                                            <p:cond delay="0"/>
                                          </p:stCondLst>
                                        </p:cTn>
                                        <p:tgtEl>
                                          <p:spTgt spid="68"/>
                                        </p:tgtEl>
                                        <p:attrNameLst>
                                          <p:attrName>style.visibility</p:attrName>
                                        </p:attrNameLst>
                                      </p:cBhvr>
                                      <p:to>
                                        <p:strVal val="hidden"/>
                                      </p:to>
                                    </p:set>
                                  </p:childTnLst>
                                </p:cTn>
                              </p:par>
                            </p:childTnLst>
                          </p:cTn>
                        </p:par>
                      </p:childTnLst>
                    </p:cTn>
                  </p:par>
                  <p:par>
                    <p:cTn id="552" fill="hold">
                      <p:stCondLst>
                        <p:cond delay="indefinite"/>
                      </p:stCondLst>
                      <p:childTnLst>
                        <p:par>
                          <p:cTn id="553" fill="hold">
                            <p:stCondLst>
                              <p:cond delay="0"/>
                            </p:stCondLst>
                            <p:childTnLst>
                              <p:par>
                                <p:cTn id="554" presetID="1" presetClass="emph" presetSubtype="1" nodeType="clickEffect">
                                  <p:stCondLst>
                                    <p:cond delay="0"/>
                                  </p:stCondLst>
                                  <p:childTnLst>
                                    <p:set>
                                      <p:cBhvr>
                                        <p:cTn id="555" dur="indefinite"/>
                                        <p:tgtEl>
                                          <p:spTgt spid="91"/>
                                        </p:tgtEl>
                                        <p:attrNameLst>
                                          <p:attrName>fillcolor</p:attrName>
                                        </p:attrNameLst>
                                      </p:cBhvr>
                                      <p:to>
                                        <p:clrVal>
                                          <a:srgbClr val="00B050"/>
                                        </p:clrVal>
                                      </p:to>
                                    </p:set>
                                    <p:set>
                                      <p:cBhvr>
                                        <p:cTn id="556" dur="indefinite"/>
                                        <p:tgtEl>
                                          <p:spTgt spid="91"/>
                                        </p:tgtEl>
                                        <p:attrNameLst>
                                          <p:attrName>fill.type</p:attrName>
                                        </p:attrNameLst>
                                      </p:cBhvr>
                                      <p:to>
                                        <p:strVal val="solid"/>
                                      </p:to>
                                    </p:set>
                                    <p:set>
                                      <p:cBhvr>
                                        <p:cTn id="557" dur="indefinite"/>
                                        <p:tgtEl>
                                          <p:spTgt spid="91"/>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1" presetClass="entr" presetSubtype="0" fill="hold" grpId="6" nodeType="clickEffect">
                                  <p:stCondLst>
                                    <p:cond delay="0"/>
                                  </p:stCondLst>
                                  <p:childTnLst>
                                    <p:set>
                                      <p:cBhvr>
                                        <p:cTn id="561" dur="1" fill="hold">
                                          <p:stCondLst>
                                            <p:cond delay="0"/>
                                          </p:stCondLst>
                                        </p:cTn>
                                        <p:tgtEl>
                                          <p:spTgt spid="60"/>
                                        </p:tgtEl>
                                        <p:attrNameLst>
                                          <p:attrName>style.visibility</p:attrName>
                                        </p:attrNameLst>
                                      </p:cBhvr>
                                      <p:to>
                                        <p:strVal val="visible"/>
                                      </p:to>
                                    </p:set>
                                  </p:childTnLst>
                                </p:cTn>
                              </p:par>
                            </p:childTnLst>
                          </p:cTn>
                        </p:par>
                      </p:childTnLst>
                    </p:cTn>
                  </p:par>
                  <p:par>
                    <p:cTn id="562" fill="hold">
                      <p:stCondLst>
                        <p:cond delay="indefinite"/>
                      </p:stCondLst>
                      <p:childTnLst>
                        <p:par>
                          <p:cTn id="563" fill="hold">
                            <p:stCondLst>
                              <p:cond delay="0"/>
                            </p:stCondLst>
                            <p:childTnLst>
                              <p:par>
                                <p:cTn id="564" presetID="1" presetClass="entr" presetSubtype="0" fill="hold" grpId="4" nodeType="clickEffect">
                                  <p:stCondLst>
                                    <p:cond delay="0"/>
                                  </p:stCondLst>
                                  <p:childTnLst>
                                    <p:set>
                                      <p:cBhvr>
                                        <p:cTn id="565" dur="1" fill="hold">
                                          <p:stCondLst>
                                            <p:cond delay="0"/>
                                          </p:stCondLst>
                                        </p:cTn>
                                        <p:tgtEl>
                                          <p:spTgt spid="62"/>
                                        </p:tgtEl>
                                        <p:attrNameLst>
                                          <p:attrName>style.visibility</p:attrName>
                                        </p:attrNameLst>
                                      </p:cBhvr>
                                      <p:to>
                                        <p:strVal val="visible"/>
                                      </p:to>
                                    </p:set>
                                  </p:childTnLst>
                                </p:cTn>
                              </p:par>
                            </p:childTnLst>
                          </p:cTn>
                        </p:par>
                      </p:childTnLst>
                    </p:cTn>
                  </p:par>
                  <p:par>
                    <p:cTn id="566" fill="hold">
                      <p:stCondLst>
                        <p:cond delay="indefinite"/>
                      </p:stCondLst>
                      <p:childTnLst>
                        <p:par>
                          <p:cTn id="567" fill="hold">
                            <p:stCondLst>
                              <p:cond delay="0"/>
                            </p:stCondLst>
                            <p:childTnLst>
                              <p:par>
                                <p:cTn id="568" presetID="1" presetClass="entr" presetSubtype="0" fill="hold" grpId="0" nodeType="clickEffect">
                                  <p:stCondLst>
                                    <p:cond delay="0"/>
                                  </p:stCondLst>
                                  <p:childTnLst>
                                    <p:set>
                                      <p:cBhvr>
                                        <p:cTn id="569" dur="1" fill="hold">
                                          <p:stCondLst>
                                            <p:cond delay="0"/>
                                          </p:stCondLst>
                                        </p:cTn>
                                        <p:tgtEl>
                                          <p:spTgt spid="63"/>
                                        </p:tgtEl>
                                        <p:attrNameLst>
                                          <p:attrName>style.visibility</p:attrName>
                                        </p:attrNameLst>
                                      </p:cBhvr>
                                      <p:to>
                                        <p:strVal val="visible"/>
                                      </p:to>
                                    </p:set>
                                  </p:childTnLst>
                                </p:cTn>
                              </p:par>
                              <p:par>
                                <p:cTn id="570" presetID="1" presetClass="entr" presetSubtype="0" fill="hold" nodeType="withEffect">
                                  <p:stCondLst>
                                    <p:cond delay="0"/>
                                  </p:stCondLst>
                                  <p:childTnLst>
                                    <p:set>
                                      <p:cBhvr>
                                        <p:cTn id="571" dur="1" fill="hold">
                                          <p:stCondLst>
                                            <p:cond delay="0"/>
                                          </p:stCondLst>
                                        </p:cTn>
                                        <p:tgtEl>
                                          <p:spTgt spid="56"/>
                                        </p:tgtEl>
                                        <p:attrNameLst>
                                          <p:attrName>style.visibility</p:attrName>
                                        </p:attrNameLst>
                                      </p:cBhvr>
                                      <p:to>
                                        <p:strVal val="visible"/>
                                      </p:to>
                                    </p:set>
                                  </p:childTnLst>
                                </p:cTn>
                              </p:par>
                            </p:childTnLst>
                          </p:cTn>
                        </p:par>
                      </p:childTnLst>
                    </p:cTn>
                  </p:par>
                  <p:par>
                    <p:cTn id="572" fill="hold">
                      <p:stCondLst>
                        <p:cond delay="indefinite"/>
                      </p:stCondLst>
                      <p:childTnLst>
                        <p:par>
                          <p:cTn id="573" fill="hold">
                            <p:stCondLst>
                              <p:cond delay="0"/>
                            </p:stCondLst>
                            <p:childTnLst>
                              <p:par>
                                <p:cTn id="574" presetID="1" presetClass="entr" presetSubtype="0" fill="hold" grpId="0" nodeType="clickEffect">
                                  <p:stCondLst>
                                    <p:cond delay="0"/>
                                  </p:stCondLst>
                                  <p:childTnLst>
                                    <p:set>
                                      <p:cBhvr>
                                        <p:cTn id="575" dur="1" fill="hold">
                                          <p:stCondLst>
                                            <p:cond delay="0"/>
                                          </p:stCondLst>
                                        </p:cTn>
                                        <p:tgtEl>
                                          <p:spTgt spid="47"/>
                                        </p:tgtEl>
                                        <p:attrNameLst>
                                          <p:attrName>style.visibility</p:attrName>
                                        </p:attrNameLst>
                                      </p:cBhvr>
                                      <p:to>
                                        <p:strVal val="visible"/>
                                      </p:to>
                                    </p:set>
                                  </p:childTnLst>
                                </p:cTn>
                              </p:par>
                            </p:childTnLst>
                          </p:cTn>
                        </p:par>
                      </p:childTnLst>
                    </p:cTn>
                  </p:par>
                  <p:par>
                    <p:cTn id="576" fill="hold">
                      <p:stCondLst>
                        <p:cond delay="indefinite"/>
                      </p:stCondLst>
                      <p:childTnLst>
                        <p:par>
                          <p:cTn id="577" fill="hold">
                            <p:stCondLst>
                              <p:cond delay="0"/>
                            </p:stCondLst>
                            <p:childTnLst>
                              <p:par>
                                <p:cTn id="578" presetID="1" presetClass="exit" presetSubtype="0" fill="hold" grpId="7" nodeType="clickEffect">
                                  <p:stCondLst>
                                    <p:cond delay="0"/>
                                  </p:stCondLst>
                                  <p:childTnLst>
                                    <p:set>
                                      <p:cBhvr>
                                        <p:cTn id="579" dur="1" fill="hold">
                                          <p:stCondLst>
                                            <p:cond delay="0"/>
                                          </p:stCondLst>
                                        </p:cTn>
                                        <p:tgtEl>
                                          <p:spTgt spid="60"/>
                                        </p:tgtEl>
                                        <p:attrNameLst>
                                          <p:attrName>style.visibility</p:attrName>
                                        </p:attrNameLst>
                                      </p:cBhvr>
                                      <p:to>
                                        <p:strVal val="hidden"/>
                                      </p:to>
                                    </p:set>
                                  </p:childTnLst>
                                </p:cTn>
                              </p:par>
                              <p:par>
                                <p:cTn id="580" presetID="1" presetClass="exit" presetSubtype="0" fill="hold" grpId="5" nodeType="withEffect">
                                  <p:stCondLst>
                                    <p:cond delay="0"/>
                                  </p:stCondLst>
                                  <p:childTnLst>
                                    <p:set>
                                      <p:cBhvr>
                                        <p:cTn id="581" dur="1" fill="hold">
                                          <p:stCondLst>
                                            <p:cond delay="0"/>
                                          </p:stCondLst>
                                        </p:cTn>
                                        <p:tgtEl>
                                          <p:spTgt spid="62"/>
                                        </p:tgtEl>
                                        <p:attrNameLst>
                                          <p:attrName>style.visibility</p:attrName>
                                        </p:attrNameLst>
                                      </p:cBhvr>
                                      <p:to>
                                        <p:strVal val="hidden"/>
                                      </p:to>
                                    </p:set>
                                  </p:childTnLst>
                                </p:cTn>
                              </p:par>
                              <p:par>
                                <p:cTn id="582" presetID="1" presetClass="exit" presetSubtype="0" fill="hold" grpId="1" nodeType="withEffect">
                                  <p:stCondLst>
                                    <p:cond delay="0"/>
                                  </p:stCondLst>
                                  <p:childTnLst>
                                    <p:set>
                                      <p:cBhvr>
                                        <p:cTn id="583" dur="1" fill="hold">
                                          <p:stCondLst>
                                            <p:cond delay="0"/>
                                          </p:stCondLst>
                                        </p:cTn>
                                        <p:tgtEl>
                                          <p:spTgt spid="63"/>
                                        </p:tgtEl>
                                        <p:attrNameLst>
                                          <p:attrName>style.visibility</p:attrName>
                                        </p:attrNameLst>
                                      </p:cBhvr>
                                      <p:to>
                                        <p:strVal val="hidden"/>
                                      </p:to>
                                    </p:set>
                                  </p:childTnLst>
                                </p:cTn>
                              </p:par>
                            </p:childTnLst>
                          </p:cTn>
                        </p:par>
                      </p:childTnLst>
                    </p:cTn>
                  </p:par>
                  <p:par>
                    <p:cTn id="584" fill="hold">
                      <p:stCondLst>
                        <p:cond delay="indefinite"/>
                      </p:stCondLst>
                      <p:childTnLst>
                        <p:par>
                          <p:cTn id="585" fill="hold">
                            <p:stCondLst>
                              <p:cond delay="0"/>
                            </p:stCondLst>
                            <p:childTnLst>
                              <p:par>
                                <p:cTn id="586" presetID="1" presetClass="emph" presetSubtype="1" nodeType="clickEffect">
                                  <p:stCondLst>
                                    <p:cond delay="0"/>
                                  </p:stCondLst>
                                  <p:childTnLst>
                                    <p:set>
                                      <p:cBhvr>
                                        <p:cTn id="587" dur="indefinite"/>
                                        <p:tgtEl>
                                          <p:spTgt spid="92"/>
                                        </p:tgtEl>
                                        <p:attrNameLst>
                                          <p:attrName>fillcolor</p:attrName>
                                        </p:attrNameLst>
                                      </p:cBhvr>
                                      <p:to>
                                        <p:clrVal>
                                          <a:srgbClr val="00B050"/>
                                        </p:clrVal>
                                      </p:to>
                                    </p:set>
                                    <p:set>
                                      <p:cBhvr>
                                        <p:cTn id="588" dur="indefinite"/>
                                        <p:tgtEl>
                                          <p:spTgt spid="92"/>
                                        </p:tgtEl>
                                        <p:attrNameLst>
                                          <p:attrName>fill.type</p:attrName>
                                        </p:attrNameLst>
                                      </p:cBhvr>
                                      <p:to>
                                        <p:strVal val="solid"/>
                                      </p:to>
                                    </p:set>
                                    <p:set>
                                      <p:cBhvr>
                                        <p:cTn id="589" dur="indefinite"/>
                                        <p:tgtEl>
                                          <p:spTgt spid="92"/>
                                        </p:tgtEl>
                                        <p:attrNameLst>
                                          <p:attrName>fill.on</p:attrName>
                                        </p:attrNameLst>
                                      </p:cBhvr>
                                      <p:to>
                                        <p:strVal val="true"/>
                                      </p:to>
                                    </p:set>
                                  </p:childTnLst>
                                </p:cTn>
                              </p:par>
                            </p:childTnLst>
                          </p:cTn>
                        </p:par>
                      </p:childTnLst>
                    </p:cTn>
                  </p:par>
                  <p:par>
                    <p:cTn id="590" fill="hold">
                      <p:stCondLst>
                        <p:cond delay="indefinite"/>
                      </p:stCondLst>
                      <p:childTnLst>
                        <p:par>
                          <p:cTn id="591" fill="hold">
                            <p:stCondLst>
                              <p:cond delay="0"/>
                            </p:stCondLst>
                            <p:childTnLst>
                              <p:par>
                                <p:cTn id="592" presetID="1" presetClass="entr" presetSubtype="0" fill="hold" grpId="6" nodeType="clickEffect">
                                  <p:stCondLst>
                                    <p:cond delay="0"/>
                                  </p:stCondLst>
                                  <p:childTnLst>
                                    <p:set>
                                      <p:cBhvr>
                                        <p:cTn id="593" dur="1" fill="hold">
                                          <p:stCondLst>
                                            <p:cond delay="0"/>
                                          </p:stCondLst>
                                        </p:cTn>
                                        <p:tgtEl>
                                          <p:spTgt spid="59"/>
                                        </p:tgtEl>
                                        <p:attrNameLst>
                                          <p:attrName>style.visibility</p:attrName>
                                        </p:attrNameLst>
                                      </p:cBhvr>
                                      <p:to>
                                        <p:strVal val="visible"/>
                                      </p:to>
                                    </p:set>
                                  </p:childTnLst>
                                </p:cTn>
                              </p:par>
                            </p:childTnLst>
                          </p:cTn>
                        </p:par>
                      </p:childTnLst>
                    </p:cTn>
                  </p:par>
                  <p:par>
                    <p:cTn id="594" fill="hold">
                      <p:stCondLst>
                        <p:cond delay="indefinite"/>
                      </p:stCondLst>
                      <p:childTnLst>
                        <p:par>
                          <p:cTn id="595" fill="hold">
                            <p:stCondLst>
                              <p:cond delay="0"/>
                            </p:stCondLst>
                            <p:childTnLst>
                              <p:par>
                                <p:cTn id="596" presetID="1" presetClass="entr" presetSubtype="0" fill="hold" grpId="2" nodeType="clickEffect">
                                  <p:stCondLst>
                                    <p:cond delay="0"/>
                                  </p:stCondLst>
                                  <p:childTnLst>
                                    <p:set>
                                      <p:cBhvr>
                                        <p:cTn id="597" dur="1" fill="hold">
                                          <p:stCondLst>
                                            <p:cond delay="0"/>
                                          </p:stCondLst>
                                        </p:cTn>
                                        <p:tgtEl>
                                          <p:spTgt spid="61"/>
                                        </p:tgtEl>
                                        <p:attrNameLst>
                                          <p:attrName>style.visibility</p:attrName>
                                        </p:attrNameLst>
                                      </p:cBhvr>
                                      <p:to>
                                        <p:strVal val="visible"/>
                                      </p:to>
                                    </p:set>
                                  </p:childTnLst>
                                </p:cTn>
                              </p:par>
                            </p:childTnLst>
                          </p:cTn>
                        </p:par>
                      </p:childTnLst>
                    </p:cTn>
                  </p:par>
                  <p:par>
                    <p:cTn id="598" fill="hold">
                      <p:stCondLst>
                        <p:cond delay="indefinite"/>
                      </p:stCondLst>
                      <p:childTnLst>
                        <p:par>
                          <p:cTn id="599" fill="hold">
                            <p:stCondLst>
                              <p:cond delay="0"/>
                            </p:stCondLst>
                            <p:childTnLst>
                              <p:par>
                                <p:cTn id="600" presetID="1" presetClass="entr" presetSubtype="0" fill="hold" grpId="0" nodeType="clickEffect">
                                  <p:stCondLst>
                                    <p:cond delay="0"/>
                                  </p:stCondLst>
                                  <p:childTnLst>
                                    <p:set>
                                      <p:cBhvr>
                                        <p:cTn id="601" dur="1" fill="hold">
                                          <p:stCondLst>
                                            <p:cond delay="0"/>
                                          </p:stCondLst>
                                        </p:cTn>
                                        <p:tgtEl>
                                          <p:spTgt spid="67"/>
                                        </p:tgtEl>
                                        <p:attrNameLst>
                                          <p:attrName>style.visibility</p:attrName>
                                        </p:attrNameLst>
                                      </p:cBhvr>
                                      <p:to>
                                        <p:strVal val="visible"/>
                                      </p:to>
                                    </p:set>
                                  </p:childTnLst>
                                </p:cTn>
                              </p:par>
                              <p:par>
                                <p:cTn id="602" presetID="1" presetClass="entr" presetSubtype="0" fill="hold" nodeType="withEffect">
                                  <p:stCondLst>
                                    <p:cond delay="0"/>
                                  </p:stCondLst>
                                  <p:childTnLst>
                                    <p:set>
                                      <p:cBhvr>
                                        <p:cTn id="603" dur="1" fill="hold">
                                          <p:stCondLst>
                                            <p:cond delay="0"/>
                                          </p:stCondLst>
                                        </p:cTn>
                                        <p:tgtEl>
                                          <p:spTgt spid="49"/>
                                        </p:tgtEl>
                                        <p:attrNameLst>
                                          <p:attrName>style.visibility</p:attrName>
                                        </p:attrNameLst>
                                      </p:cBhvr>
                                      <p:to>
                                        <p:strVal val="visible"/>
                                      </p:to>
                                    </p:set>
                                  </p:childTnLst>
                                </p:cTn>
                              </p:par>
                            </p:childTnLst>
                          </p:cTn>
                        </p:par>
                      </p:childTnLst>
                    </p:cTn>
                  </p:par>
                  <p:par>
                    <p:cTn id="604" fill="hold">
                      <p:stCondLst>
                        <p:cond delay="indefinite"/>
                      </p:stCondLst>
                      <p:childTnLst>
                        <p:par>
                          <p:cTn id="605" fill="hold">
                            <p:stCondLst>
                              <p:cond delay="0"/>
                            </p:stCondLst>
                            <p:childTnLst>
                              <p:par>
                                <p:cTn id="606" presetID="1" presetClass="entr" presetSubtype="0" fill="hold" grpId="0" nodeType="clickEffect">
                                  <p:stCondLst>
                                    <p:cond delay="0"/>
                                  </p:stCondLst>
                                  <p:childTnLst>
                                    <p:set>
                                      <p:cBhvr>
                                        <p:cTn id="607" dur="1" fill="hold">
                                          <p:stCondLst>
                                            <p:cond delay="0"/>
                                          </p:stCondLst>
                                        </p:cTn>
                                        <p:tgtEl>
                                          <p:spTgt spid="45"/>
                                        </p:tgtEl>
                                        <p:attrNameLst>
                                          <p:attrName>style.visibility</p:attrName>
                                        </p:attrNameLst>
                                      </p:cBhvr>
                                      <p:to>
                                        <p:strVal val="visible"/>
                                      </p:to>
                                    </p:set>
                                  </p:childTnLst>
                                </p:cTn>
                              </p:par>
                            </p:childTnLst>
                          </p:cTn>
                        </p:par>
                      </p:childTnLst>
                    </p:cTn>
                  </p:par>
                  <p:par>
                    <p:cTn id="608" fill="hold">
                      <p:stCondLst>
                        <p:cond delay="indefinite"/>
                      </p:stCondLst>
                      <p:childTnLst>
                        <p:par>
                          <p:cTn id="609" fill="hold">
                            <p:stCondLst>
                              <p:cond delay="0"/>
                            </p:stCondLst>
                            <p:childTnLst>
                              <p:par>
                                <p:cTn id="610" presetID="1" presetClass="exit" presetSubtype="0" fill="hold" grpId="7" nodeType="clickEffect">
                                  <p:stCondLst>
                                    <p:cond delay="0"/>
                                  </p:stCondLst>
                                  <p:childTnLst>
                                    <p:set>
                                      <p:cBhvr>
                                        <p:cTn id="611" dur="1" fill="hold">
                                          <p:stCondLst>
                                            <p:cond delay="0"/>
                                          </p:stCondLst>
                                        </p:cTn>
                                        <p:tgtEl>
                                          <p:spTgt spid="59"/>
                                        </p:tgtEl>
                                        <p:attrNameLst>
                                          <p:attrName>style.visibility</p:attrName>
                                        </p:attrNameLst>
                                      </p:cBhvr>
                                      <p:to>
                                        <p:strVal val="hidden"/>
                                      </p:to>
                                    </p:set>
                                  </p:childTnLst>
                                </p:cTn>
                              </p:par>
                              <p:par>
                                <p:cTn id="612" presetID="1" presetClass="exit" presetSubtype="0" fill="hold" grpId="3" nodeType="withEffect">
                                  <p:stCondLst>
                                    <p:cond delay="0"/>
                                  </p:stCondLst>
                                  <p:childTnLst>
                                    <p:set>
                                      <p:cBhvr>
                                        <p:cTn id="613" dur="1" fill="hold">
                                          <p:stCondLst>
                                            <p:cond delay="0"/>
                                          </p:stCondLst>
                                        </p:cTn>
                                        <p:tgtEl>
                                          <p:spTgt spid="61"/>
                                        </p:tgtEl>
                                        <p:attrNameLst>
                                          <p:attrName>style.visibility</p:attrName>
                                        </p:attrNameLst>
                                      </p:cBhvr>
                                      <p:to>
                                        <p:strVal val="hidden"/>
                                      </p:to>
                                    </p:set>
                                  </p:childTnLst>
                                </p:cTn>
                              </p:par>
                              <p:par>
                                <p:cTn id="614" presetID="1" presetClass="exit" presetSubtype="0" fill="hold" grpId="1" nodeType="withEffect">
                                  <p:stCondLst>
                                    <p:cond delay="0"/>
                                  </p:stCondLst>
                                  <p:childTnLst>
                                    <p:set>
                                      <p:cBhvr>
                                        <p:cTn id="615" dur="1" fill="hold">
                                          <p:stCondLst>
                                            <p:cond delay="0"/>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6" grpId="0" animBg="1"/>
      <p:bldP spid="28" grpId="0"/>
      <p:bldP spid="28" grpId="1"/>
      <p:bldP spid="28" grpId="2"/>
      <p:bldP spid="28" grpId="3"/>
      <p:bldP spid="28" grpId="4"/>
      <p:bldP spid="28" grpId="5"/>
      <p:bldP spid="28" grpId="6"/>
      <p:bldP spid="28" grpId="7"/>
      <p:bldP spid="28" grpId="8"/>
      <p:bldP spid="28" grpId="9"/>
      <p:bldP spid="29" grpId="0"/>
      <p:bldP spid="29" grpId="1"/>
      <p:bldP spid="29" grpId="2"/>
      <p:bldP spid="29" grpId="3"/>
      <p:bldP spid="29" grpId="4"/>
      <p:bldP spid="29" grpId="5"/>
      <p:bldP spid="29" grpId="6"/>
      <p:bldP spid="29" grpId="7"/>
      <p:bldP spid="29" grpId="8"/>
      <p:bldP spid="29" grpId="9"/>
      <p:bldP spid="30" grpId="0"/>
      <p:bldP spid="30" grpId="1"/>
      <p:bldP spid="30" grpId="2"/>
      <p:bldP spid="30" grpId="3"/>
      <p:bldP spid="31" grpId="0"/>
      <p:bldP spid="31" grpId="1"/>
      <p:bldP spid="32" grpId="0"/>
      <p:bldP spid="32" grpId="1"/>
      <p:bldP spid="33" grpId="0"/>
      <p:bldP spid="33" grpId="1"/>
      <p:bldP spid="34" grpId="0"/>
      <p:bldP spid="34" grpId="1"/>
      <p:bldP spid="35" grpId="0"/>
      <p:bldP spid="35" grpId="1"/>
      <p:bldP spid="35" grpId="2"/>
      <p:bldP spid="35" grpId="3"/>
      <p:bldP spid="36" grpId="0"/>
      <p:bldP spid="36" grpId="1"/>
      <p:bldP spid="37" grpId="0"/>
      <p:bldP spid="37" grpId="1"/>
      <p:bldP spid="37" grpId="2"/>
      <p:bldP spid="37" grpId="3"/>
      <p:bldP spid="37" grpId="4"/>
      <p:bldP spid="37" grpId="5"/>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57" grpId="0" animBg="1"/>
      <p:bldP spid="59" grpId="0"/>
      <p:bldP spid="59" grpId="1"/>
      <p:bldP spid="59" grpId="2"/>
      <p:bldP spid="59" grpId="3"/>
      <p:bldP spid="59" grpId="4"/>
      <p:bldP spid="59" grpId="5"/>
      <p:bldP spid="59" grpId="6"/>
      <p:bldP spid="59" grpId="7"/>
      <p:bldP spid="59" grpId="8"/>
      <p:bldP spid="59" grpId="9"/>
      <p:bldP spid="60" grpId="0"/>
      <p:bldP spid="60" grpId="1"/>
      <p:bldP spid="60" grpId="2"/>
      <p:bldP spid="60" grpId="3"/>
      <p:bldP spid="60" grpId="4"/>
      <p:bldP spid="60" grpId="5"/>
      <p:bldP spid="60" grpId="6"/>
      <p:bldP spid="60" grpId="7"/>
      <p:bldP spid="61" grpId="0"/>
      <p:bldP spid="61" grpId="1"/>
      <p:bldP spid="61" grpId="2"/>
      <p:bldP spid="61" grpId="3"/>
      <p:bldP spid="62" grpId="0"/>
      <p:bldP spid="62" grpId="1"/>
      <p:bldP spid="62" grpId="2"/>
      <p:bldP spid="62" grpId="3"/>
      <p:bldP spid="62" grpId="4"/>
      <p:bldP spid="62" grpId="5"/>
      <p:bldP spid="63" grpId="0"/>
      <p:bldP spid="63" grpId="1"/>
      <p:bldP spid="64" grpId="0"/>
      <p:bldP spid="64" grpId="1"/>
      <p:bldP spid="65" grpId="0"/>
      <p:bldP spid="65" grpId="1"/>
      <p:bldP spid="66" grpId="0"/>
      <p:bldP spid="66" grpId="1"/>
      <p:bldP spid="66" grpId="2"/>
      <p:bldP spid="66" grpId="3"/>
      <p:bldP spid="67" grpId="0"/>
      <p:bldP spid="67" grpId="1"/>
      <p:bldP spid="68" grpId="0"/>
      <p:bldP spid="68" grpId="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2" grpId="1" animBg="1"/>
      <p:bldP spid="83" grpId="0" animBg="1"/>
      <p:bldP spid="83" grpId="1" animBg="1"/>
      <p:bldP spid="84"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BST - Search</a:t>
            </a:r>
            <a:endParaRPr lang="en-US" dirty="0"/>
          </a:p>
        </p:txBody>
      </p:sp>
      <p:sp>
        <p:nvSpPr>
          <p:cNvPr id="3" name="Content Placeholder 2"/>
          <p:cNvSpPr>
            <a:spLocks noGrp="1"/>
          </p:cNvSpPr>
          <p:nvPr>
            <p:ph idx="1"/>
          </p:nvPr>
        </p:nvSpPr>
        <p:spPr>
          <a:xfrm>
            <a:off x="88900" y="1063624"/>
            <a:ext cx="11976100" cy="630705"/>
          </a:xfrm>
        </p:spPr>
        <p:txBody>
          <a:bodyPr/>
          <a:lstStyle/>
          <a:p>
            <a:r>
              <a:rPr lang="en-US" dirty="0" smtClean="0"/>
              <a:t>Search Elements 59 and 42</a:t>
            </a:r>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17</a:t>
            </a:fld>
            <a:endParaRPr lang="en-US" dirty="0"/>
          </a:p>
        </p:txBody>
      </p:sp>
      <p:sp>
        <p:nvSpPr>
          <p:cNvPr id="7" name="Oval 6"/>
          <p:cNvSpPr/>
          <p:nvPr/>
        </p:nvSpPr>
        <p:spPr>
          <a:xfrm>
            <a:off x="5507832" y="2240315"/>
            <a:ext cx="685800" cy="594360"/>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43</a:t>
            </a:r>
            <a:endParaRPr lang="en-US" sz="2000" b="1" dirty="0"/>
          </a:p>
        </p:txBody>
      </p:sp>
      <p:sp>
        <p:nvSpPr>
          <p:cNvPr id="8" name="Oval 7"/>
          <p:cNvSpPr/>
          <p:nvPr/>
        </p:nvSpPr>
        <p:spPr>
          <a:xfrm>
            <a:off x="3877785" y="3185560"/>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31</a:t>
            </a:r>
            <a:endParaRPr lang="en-US" sz="2000" b="1" dirty="0"/>
          </a:p>
        </p:txBody>
      </p:sp>
      <p:sp>
        <p:nvSpPr>
          <p:cNvPr id="9" name="Oval 8"/>
          <p:cNvSpPr/>
          <p:nvPr/>
        </p:nvSpPr>
        <p:spPr>
          <a:xfrm>
            <a:off x="7373574" y="316386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64</a:t>
            </a:r>
            <a:endParaRPr lang="en-US" sz="2000" b="1" dirty="0"/>
          </a:p>
        </p:txBody>
      </p:sp>
      <p:sp>
        <p:nvSpPr>
          <p:cNvPr id="10" name="Oval 9"/>
          <p:cNvSpPr/>
          <p:nvPr/>
        </p:nvSpPr>
        <p:spPr>
          <a:xfrm>
            <a:off x="2992002" y="416791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20</a:t>
            </a:r>
            <a:endParaRPr lang="en-US" sz="2000" b="1" dirty="0"/>
          </a:p>
        </p:txBody>
      </p:sp>
      <p:sp>
        <p:nvSpPr>
          <p:cNvPr id="11" name="Oval 10"/>
          <p:cNvSpPr/>
          <p:nvPr/>
        </p:nvSpPr>
        <p:spPr>
          <a:xfrm>
            <a:off x="4603841" y="424958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40</a:t>
            </a:r>
            <a:endParaRPr lang="en-US" sz="2000" b="1" dirty="0"/>
          </a:p>
        </p:txBody>
      </p:sp>
      <p:sp>
        <p:nvSpPr>
          <p:cNvPr id="12" name="Oval 11"/>
          <p:cNvSpPr/>
          <p:nvPr/>
        </p:nvSpPr>
        <p:spPr>
          <a:xfrm>
            <a:off x="8272904" y="4174943"/>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89</a:t>
            </a:r>
            <a:endParaRPr lang="en-US" sz="2000" b="1" dirty="0"/>
          </a:p>
        </p:txBody>
      </p:sp>
      <p:sp>
        <p:nvSpPr>
          <p:cNvPr id="13" name="Oval 12"/>
          <p:cNvSpPr/>
          <p:nvPr/>
        </p:nvSpPr>
        <p:spPr>
          <a:xfrm>
            <a:off x="6399196" y="419979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56</a:t>
            </a:r>
            <a:endParaRPr lang="en-US" sz="2000" b="1" dirty="0"/>
          </a:p>
        </p:txBody>
      </p:sp>
      <p:sp>
        <p:nvSpPr>
          <p:cNvPr id="14" name="Oval 13"/>
          <p:cNvSpPr/>
          <p:nvPr/>
        </p:nvSpPr>
        <p:spPr>
          <a:xfrm>
            <a:off x="4296412" y="5168261"/>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33</a:t>
            </a:r>
            <a:endParaRPr lang="en-US" sz="2000" b="1" dirty="0"/>
          </a:p>
        </p:txBody>
      </p:sp>
      <p:sp>
        <p:nvSpPr>
          <p:cNvPr id="15" name="Oval 14"/>
          <p:cNvSpPr/>
          <p:nvPr/>
        </p:nvSpPr>
        <p:spPr>
          <a:xfrm>
            <a:off x="3486855" y="516499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28</a:t>
            </a:r>
            <a:endParaRPr lang="en-US" sz="2000" b="1" dirty="0"/>
          </a:p>
        </p:txBody>
      </p:sp>
      <p:sp>
        <p:nvSpPr>
          <p:cNvPr id="16" name="Oval 15"/>
          <p:cNvSpPr/>
          <p:nvPr/>
        </p:nvSpPr>
        <p:spPr>
          <a:xfrm>
            <a:off x="5769690" y="519468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47</a:t>
            </a:r>
            <a:endParaRPr lang="en-US" sz="2000" b="1" dirty="0"/>
          </a:p>
        </p:txBody>
      </p:sp>
      <p:cxnSp>
        <p:nvCxnSpPr>
          <p:cNvPr id="17" name="Straight Arrow Connector 16"/>
          <p:cNvCxnSpPr>
            <a:stCxn id="7" idx="3"/>
            <a:endCxn id="8" idx="0"/>
          </p:cNvCxnSpPr>
          <p:nvPr/>
        </p:nvCxnSpPr>
        <p:spPr>
          <a:xfrm flipH="1">
            <a:off x="4220685" y="2747633"/>
            <a:ext cx="1387580" cy="43792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1" idx="4"/>
            <a:endCxn id="14" idx="0"/>
          </p:cNvCxnSpPr>
          <p:nvPr/>
        </p:nvCxnSpPr>
        <p:spPr>
          <a:xfrm flipH="1">
            <a:off x="4639312" y="4843947"/>
            <a:ext cx="307429" cy="32431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5"/>
            <a:endCxn id="9" idx="0"/>
          </p:cNvCxnSpPr>
          <p:nvPr/>
        </p:nvCxnSpPr>
        <p:spPr>
          <a:xfrm>
            <a:off x="6093199" y="2747633"/>
            <a:ext cx="1623275" cy="41623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4"/>
            <a:endCxn id="10" idx="0"/>
          </p:cNvCxnSpPr>
          <p:nvPr/>
        </p:nvCxnSpPr>
        <p:spPr>
          <a:xfrm flipH="1">
            <a:off x="3334902" y="3779920"/>
            <a:ext cx="885783" cy="38799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8" idx="4"/>
            <a:endCxn id="11" idx="0"/>
          </p:cNvCxnSpPr>
          <p:nvPr/>
        </p:nvCxnSpPr>
        <p:spPr>
          <a:xfrm>
            <a:off x="4220685" y="3779920"/>
            <a:ext cx="726056" cy="4696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0" idx="4"/>
            <a:endCxn id="15" idx="0"/>
          </p:cNvCxnSpPr>
          <p:nvPr/>
        </p:nvCxnSpPr>
        <p:spPr>
          <a:xfrm>
            <a:off x="3334902" y="4762272"/>
            <a:ext cx="494853" cy="4027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3" idx="0"/>
          </p:cNvCxnSpPr>
          <p:nvPr/>
        </p:nvCxnSpPr>
        <p:spPr>
          <a:xfrm flipH="1">
            <a:off x="6742096" y="3758227"/>
            <a:ext cx="974378" cy="44157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4"/>
            <a:endCxn id="12" idx="0"/>
          </p:cNvCxnSpPr>
          <p:nvPr/>
        </p:nvCxnSpPr>
        <p:spPr>
          <a:xfrm>
            <a:off x="7716474" y="3758227"/>
            <a:ext cx="899330" cy="41671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3" idx="4"/>
            <a:endCxn id="16" idx="0"/>
          </p:cNvCxnSpPr>
          <p:nvPr/>
        </p:nvCxnSpPr>
        <p:spPr>
          <a:xfrm flipH="1">
            <a:off x="6112590" y="4794157"/>
            <a:ext cx="629506" cy="40053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6" name="Oval 25"/>
          <p:cNvSpPr/>
          <p:nvPr/>
        </p:nvSpPr>
        <p:spPr>
          <a:xfrm>
            <a:off x="7048500" y="5192484"/>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59</a:t>
            </a:r>
            <a:endParaRPr lang="en-US" sz="2000" b="1" dirty="0"/>
          </a:p>
        </p:txBody>
      </p:sp>
      <p:cxnSp>
        <p:nvCxnSpPr>
          <p:cNvPr id="27" name="Straight Arrow Connector 26"/>
          <p:cNvCxnSpPr>
            <a:stCxn id="13" idx="4"/>
            <a:endCxn id="26" idx="0"/>
          </p:cNvCxnSpPr>
          <p:nvPr/>
        </p:nvCxnSpPr>
        <p:spPr>
          <a:xfrm>
            <a:off x="6742096" y="4794157"/>
            <a:ext cx="649304" cy="39832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9" name="Rectangle 38"/>
          <p:cNvSpPr/>
          <p:nvPr/>
        </p:nvSpPr>
        <p:spPr>
          <a:xfrm>
            <a:off x="6399197" y="2240315"/>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43 &lt; 59</a:t>
            </a:r>
            <a:endParaRPr lang="en-US" dirty="0"/>
          </a:p>
        </p:txBody>
      </p:sp>
      <p:sp>
        <p:nvSpPr>
          <p:cNvPr id="40" name="Rectangle 39"/>
          <p:cNvSpPr/>
          <p:nvPr/>
        </p:nvSpPr>
        <p:spPr>
          <a:xfrm>
            <a:off x="6436720" y="3261681"/>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64 &gt; 59</a:t>
            </a:r>
            <a:endParaRPr lang="en-US" dirty="0"/>
          </a:p>
        </p:txBody>
      </p:sp>
      <p:sp>
        <p:nvSpPr>
          <p:cNvPr id="41" name="Rectangle 40"/>
          <p:cNvSpPr/>
          <p:nvPr/>
        </p:nvSpPr>
        <p:spPr>
          <a:xfrm>
            <a:off x="7114901" y="4278920"/>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56 &lt; 59</a:t>
            </a:r>
            <a:endParaRPr lang="en-US" dirty="0"/>
          </a:p>
        </p:txBody>
      </p:sp>
      <p:sp>
        <p:nvSpPr>
          <p:cNvPr id="55" name="Rectangle 54"/>
          <p:cNvSpPr/>
          <p:nvPr/>
        </p:nvSpPr>
        <p:spPr>
          <a:xfrm>
            <a:off x="6951506" y="5856951"/>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59 = 59</a:t>
            </a:r>
            <a:endParaRPr lang="en-US" dirty="0"/>
          </a:p>
        </p:txBody>
      </p:sp>
      <p:sp>
        <p:nvSpPr>
          <p:cNvPr id="32" name="Rectangle 31"/>
          <p:cNvSpPr/>
          <p:nvPr/>
        </p:nvSpPr>
        <p:spPr>
          <a:xfrm>
            <a:off x="4296412" y="2281230"/>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43 &gt; 42</a:t>
            </a:r>
            <a:endParaRPr lang="en-US" dirty="0"/>
          </a:p>
        </p:txBody>
      </p:sp>
      <p:sp>
        <p:nvSpPr>
          <p:cNvPr id="33" name="Rectangle 32"/>
          <p:cNvSpPr/>
          <p:nvPr/>
        </p:nvSpPr>
        <p:spPr>
          <a:xfrm>
            <a:off x="4705640" y="3192581"/>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31 &lt; 42</a:t>
            </a:r>
            <a:endParaRPr lang="en-US" dirty="0"/>
          </a:p>
        </p:txBody>
      </p:sp>
      <p:sp>
        <p:nvSpPr>
          <p:cNvPr id="34" name="Rectangle 33"/>
          <p:cNvSpPr/>
          <p:nvPr/>
        </p:nvSpPr>
        <p:spPr>
          <a:xfrm>
            <a:off x="5321156" y="4325530"/>
            <a:ext cx="879788"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40 &lt; 42</a:t>
            </a:r>
            <a:endParaRPr lang="en-US" dirty="0"/>
          </a:p>
        </p:txBody>
      </p:sp>
      <p:sp>
        <p:nvSpPr>
          <p:cNvPr id="38" name="Rectangle 37"/>
          <p:cNvSpPr/>
          <p:nvPr/>
        </p:nvSpPr>
        <p:spPr>
          <a:xfrm>
            <a:off x="5074855" y="4886317"/>
            <a:ext cx="612152" cy="50731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 42</a:t>
            </a:r>
            <a:endParaRPr lang="en-US" dirty="0"/>
          </a:p>
        </p:txBody>
      </p:sp>
    </p:spTree>
    <p:extLst>
      <p:ext uri="{BB962C8B-B14F-4D97-AF65-F5344CB8AC3E}">
        <p14:creationId xmlns:p14="http://schemas.microsoft.com/office/powerpoint/2010/main" val="190469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chemeClr val="accent2"/>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1" nodeType="clickEffect">
                                  <p:stCondLst>
                                    <p:cond delay="0"/>
                                  </p:stCondLst>
                                  <p:childTnLst>
                                    <p:set>
                                      <p:cBhvr>
                                        <p:cTn id="16" dur="indefinite"/>
                                        <p:tgtEl>
                                          <p:spTgt spid="19"/>
                                        </p:tgtEl>
                                        <p:attrNameLst>
                                          <p:attrName>stroke.color</p:attrName>
                                        </p:attrNameLst>
                                      </p:cBhvr>
                                      <p:to>
                                        <p:clrVal>
                                          <a:schemeClr val="accent2"/>
                                        </p:clrVal>
                                      </p:to>
                                    </p:set>
                                    <p:set>
                                      <p:cBhvr>
                                        <p:cTn id="17" dur="indefinite"/>
                                        <p:tgtEl>
                                          <p:spTgt spid="19"/>
                                        </p:tgtEl>
                                        <p:attrNameLst>
                                          <p:attrName>stroke.on</p:attrName>
                                        </p:attrNameLst>
                                      </p:cBhvr>
                                      <p:to>
                                        <p:strVal val="true"/>
                                      </p:to>
                                    </p:set>
                                  </p:childTnLst>
                                </p:cTn>
                              </p:par>
                              <p:par>
                                <p:cTn id="18" presetID="1" presetClass="emph" presetSubtype="1" nodeType="withEffect">
                                  <p:stCondLst>
                                    <p:cond delay="0"/>
                                  </p:stCondLst>
                                  <p:childTnLst>
                                    <p:set>
                                      <p:cBhvr>
                                        <p:cTn id="19" dur="indefinite"/>
                                        <p:tgtEl>
                                          <p:spTgt spid="9"/>
                                        </p:tgtEl>
                                        <p:attrNameLst>
                                          <p:attrName>fillcolor</p:attrName>
                                        </p:attrNameLst>
                                      </p:cBhvr>
                                      <p:to>
                                        <p:clrVal>
                                          <a:schemeClr val="accent2"/>
                                        </p:clrVal>
                                      </p:to>
                                    </p:set>
                                    <p:set>
                                      <p:cBhvr>
                                        <p:cTn id="20" dur="indefinite"/>
                                        <p:tgtEl>
                                          <p:spTgt spid="9"/>
                                        </p:tgtEl>
                                        <p:attrNameLst>
                                          <p:attrName>fill.type</p:attrName>
                                        </p:attrNameLst>
                                      </p:cBhvr>
                                      <p:to>
                                        <p:strVal val="solid"/>
                                      </p:to>
                                    </p:set>
                                    <p:set>
                                      <p:cBhvr>
                                        <p:cTn id="21" dur="indefinite"/>
                                        <p:tgtEl>
                                          <p:spTgt spid="9"/>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1" nodeType="clickEffect">
                                  <p:stCondLst>
                                    <p:cond delay="0"/>
                                  </p:stCondLst>
                                  <p:childTnLst>
                                    <p:set>
                                      <p:cBhvr>
                                        <p:cTn id="29" dur="indefinite"/>
                                        <p:tgtEl>
                                          <p:spTgt spid="23"/>
                                        </p:tgtEl>
                                        <p:attrNameLst>
                                          <p:attrName>stroke.color</p:attrName>
                                        </p:attrNameLst>
                                      </p:cBhvr>
                                      <p:to>
                                        <p:clrVal>
                                          <a:schemeClr val="accent2"/>
                                        </p:clrVal>
                                      </p:to>
                                    </p:set>
                                    <p:set>
                                      <p:cBhvr>
                                        <p:cTn id="30" dur="indefinite"/>
                                        <p:tgtEl>
                                          <p:spTgt spid="23"/>
                                        </p:tgtEl>
                                        <p:attrNameLst>
                                          <p:attrName>stroke.on</p:attrName>
                                        </p:attrNameLst>
                                      </p:cBhvr>
                                      <p:to>
                                        <p:strVal val="true"/>
                                      </p:to>
                                    </p:set>
                                  </p:childTnLst>
                                </p:cTn>
                              </p:par>
                              <p:par>
                                <p:cTn id="31" presetID="1" presetClass="emph" presetSubtype="1" nodeType="withEffect">
                                  <p:stCondLst>
                                    <p:cond delay="0"/>
                                  </p:stCondLst>
                                  <p:childTnLst>
                                    <p:set>
                                      <p:cBhvr>
                                        <p:cTn id="32" dur="indefinite"/>
                                        <p:tgtEl>
                                          <p:spTgt spid="13"/>
                                        </p:tgtEl>
                                        <p:attrNameLst>
                                          <p:attrName>fillcolor</p:attrName>
                                        </p:attrNameLst>
                                      </p:cBhvr>
                                      <p:to>
                                        <p:clrVal>
                                          <a:schemeClr val="accent2"/>
                                        </p:clrVal>
                                      </p:to>
                                    </p:set>
                                    <p:set>
                                      <p:cBhvr>
                                        <p:cTn id="33" dur="indefinite"/>
                                        <p:tgtEl>
                                          <p:spTgt spid="13"/>
                                        </p:tgtEl>
                                        <p:attrNameLst>
                                          <p:attrName>fill.type</p:attrName>
                                        </p:attrNameLst>
                                      </p:cBhvr>
                                      <p:to>
                                        <p:strVal val="solid"/>
                                      </p:to>
                                    </p:set>
                                    <p:set>
                                      <p:cBhvr>
                                        <p:cTn id="34" dur="indefinite"/>
                                        <p:tgtEl>
                                          <p:spTgt spid="13"/>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27"/>
                                        </p:tgtEl>
                                        <p:attrNameLst>
                                          <p:attrName>stroke.color</p:attrName>
                                        </p:attrNameLst>
                                      </p:cBhvr>
                                      <p:to>
                                        <p:clrVal>
                                          <a:schemeClr val="accent2"/>
                                        </p:clrVal>
                                      </p:to>
                                    </p:set>
                                    <p:set>
                                      <p:cBhvr>
                                        <p:cTn id="43" dur="indefinite"/>
                                        <p:tgtEl>
                                          <p:spTgt spid="27"/>
                                        </p:tgtEl>
                                        <p:attrNameLst>
                                          <p:attrName>stroke.on</p:attrName>
                                        </p:attrNameLst>
                                      </p:cBhvr>
                                      <p:to>
                                        <p:strVal val="true"/>
                                      </p:to>
                                    </p:set>
                                  </p:childTnLst>
                                </p:cTn>
                              </p:par>
                              <p:par>
                                <p:cTn id="44" presetID="1" presetClass="emph" presetSubtype="1" nodeType="withEffect">
                                  <p:stCondLst>
                                    <p:cond delay="0"/>
                                  </p:stCondLst>
                                  <p:childTnLst>
                                    <p:set>
                                      <p:cBhvr>
                                        <p:cTn id="45" dur="indefinite"/>
                                        <p:tgtEl>
                                          <p:spTgt spid="26"/>
                                        </p:tgtEl>
                                        <p:attrNameLst>
                                          <p:attrName>fillcolor</p:attrName>
                                        </p:attrNameLst>
                                      </p:cBhvr>
                                      <p:to>
                                        <p:clrVal>
                                          <a:schemeClr val="accent2"/>
                                        </p:clrVal>
                                      </p:to>
                                    </p:set>
                                    <p:set>
                                      <p:cBhvr>
                                        <p:cTn id="46" dur="indefinite"/>
                                        <p:tgtEl>
                                          <p:spTgt spid="26"/>
                                        </p:tgtEl>
                                        <p:attrNameLst>
                                          <p:attrName>fill.type</p:attrName>
                                        </p:attrNameLst>
                                      </p:cBhvr>
                                      <p:to>
                                        <p:strVal val="solid"/>
                                      </p:to>
                                    </p:set>
                                    <p:set>
                                      <p:cBhvr>
                                        <p:cTn id="47" dur="indefinite"/>
                                        <p:tgtEl>
                                          <p:spTgt spid="26"/>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childTnLst>
                                </p:cTn>
                              </p:par>
                            </p:childTnLst>
                          </p:cTn>
                        </p:par>
                        <p:par>
                          <p:cTn id="52" fill="hold">
                            <p:stCondLst>
                              <p:cond delay="0"/>
                            </p:stCondLst>
                            <p:childTnLst>
                              <p:par>
                                <p:cTn id="53" presetID="8" presetClass="emph" presetSubtype="0" fill="hold" grpId="0" nodeType="afterEffect">
                                  <p:stCondLst>
                                    <p:cond delay="0"/>
                                  </p:stCondLst>
                                  <p:childTnLst>
                                    <p:animRot by="21600000">
                                      <p:cBhvr>
                                        <p:cTn id="54" dur="1000" fill="hold"/>
                                        <p:tgtEl>
                                          <p:spTgt spid="26"/>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9"/>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5"/>
                                        </p:tgtEl>
                                        <p:attrNameLst>
                                          <p:attrName>style.visibility</p:attrName>
                                        </p:attrNameLst>
                                      </p:cBhvr>
                                      <p:to>
                                        <p:strVal val="hidden"/>
                                      </p:to>
                                    </p:set>
                                  </p:childTnLst>
                                </p:cTn>
                              </p:par>
                              <p:par>
                                <p:cTn id="65" presetID="1" presetClass="emph" presetSubtype="1" nodeType="withEffect">
                                  <p:stCondLst>
                                    <p:cond delay="0"/>
                                  </p:stCondLst>
                                  <p:childTnLst>
                                    <p:set>
                                      <p:cBhvr>
                                        <p:cTn id="66" dur="indefinite"/>
                                        <p:tgtEl>
                                          <p:spTgt spid="7"/>
                                        </p:tgtEl>
                                        <p:attrNameLst>
                                          <p:attrName>fillcolor</p:attrName>
                                        </p:attrNameLst>
                                      </p:cBhvr>
                                      <p:to>
                                        <p:clrVal>
                                          <a:srgbClr val="00B050"/>
                                        </p:clrVal>
                                      </p:to>
                                    </p:set>
                                    <p:set>
                                      <p:cBhvr>
                                        <p:cTn id="67" dur="indefinite"/>
                                        <p:tgtEl>
                                          <p:spTgt spid="7"/>
                                        </p:tgtEl>
                                        <p:attrNameLst>
                                          <p:attrName>fill.type</p:attrName>
                                        </p:attrNameLst>
                                      </p:cBhvr>
                                      <p:to>
                                        <p:strVal val="solid"/>
                                      </p:to>
                                    </p:set>
                                    <p:set>
                                      <p:cBhvr>
                                        <p:cTn id="68" dur="indefinite"/>
                                        <p:tgtEl>
                                          <p:spTgt spid="7"/>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9"/>
                                        </p:tgtEl>
                                        <p:attrNameLst>
                                          <p:attrName>fillcolor</p:attrName>
                                        </p:attrNameLst>
                                      </p:cBhvr>
                                      <p:to>
                                        <p:clrVal>
                                          <a:srgbClr val="00B050"/>
                                        </p:clrVal>
                                      </p:to>
                                    </p:set>
                                    <p:set>
                                      <p:cBhvr>
                                        <p:cTn id="71" dur="indefinite"/>
                                        <p:tgtEl>
                                          <p:spTgt spid="9"/>
                                        </p:tgtEl>
                                        <p:attrNameLst>
                                          <p:attrName>fill.type</p:attrName>
                                        </p:attrNameLst>
                                      </p:cBhvr>
                                      <p:to>
                                        <p:strVal val="solid"/>
                                      </p:to>
                                    </p:set>
                                    <p:set>
                                      <p:cBhvr>
                                        <p:cTn id="72" dur="indefinite"/>
                                        <p:tgtEl>
                                          <p:spTgt spid="9"/>
                                        </p:tgtEl>
                                        <p:attrNameLst>
                                          <p:attrName>fill.on</p:attrName>
                                        </p:attrNameLst>
                                      </p:cBhvr>
                                      <p:to>
                                        <p:strVal val="true"/>
                                      </p:to>
                                    </p:set>
                                  </p:childTnLst>
                                </p:cTn>
                              </p:par>
                              <p:par>
                                <p:cTn id="73" presetID="1" presetClass="emph" presetSubtype="1" nodeType="withEffect">
                                  <p:stCondLst>
                                    <p:cond delay="0"/>
                                  </p:stCondLst>
                                  <p:childTnLst>
                                    <p:set>
                                      <p:cBhvr>
                                        <p:cTn id="74" dur="indefinite"/>
                                        <p:tgtEl>
                                          <p:spTgt spid="13"/>
                                        </p:tgtEl>
                                        <p:attrNameLst>
                                          <p:attrName>fillcolor</p:attrName>
                                        </p:attrNameLst>
                                      </p:cBhvr>
                                      <p:to>
                                        <p:clrVal>
                                          <a:srgbClr val="00B050"/>
                                        </p:clrVal>
                                      </p:to>
                                    </p:set>
                                    <p:set>
                                      <p:cBhvr>
                                        <p:cTn id="75" dur="indefinite"/>
                                        <p:tgtEl>
                                          <p:spTgt spid="13"/>
                                        </p:tgtEl>
                                        <p:attrNameLst>
                                          <p:attrName>fill.type</p:attrName>
                                        </p:attrNameLst>
                                      </p:cBhvr>
                                      <p:to>
                                        <p:strVal val="solid"/>
                                      </p:to>
                                    </p:set>
                                    <p:set>
                                      <p:cBhvr>
                                        <p:cTn id="76" dur="indefinite"/>
                                        <p:tgtEl>
                                          <p:spTgt spid="13"/>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26"/>
                                        </p:tgtEl>
                                        <p:attrNameLst>
                                          <p:attrName>fillcolor</p:attrName>
                                        </p:attrNameLst>
                                      </p:cBhvr>
                                      <p:to>
                                        <p:clrVal>
                                          <a:srgbClr val="00B050"/>
                                        </p:clrVal>
                                      </p:to>
                                    </p:set>
                                    <p:set>
                                      <p:cBhvr>
                                        <p:cTn id="79" dur="indefinite"/>
                                        <p:tgtEl>
                                          <p:spTgt spid="26"/>
                                        </p:tgtEl>
                                        <p:attrNameLst>
                                          <p:attrName>fill.type</p:attrName>
                                        </p:attrNameLst>
                                      </p:cBhvr>
                                      <p:to>
                                        <p:strVal val="solid"/>
                                      </p:to>
                                    </p:set>
                                    <p:set>
                                      <p:cBhvr>
                                        <p:cTn id="80" dur="indefinite"/>
                                        <p:tgtEl>
                                          <p:spTgt spid="26"/>
                                        </p:tgtEl>
                                        <p:attrNameLst>
                                          <p:attrName>fill.on</p:attrName>
                                        </p:attrNameLst>
                                      </p:cBhvr>
                                      <p:to>
                                        <p:strVal val="true"/>
                                      </p:to>
                                    </p:set>
                                  </p:childTnLst>
                                </p:cTn>
                              </p:par>
                              <p:par>
                                <p:cTn id="81" presetID="7" presetClass="emph" presetSubtype="1" nodeType="withEffect">
                                  <p:stCondLst>
                                    <p:cond delay="0"/>
                                  </p:stCondLst>
                                  <p:childTnLst>
                                    <p:set>
                                      <p:cBhvr>
                                        <p:cTn id="82" dur="indefinite"/>
                                        <p:tgtEl>
                                          <p:spTgt spid="19"/>
                                        </p:tgtEl>
                                        <p:attrNameLst>
                                          <p:attrName>stroke.color</p:attrName>
                                        </p:attrNameLst>
                                      </p:cBhvr>
                                      <p:to>
                                        <p:clrVal>
                                          <a:srgbClr val="0000B0"/>
                                        </p:clrVal>
                                      </p:to>
                                    </p:set>
                                    <p:set>
                                      <p:cBhvr>
                                        <p:cTn id="83" dur="indefinite"/>
                                        <p:tgtEl>
                                          <p:spTgt spid="19"/>
                                        </p:tgtEl>
                                        <p:attrNameLst>
                                          <p:attrName>stroke.on</p:attrName>
                                        </p:attrNameLst>
                                      </p:cBhvr>
                                      <p:to>
                                        <p:strVal val="true"/>
                                      </p:to>
                                    </p:set>
                                  </p:childTnLst>
                                </p:cTn>
                              </p:par>
                              <p:par>
                                <p:cTn id="84" presetID="7" presetClass="emph" presetSubtype="1" nodeType="withEffect">
                                  <p:stCondLst>
                                    <p:cond delay="0"/>
                                  </p:stCondLst>
                                  <p:childTnLst>
                                    <p:set>
                                      <p:cBhvr>
                                        <p:cTn id="85" dur="indefinite"/>
                                        <p:tgtEl>
                                          <p:spTgt spid="23"/>
                                        </p:tgtEl>
                                        <p:attrNameLst>
                                          <p:attrName>stroke.color</p:attrName>
                                        </p:attrNameLst>
                                      </p:cBhvr>
                                      <p:to>
                                        <p:clrVal>
                                          <a:srgbClr val="0000B0"/>
                                        </p:clrVal>
                                      </p:to>
                                    </p:set>
                                    <p:set>
                                      <p:cBhvr>
                                        <p:cTn id="86" dur="indefinite"/>
                                        <p:tgtEl>
                                          <p:spTgt spid="23"/>
                                        </p:tgtEl>
                                        <p:attrNameLst>
                                          <p:attrName>stroke.on</p:attrName>
                                        </p:attrNameLst>
                                      </p:cBhvr>
                                      <p:to>
                                        <p:strVal val="true"/>
                                      </p:to>
                                    </p:set>
                                  </p:childTnLst>
                                </p:cTn>
                              </p:par>
                              <p:par>
                                <p:cTn id="87" presetID="7" presetClass="emph" presetSubtype="1" nodeType="withEffect">
                                  <p:stCondLst>
                                    <p:cond delay="0"/>
                                  </p:stCondLst>
                                  <p:childTnLst>
                                    <p:set>
                                      <p:cBhvr>
                                        <p:cTn id="88" dur="indefinite"/>
                                        <p:tgtEl>
                                          <p:spTgt spid="27"/>
                                        </p:tgtEl>
                                        <p:attrNameLst>
                                          <p:attrName>stroke.color</p:attrName>
                                        </p:attrNameLst>
                                      </p:cBhvr>
                                      <p:to>
                                        <p:clrVal>
                                          <a:srgbClr val="0000B0"/>
                                        </p:clrVal>
                                      </p:to>
                                    </p:set>
                                    <p:set>
                                      <p:cBhvr>
                                        <p:cTn id="89" dur="indefinite"/>
                                        <p:tgtEl>
                                          <p:spTgt spid="27"/>
                                        </p:tgtEl>
                                        <p:attrNameLst>
                                          <p:attrName>stroke.on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1" nodeType="clickEffect">
                                  <p:stCondLst>
                                    <p:cond delay="0"/>
                                  </p:stCondLst>
                                  <p:childTnLst>
                                    <p:set>
                                      <p:cBhvr>
                                        <p:cTn id="93" dur="indefinite"/>
                                        <p:tgtEl>
                                          <p:spTgt spid="7"/>
                                        </p:tgtEl>
                                        <p:attrNameLst>
                                          <p:attrName>fillcolor</p:attrName>
                                        </p:attrNameLst>
                                      </p:cBhvr>
                                      <p:to>
                                        <p:clrVal>
                                          <a:schemeClr val="accent2"/>
                                        </p:clrVal>
                                      </p:to>
                                    </p:set>
                                    <p:set>
                                      <p:cBhvr>
                                        <p:cTn id="94" dur="indefinite"/>
                                        <p:tgtEl>
                                          <p:spTgt spid="7"/>
                                        </p:tgtEl>
                                        <p:attrNameLst>
                                          <p:attrName>fill.type</p:attrName>
                                        </p:attrNameLst>
                                      </p:cBhvr>
                                      <p:to>
                                        <p:strVal val="solid"/>
                                      </p:to>
                                    </p:set>
                                    <p:set>
                                      <p:cBhvr>
                                        <p:cTn id="95" dur="indefinite"/>
                                        <p:tgtEl>
                                          <p:spTgt spid="7"/>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7" presetClass="emph" presetSubtype="1" nodeType="clickEffect">
                                  <p:stCondLst>
                                    <p:cond delay="0"/>
                                  </p:stCondLst>
                                  <p:childTnLst>
                                    <p:set>
                                      <p:cBhvr>
                                        <p:cTn id="103" dur="indefinite"/>
                                        <p:tgtEl>
                                          <p:spTgt spid="17"/>
                                        </p:tgtEl>
                                        <p:attrNameLst>
                                          <p:attrName>stroke.color</p:attrName>
                                        </p:attrNameLst>
                                      </p:cBhvr>
                                      <p:to>
                                        <p:clrVal>
                                          <a:schemeClr val="accent2"/>
                                        </p:clrVal>
                                      </p:to>
                                    </p:set>
                                    <p:set>
                                      <p:cBhvr>
                                        <p:cTn id="104" dur="indefinite"/>
                                        <p:tgtEl>
                                          <p:spTgt spid="17"/>
                                        </p:tgtEl>
                                        <p:attrNameLst>
                                          <p:attrName>stroke.on</p:attrName>
                                        </p:attrNameLst>
                                      </p:cBhvr>
                                      <p:to>
                                        <p:strVal val="true"/>
                                      </p:to>
                                    </p:set>
                                  </p:childTnLst>
                                </p:cTn>
                              </p:par>
                              <p:par>
                                <p:cTn id="105" presetID="1" presetClass="emph" presetSubtype="1" nodeType="withEffect">
                                  <p:stCondLst>
                                    <p:cond delay="0"/>
                                  </p:stCondLst>
                                  <p:childTnLst>
                                    <p:set>
                                      <p:cBhvr>
                                        <p:cTn id="106" dur="indefinite"/>
                                        <p:tgtEl>
                                          <p:spTgt spid="8"/>
                                        </p:tgtEl>
                                        <p:attrNameLst>
                                          <p:attrName>fillcolor</p:attrName>
                                        </p:attrNameLst>
                                      </p:cBhvr>
                                      <p:to>
                                        <p:clrVal>
                                          <a:schemeClr val="accent2"/>
                                        </p:clrVal>
                                      </p:to>
                                    </p:set>
                                    <p:set>
                                      <p:cBhvr>
                                        <p:cTn id="107" dur="indefinite"/>
                                        <p:tgtEl>
                                          <p:spTgt spid="8"/>
                                        </p:tgtEl>
                                        <p:attrNameLst>
                                          <p:attrName>fill.type</p:attrName>
                                        </p:attrNameLst>
                                      </p:cBhvr>
                                      <p:to>
                                        <p:strVal val="solid"/>
                                      </p:to>
                                    </p:set>
                                    <p:set>
                                      <p:cBhvr>
                                        <p:cTn id="108" dur="indefinite"/>
                                        <p:tgtEl>
                                          <p:spTgt spid="8"/>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1" nodeType="clickEffect">
                                  <p:stCondLst>
                                    <p:cond delay="0"/>
                                  </p:stCondLst>
                                  <p:childTnLst>
                                    <p:set>
                                      <p:cBhvr>
                                        <p:cTn id="116" dur="indefinite"/>
                                        <p:tgtEl>
                                          <p:spTgt spid="21"/>
                                        </p:tgtEl>
                                        <p:attrNameLst>
                                          <p:attrName>stroke.color</p:attrName>
                                        </p:attrNameLst>
                                      </p:cBhvr>
                                      <p:to>
                                        <p:clrVal>
                                          <a:schemeClr val="accent2"/>
                                        </p:clrVal>
                                      </p:to>
                                    </p:set>
                                    <p:set>
                                      <p:cBhvr>
                                        <p:cTn id="117" dur="indefinite"/>
                                        <p:tgtEl>
                                          <p:spTgt spid="21"/>
                                        </p:tgtEl>
                                        <p:attrNameLst>
                                          <p:attrName>stroke.on</p:attrName>
                                        </p:attrNameLst>
                                      </p:cBhvr>
                                      <p:to>
                                        <p:strVal val="true"/>
                                      </p:to>
                                    </p:set>
                                  </p:childTnLst>
                                </p:cTn>
                              </p:par>
                              <p:par>
                                <p:cTn id="118" presetID="1" presetClass="emph" presetSubtype="1" nodeType="withEffect">
                                  <p:stCondLst>
                                    <p:cond delay="0"/>
                                  </p:stCondLst>
                                  <p:childTnLst>
                                    <p:set>
                                      <p:cBhvr>
                                        <p:cTn id="119" dur="indefinite"/>
                                        <p:tgtEl>
                                          <p:spTgt spid="11"/>
                                        </p:tgtEl>
                                        <p:attrNameLst>
                                          <p:attrName>fillcolor</p:attrName>
                                        </p:attrNameLst>
                                      </p:cBhvr>
                                      <p:to>
                                        <p:clrVal>
                                          <a:schemeClr val="accent2"/>
                                        </p:clrVal>
                                      </p:to>
                                    </p:set>
                                    <p:set>
                                      <p:cBhvr>
                                        <p:cTn id="120" dur="indefinite"/>
                                        <p:tgtEl>
                                          <p:spTgt spid="11"/>
                                        </p:tgtEl>
                                        <p:attrNameLst>
                                          <p:attrName>fill.type</p:attrName>
                                        </p:attrNameLst>
                                      </p:cBhvr>
                                      <p:to>
                                        <p:strVal val="solid"/>
                                      </p:to>
                                    </p:set>
                                    <p:set>
                                      <p:cBhvr>
                                        <p:cTn id="121" dur="indefinite"/>
                                        <p:tgtEl>
                                          <p:spTgt spid="11"/>
                                        </p:tgtEl>
                                        <p:attrNameLst>
                                          <p:attrName>fill.on</p:attrName>
                                        </p:attrNameLst>
                                      </p:cBhvr>
                                      <p:to>
                                        <p:strVal val="true"/>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34"/>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8"/>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8"/>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32"/>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33"/>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9" grpId="0" animBg="1"/>
      <p:bldP spid="39" grpId="1" animBg="1"/>
      <p:bldP spid="40" grpId="0" animBg="1"/>
      <p:bldP spid="40" grpId="1" animBg="1"/>
      <p:bldP spid="41" grpId="0" animBg="1"/>
      <p:bldP spid="41" grpId="1" animBg="1"/>
      <p:bldP spid="55" grpId="0" animBg="1"/>
      <p:bldP spid="55" grpId="1" animBg="1"/>
      <p:bldP spid="32" grpId="0" animBg="1"/>
      <p:bldP spid="32" grpId="1" animBg="1"/>
      <p:bldP spid="33" grpId="0" animBg="1"/>
      <p:bldP spid="33" grpId="1" animBg="1"/>
      <p:bldP spid="34" grpId="0" animBg="1"/>
      <p:bldP spid="34" grpId="1" animBg="1"/>
      <p:bldP spid="38" grpId="0" animBg="1"/>
      <p:bldP spid="3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BST - Delete</a:t>
            </a:r>
            <a:endParaRPr lang="en-US" dirty="0"/>
          </a:p>
        </p:txBody>
      </p:sp>
      <p:sp>
        <p:nvSpPr>
          <p:cNvPr id="3" name="Content Placeholder 2"/>
          <p:cNvSpPr>
            <a:spLocks noGrp="1"/>
          </p:cNvSpPr>
          <p:nvPr>
            <p:ph idx="1"/>
          </p:nvPr>
        </p:nvSpPr>
        <p:spPr>
          <a:xfrm>
            <a:off x="88900" y="1063624"/>
            <a:ext cx="11976100" cy="1587109"/>
          </a:xfrm>
        </p:spPr>
        <p:txBody>
          <a:bodyPr/>
          <a:lstStyle/>
          <a:p>
            <a:r>
              <a:rPr lang="en-US" dirty="0" smtClean="0"/>
              <a:t>Delete 47 (leaf node);</a:t>
            </a:r>
          </a:p>
          <a:p>
            <a:r>
              <a:rPr lang="en-US" dirty="0" smtClean="0"/>
              <a:t>Delete 40 (have only one child);</a:t>
            </a:r>
          </a:p>
          <a:p>
            <a:r>
              <a:rPr lang="en-US" dirty="0" smtClean="0"/>
              <a:t>Delete 64 and 31 (have both child).</a:t>
            </a:r>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18</a:t>
            </a:fld>
            <a:endParaRPr lang="en-US" dirty="0"/>
          </a:p>
        </p:txBody>
      </p:sp>
      <p:sp>
        <p:nvSpPr>
          <p:cNvPr id="7" name="Oval 6"/>
          <p:cNvSpPr/>
          <p:nvPr/>
        </p:nvSpPr>
        <p:spPr>
          <a:xfrm>
            <a:off x="8405145" y="965200"/>
            <a:ext cx="685800" cy="594360"/>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43</a:t>
            </a:r>
            <a:endParaRPr lang="en-US" sz="2000" b="1" dirty="0"/>
          </a:p>
        </p:txBody>
      </p:sp>
      <p:sp>
        <p:nvSpPr>
          <p:cNvPr id="8" name="Oval 7"/>
          <p:cNvSpPr/>
          <p:nvPr/>
        </p:nvSpPr>
        <p:spPr>
          <a:xfrm>
            <a:off x="6775098" y="1910445"/>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31</a:t>
            </a:r>
            <a:endParaRPr lang="en-US" sz="2000" b="1" dirty="0"/>
          </a:p>
        </p:txBody>
      </p:sp>
      <p:sp>
        <p:nvSpPr>
          <p:cNvPr id="9" name="Oval 8"/>
          <p:cNvSpPr/>
          <p:nvPr/>
        </p:nvSpPr>
        <p:spPr>
          <a:xfrm>
            <a:off x="10270887" y="188875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64</a:t>
            </a:r>
            <a:endParaRPr lang="en-US" sz="2000" b="1" dirty="0"/>
          </a:p>
        </p:txBody>
      </p:sp>
      <p:sp>
        <p:nvSpPr>
          <p:cNvPr id="10" name="Oval 9"/>
          <p:cNvSpPr/>
          <p:nvPr/>
        </p:nvSpPr>
        <p:spPr>
          <a:xfrm>
            <a:off x="5889315" y="2892797"/>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20</a:t>
            </a:r>
            <a:endParaRPr lang="en-US" sz="2000" b="1" dirty="0"/>
          </a:p>
        </p:txBody>
      </p:sp>
      <p:sp>
        <p:nvSpPr>
          <p:cNvPr id="11" name="Oval 10"/>
          <p:cNvSpPr/>
          <p:nvPr/>
        </p:nvSpPr>
        <p:spPr>
          <a:xfrm>
            <a:off x="7501154" y="297447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40</a:t>
            </a:r>
            <a:endParaRPr lang="en-US" sz="2000" b="1" dirty="0"/>
          </a:p>
        </p:txBody>
      </p:sp>
      <p:sp>
        <p:nvSpPr>
          <p:cNvPr id="12" name="Oval 11"/>
          <p:cNvSpPr/>
          <p:nvPr/>
        </p:nvSpPr>
        <p:spPr>
          <a:xfrm>
            <a:off x="11170217" y="2899828"/>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89</a:t>
            </a:r>
            <a:endParaRPr lang="en-US" sz="2000" b="1" dirty="0"/>
          </a:p>
        </p:txBody>
      </p:sp>
      <p:sp>
        <p:nvSpPr>
          <p:cNvPr id="13" name="Oval 12"/>
          <p:cNvSpPr/>
          <p:nvPr/>
        </p:nvSpPr>
        <p:spPr>
          <a:xfrm>
            <a:off x="9296509" y="292468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56</a:t>
            </a:r>
            <a:endParaRPr lang="en-US" sz="2000" b="1" dirty="0"/>
          </a:p>
        </p:txBody>
      </p:sp>
      <p:sp>
        <p:nvSpPr>
          <p:cNvPr id="14" name="Oval 13"/>
          <p:cNvSpPr/>
          <p:nvPr/>
        </p:nvSpPr>
        <p:spPr>
          <a:xfrm>
            <a:off x="7193725" y="3893146"/>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38</a:t>
            </a:r>
            <a:endParaRPr lang="en-US" sz="2000" b="1" dirty="0"/>
          </a:p>
        </p:txBody>
      </p:sp>
      <p:sp>
        <p:nvSpPr>
          <p:cNvPr id="15" name="Oval 14"/>
          <p:cNvSpPr/>
          <p:nvPr/>
        </p:nvSpPr>
        <p:spPr>
          <a:xfrm>
            <a:off x="6384168" y="388988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28</a:t>
            </a:r>
            <a:endParaRPr lang="en-US" sz="2000" b="1" dirty="0"/>
          </a:p>
        </p:txBody>
      </p:sp>
      <p:sp>
        <p:nvSpPr>
          <p:cNvPr id="16" name="Oval 15"/>
          <p:cNvSpPr/>
          <p:nvPr/>
        </p:nvSpPr>
        <p:spPr>
          <a:xfrm>
            <a:off x="8667003" y="3919572"/>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47</a:t>
            </a:r>
            <a:endParaRPr lang="en-US" sz="2000" b="1" dirty="0"/>
          </a:p>
        </p:txBody>
      </p:sp>
      <p:cxnSp>
        <p:nvCxnSpPr>
          <p:cNvPr id="17" name="Straight Arrow Connector 16"/>
          <p:cNvCxnSpPr>
            <a:stCxn id="7" idx="3"/>
            <a:endCxn id="8" idx="0"/>
          </p:cNvCxnSpPr>
          <p:nvPr/>
        </p:nvCxnSpPr>
        <p:spPr>
          <a:xfrm flipH="1">
            <a:off x="7117998" y="1472518"/>
            <a:ext cx="1387580" cy="43792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11" idx="4"/>
            <a:endCxn id="14" idx="0"/>
          </p:cNvCxnSpPr>
          <p:nvPr/>
        </p:nvCxnSpPr>
        <p:spPr>
          <a:xfrm flipH="1">
            <a:off x="7536625" y="3568832"/>
            <a:ext cx="307429" cy="32431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5"/>
            <a:endCxn id="9" idx="0"/>
          </p:cNvCxnSpPr>
          <p:nvPr/>
        </p:nvCxnSpPr>
        <p:spPr>
          <a:xfrm>
            <a:off x="8990512" y="1472518"/>
            <a:ext cx="1623275" cy="41623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8" idx="4"/>
            <a:endCxn id="10" idx="0"/>
          </p:cNvCxnSpPr>
          <p:nvPr/>
        </p:nvCxnSpPr>
        <p:spPr>
          <a:xfrm flipH="1">
            <a:off x="6232215" y="2504805"/>
            <a:ext cx="885783" cy="38799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8" idx="4"/>
            <a:endCxn id="11" idx="0"/>
          </p:cNvCxnSpPr>
          <p:nvPr/>
        </p:nvCxnSpPr>
        <p:spPr>
          <a:xfrm>
            <a:off x="7117998" y="2504805"/>
            <a:ext cx="726056" cy="4696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0" idx="4"/>
            <a:endCxn id="15" idx="0"/>
          </p:cNvCxnSpPr>
          <p:nvPr/>
        </p:nvCxnSpPr>
        <p:spPr>
          <a:xfrm>
            <a:off x="6232215" y="3487157"/>
            <a:ext cx="494853" cy="4027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3" idx="0"/>
          </p:cNvCxnSpPr>
          <p:nvPr/>
        </p:nvCxnSpPr>
        <p:spPr>
          <a:xfrm flipH="1">
            <a:off x="9639409" y="2483112"/>
            <a:ext cx="974378" cy="44157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4"/>
            <a:endCxn id="12" idx="0"/>
          </p:cNvCxnSpPr>
          <p:nvPr/>
        </p:nvCxnSpPr>
        <p:spPr>
          <a:xfrm>
            <a:off x="10613787" y="2483112"/>
            <a:ext cx="899330" cy="41671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3" idx="4"/>
            <a:endCxn id="16" idx="0"/>
          </p:cNvCxnSpPr>
          <p:nvPr/>
        </p:nvCxnSpPr>
        <p:spPr>
          <a:xfrm flipH="1">
            <a:off x="9009903" y="3519042"/>
            <a:ext cx="629506" cy="40053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6" name="Oval 25"/>
          <p:cNvSpPr/>
          <p:nvPr/>
        </p:nvSpPr>
        <p:spPr>
          <a:xfrm>
            <a:off x="9945813" y="3917369"/>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59</a:t>
            </a:r>
            <a:endParaRPr lang="en-US" sz="2000" b="1" dirty="0"/>
          </a:p>
        </p:txBody>
      </p:sp>
      <p:cxnSp>
        <p:nvCxnSpPr>
          <p:cNvPr id="27" name="Straight Arrow Connector 26"/>
          <p:cNvCxnSpPr>
            <a:stCxn id="13" idx="4"/>
            <a:endCxn id="26" idx="0"/>
          </p:cNvCxnSpPr>
          <p:nvPr/>
        </p:nvCxnSpPr>
        <p:spPr>
          <a:xfrm>
            <a:off x="9639409" y="3519042"/>
            <a:ext cx="649304" cy="39832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6820486" y="4816890"/>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32</a:t>
            </a:r>
            <a:endParaRPr lang="en-US" sz="2000" b="1" dirty="0"/>
          </a:p>
        </p:txBody>
      </p:sp>
      <p:cxnSp>
        <p:nvCxnSpPr>
          <p:cNvPr id="36" name="Straight Arrow Connector 35"/>
          <p:cNvCxnSpPr>
            <a:stCxn id="14" idx="4"/>
            <a:endCxn id="35" idx="0"/>
          </p:cNvCxnSpPr>
          <p:nvPr/>
        </p:nvCxnSpPr>
        <p:spPr>
          <a:xfrm flipH="1">
            <a:off x="7163386" y="4487506"/>
            <a:ext cx="373239" cy="32938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7226891" y="5761990"/>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33</a:t>
            </a:r>
            <a:endParaRPr lang="en-US" sz="2000" b="1" dirty="0"/>
          </a:p>
        </p:txBody>
      </p:sp>
      <p:cxnSp>
        <p:nvCxnSpPr>
          <p:cNvPr id="38" name="Straight Arrow Connector 37"/>
          <p:cNvCxnSpPr>
            <a:stCxn id="35" idx="4"/>
            <a:endCxn id="37" idx="0"/>
          </p:cNvCxnSpPr>
          <p:nvPr/>
        </p:nvCxnSpPr>
        <p:spPr>
          <a:xfrm>
            <a:off x="7163386" y="5411250"/>
            <a:ext cx="406405" cy="35074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2" name="Straight Connector 41"/>
          <p:cNvCxnSpPr>
            <a:endCxn id="14" idx="0"/>
          </p:cNvCxnSpPr>
          <p:nvPr/>
        </p:nvCxnSpPr>
        <p:spPr>
          <a:xfrm>
            <a:off x="7117998" y="2504805"/>
            <a:ext cx="418627" cy="138834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43" name="Oval 42"/>
          <p:cNvSpPr/>
          <p:nvPr/>
        </p:nvSpPr>
        <p:spPr>
          <a:xfrm>
            <a:off x="10268429" y="1890073"/>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59</a:t>
            </a:r>
            <a:endParaRPr lang="en-US" sz="2000" b="1" dirty="0"/>
          </a:p>
        </p:txBody>
      </p:sp>
      <p:sp>
        <p:nvSpPr>
          <p:cNvPr id="44" name="Oval 43"/>
          <p:cNvSpPr/>
          <p:nvPr/>
        </p:nvSpPr>
        <p:spPr>
          <a:xfrm>
            <a:off x="6775098" y="1907591"/>
            <a:ext cx="685800" cy="594360"/>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smtClean="0"/>
              <a:t>32</a:t>
            </a:r>
            <a:endParaRPr lang="en-US" sz="2000" b="1" dirty="0"/>
          </a:p>
        </p:txBody>
      </p:sp>
      <p:cxnSp>
        <p:nvCxnSpPr>
          <p:cNvPr id="46" name="Straight Connector 45"/>
          <p:cNvCxnSpPr>
            <a:stCxn id="14" idx="4"/>
            <a:endCxn id="37" idx="0"/>
          </p:cNvCxnSpPr>
          <p:nvPr/>
        </p:nvCxnSpPr>
        <p:spPr>
          <a:xfrm>
            <a:off x="7536625" y="4487506"/>
            <a:ext cx="33166" cy="12744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7937264" y="4632224"/>
            <a:ext cx="2503214" cy="369332"/>
          </a:xfrm>
          <a:prstGeom prst="rect">
            <a:avLst/>
          </a:prstGeom>
          <a:noFill/>
        </p:spPr>
        <p:txBody>
          <a:bodyPr wrap="square" rtlCol="0">
            <a:spAutoFit/>
          </a:bodyPr>
          <a:lstStyle/>
          <a:p>
            <a:pPr algn="ctr"/>
            <a:r>
              <a:rPr lang="en-US" dirty="0" smtClean="0"/>
              <a:t>Leaf Node: Just Delete</a:t>
            </a:r>
            <a:endParaRPr lang="en-US" dirty="0"/>
          </a:p>
        </p:txBody>
      </p:sp>
      <p:sp>
        <p:nvSpPr>
          <p:cNvPr id="39" name="TextBox 38"/>
          <p:cNvSpPr txBox="1"/>
          <p:nvPr/>
        </p:nvSpPr>
        <p:spPr>
          <a:xfrm>
            <a:off x="9380006" y="4626926"/>
            <a:ext cx="2503214" cy="369332"/>
          </a:xfrm>
          <a:prstGeom prst="rect">
            <a:avLst/>
          </a:prstGeom>
          <a:noFill/>
        </p:spPr>
        <p:txBody>
          <a:bodyPr wrap="square" rtlCol="0">
            <a:spAutoFit/>
          </a:bodyPr>
          <a:lstStyle/>
          <a:p>
            <a:pPr algn="ctr"/>
            <a:r>
              <a:rPr lang="en-US" dirty="0" smtClean="0"/>
              <a:t>Leaf Node: Just Delete</a:t>
            </a:r>
            <a:endParaRPr lang="en-US" dirty="0"/>
          </a:p>
        </p:txBody>
      </p:sp>
      <p:sp>
        <p:nvSpPr>
          <p:cNvPr id="40" name="TextBox 39"/>
          <p:cNvSpPr txBox="1"/>
          <p:nvPr/>
        </p:nvSpPr>
        <p:spPr>
          <a:xfrm>
            <a:off x="7562474" y="1983824"/>
            <a:ext cx="2324246" cy="923330"/>
          </a:xfrm>
          <a:prstGeom prst="rect">
            <a:avLst/>
          </a:prstGeom>
          <a:noFill/>
        </p:spPr>
        <p:txBody>
          <a:bodyPr wrap="square" rtlCol="0">
            <a:spAutoFit/>
          </a:bodyPr>
          <a:lstStyle/>
          <a:p>
            <a:pPr algn="ctr"/>
            <a:r>
              <a:rPr lang="en-US" dirty="0" smtClean="0"/>
              <a:t>Node with one child: connect the parent to the child and Delete</a:t>
            </a:r>
            <a:endParaRPr lang="en-US" dirty="0"/>
          </a:p>
        </p:txBody>
      </p:sp>
      <p:sp>
        <p:nvSpPr>
          <p:cNvPr id="41" name="TextBox 40"/>
          <p:cNvSpPr txBox="1"/>
          <p:nvPr/>
        </p:nvSpPr>
        <p:spPr>
          <a:xfrm>
            <a:off x="3215302" y="4816890"/>
            <a:ext cx="3466155" cy="646331"/>
          </a:xfrm>
          <a:prstGeom prst="rect">
            <a:avLst/>
          </a:prstGeom>
          <a:noFill/>
        </p:spPr>
        <p:txBody>
          <a:bodyPr wrap="square" rtlCol="0">
            <a:spAutoFit/>
          </a:bodyPr>
          <a:lstStyle/>
          <a:p>
            <a:pPr algn="ctr"/>
            <a:r>
              <a:rPr lang="en-US" dirty="0" smtClean="0"/>
              <a:t>Node with one child: connect the parent to the child and Delete</a:t>
            </a:r>
            <a:endParaRPr lang="en-US" dirty="0"/>
          </a:p>
        </p:txBody>
      </p:sp>
      <p:sp>
        <p:nvSpPr>
          <p:cNvPr id="45" name="TextBox 44"/>
          <p:cNvSpPr txBox="1"/>
          <p:nvPr/>
        </p:nvSpPr>
        <p:spPr>
          <a:xfrm>
            <a:off x="9810519" y="104484"/>
            <a:ext cx="2324246" cy="1754326"/>
          </a:xfrm>
          <a:prstGeom prst="rect">
            <a:avLst/>
          </a:prstGeom>
          <a:noFill/>
        </p:spPr>
        <p:txBody>
          <a:bodyPr wrap="square" rtlCol="0">
            <a:spAutoFit/>
          </a:bodyPr>
          <a:lstStyle/>
          <a:p>
            <a:pPr algn="ctr"/>
            <a:r>
              <a:rPr lang="en-US" dirty="0" smtClean="0"/>
              <a:t>Node with two children on right subtree: Replace with the child with highest value either from left or right subtree</a:t>
            </a:r>
            <a:endParaRPr lang="en-US" dirty="0"/>
          </a:p>
        </p:txBody>
      </p:sp>
      <p:sp>
        <p:nvSpPr>
          <p:cNvPr id="47" name="TextBox 46"/>
          <p:cNvSpPr txBox="1"/>
          <p:nvPr/>
        </p:nvSpPr>
        <p:spPr>
          <a:xfrm>
            <a:off x="5118542" y="153106"/>
            <a:ext cx="2324246" cy="1754326"/>
          </a:xfrm>
          <a:prstGeom prst="rect">
            <a:avLst/>
          </a:prstGeom>
          <a:noFill/>
        </p:spPr>
        <p:txBody>
          <a:bodyPr wrap="square" rtlCol="0">
            <a:spAutoFit/>
          </a:bodyPr>
          <a:lstStyle/>
          <a:p>
            <a:pPr algn="ctr"/>
            <a:r>
              <a:rPr lang="en-US" dirty="0" smtClean="0"/>
              <a:t>Node with two children on left subtree: Replace with the child with lowest value either from left or right subtree</a:t>
            </a:r>
            <a:endParaRPr lang="en-US" dirty="0"/>
          </a:p>
        </p:txBody>
      </p:sp>
    </p:spTree>
    <p:extLst>
      <p:ext uri="{BB962C8B-B14F-4D97-AF65-F5344CB8AC3E}">
        <p14:creationId xmlns:p14="http://schemas.microsoft.com/office/powerpoint/2010/main" val="357681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7"/>
                                        </p:tgtEl>
                                        <p:attrNameLst>
                                          <p:attrName>fillcolor</p:attrName>
                                        </p:attrNameLst>
                                      </p:cBhvr>
                                      <p:to>
                                        <p:clrVal>
                                          <a:schemeClr val="accent2"/>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childTnLst>
                          </p:cTn>
                        </p:par>
                        <p:par>
                          <p:cTn id="13" fill="hold">
                            <p:stCondLst>
                              <p:cond delay="0"/>
                            </p:stCondLst>
                            <p:childTnLst>
                              <p:par>
                                <p:cTn id="14" presetID="7" presetClass="emph" presetSubtype="1" nodeType="afterEffect">
                                  <p:stCondLst>
                                    <p:cond delay="250"/>
                                  </p:stCondLst>
                                  <p:childTnLst>
                                    <p:set>
                                      <p:cBhvr>
                                        <p:cTn id="15" dur="indefinite"/>
                                        <p:tgtEl>
                                          <p:spTgt spid="19"/>
                                        </p:tgtEl>
                                        <p:attrNameLst>
                                          <p:attrName>stroke.color</p:attrName>
                                        </p:attrNameLst>
                                      </p:cBhvr>
                                      <p:to>
                                        <p:clrVal>
                                          <a:schemeClr val="accent2"/>
                                        </p:clrVal>
                                      </p:to>
                                    </p:set>
                                    <p:set>
                                      <p:cBhvr>
                                        <p:cTn id="16" dur="indefinite"/>
                                        <p:tgtEl>
                                          <p:spTgt spid="19"/>
                                        </p:tgtEl>
                                        <p:attrNameLst>
                                          <p:attrName>stroke.on</p:attrName>
                                        </p:attrNameLst>
                                      </p:cBhvr>
                                      <p:to>
                                        <p:strVal val="true"/>
                                      </p:to>
                                    </p:set>
                                  </p:childTnLst>
                                </p:cTn>
                              </p:par>
                            </p:childTnLst>
                          </p:cTn>
                        </p:par>
                        <p:par>
                          <p:cTn id="17" fill="hold">
                            <p:stCondLst>
                              <p:cond delay="250"/>
                            </p:stCondLst>
                            <p:childTnLst>
                              <p:par>
                                <p:cTn id="18" presetID="1" presetClass="emph" presetSubtype="1" nodeType="afterEffect">
                                  <p:stCondLst>
                                    <p:cond delay="250"/>
                                  </p:stCondLst>
                                  <p:childTnLst>
                                    <p:set>
                                      <p:cBhvr>
                                        <p:cTn id="19" dur="indefinite"/>
                                        <p:tgtEl>
                                          <p:spTgt spid="9"/>
                                        </p:tgtEl>
                                        <p:attrNameLst>
                                          <p:attrName>fillcolor</p:attrName>
                                        </p:attrNameLst>
                                      </p:cBhvr>
                                      <p:to>
                                        <p:clrVal>
                                          <a:schemeClr val="accent2"/>
                                        </p:clrVal>
                                      </p:to>
                                    </p:set>
                                    <p:set>
                                      <p:cBhvr>
                                        <p:cTn id="20" dur="indefinite"/>
                                        <p:tgtEl>
                                          <p:spTgt spid="9"/>
                                        </p:tgtEl>
                                        <p:attrNameLst>
                                          <p:attrName>fill.type</p:attrName>
                                        </p:attrNameLst>
                                      </p:cBhvr>
                                      <p:to>
                                        <p:strVal val="solid"/>
                                      </p:to>
                                    </p:set>
                                    <p:set>
                                      <p:cBhvr>
                                        <p:cTn id="21" dur="indefinite"/>
                                        <p:tgtEl>
                                          <p:spTgt spid="9"/>
                                        </p:tgtEl>
                                        <p:attrNameLst>
                                          <p:attrName>fill.on</p:attrName>
                                        </p:attrNameLst>
                                      </p:cBhvr>
                                      <p:to>
                                        <p:strVal val="true"/>
                                      </p:to>
                                    </p:set>
                                  </p:childTnLst>
                                </p:cTn>
                              </p:par>
                            </p:childTnLst>
                          </p:cTn>
                        </p:par>
                        <p:par>
                          <p:cTn id="22" fill="hold">
                            <p:stCondLst>
                              <p:cond delay="500"/>
                            </p:stCondLst>
                            <p:childTnLst>
                              <p:par>
                                <p:cTn id="23" presetID="7" presetClass="emph" presetSubtype="1" nodeType="afterEffect">
                                  <p:stCondLst>
                                    <p:cond delay="250"/>
                                  </p:stCondLst>
                                  <p:childTnLst>
                                    <p:set>
                                      <p:cBhvr>
                                        <p:cTn id="24" dur="indefinite"/>
                                        <p:tgtEl>
                                          <p:spTgt spid="23"/>
                                        </p:tgtEl>
                                        <p:attrNameLst>
                                          <p:attrName>stroke.color</p:attrName>
                                        </p:attrNameLst>
                                      </p:cBhvr>
                                      <p:to>
                                        <p:clrVal>
                                          <a:schemeClr val="accent2"/>
                                        </p:clrVal>
                                      </p:to>
                                    </p:set>
                                    <p:set>
                                      <p:cBhvr>
                                        <p:cTn id="25" dur="indefinite"/>
                                        <p:tgtEl>
                                          <p:spTgt spid="23"/>
                                        </p:tgtEl>
                                        <p:attrNameLst>
                                          <p:attrName>stroke.on</p:attrName>
                                        </p:attrNameLst>
                                      </p:cBhvr>
                                      <p:to>
                                        <p:strVal val="true"/>
                                      </p:to>
                                    </p:set>
                                  </p:childTnLst>
                                </p:cTn>
                              </p:par>
                            </p:childTnLst>
                          </p:cTn>
                        </p:par>
                        <p:par>
                          <p:cTn id="26" fill="hold">
                            <p:stCondLst>
                              <p:cond delay="750"/>
                            </p:stCondLst>
                            <p:childTnLst>
                              <p:par>
                                <p:cTn id="27" presetID="1" presetClass="emph" presetSubtype="1" nodeType="afterEffect">
                                  <p:stCondLst>
                                    <p:cond delay="250"/>
                                  </p:stCondLst>
                                  <p:childTnLst>
                                    <p:set>
                                      <p:cBhvr>
                                        <p:cTn id="28" dur="indefinite"/>
                                        <p:tgtEl>
                                          <p:spTgt spid="13"/>
                                        </p:tgtEl>
                                        <p:attrNameLst>
                                          <p:attrName>fillcolor</p:attrName>
                                        </p:attrNameLst>
                                      </p:cBhvr>
                                      <p:to>
                                        <p:clrVal>
                                          <a:schemeClr val="accent2"/>
                                        </p:clrVal>
                                      </p:to>
                                    </p:set>
                                    <p:set>
                                      <p:cBhvr>
                                        <p:cTn id="29" dur="indefinite"/>
                                        <p:tgtEl>
                                          <p:spTgt spid="13"/>
                                        </p:tgtEl>
                                        <p:attrNameLst>
                                          <p:attrName>fill.type</p:attrName>
                                        </p:attrNameLst>
                                      </p:cBhvr>
                                      <p:to>
                                        <p:strVal val="solid"/>
                                      </p:to>
                                    </p:set>
                                    <p:set>
                                      <p:cBhvr>
                                        <p:cTn id="30" dur="indefinite"/>
                                        <p:tgtEl>
                                          <p:spTgt spid="13"/>
                                        </p:tgtEl>
                                        <p:attrNameLst>
                                          <p:attrName>fill.on</p:attrName>
                                        </p:attrNameLst>
                                      </p:cBhvr>
                                      <p:to>
                                        <p:strVal val="true"/>
                                      </p:to>
                                    </p:set>
                                  </p:childTnLst>
                                </p:cTn>
                              </p:par>
                            </p:childTnLst>
                          </p:cTn>
                        </p:par>
                        <p:par>
                          <p:cTn id="31" fill="hold">
                            <p:stCondLst>
                              <p:cond delay="1000"/>
                            </p:stCondLst>
                            <p:childTnLst>
                              <p:par>
                                <p:cTn id="32" presetID="7" presetClass="emph" presetSubtype="1" nodeType="afterEffect">
                                  <p:stCondLst>
                                    <p:cond delay="250"/>
                                  </p:stCondLst>
                                  <p:childTnLst>
                                    <p:set>
                                      <p:cBhvr>
                                        <p:cTn id="33" dur="indefinite"/>
                                        <p:tgtEl>
                                          <p:spTgt spid="25"/>
                                        </p:tgtEl>
                                        <p:attrNameLst>
                                          <p:attrName>stroke.color</p:attrName>
                                        </p:attrNameLst>
                                      </p:cBhvr>
                                      <p:to>
                                        <p:clrVal>
                                          <a:srgbClr val="C55A11"/>
                                        </p:clrVal>
                                      </p:to>
                                    </p:set>
                                    <p:set>
                                      <p:cBhvr>
                                        <p:cTn id="34" dur="indefinite"/>
                                        <p:tgtEl>
                                          <p:spTgt spid="25"/>
                                        </p:tgtEl>
                                        <p:attrNameLst>
                                          <p:attrName>stroke.on</p:attrName>
                                        </p:attrNameLst>
                                      </p:cBhvr>
                                      <p:to>
                                        <p:strVal val="true"/>
                                      </p:to>
                                    </p:set>
                                  </p:childTnLst>
                                </p:cTn>
                              </p:par>
                            </p:childTnLst>
                          </p:cTn>
                        </p:par>
                        <p:par>
                          <p:cTn id="35" fill="hold">
                            <p:stCondLst>
                              <p:cond delay="1250"/>
                            </p:stCondLst>
                            <p:childTnLst>
                              <p:par>
                                <p:cTn id="36" presetID="1" presetClass="emph" presetSubtype="1" nodeType="afterEffect">
                                  <p:stCondLst>
                                    <p:cond delay="250"/>
                                  </p:stCondLst>
                                  <p:childTnLst>
                                    <p:set>
                                      <p:cBhvr>
                                        <p:cTn id="37" dur="indefinite"/>
                                        <p:tgtEl>
                                          <p:spTgt spid="16"/>
                                        </p:tgtEl>
                                        <p:attrNameLst>
                                          <p:attrName>fillcolor</p:attrName>
                                        </p:attrNameLst>
                                      </p:cBhvr>
                                      <p:to>
                                        <p:clrVal>
                                          <a:srgbClr val="C55A11"/>
                                        </p:clrVal>
                                      </p:to>
                                    </p:set>
                                    <p:set>
                                      <p:cBhvr>
                                        <p:cTn id="38" dur="indefinite"/>
                                        <p:tgtEl>
                                          <p:spTgt spid="16"/>
                                        </p:tgtEl>
                                        <p:attrNameLst>
                                          <p:attrName>fill.type</p:attrName>
                                        </p:attrNameLst>
                                      </p:cBhvr>
                                      <p:to>
                                        <p:strVal val="solid"/>
                                      </p:to>
                                    </p:set>
                                    <p:set>
                                      <p:cBhvr>
                                        <p:cTn id="39" dur="indefinite"/>
                                        <p:tgtEl>
                                          <p:spTgt spid="16"/>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5"/>
                                        </p:tgtEl>
                                      </p:cBhvr>
                                    </p:animEffect>
                                    <p:set>
                                      <p:cBhvr>
                                        <p:cTn id="48" dur="1" fill="hold">
                                          <p:stCondLst>
                                            <p:cond delay="499"/>
                                          </p:stCondLst>
                                        </p:cTn>
                                        <p:tgtEl>
                                          <p:spTgt spid="25"/>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mph" presetSubtype="1" nodeType="clickEffect">
                                  <p:stCondLst>
                                    <p:cond delay="0"/>
                                  </p:stCondLst>
                                  <p:childTnLst>
                                    <p:set>
                                      <p:cBhvr>
                                        <p:cTn id="55" dur="indefinite"/>
                                        <p:tgtEl>
                                          <p:spTgt spid="7"/>
                                        </p:tgtEl>
                                        <p:attrNameLst>
                                          <p:attrName>fillcolor</p:attrName>
                                        </p:attrNameLst>
                                      </p:cBhvr>
                                      <p:to>
                                        <p:clrVal>
                                          <a:srgbClr val="00B050"/>
                                        </p:clrVal>
                                      </p:to>
                                    </p:set>
                                    <p:set>
                                      <p:cBhvr>
                                        <p:cTn id="56" dur="indefinite"/>
                                        <p:tgtEl>
                                          <p:spTgt spid="7"/>
                                        </p:tgtEl>
                                        <p:attrNameLst>
                                          <p:attrName>fill.type</p:attrName>
                                        </p:attrNameLst>
                                      </p:cBhvr>
                                      <p:to>
                                        <p:strVal val="solid"/>
                                      </p:to>
                                    </p:set>
                                    <p:set>
                                      <p:cBhvr>
                                        <p:cTn id="57" dur="indefinite"/>
                                        <p:tgtEl>
                                          <p:spTgt spid="7"/>
                                        </p:tgtEl>
                                        <p:attrNameLst>
                                          <p:attrName>fill.on</p:attrName>
                                        </p:attrNameLst>
                                      </p:cBhvr>
                                      <p:to>
                                        <p:strVal val="true"/>
                                      </p:to>
                                    </p:set>
                                  </p:childTnLst>
                                </p:cTn>
                              </p:par>
                              <p:par>
                                <p:cTn id="58" presetID="1" presetClass="emph" presetSubtype="1" nodeType="withEffect">
                                  <p:stCondLst>
                                    <p:cond delay="0"/>
                                  </p:stCondLst>
                                  <p:childTnLst>
                                    <p:set>
                                      <p:cBhvr>
                                        <p:cTn id="59" dur="indefinite"/>
                                        <p:tgtEl>
                                          <p:spTgt spid="9"/>
                                        </p:tgtEl>
                                        <p:attrNameLst>
                                          <p:attrName>fillcolor</p:attrName>
                                        </p:attrNameLst>
                                      </p:cBhvr>
                                      <p:to>
                                        <p:clrVal>
                                          <a:srgbClr val="00B050"/>
                                        </p:clrVal>
                                      </p:to>
                                    </p:set>
                                    <p:set>
                                      <p:cBhvr>
                                        <p:cTn id="60" dur="indefinite"/>
                                        <p:tgtEl>
                                          <p:spTgt spid="9"/>
                                        </p:tgtEl>
                                        <p:attrNameLst>
                                          <p:attrName>fill.type</p:attrName>
                                        </p:attrNameLst>
                                      </p:cBhvr>
                                      <p:to>
                                        <p:strVal val="solid"/>
                                      </p:to>
                                    </p:set>
                                    <p:set>
                                      <p:cBhvr>
                                        <p:cTn id="61" dur="indefinite"/>
                                        <p:tgtEl>
                                          <p:spTgt spid="9"/>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3"/>
                                        </p:tgtEl>
                                        <p:attrNameLst>
                                          <p:attrName>fillcolor</p:attrName>
                                        </p:attrNameLst>
                                      </p:cBhvr>
                                      <p:to>
                                        <p:clrVal>
                                          <a:srgbClr val="00B050"/>
                                        </p:clrVal>
                                      </p:to>
                                    </p:set>
                                    <p:set>
                                      <p:cBhvr>
                                        <p:cTn id="64" dur="indefinite"/>
                                        <p:tgtEl>
                                          <p:spTgt spid="13"/>
                                        </p:tgtEl>
                                        <p:attrNameLst>
                                          <p:attrName>fill.type</p:attrName>
                                        </p:attrNameLst>
                                      </p:cBhvr>
                                      <p:to>
                                        <p:strVal val="solid"/>
                                      </p:to>
                                    </p:set>
                                    <p:set>
                                      <p:cBhvr>
                                        <p:cTn id="65" dur="indefinite"/>
                                        <p:tgtEl>
                                          <p:spTgt spid="13"/>
                                        </p:tgtEl>
                                        <p:attrNameLst>
                                          <p:attrName>fill.on</p:attrName>
                                        </p:attrNameLst>
                                      </p:cBhvr>
                                      <p:to>
                                        <p:strVal val="true"/>
                                      </p:to>
                                    </p:set>
                                  </p:childTnLst>
                                </p:cTn>
                              </p:par>
                              <p:par>
                                <p:cTn id="66" presetID="7" presetClass="emph" presetSubtype="1" nodeType="withEffect">
                                  <p:stCondLst>
                                    <p:cond delay="0"/>
                                  </p:stCondLst>
                                  <p:childTnLst>
                                    <p:set>
                                      <p:cBhvr>
                                        <p:cTn id="67" dur="indefinite"/>
                                        <p:tgtEl>
                                          <p:spTgt spid="19"/>
                                        </p:tgtEl>
                                        <p:attrNameLst>
                                          <p:attrName>stroke.color</p:attrName>
                                        </p:attrNameLst>
                                      </p:cBhvr>
                                      <p:to>
                                        <p:clrVal>
                                          <a:srgbClr val="0000B0"/>
                                        </p:clrVal>
                                      </p:to>
                                    </p:set>
                                    <p:set>
                                      <p:cBhvr>
                                        <p:cTn id="68" dur="indefinite"/>
                                        <p:tgtEl>
                                          <p:spTgt spid="19"/>
                                        </p:tgtEl>
                                        <p:attrNameLst>
                                          <p:attrName>stroke.on</p:attrName>
                                        </p:attrNameLst>
                                      </p:cBhvr>
                                      <p:to>
                                        <p:strVal val="true"/>
                                      </p:to>
                                    </p:set>
                                  </p:childTnLst>
                                </p:cTn>
                              </p:par>
                              <p:par>
                                <p:cTn id="69" presetID="7" presetClass="emph" presetSubtype="1" nodeType="withEffect">
                                  <p:stCondLst>
                                    <p:cond delay="0"/>
                                  </p:stCondLst>
                                  <p:childTnLst>
                                    <p:set>
                                      <p:cBhvr>
                                        <p:cTn id="70" dur="indefinite"/>
                                        <p:tgtEl>
                                          <p:spTgt spid="23"/>
                                        </p:tgtEl>
                                        <p:attrNameLst>
                                          <p:attrName>stroke.color</p:attrName>
                                        </p:attrNameLst>
                                      </p:cBhvr>
                                      <p:to>
                                        <p:clrVal>
                                          <a:srgbClr val="0000B0"/>
                                        </p:clrVal>
                                      </p:to>
                                    </p:set>
                                    <p:set>
                                      <p:cBhvr>
                                        <p:cTn id="71" dur="indefinite"/>
                                        <p:tgtEl>
                                          <p:spTgt spid="23"/>
                                        </p:tgtEl>
                                        <p:attrNameLst>
                                          <p:attrName>stroke.on</p:attrName>
                                        </p:attrNameLst>
                                      </p:cBhvr>
                                      <p:to>
                                        <p:strVal val="tru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mph" presetSubtype="1" nodeType="clickEffect">
                                  <p:stCondLst>
                                    <p:cond delay="0"/>
                                  </p:stCondLst>
                                  <p:childTnLst>
                                    <p:set>
                                      <p:cBhvr>
                                        <p:cTn id="83" dur="indefinite"/>
                                        <p:tgtEl>
                                          <p:spTgt spid="7"/>
                                        </p:tgtEl>
                                        <p:attrNameLst>
                                          <p:attrName>fillcolor</p:attrName>
                                        </p:attrNameLst>
                                      </p:cBhvr>
                                      <p:to>
                                        <p:clrVal>
                                          <a:schemeClr val="accent2"/>
                                        </p:clrVal>
                                      </p:to>
                                    </p:set>
                                    <p:set>
                                      <p:cBhvr>
                                        <p:cTn id="84" dur="indefinite"/>
                                        <p:tgtEl>
                                          <p:spTgt spid="7"/>
                                        </p:tgtEl>
                                        <p:attrNameLst>
                                          <p:attrName>fill.type</p:attrName>
                                        </p:attrNameLst>
                                      </p:cBhvr>
                                      <p:to>
                                        <p:strVal val="solid"/>
                                      </p:to>
                                    </p:set>
                                    <p:set>
                                      <p:cBhvr>
                                        <p:cTn id="85" dur="indefinite"/>
                                        <p:tgtEl>
                                          <p:spTgt spid="7"/>
                                        </p:tgtEl>
                                        <p:attrNameLst>
                                          <p:attrName>fill.on</p:attrName>
                                        </p:attrNameLst>
                                      </p:cBhvr>
                                      <p:to>
                                        <p:strVal val="true"/>
                                      </p:to>
                                    </p:set>
                                  </p:childTnLst>
                                </p:cTn>
                              </p:par>
                            </p:childTnLst>
                          </p:cTn>
                        </p:par>
                        <p:par>
                          <p:cTn id="86" fill="hold">
                            <p:stCondLst>
                              <p:cond delay="0"/>
                            </p:stCondLst>
                            <p:childTnLst>
                              <p:par>
                                <p:cTn id="87" presetID="7" presetClass="emph" presetSubtype="1" nodeType="afterEffect">
                                  <p:stCondLst>
                                    <p:cond delay="250"/>
                                  </p:stCondLst>
                                  <p:childTnLst>
                                    <p:set>
                                      <p:cBhvr>
                                        <p:cTn id="88" dur="indefinite"/>
                                        <p:tgtEl>
                                          <p:spTgt spid="17"/>
                                        </p:tgtEl>
                                        <p:attrNameLst>
                                          <p:attrName>stroke.color</p:attrName>
                                        </p:attrNameLst>
                                      </p:cBhvr>
                                      <p:to>
                                        <p:clrVal>
                                          <a:schemeClr val="accent2"/>
                                        </p:clrVal>
                                      </p:to>
                                    </p:set>
                                    <p:set>
                                      <p:cBhvr>
                                        <p:cTn id="89" dur="indefinite"/>
                                        <p:tgtEl>
                                          <p:spTgt spid="17"/>
                                        </p:tgtEl>
                                        <p:attrNameLst>
                                          <p:attrName>stroke.on</p:attrName>
                                        </p:attrNameLst>
                                      </p:cBhvr>
                                      <p:to>
                                        <p:strVal val="true"/>
                                      </p:to>
                                    </p:set>
                                  </p:childTnLst>
                                </p:cTn>
                              </p:par>
                            </p:childTnLst>
                          </p:cTn>
                        </p:par>
                        <p:par>
                          <p:cTn id="90" fill="hold">
                            <p:stCondLst>
                              <p:cond delay="250"/>
                            </p:stCondLst>
                            <p:childTnLst>
                              <p:par>
                                <p:cTn id="91" presetID="1" presetClass="emph" presetSubtype="1" nodeType="afterEffect">
                                  <p:stCondLst>
                                    <p:cond delay="250"/>
                                  </p:stCondLst>
                                  <p:childTnLst>
                                    <p:set>
                                      <p:cBhvr>
                                        <p:cTn id="92" dur="indefinite"/>
                                        <p:tgtEl>
                                          <p:spTgt spid="8"/>
                                        </p:tgtEl>
                                        <p:attrNameLst>
                                          <p:attrName>fillcolor</p:attrName>
                                        </p:attrNameLst>
                                      </p:cBhvr>
                                      <p:to>
                                        <p:clrVal>
                                          <a:schemeClr val="accent2"/>
                                        </p:clrVal>
                                      </p:to>
                                    </p:set>
                                    <p:set>
                                      <p:cBhvr>
                                        <p:cTn id="93" dur="indefinite"/>
                                        <p:tgtEl>
                                          <p:spTgt spid="8"/>
                                        </p:tgtEl>
                                        <p:attrNameLst>
                                          <p:attrName>fill.type</p:attrName>
                                        </p:attrNameLst>
                                      </p:cBhvr>
                                      <p:to>
                                        <p:strVal val="solid"/>
                                      </p:to>
                                    </p:set>
                                    <p:set>
                                      <p:cBhvr>
                                        <p:cTn id="94" dur="indefinite"/>
                                        <p:tgtEl>
                                          <p:spTgt spid="8"/>
                                        </p:tgtEl>
                                        <p:attrNameLst>
                                          <p:attrName>fill.on</p:attrName>
                                        </p:attrNameLst>
                                      </p:cBhvr>
                                      <p:to>
                                        <p:strVal val="true"/>
                                      </p:to>
                                    </p:set>
                                  </p:childTnLst>
                                </p:cTn>
                              </p:par>
                            </p:childTnLst>
                          </p:cTn>
                        </p:par>
                        <p:par>
                          <p:cTn id="95" fill="hold">
                            <p:stCondLst>
                              <p:cond delay="500"/>
                            </p:stCondLst>
                            <p:childTnLst>
                              <p:par>
                                <p:cTn id="96" presetID="7" presetClass="emph" presetSubtype="1" nodeType="afterEffect">
                                  <p:stCondLst>
                                    <p:cond delay="250"/>
                                  </p:stCondLst>
                                  <p:childTnLst>
                                    <p:set>
                                      <p:cBhvr>
                                        <p:cTn id="97" dur="indefinite"/>
                                        <p:tgtEl>
                                          <p:spTgt spid="21"/>
                                        </p:tgtEl>
                                        <p:attrNameLst>
                                          <p:attrName>stroke.color</p:attrName>
                                        </p:attrNameLst>
                                      </p:cBhvr>
                                      <p:to>
                                        <p:clrVal>
                                          <a:schemeClr val="accent2"/>
                                        </p:clrVal>
                                      </p:to>
                                    </p:set>
                                    <p:set>
                                      <p:cBhvr>
                                        <p:cTn id="98" dur="indefinite"/>
                                        <p:tgtEl>
                                          <p:spTgt spid="21"/>
                                        </p:tgtEl>
                                        <p:attrNameLst>
                                          <p:attrName>stroke.on</p:attrName>
                                        </p:attrNameLst>
                                      </p:cBhvr>
                                      <p:to>
                                        <p:strVal val="true"/>
                                      </p:to>
                                    </p:set>
                                  </p:childTnLst>
                                </p:cTn>
                              </p:par>
                            </p:childTnLst>
                          </p:cTn>
                        </p:par>
                        <p:par>
                          <p:cTn id="99" fill="hold">
                            <p:stCondLst>
                              <p:cond delay="750"/>
                            </p:stCondLst>
                            <p:childTnLst>
                              <p:par>
                                <p:cTn id="100" presetID="1" presetClass="emph" presetSubtype="1" nodeType="afterEffect">
                                  <p:stCondLst>
                                    <p:cond delay="250"/>
                                  </p:stCondLst>
                                  <p:childTnLst>
                                    <p:set>
                                      <p:cBhvr>
                                        <p:cTn id="101" dur="indefinite"/>
                                        <p:tgtEl>
                                          <p:spTgt spid="11"/>
                                        </p:tgtEl>
                                        <p:attrNameLst>
                                          <p:attrName>fillcolor</p:attrName>
                                        </p:attrNameLst>
                                      </p:cBhvr>
                                      <p:to>
                                        <p:clrVal>
                                          <a:schemeClr val="accent2"/>
                                        </p:clrVal>
                                      </p:to>
                                    </p:set>
                                    <p:set>
                                      <p:cBhvr>
                                        <p:cTn id="102" dur="indefinite"/>
                                        <p:tgtEl>
                                          <p:spTgt spid="11"/>
                                        </p:tgtEl>
                                        <p:attrNameLst>
                                          <p:attrName>fill.type</p:attrName>
                                        </p:attrNameLst>
                                      </p:cBhvr>
                                      <p:to>
                                        <p:strVal val="solid"/>
                                      </p:to>
                                    </p:set>
                                    <p:set>
                                      <p:cBhvr>
                                        <p:cTn id="103" dur="indefinite"/>
                                        <p:tgtEl>
                                          <p:spTgt spid="11"/>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2"/>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21"/>
                                        </p:tgtEl>
                                      </p:cBhvr>
                                    </p:animEffect>
                                    <p:set>
                                      <p:cBhvr>
                                        <p:cTn id="116" dur="1" fill="hold">
                                          <p:stCondLst>
                                            <p:cond delay="499"/>
                                          </p:stCondLst>
                                        </p:cTn>
                                        <p:tgtEl>
                                          <p:spTgt spid="21"/>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11"/>
                                        </p:tgtEl>
                                      </p:cBhvr>
                                    </p:animEffect>
                                    <p:set>
                                      <p:cBhvr>
                                        <p:cTn id="119" dur="1" fill="hold">
                                          <p:stCondLst>
                                            <p:cond delay="499"/>
                                          </p:stCondLst>
                                        </p:cTn>
                                        <p:tgtEl>
                                          <p:spTgt spid="11"/>
                                        </p:tgtEl>
                                        <p:attrNameLst>
                                          <p:attrName>style.visibility</p:attrName>
                                        </p:attrNameLst>
                                      </p:cBhvr>
                                      <p:to>
                                        <p:strVal val="hidden"/>
                                      </p:to>
                                    </p:set>
                                  </p:childTnLst>
                                </p:cTn>
                              </p:par>
                              <p:par>
                                <p:cTn id="120" presetID="10" presetClass="exit" presetSubtype="0" fill="hold" nodeType="withEffect">
                                  <p:stCondLst>
                                    <p:cond delay="0"/>
                                  </p:stCondLst>
                                  <p:childTnLst>
                                    <p:animEffect transition="out" filter="fade">
                                      <p:cBhvr>
                                        <p:cTn id="121" dur="500"/>
                                        <p:tgtEl>
                                          <p:spTgt spid="18"/>
                                        </p:tgtEl>
                                      </p:cBhvr>
                                    </p:animEffect>
                                    <p:set>
                                      <p:cBhvr>
                                        <p:cTn id="122" dur="1" fill="hold">
                                          <p:stCondLst>
                                            <p:cond delay="499"/>
                                          </p:stCondLst>
                                        </p:cTn>
                                        <p:tgtEl>
                                          <p:spTgt spid="1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7"/>
                                        </p:tgtEl>
                                        <p:attrNameLst>
                                          <p:attrName>fillcolor</p:attrName>
                                        </p:attrNameLst>
                                      </p:cBhvr>
                                      <p:to>
                                        <p:clrVal>
                                          <a:srgbClr val="00B05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par>
                                <p:cTn id="129" presetID="1" presetClass="emph" presetSubtype="1" nodeType="withEffect">
                                  <p:stCondLst>
                                    <p:cond delay="0"/>
                                  </p:stCondLst>
                                  <p:childTnLst>
                                    <p:set>
                                      <p:cBhvr>
                                        <p:cTn id="130" dur="indefinite"/>
                                        <p:tgtEl>
                                          <p:spTgt spid="8"/>
                                        </p:tgtEl>
                                        <p:attrNameLst>
                                          <p:attrName>fillcolor</p:attrName>
                                        </p:attrNameLst>
                                      </p:cBhvr>
                                      <p:to>
                                        <p:clrVal>
                                          <a:srgbClr val="00B050"/>
                                        </p:clrVal>
                                      </p:to>
                                    </p:set>
                                    <p:set>
                                      <p:cBhvr>
                                        <p:cTn id="131" dur="indefinite"/>
                                        <p:tgtEl>
                                          <p:spTgt spid="8"/>
                                        </p:tgtEl>
                                        <p:attrNameLst>
                                          <p:attrName>fill.type</p:attrName>
                                        </p:attrNameLst>
                                      </p:cBhvr>
                                      <p:to>
                                        <p:strVal val="solid"/>
                                      </p:to>
                                    </p:set>
                                    <p:set>
                                      <p:cBhvr>
                                        <p:cTn id="132" dur="indefinite"/>
                                        <p:tgtEl>
                                          <p:spTgt spid="8"/>
                                        </p:tgtEl>
                                        <p:attrNameLst>
                                          <p:attrName>fill.on</p:attrName>
                                        </p:attrNameLst>
                                      </p:cBhvr>
                                      <p:to>
                                        <p:strVal val="true"/>
                                      </p:to>
                                    </p:set>
                                  </p:childTnLst>
                                </p:cTn>
                              </p:par>
                              <p:par>
                                <p:cTn id="133" presetID="7" presetClass="emph" presetSubtype="1" nodeType="withEffect">
                                  <p:stCondLst>
                                    <p:cond delay="0"/>
                                  </p:stCondLst>
                                  <p:childTnLst>
                                    <p:set>
                                      <p:cBhvr>
                                        <p:cTn id="134" dur="indefinite"/>
                                        <p:tgtEl>
                                          <p:spTgt spid="17"/>
                                        </p:tgtEl>
                                        <p:attrNameLst>
                                          <p:attrName>stroke.color</p:attrName>
                                        </p:attrNameLst>
                                      </p:cBhvr>
                                      <p:to>
                                        <p:clrVal>
                                          <a:srgbClr val="0000B0"/>
                                        </p:clrVal>
                                      </p:to>
                                    </p:set>
                                    <p:set>
                                      <p:cBhvr>
                                        <p:cTn id="135" dur="indefinite"/>
                                        <p:tgtEl>
                                          <p:spTgt spid="17"/>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0"/>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1" nodeType="clickEffect">
                                  <p:stCondLst>
                                    <p:cond delay="0"/>
                                  </p:stCondLst>
                                  <p:childTnLst>
                                    <p:set>
                                      <p:cBhvr>
                                        <p:cTn id="147" dur="indefinite"/>
                                        <p:tgtEl>
                                          <p:spTgt spid="7"/>
                                        </p:tgtEl>
                                        <p:attrNameLst>
                                          <p:attrName>fillcolor</p:attrName>
                                        </p:attrNameLst>
                                      </p:cBhvr>
                                      <p:to>
                                        <p:clrVal>
                                          <a:schemeClr val="accent2"/>
                                        </p:clrVal>
                                      </p:to>
                                    </p:set>
                                    <p:set>
                                      <p:cBhvr>
                                        <p:cTn id="148" dur="indefinite"/>
                                        <p:tgtEl>
                                          <p:spTgt spid="7"/>
                                        </p:tgtEl>
                                        <p:attrNameLst>
                                          <p:attrName>fill.type</p:attrName>
                                        </p:attrNameLst>
                                      </p:cBhvr>
                                      <p:to>
                                        <p:strVal val="solid"/>
                                      </p:to>
                                    </p:set>
                                    <p:set>
                                      <p:cBhvr>
                                        <p:cTn id="149" dur="indefinite"/>
                                        <p:tgtEl>
                                          <p:spTgt spid="7"/>
                                        </p:tgtEl>
                                        <p:attrNameLst>
                                          <p:attrName>fill.on</p:attrName>
                                        </p:attrNameLst>
                                      </p:cBhvr>
                                      <p:to>
                                        <p:strVal val="true"/>
                                      </p:to>
                                    </p:set>
                                  </p:childTnLst>
                                </p:cTn>
                              </p:par>
                            </p:childTnLst>
                          </p:cTn>
                        </p:par>
                        <p:par>
                          <p:cTn id="150" fill="hold">
                            <p:stCondLst>
                              <p:cond delay="0"/>
                            </p:stCondLst>
                            <p:childTnLst>
                              <p:par>
                                <p:cTn id="151" presetID="7" presetClass="emph" presetSubtype="1" nodeType="afterEffect">
                                  <p:stCondLst>
                                    <p:cond delay="250"/>
                                  </p:stCondLst>
                                  <p:childTnLst>
                                    <p:set>
                                      <p:cBhvr>
                                        <p:cTn id="152" dur="indefinite"/>
                                        <p:tgtEl>
                                          <p:spTgt spid="19"/>
                                        </p:tgtEl>
                                        <p:attrNameLst>
                                          <p:attrName>stroke.color</p:attrName>
                                        </p:attrNameLst>
                                      </p:cBhvr>
                                      <p:to>
                                        <p:clrVal>
                                          <a:schemeClr val="accent2"/>
                                        </p:clrVal>
                                      </p:to>
                                    </p:set>
                                    <p:set>
                                      <p:cBhvr>
                                        <p:cTn id="153" dur="indefinite"/>
                                        <p:tgtEl>
                                          <p:spTgt spid="19"/>
                                        </p:tgtEl>
                                        <p:attrNameLst>
                                          <p:attrName>stroke.on</p:attrName>
                                        </p:attrNameLst>
                                      </p:cBhvr>
                                      <p:to>
                                        <p:strVal val="true"/>
                                      </p:to>
                                    </p:set>
                                  </p:childTnLst>
                                </p:cTn>
                              </p:par>
                            </p:childTnLst>
                          </p:cTn>
                        </p:par>
                        <p:par>
                          <p:cTn id="154" fill="hold">
                            <p:stCondLst>
                              <p:cond delay="250"/>
                            </p:stCondLst>
                            <p:childTnLst>
                              <p:par>
                                <p:cTn id="155" presetID="1" presetClass="emph" presetSubtype="1" nodeType="afterEffect">
                                  <p:stCondLst>
                                    <p:cond delay="250"/>
                                  </p:stCondLst>
                                  <p:childTnLst>
                                    <p:set>
                                      <p:cBhvr>
                                        <p:cTn id="156" dur="indefinite"/>
                                        <p:tgtEl>
                                          <p:spTgt spid="9"/>
                                        </p:tgtEl>
                                        <p:attrNameLst>
                                          <p:attrName>fillcolor</p:attrName>
                                        </p:attrNameLst>
                                      </p:cBhvr>
                                      <p:to>
                                        <p:clrVal>
                                          <a:schemeClr val="accent2"/>
                                        </p:clrVal>
                                      </p:to>
                                    </p:set>
                                    <p:set>
                                      <p:cBhvr>
                                        <p:cTn id="157" dur="indefinite"/>
                                        <p:tgtEl>
                                          <p:spTgt spid="9"/>
                                        </p:tgtEl>
                                        <p:attrNameLst>
                                          <p:attrName>fill.type</p:attrName>
                                        </p:attrNameLst>
                                      </p:cBhvr>
                                      <p:to>
                                        <p:strVal val="solid"/>
                                      </p:to>
                                    </p:set>
                                    <p:set>
                                      <p:cBhvr>
                                        <p:cTn id="158" dur="indefinite"/>
                                        <p:tgtEl>
                                          <p:spTgt spid="9"/>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2"/>
                                        </p:tgtEl>
                                        <p:attrNameLst>
                                          <p:attrName>fillcolor</p:attrName>
                                        </p:attrNameLst>
                                      </p:cBhvr>
                                      <p:to>
                                        <p:clrVal>
                                          <a:srgbClr val="FF0000"/>
                                        </p:clrVal>
                                      </p:to>
                                    </p:set>
                                    <p:set>
                                      <p:cBhvr>
                                        <p:cTn id="167" dur="indefinite"/>
                                        <p:tgtEl>
                                          <p:spTgt spid="12"/>
                                        </p:tgtEl>
                                        <p:attrNameLst>
                                          <p:attrName>fill.type</p:attrName>
                                        </p:attrNameLst>
                                      </p:cBhvr>
                                      <p:to>
                                        <p:strVal val="solid"/>
                                      </p:to>
                                    </p:set>
                                    <p:set>
                                      <p:cBhvr>
                                        <p:cTn id="168" dur="indefinite"/>
                                        <p:tgtEl>
                                          <p:spTgt spid="12"/>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26"/>
                                        </p:tgtEl>
                                        <p:attrNameLst>
                                          <p:attrName>fillcolor</p:attrName>
                                        </p:attrNameLst>
                                      </p:cBhvr>
                                      <p:to>
                                        <p:clrVal>
                                          <a:srgbClr val="FF0000"/>
                                        </p:clrVal>
                                      </p:to>
                                    </p:set>
                                    <p:set>
                                      <p:cBhvr>
                                        <p:cTn id="173" dur="indefinite"/>
                                        <p:tgtEl>
                                          <p:spTgt spid="26"/>
                                        </p:tgtEl>
                                        <p:attrNameLst>
                                          <p:attrName>fill.type</p:attrName>
                                        </p:attrNameLst>
                                      </p:cBhvr>
                                      <p:to>
                                        <p:strVal val="solid"/>
                                      </p:to>
                                    </p:set>
                                    <p:set>
                                      <p:cBhvr>
                                        <p:cTn id="174" dur="indefinite"/>
                                        <p:tgtEl>
                                          <p:spTgt spid="26"/>
                                        </p:tgtEl>
                                        <p:attrNameLst>
                                          <p:attrName>fill.on</p:attrName>
                                        </p:attrNameLst>
                                      </p:cBhvr>
                                      <p:to>
                                        <p:strVal val="tru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43"/>
                                        </p:tgtEl>
                                        <p:attrNameLst>
                                          <p:attrName>style.visibility</p:attrName>
                                        </p:attrNameLst>
                                      </p:cBhvr>
                                      <p:to>
                                        <p:strVal val="visible"/>
                                      </p:to>
                                    </p:set>
                                  </p:childTnLst>
                                </p:cTn>
                              </p:par>
                            </p:childTnLst>
                          </p:cTn>
                        </p:par>
                        <p:par>
                          <p:cTn id="179" fill="hold">
                            <p:stCondLst>
                              <p:cond delay="0"/>
                            </p:stCondLst>
                            <p:childTnLst>
                              <p:par>
                                <p:cTn id="180" presetID="1" presetClass="emph" presetSubtype="1" nodeType="afterEffect">
                                  <p:stCondLst>
                                    <p:cond delay="0"/>
                                  </p:stCondLst>
                                  <p:childTnLst>
                                    <p:set>
                                      <p:cBhvr>
                                        <p:cTn id="181" dur="indefinite"/>
                                        <p:tgtEl>
                                          <p:spTgt spid="12"/>
                                        </p:tgtEl>
                                        <p:attrNameLst>
                                          <p:attrName>fillcolor</p:attrName>
                                        </p:attrNameLst>
                                      </p:cBhvr>
                                      <p:to>
                                        <p:clrVal>
                                          <a:srgbClr val="00B050"/>
                                        </p:clrVal>
                                      </p:to>
                                    </p:set>
                                    <p:set>
                                      <p:cBhvr>
                                        <p:cTn id="182" dur="indefinite"/>
                                        <p:tgtEl>
                                          <p:spTgt spid="12"/>
                                        </p:tgtEl>
                                        <p:attrNameLst>
                                          <p:attrName>fill.type</p:attrName>
                                        </p:attrNameLst>
                                      </p:cBhvr>
                                      <p:to>
                                        <p:strVal val="solid"/>
                                      </p:to>
                                    </p:set>
                                    <p:set>
                                      <p:cBhvr>
                                        <p:cTn id="183" dur="indefinite"/>
                                        <p:tgtEl>
                                          <p:spTgt spid="12"/>
                                        </p:tgtEl>
                                        <p:attrNameLst>
                                          <p:attrName>fill.on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39"/>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0" presetClass="exit" presetSubtype="0" fill="hold" grpId="0" nodeType="clickEffect">
                                  <p:stCondLst>
                                    <p:cond delay="0"/>
                                  </p:stCondLst>
                                  <p:childTnLst>
                                    <p:animEffect transition="out" filter="fade">
                                      <p:cBhvr>
                                        <p:cTn id="191" dur="500"/>
                                        <p:tgtEl>
                                          <p:spTgt spid="26"/>
                                        </p:tgtEl>
                                      </p:cBhvr>
                                    </p:animEffect>
                                    <p:set>
                                      <p:cBhvr>
                                        <p:cTn id="192" dur="1" fill="hold">
                                          <p:stCondLst>
                                            <p:cond delay="499"/>
                                          </p:stCondLst>
                                        </p:cTn>
                                        <p:tgtEl>
                                          <p:spTgt spid="26"/>
                                        </p:tgtEl>
                                        <p:attrNameLst>
                                          <p:attrName>style.visibility</p:attrName>
                                        </p:attrNameLst>
                                      </p:cBhvr>
                                      <p:to>
                                        <p:strVal val="hidden"/>
                                      </p:to>
                                    </p:set>
                                  </p:childTnLst>
                                </p:cTn>
                              </p:par>
                              <p:par>
                                <p:cTn id="193" presetID="10" presetClass="exit" presetSubtype="0" fill="hold" nodeType="withEffect">
                                  <p:stCondLst>
                                    <p:cond delay="0"/>
                                  </p:stCondLst>
                                  <p:childTnLst>
                                    <p:animEffect transition="out" filter="fade">
                                      <p:cBhvr>
                                        <p:cTn id="194" dur="500"/>
                                        <p:tgtEl>
                                          <p:spTgt spid="27"/>
                                        </p:tgtEl>
                                      </p:cBhvr>
                                    </p:animEffect>
                                    <p:set>
                                      <p:cBhvr>
                                        <p:cTn id="195" dur="1" fill="hold">
                                          <p:stCondLst>
                                            <p:cond delay="499"/>
                                          </p:stCondLst>
                                        </p:cTn>
                                        <p:tgtEl>
                                          <p:spTgt spid="27"/>
                                        </p:tgtEl>
                                        <p:attrNameLst>
                                          <p:attrName>style.visibility</p:attrName>
                                        </p:attrNameLst>
                                      </p:cBhvr>
                                      <p:to>
                                        <p:strVal val="hidden"/>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nodeType="clickEffect">
                                  <p:stCondLst>
                                    <p:cond delay="0"/>
                                  </p:stCondLst>
                                  <p:childTnLst>
                                    <p:set>
                                      <p:cBhvr>
                                        <p:cTn id="199" dur="indefinite"/>
                                        <p:tgtEl>
                                          <p:spTgt spid="7"/>
                                        </p:tgtEl>
                                        <p:attrNameLst>
                                          <p:attrName>fillcolor</p:attrName>
                                        </p:attrNameLst>
                                      </p:cBhvr>
                                      <p:to>
                                        <p:clrVal>
                                          <a:srgbClr val="00B050"/>
                                        </p:clrVal>
                                      </p:to>
                                    </p:set>
                                    <p:set>
                                      <p:cBhvr>
                                        <p:cTn id="200" dur="indefinite"/>
                                        <p:tgtEl>
                                          <p:spTgt spid="7"/>
                                        </p:tgtEl>
                                        <p:attrNameLst>
                                          <p:attrName>fill.type</p:attrName>
                                        </p:attrNameLst>
                                      </p:cBhvr>
                                      <p:to>
                                        <p:strVal val="solid"/>
                                      </p:to>
                                    </p:set>
                                    <p:set>
                                      <p:cBhvr>
                                        <p:cTn id="201" dur="indefinite"/>
                                        <p:tgtEl>
                                          <p:spTgt spid="7"/>
                                        </p:tgtEl>
                                        <p:attrNameLst>
                                          <p:attrName>fill.on</p:attrName>
                                        </p:attrNameLst>
                                      </p:cBhvr>
                                      <p:to>
                                        <p:strVal val="true"/>
                                      </p:to>
                                    </p:set>
                                  </p:childTnLst>
                                </p:cTn>
                              </p:par>
                              <p:par>
                                <p:cTn id="202" presetID="7" presetClass="emph" presetSubtype="1" nodeType="withEffect">
                                  <p:stCondLst>
                                    <p:cond delay="0"/>
                                  </p:stCondLst>
                                  <p:childTnLst>
                                    <p:set>
                                      <p:cBhvr>
                                        <p:cTn id="203" dur="indefinite"/>
                                        <p:tgtEl>
                                          <p:spTgt spid="19"/>
                                        </p:tgtEl>
                                        <p:attrNameLst>
                                          <p:attrName>stroke.color</p:attrName>
                                        </p:attrNameLst>
                                      </p:cBhvr>
                                      <p:to>
                                        <p:clrVal>
                                          <a:srgbClr val="0000B0"/>
                                        </p:clrVal>
                                      </p:to>
                                    </p:set>
                                    <p:set>
                                      <p:cBhvr>
                                        <p:cTn id="204" dur="indefinite"/>
                                        <p:tgtEl>
                                          <p:spTgt spid="19"/>
                                        </p:tgtEl>
                                        <p:attrNameLst>
                                          <p:attrName>stroke.on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xit" presetSubtype="0" fill="hold" grpId="1" nodeType="clickEffect">
                                  <p:stCondLst>
                                    <p:cond delay="0"/>
                                  </p:stCondLst>
                                  <p:childTnLst>
                                    <p:set>
                                      <p:cBhvr>
                                        <p:cTn id="208" dur="1" fill="hold">
                                          <p:stCondLst>
                                            <p:cond delay="0"/>
                                          </p:stCondLst>
                                        </p:cTn>
                                        <p:tgtEl>
                                          <p:spTgt spid="45"/>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3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nodeType="clickEffect">
                                  <p:stCondLst>
                                    <p:cond delay="0"/>
                                  </p:stCondLst>
                                  <p:childTnLst>
                                    <p:set>
                                      <p:cBhvr>
                                        <p:cTn id="214" dur="indefinite"/>
                                        <p:tgtEl>
                                          <p:spTgt spid="7"/>
                                        </p:tgtEl>
                                        <p:attrNameLst>
                                          <p:attrName>fillcolor</p:attrName>
                                        </p:attrNameLst>
                                      </p:cBhvr>
                                      <p:to>
                                        <p:clrVal>
                                          <a:schemeClr val="accent2"/>
                                        </p:clrVal>
                                      </p:to>
                                    </p:set>
                                    <p:set>
                                      <p:cBhvr>
                                        <p:cTn id="215" dur="indefinite"/>
                                        <p:tgtEl>
                                          <p:spTgt spid="7"/>
                                        </p:tgtEl>
                                        <p:attrNameLst>
                                          <p:attrName>fill.type</p:attrName>
                                        </p:attrNameLst>
                                      </p:cBhvr>
                                      <p:to>
                                        <p:strVal val="solid"/>
                                      </p:to>
                                    </p:set>
                                    <p:set>
                                      <p:cBhvr>
                                        <p:cTn id="216" dur="indefinite"/>
                                        <p:tgtEl>
                                          <p:spTgt spid="7"/>
                                        </p:tgtEl>
                                        <p:attrNameLst>
                                          <p:attrName>fill.on</p:attrName>
                                        </p:attrNameLst>
                                      </p:cBhvr>
                                      <p:to>
                                        <p:strVal val="true"/>
                                      </p:to>
                                    </p:set>
                                  </p:childTnLst>
                                </p:cTn>
                              </p:par>
                            </p:childTnLst>
                          </p:cTn>
                        </p:par>
                        <p:par>
                          <p:cTn id="217" fill="hold">
                            <p:stCondLst>
                              <p:cond delay="0"/>
                            </p:stCondLst>
                            <p:childTnLst>
                              <p:par>
                                <p:cTn id="218" presetID="7" presetClass="emph" presetSubtype="1" nodeType="afterEffect">
                                  <p:stCondLst>
                                    <p:cond delay="250"/>
                                  </p:stCondLst>
                                  <p:childTnLst>
                                    <p:set>
                                      <p:cBhvr>
                                        <p:cTn id="219" dur="indefinite"/>
                                        <p:tgtEl>
                                          <p:spTgt spid="17"/>
                                        </p:tgtEl>
                                        <p:attrNameLst>
                                          <p:attrName>stroke.color</p:attrName>
                                        </p:attrNameLst>
                                      </p:cBhvr>
                                      <p:to>
                                        <p:clrVal>
                                          <a:schemeClr val="accent2"/>
                                        </p:clrVal>
                                      </p:to>
                                    </p:set>
                                    <p:set>
                                      <p:cBhvr>
                                        <p:cTn id="220" dur="indefinite"/>
                                        <p:tgtEl>
                                          <p:spTgt spid="17"/>
                                        </p:tgtEl>
                                        <p:attrNameLst>
                                          <p:attrName>stroke.on</p:attrName>
                                        </p:attrNameLst>
                                      </p:cBhvr>
                                      <p:to>
                                        <p:strVal val="true"/>
                                      </p:to>
                                    </p:set>
                                  </p:childTnLst>
                                </p:cTn>
                              </p:par>
                            </p:childTnLst>
                          </p:cTn>
                        </p:par>
                        <p:par>
                          <p:cTn id="221" fill="hold">
                            <p:stCondLst>
                              <p:cond delay="250"/>
                            </p:stCondLst>
                            <p:childTnLst>
                              <p:par>
                                <p:cTn id="222" presetID="1" presetClass="emph" presetSubtype="1" nodeType="afterEffect">
                                  <p:stCondLst>
                                    <p:cond delay="250"/>
                                  </p:stCondLst>
                                  <p:childTnLst>
                                    <p:set>
                                      <p:cBhvr>
                                        <p:cTn id="223" dur="indefinite"/>
                                        <p:tgtEl>
                                          <p:spTgt spid="8"/>
                                        </p:tgtEl>
                                        <p:attrNameLst>
                                          <p:attrName>fillcolor</p:attrName>
                                        </p:attrNameLst>
                                      </p:cBhvr>
                                      <p:to>
                                        <p:clrVal>
                                          <a:schemeClr val="accent2"/>
                                        </p:clrVal>
                                      </p:to>
                                    </p:set>
                                    <p:set>
                                      <p:cBhvr>
                                        <p:cTn id="224" dur="indefinite"/>
                                        <p:tgtEl>
                                          <p:spTgt spid="8"/>
                                        </p:tgtEl>
                                        <p:attrNameLst>
                                          <p:attrName>fill.type</p:attrName>
                                        </p:attrNameLst>
                                      </p:cBhvr>
                                      <p:to>
                                        <p:strVal val="solid"/>
                                      </p:to>
                                    </p:set>
                                    <p:set>
                                      <p:cBhvr>
                                        <p:cTn id="225" dur="indefinite"/>
                                        <p:tgtEl>
                                          <p:spTgt spid="8"/>
                                        </p:tgtEl>
                                        <p:attrNameLst>
                                          <p:attrName>fill.on</p:attrName>
                                        </p:attrNameLst>
                                      </p:cBhvr>
                                      <p:to>
                                        <p:strVal val="tru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0"/>
                                          </p:stCondLst>
                                        </p:cTn>
                                        <p:tgtEl>
                                          <p:spTgt spid="47"/>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mph" presetSubtype="1" nodeType="clickEffect">
                                  <p:stCondLst>
                                    <p:cond delay="0"/>
                                  </p:stCondLst>
                                  <p:childTnLst>
                                    <p:set>
                                      <p:cBhvr>
                                        <p:cTn id="233" dur="indefinite"/>
                                        <p:tgtEl>
                                          <p:spTgt spid="35"/>
                                        </p:tgtEl>
                                        <p:attrNameLst>
                                          <p:attrName>fillcolor</p:attrName>
                                        </p:attrNameLst>
                                      </p:cBhvr>
                                      <p:to>
                                        <p:clrVal>
                                          <a:srgbClr val="FF0000"/>
                                        </p:clrVal>
                                      </p:to>
                                    </p:set>
                                    <p:set>
                                      <p:cBhvr>
                                        <p:cTn id="234" dur="indefinite"/>
                                        <p:tgtEl>
                                          <p:spTgt spid="35"/>
                                        </p:tgtEl>
                                        <p:attrNameLst>
                                          <p:attrName>fill.type</p:attrName>
                                        </p:attrNameLst>
                                      </p:cBhvr>
                                      <p:to>
                                        <p:strVal val="solid"/>
                                      </p:to>
                                    </p:set>
                                    <p:set>
                                      <p:cBhvr>
                                        <p:cTn id="235" dur="indefinite"/>
                                        <p:tgtEl>
                                          <p:spTgt spid="35"/>
                                        </p:tgtEl>
                                        <p:attrNameLst>
                                          <p:attrName>fill.on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10"/>
                                        </p:tgtEl>
                                        <p:attrNameLst>
                                          <p:attrName>fillcolor</p:attrName>
                                        </p:attrNameLst>
                                      </p:cBhvr>
                                      <p:to>
                                        <p:clrVal>
                                          <a:srgbClr val="FF0000"/>
                                        </p:clrVal>
                                      </p:to>
                                    </p:set>
                                    <p:set>
                                      <p:cBhvr>
                                        <p:cTn id="240" dur="indefinite"/>
                                        <p:tgtEl>
                                          <p:spTgt spid="10"/>
                                        </p:tgtEl>
                                        <p:attrNameLst>
                                          <p:attrName>fill.type</p:attrName>
                                        </p:attrNameLst>
                                      </p:cBhvr>
                                      <p:to>
                                        <p:strVal val="solid"/>
                                      </p:to>
                                    </p:set>
                                    <p:set>
                                      <p:cBhvr>
                                        <p:cTn id="241" dur="indefinite"/>
                                        <p:tgtEl>
                                          <p:spTgt spid="10"/>
                                        </p:tgtEl>
                                        <p:attrNameLst>
                                          <p:attrName>fill.on</p:attrName>
                                        </p:attrNameLst>
                                      </p:cBhvr>
                                      <p:to>
                                        <p:strVal val="tru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44"/>
                                        </p:tgtEl>
                                        <p:attrNameLst>
                                          <p:attrName>style.visibility</p:attrName>
                                        </p:attrNameLst>
                                      </p:cBhvr>
                                      <p:to>
                                        <p:strVal val="visible"/>
                                      </p:to>
                                    </p:set>
                                  </p:childTnLst>
                                </p:cTn>
                              </p:par>
                            </p:childTnLst>
                          </p:cTn>
                        </p:par>
                        <p:par>
                          <p:cTn id="246" fill="hold">
                            <p:stCondLst>
                              <p:cond delay="0"/>
                            </p:stCondLst>
                            <p:childTnLst>
                              <p:par>
                                <p:cTn id="247" presetID="1" presetClass="emph" presetSubtype="1" nodeType="afterEffect">
                                  <p:stCondLst>
                                    <p:cond delay="0"/>
                                  </p:stCondLst>
                                  <p:childTnLst>
                                    <p:set>
                                      <p:cBhvr>
                                        <p:cTn id="248" dur="indefinite"/>
                                        <p:tgtEl>
                                          <p:spTgt spid="10"/>
                                        </p:tgtEl>
                                        <p:attrNameLst>
                                          <p:attrName>fillcolor</p:attrName>
                                        </p:attrNameLst>
                                      </p:cBhvr>
                                      <p:to>
                                        <p:clrVal>
                                          <a:srgbClr val="00B050"/>
                                        </p:clrVal>
                                      </p:to>
                                    </p:set>
                                    <p:set>
                                      <p:cBhvr>
                                        <p:cTn id="249" dur="indefinite"/>
                                        <p:tgtEl>
                                          <p:spTgt spid="10"/>
                                        </p:tgtEl>
                                        <p:attrNameLst>
                                          <p:attrName>fill.type</p:attrName>
                                        </p:attrNameLst>
                                      </p:cBhvr>
                                      <p:to>
                                        <p:strVal val="solid"/>
                                      </p:to>
                                    </p:set>
                                    <p:set>
                                      <p:cBhvr>
                                        <p:cTn id="250" dur="indefinite"/>
                                        <p:tgtEl>
                                          <p:spTgt spid="10"/>
                                        </p:tgtEl>
                                        <p:attrNameLst>
                                          <p:attrName>fill.on</p:attrName>
                                        </p:attrNameLst>
                                      </p:cBhvr>
                                      <p:to>
                                        <p:strVal val="tru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4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4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0" presetClass="exit" presetSubtype="0" fill="hold" grpId="0" nodeType="clickEffect">
                                  <p:stCondLst>
                                    <p:cond delay="0"/>
                                  </p:stCondLst>
                                  <p:childTnLst>
                                    <p:animEffect transition="out" filter="fade">
                                      <p:cBhvr>
                                        <p:cTn id="262" dur="500"/>
                                        <p:tgtEl>
                                          <p:spTgt spid="35"/>
                                        </p:tgtEl>
                                      </p:cBhvr>
                                    </p:animEffect>
                                    <p:set>
                                      <p:cBhvr>
                                        <p:cTn id="263" dur="1" fill="hold">
                                          <p:stCondLst>
                                            <p:cond delay="499"/>
                                          </p:stCondLst>
                                        </p:cTn>
                                        <p:tgtEl>
                                          <p:spTgt spid="35"/>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36"/>
                                        </p:tgtEl>
                                      </p:cBhvr>
                                    </p:animEffect>
                                    <p:set>
                                      <p:cBhvr>
                                        <p:cTn id="266" dur="1" fill="hold">
                                          <p:stCondLst>
                                            <p:cond delay="499"/>
                                          </p:stCondLst>
                                        </p:cTn>
                                        <p:tgtEl>
                                          <p:spTgt spid="36"/>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500"/>
                                        <p:tgtEl>
                                          <p:spTgt spid="38"/>
                                        </p:tgtEl>
                                      </p:cBhvr>
                                    </p:animEffect>
                                    <p:set>
                                      <p:cBhvr>
                                        <p:cTn id="269" dur="1" fill="hold">
                                          <p:stCondLst>
                                            <p:cond delay="499"/>
                                          </p:stCondLst>
                                        </p:cTn>
                                        <p:tgtEl>
                                          <p:spTgt spid="38"/>
                                        </p:tgtEl>
                                        <p:attrNameLst>
                                          <p:attrName>style.visibility</p:attrName>
                                        </p:attrNameLst>
                                      </p:cBhvr>
                                      <p:to>
                                        <p:strVal val="hidden"/>
                                      </p:to>
                                    </p:set>
                                  </p:childTnLst>
                                </p:cTn>
                              </p:par>
                            </p:childTnLst>
                          </p:cTn>
                        </p:par>
                      </p:childTnLst>
                    </p:cTn>
                  </p:par>
                  <p:par>
                    <p:cTn id="270" fill="hold">
                      <p:stCondLst>
                        <p:cond delay="indefinite"/>
                      </p:stCondLst>
                      <p:childTnLst>
                        <p:par>
                          <p:cTn id="271" fill="hold">
                            <p:stCondLst>
                              <p:cond delay="0"/>
                            </p:stCondLst>
                            <p:childTnLst>
                              <p:par>
                                <p:cTn id="272" presetID="1" presetClass="exit" presetSubtype="0" fill="hold" grpId="1" nodeType="clickEffect">
                                  <p:stCondLst>
                                    <p:cond delay="0"/>
                                  </p:stCondLst>
                                  <p:childTnLst>
                                    <p:set>
                                      <p:cBhvr>
                                        <p:cTn id="273" dur="1" fill="hold">
                                          <p:stCondLst>
                                            <p:cond delay="0"/>
                                          </p:stCondLst>
                                        </p:cTn>
                                        <p:tgtEl>
                                          <p:spTgt spid="47"/>
                                        </p:tgtEl>
                                        <p:attrNameLst>
                                          <p:attrName>style.visibility</p:attrName>
                                        </p:attrNameLst>
                                      </p:cBhvr>
                                      <p:to>
                                        <p:strVal val="hidden"/>
                                      </p:to>
                                    </p:set>
                                  </p:childTnLst>
                                </p:cTn>
                              </p:par>
                              <p:par>
                                <p:cTn id="274" presetID="1" presetClass="exit" presetSubtype="0" fill="hold" grpId="1" nodeType="withEffect">
                                  <p:stCondLst>
                                    <p:cond delay="0"/>
                                  </p:stCondLst>
                                  <p:childTnLst>
                                    <p:set>
                                      <p:cBhvr>
                                        <p:cTn id="275"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6" grpId="0" animBg="1"/>
      <p:bldP spid="35" grpId="0" animBg="1"/>
      <p:bldP spid="43" grpId="0" animBg="1"/>
      <p:bldP spid="44" grpId="0" animBg="1"/>
      <p:bldP spid="28" grpId="0"/>
      <p:bldP spid="28" grpId="1"/>
      <p:bldP spid="39" grpId="0"/>
      <p:bldP spid="39" grpId="1"/>
      <p:bldP spid="40" grpId="0"/>
      <p:bldP spid="40" grpId="1"/>
      <p:bldP spid="41" grpId="0"/>
      <p:bldP spid="41" grpId="1"/>
      <p:bldP spid="45" grpId="0"/>
      <p:bldP spid="45" grpId="1"/>
      <p:bldP spid="47" grpId="0"/>
      <p:bldP spid="47"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 Tree</a:t>
            </a:r>
            <a:endParaRPr lang="en-US" dirty="0"/>
          </a:p>
        </p:txBody>
      </p:sp>
      <p:sp>
        <p:nvSpPr>
          <p:cNvPr id="3" name="Content Placeholder 2"/>
          <p:cNvSpPr>
            <a:spLocks noGrp="1"/>
          </p:cNvSpPr>
          <p:nvPr>
            <p:ph idx="1"/>
          </p:nvPr>
        </p:nvSpPr>
        <p:spPr>
          <a:xfrm>
            <a:off x="88900" y="1063625"/>
            <a:ext cx="5379571" cy="2874674"/>
          </a:xfrm>
        </p:spPr>
        <p:txBody>
          <a:bodyPr/>
          <a:lstStyle/>
          <a:p>
            <a:r>
              <a:rPr lang="en-US" dirty="0"/>
              <a:t>Many </a:t>
            </a:r>
            <a:r>
              <a:rPr lang="en-US" dirty="0" smtClean="0"/>
              <a:t>applications </a:t>
            </a:r>
            <a:r>
              <a:rPr lang="en-US" dirty="0"/>
              <a:t>are hierarchical in </a:t>
            </a:r>
            <a:r>
              <a:rPr lang="en-US" dirty="0" smtClean="0"/>
              <a:t>nature.</a:t>
            </a:r>
          </a:p>
          <a:p>
            <a:r>
              <a:rPr lang="en-US" dirty="0" smtClean="0"/>
              <a:t>Linear data structures are not appropriate for these type of applications.</a:t>
            </a:r>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2</a:t>
            </a:fld>
            <a:endParaRPr lang="en-US" dirty="0"/>
          </a:p>
        </p:txBody>
      </p:sp>
      <p:graphicFrame>
        <p:nvGraphicFramePr>
          <p:cNvPr id="8" name="Diagram 7"/>
          <p:cNvGraphicFramePr/>
          <p:nvPr>
            <p:extLst>
              <p:ext uri="{D42A27DB-BD31-4B8C-83A1-F6EECF244321}">
                <p14:modId xmlns:p14="http://schemas.microsoft.com/office/powerpoint/2010/main" val="1675448281"/>
              </p:ext>
            </p:extLst>
          </p:nvPr>
        </p:nvGraphicFramePr>
        <p:xfrm>
          <a:off x="5904754" y="773456"/>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062029427"/>
              </p:ext>
            </p:extLst>
          </p:nvPr>
        </p:nvGraphicFramePr>
        <p:xfrm>
          <a:off x="406401" y="3757238"/>
          <a:ext cx="11595846" cy="2284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5898776" y="2644588"/>
            <a:ext cx="6166224" cy="369332"/>
          </a:xfrm>
          <a:prstGeom prst="rect">
            <a:avLst/>
          </a:prstGeom>
          <a:noFill/>
        </p:spPr>
        <p:txBody>
          <a:bodyPr wrap="square" rtlCol="0">
            <a:spAutoFit/>
          </a:bodyPr>
          <a:lstStyle/>
          <a:p>
            <a:pPr algn="ctr"/>
            <a:r>
              <a:rPr lang="en-US" dirty="0" smtClean="0"/>
              <a:t>Hierarchical structure of a company</a:t>
            </a:r>
            <a:endParaRPr lang="en-US" dirty="0"/>
          </a:p>
        </p:txBody>
      </p:sp>
      <p:sp>
        <p:nvSpPr>
          <p:cNvPr id="11" name="TextBox 10"/>
          <p:cNvSpPr txBox="1"/>
          <p:nvPr/>
        </p:nvSpPr>
        <p:spPr>
          <a:xfrm>
            <a:off x="2711726" y="5987018"/>
            <a:ext cx="6166224" cy="369332"/>
          </a:xfrm>
          <a:prstGeom prst="rect">
            <a:avLst/>
          </a:prstGeom>
          <a:noFill/>
        </p:spPr>
        <p:txBody>
          <a:bodyPr wrap="square" rtlCol="0">
            <a:spAutoFit/>
          </a:bodyPr>
          <a:lstStyle/>
          <a:p>
            <a:pPr algn="ctr"/>
            <a:r>
              <a:rPr lang="en-US" dirty="0" smtClean="0"/>
              <a:t>Genealogy tree of a family</a:t>
            </a:r>
            <a:endParaRPr lang="en-US" dirty="0"/>
          </a:p>
        </p:txBody>
      </p:sp>
    </p:spTree>
    <p:extLst>
      <p:ext uri="{BB962C8B-B14F-4D97-AF65-F5344CB8AC3E}">
        <p14:creationId xmlns:p14="http://schemas.microsoft.com/office/powerpoint/2010/main" val="586244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Common Use of Tree as a Data Structure</a:t>
            </a:r>
            <a:endParaRPr lang="en-US" dirty="0"/>
          </a:p>
        </p:txBody>
      </p:sp>
      <p:sp>
        <p:nvSpPr>
          <p:cNvPr id="12" name="Content Placeholder 11"/>
          <p:cNvSpPr>
            <a:spLocks noGrp="1"/>
          </p:cNvSpPr>
          <p:nvPr>
            <p:ph idx="1"/>
          </p:nvPr>
        </p:nvSpPr>
        <p:spPr/>
        <p:txBody>
          <a:bodyPr/>
          <a:lstStyle/>
          <a:p>
            <a:r>
              <a:rPr lang="en-US" altLang="ja-JP" dirty="0"/>
              <a:t>Representing </a:t>
            </a:r>
            <a:r>
              <a:rPr lang="en-US" altLang="ja-JP" b="1" dirty="0">
                <a:solidFill>
                  <a:srgbClr val="FF0000"/>
                </a:solidFill>
              </a:rPr>
              <a:t>hierarchical data</a:t>
            </a:r>
          </a:p>
          <a:p>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r>
              <a:rPr lang="en-US" altLang="ja-JP" dirty="0"/>
              <a:t>Representing </a:t>
            </a:r>
            <a:r>
              <a:rPr lang="en-US" altLang="ja-JP" b="1" dirty="0">
                <a:solidFill>
                  <a:srgbClr val="FF0000"/>
                </a:solidFill>
              </a:rPr>
              <a:t>sorted lists </a:t>
            </a:r>
            <a:r>
              <a:rPr lang="en-US" altLang="ja-JP" dirty="0"/>
              <a:t>of data </a:t>
            </a:r>
          </a:p>
          <a:p>
            <a:r>
              <a:rPr lang="en-US" altLang="ja-JP" dirty="0"/>
              <a:t>As a workflow for </a:t>
            </a:r>
            <a:r>
              <a:rPr lang="en-US" altLang="ja-JP" b="1" dirty="0">
                <a:solidFill>
                  <a:srgbClr val="FF0000"/>
                </a:solidFill>
              </a:rPr>
              <a:t>compositing digital images </a:t>
            </a:r>
            <a:r>
              <a:rPr lang="en-US" altLang="ja-JP" dirty="0"/>
              <a:t>for visual effects</a:t>
            </a:r>
          </a:p>
          <a:p>
            <a:r>
              <a:rPr lang="en-US" altLang="ja-JP" b="1" dirty="0">
                <a:solidFill>
                  <a:srgbClr val="FF0000"/>
                </a:solidFill>
              </a:rPr>
              <a:t>Routing</a:t>
            </a:r>
            <a:r>
              <a:rPr lang="en-US" altLang="ja-JP" dirty="0"/>
              <a:t> algorithms</a:t>
            </a:r>
            <a:endParaRPr lang="ja-JP" altLang="en-US" dirty="0"/>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3</a:t>
            </a:fld>
            <a:endParaRPr lang="en-US" dirty="0"/>
          </a:p>
        </p:txBody>
      </p:sp>
    </p:spTree>
    <p:extLst>
      <p:ext uri="{BB962C8B-B14F-4D97-AF65-F5344CB8AC3E}">
        <p14:creationId xmlns:p14="http://schemas.microsoft.com/office/powerpoint/2010/main" val="3275269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 Definition</a:t>
            </a:r>
            <a:endParaRPr lang="en-US" dirty="0"/>
          </a:p>
        </p:txBody>
      </p:sp>
      <p:sp>
        <p:nvSpPr>
          <p:cNvPr id="3" name="Content Placeholder 2"/>
          <p:cNvSpPr>
            <a:spLocks noGrp="1"/>
          </p:cNvSpPr>
          <p:nvPr>
            <p:ph idx="1"/>
          </p:nvPr>
        </p:nvSpPr>
        <p:spPr>
          <a:xfrm>
            <a:off x="88900" y="1063624"/>
            <a:ext cx="6293971" cy="5172075"/>
          </a:xfrm>
        </p:spPr>
        <p:txBody>
          <a:bodyPr>
            <a:normAutofit fontScale="92500" lnSpcReduction="10000"/>
          </a:bodyPr>
          <a:lstStyle/>
          <a:p>
            <a:r>
              <a:rPr lang="en-US" altLang="ja-JP" dirty="0"/>
              <a:t>As a data structure, a </a:t>
            </a:r>
            <a:r>
              <a:rPr lang="en-US" altLang="ja-JP" dirty="0">
                <a:solidFill>
                  <a:srgbClr val="00B050"/>
                </a:solidFill>
              </a:rPr>
              <a:t>tree</a:t>
            </a:r>
            <a:r>
              <a:rPr lang="en-US" altLang="ja-JP" dirty="0"/>
              <a:t> </a:t>
            </a:r>
            <a:r>
              <a:rPr lang="en-US" altLang="ja-JP" dirty="0" smtClean="0"/>
              <a:t>consists of </a:t>
            </a:r>
            <a:r>
              <a:rPr lang="en-US" altLang="ja-JP" b="1" dirty="0" smtClean="0"/>
              <a:t>one or more nodes</a:t>
            </a:r>
            <a:r>
              <a:rPr lang="en-US" altLang="ja-JP" dirty="0"/>
              <a:t>, where each node has a </a:t>
            </a:r>
            <a:r>
              <a:rPr lang="en-US" altLang="ja-JP" dirty="0">
                <a:solidFill>
                  <a:srgbClr val="00B050"/>
                </a:solidFill>
              </a:rPr>
              <a:t>value and a list of references </a:t>
            </a:r>
            <a:r>
              <a:rPr lang="en-US" altLang="ja-JP" dirty="0"/>
              <a:t>to other </a:t>
            </a:r>
            <a:r>
              <a:rPr lang="en-US" altLang="ja-JP" dirty="0" smtClean="0"/>
              <a:t>(</a:t>
            </a:r>
            <a:r>
              <a:rPr lang="en-US" altLang="ja-JP" i="1" dirty="0" smtClean="0"/>
              <a:t>its children</a:t>
            </a:r>
            <a:r>
              <a:rPr lang="en-US" altLang="ja-JP" dirty="0" smtClean="0"/>
              <a:t>) nodes.</a:t>
            </a:r>
          </a:p>
          <a:p>
            <a:r>
              <a:rPr lang="en-US" altLang="ja-JP" dirty="0" smtClean="0"/>
              <a:t>A tree must have a node designated as </a:t>
            </a:r>
            <a:r>
              <a:rPr lang="en-US" altLang="ja-JP" b="1" dirty="0" smtClean="0">
                <a:solidFill>
                  <a:srgbClr val="FF0000"/>
                </a:solidFill>
              </a:rPr>
              <a:t>root</a:t>
            </a:r>
            <a:r>
              <a:rPr lang="en-US" altLang="ja-JP" dirty="0" smtClean="0"/>
              <a:t>. If a tree has only one node, that node is the root node. Root is </a:t>
            </a:r>
            <a:r>
              <a:rPr lang="en-US" altLang="ja-JP" dirty="0" smtClean="0">
                <a:solidFill>
                  <a:srgbClr val="FF0000"/>
                </a:solidFill>
              </a:rPr>
              <a:t>never</a:t>
            </a:r>
            <a:r>
              <a:rPr lang="en-US" altLang="ja-JP" dirty="0" smtClean="0"/>
              <a:t> referenced by any other node.</a:t>
            </a:r>
          </a:p>
          <a:p>
            <a:r>
              <a:rPr lang="en-US" altLang="ja-JP" dirty="0" smtClean="0"/>
              <a:t>Having more than one node indicates that the root have </a:t>
            </a:r>
            <a:r>
              <a:rPr lang="en-US" altLang="ja-JP" dirty="0"/>
              <a:t>some </a:t>
            </a:r>
            <a:r>
              <a:rPr lang="en-US" altLang="ja-JP" dirty="0" smtClean="0"/>
              <a:t>(at least one) </a:t>
            </a:r>
            <a:r>
              <a:rPr lang="en-US" altLang="ja-JP" dirty="0" smtClean="0">
                <a:solidFill>
                  <a:srgbClr val="00B050"/>
                </a:solidFill>
              </a:rPr>
              <a:t>references to its children</a:t>
            </a:r>
            <a:r>
              <a:rPr lang="en-US" altLang="ja-JP" dirty="0" smtClean="0"/>
              <a:t> nodes and the children nodes (might) have references to their children nodes and so on.</a:t>
            </a:r>
            <a:endParaRPr lang="en-US" altLang="ja-JP"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4</a:t>
            </a:fld>
            <a:endParaRPr lang="en-US" dirty="0"/>
          </a:p>
        </p:txBody>
      </p:sp>
      <p:sp>
        <p:nvSpPr>
          <p:cNvPr id="8" name="Oval 7"/>
          <p:cNvSpPr/>
          <p:nvPr/>
        </p:nvSpPr>
        <p:spPr>
          <a:xfrm>
            <a:off x="8789894" y="1568638"/>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9" name="Oval 8"/>
          <p:cNvSpPr/>
          <p:nvPr/>
        </p:nvSpPr>
        <p:spPr>
          <a:xfrm>
            <a:off x="737347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0" name="Oval 9"/>
          <p:cNvSpPr/>
          <p:nvPr/>
        </p:nvSpPr>
        <p:spPr>
          <a:xfrm>
            <a:off x="8789894" y="25295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11" name="Oval 10"/>
          <p:cNvSpPr/>
          <p:nvPr/>
        </p:nvSpPr>
        <p:spPr>
          <a:xfrm>
            <a:off x="10573868" y="25073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2" name="Oval 11"/>
          <p:cNvSpPr/>
          <p:nvPr/>
        </p:nvSpPr>
        <p:spPr>
          <a:xfrm>
            <a:off x="662491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3" name="Oval 12"/>
          <p:cNvSpPr/>
          <p:nvPr/>
        </p:nvSpPr>
        <p:spPr>
          <a:xfrm>
            <a:off x="784859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4" name="Oval 13"/>
          <p:cNvSpPr/>
          <p:nvPr/>
        </p:nvSpPr>
        <p:spPr>
          <a:xfrm>
            <a:off x="11443445"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5" name="Oval 14"/>
          <p:cNvSpPr/>
          <p:nvPr/>
        </p:nvSpPr>
        <p:spPr>
          <a:xfrm>
            <a:off x="10578353"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6" name="Oval 15"/>
          <p:cNvSpPr/>
          <p:nvPr/>
        </p:nvSpPr>
        <p:spPr>
          <a:xfrm>
            <a:off x="9713261" y="34903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7" name="Oval 16"/>
          <p:cNvSpPr/>
          <p:nvPr/>
        </p:nvSpPr>
        <p:spPr>
          <a:xfrm>
            <a:off x="8798859"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8" name="Oval 17"/>
          <p:cNvSpPr/>
          <p:nvPr/>
        </p:nvSpPr>
        <p:spPr>
          <a:xfrm>
            <a:off x="662940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9" name="Oval 18"/>
          <p:cNvSpPr/>
          <p:nvPr/>
        </p:nvSpPr>
        <p:spPr>
          <a:xfrm>
            <a:off x="93636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0" name="Oval 19"/>
          <p:cNvSpPr/>
          <p:nvPr/>
        </p:nvSpPr>
        <p:spPr>
          <a:xfrm>
            <a:off x="8301313"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21" name="Oval 20"/>
          <p:cNvSpPr/>
          <p:nvPr/>
        </p:nvSpPr>
        <p:spPr>
          <a:xfrm>
            <a:off x="11129679" y="45757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2" name="Oval 21"/>
          <p:cNvSpPr/>
          <p:nvPr/>
        </p:nvSpPr>
        <p:spPr>
          <a:xfrm>
            <a:off x="101480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4" name="Straight Arrow Connector 23"/>
          <p:cNvCxnSpPr>
            <a:stCxn id="8" idx="3"/>
            <a:endCxn id="9" idx="0"/>
          </p:cNvCxnSpPr>
          <p:nvPr/>
        </p:nvCxnSpPr>
        <p:spPr>
          <a:xfrm flipH="1">
            <a:off x="7669306" y="2035401"/>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0" idx="0"/>
          </p:cNvCxnSpPr>
          <p:nvPr/>
        </p:nvCxnSpPr>
        <p:spPr>
          <a:xfrm>
            <a:off x="9085730" y="2115485"/>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4"/>
            <a:endCxn id="17" idx="0"/>
          </p:cNvCxnSpPr>
          <p:nvPr/>
        </p:nvCxnSpPr>
        <p:spPr>
          <a:xfrm>
            <a:off x="9085730" y="3076389"/>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8" idx="5"/>
            <a:endCxn id="11" idx="0"/>
          </p:cNvCxnSpPr>
          <p:nvPr/>
        </p:nvCxnSpPr>
        <p:spPr>
          <a:xfrm>
            <a:off x="9294917" y="2035401"/>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3"/>
            <a:endCxn id="12" idx="0"/>
          </p:cNvCxnSpPr>
          <p:nvPr/>
        </p:nvCxnSpPr>
        <p:spPr>
          <a:xfrm flipH="1">
            <a:off x="6920754" y="2958953"/>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9" idx="5"/>
            <a:endCxn id="13" idx="0"/>
          </p:cNvCxnSpPr>
          <p:nvPr/>
        </p:nvCxnSpPr>
        <p:spPr>
          <a:xfrm>
            <a:off x="7878493" y="2958953"/>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7" idx="3"/>
            <a:endCxn id="20" idx="0"/>
          </p:cNvCxnSpPr>
          <p:nvPr/>
        </p:nvCxnSpPr>
        <p:spPr>
          <a:xfrm flipH="1">
            <a:off x="8597149" y="3962997"/>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17" idx="5"/>
            <a:endCxn id="19" idx="0"/>
          </p:cNvCxnSpPr>
          <p:nvPr/>
        </p:nvCxnSpPr>
        <p:spPr>
          <a:xfrm>
            <a:off x="9303882" y="3962997"/>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2" idx="4"/>
            <a:endCxn id="18" idx="0"/>
          </p:cNvCxnSpPr>
          <p:nvPr/>
        </p:nvCxnSpPr>
        <p:spPr>
          <a:xfrm>
            <a:off x="6920754" y="4043083"/>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1" idx="3"/>
            <a:endCxn id="16" idx="0"/>
          </p:cNvCxnSpPr>
          <p:nvPr/>
        </p:nvCxnSpPr>
        <p:spPr>
          <a:xfrm flipH="1">
            <a:off x="10009097" y="2974081"/>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4"/>
            <a:endCxn id="15" idx="0"/>
          </p:cNvCxnSpPr>
          <p:nvPr/>
        </p:nvCxnSpPr>
        <p:spPr>
          <a:xfrm>
            <a:off x="10869704" y="3054165"/>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1" idx="5"/>
            <a:endCxn id="14" idx="0"/>
          </p:cNvCxnSpPr>
          <p:nvPr/>
        </p:nvCxnSpPr>
        <p:spPr>
          <a:xfrm>
            <a:off x="11078891" y="2974081"/>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5" idx="3"/>
            <a:endCxn id="22" idx="0"/>
          </p:cNvCxnSpPr>
          <p:nvPr/>
        </p:nvCxnSpPr>
        <p:spPr>
          <a:xfrm flipH="1">
            <a:off x="10443871" y="3962997"/>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5" idx="5"/>
            <a:endCxn id="21" idx="0"/>
          </p:cNvCxnSpPr>
          <p:nvPr/>
        </p:nvCxnSpPr>
        <p:spPr>
          <a:xfrm>
            <a:off x="11083376" y="3962997"/>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55" idx="1"/>
            <a:endCxn id="8" idx="7"/>
          </p:cNvCxnSpPr>
          <p:nvPr/>
        </p:nvCxnSpPr>
        <p:spPr>
          <a:xfrm flipH="1">
            <a:off x="9294917" y="1058035"/>
            <a:ext cx="714180" cy="590687"/>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10009097" y="839901"/>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59" name="Straight Arrow Connector 58"/>
          <p:cNvCxnSpPr>
            <a:stCxn id="60" idx="3"/>
          </p:cNvCxnSpPr>
          <p:nvPr/>
        </p:nvCxnSpPr>
        <p:spPr>
          <a:xfrm>
            <a:off x="8534357" y="1231343"/>
            <a:ext cx="484137" cy="543669"/>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60" name="Rectangle 59"/>
          <p:cNvSpPr/>
          <p:nvPr/>
        </p:nvSpPr>
        <p:spPr>
          <a:xfrm>
            <a:off x="7669306" y="1013209"/>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65" name="Straight Arrow Connector 64"/>
          <p:cNvCxnSpPr>
            <a:stCxn id="66" idx="2"/>
            <a:endCxn id="11" idx="2"/>
          </p:cNvCxnSpPr>
          <p:nvPr/>
        </p:nvCxnSpPr>
        <p:spPr>
          <a:xfrm>
            <a:off x="10058405" y="2559961"/>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66" name="Rectangle 65"/>
          <p:cNvSpPr/>
          <p:nvPr/>
        </p:nvSpPr>
        <p:spPr>
          <a:xfrm>
            <a:off x="9659470" y="2329564"/>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72" name="Straight Arrow Connector 71"/>
          <p:cNvCxnSpPr>
            <a:stCxn id="73" idx="2"/>
            <a:endCxn id="10" idx="2"/>
          </p:cNvCxnSpPr>
          <p:nvPr/>
        </p:nvCxnSpPr>
        <p:spPr>
          <a:xfrm>
            <a:off x="8401435" y="2545346"/>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8039845" y="2300727"/>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84" name="Straight Arrow Connector 83"/>
          <p:cNvCxnSpPr>
            <a:stCxn id="73" idx="2"/>
            <a:endCxn id="9" idx="6"/>
          </p:cNvCxnSpPr>
          <p:nvPr/>
        </p:nvCxnSpPr>
        <p:spPr>
          <a:xfrm flipH="1">
            <a:off x="7965141" y="2545346"/>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413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55" grpId="0" animBg="1"/>
      <p:bldP spid="60" grpId="0" animBg="1"/>
      <p:bldP spid="66" grpId="0"/>
      <p:bldP spid="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 Definition</a:t>
            </a:r>
            <a:endParaRPr lang="en-US" dirty="0"/>
          </a:p>
        </p:txBody>
      </p:sp>
      <p:sp>
        <p:nvSpPr>
          <p:cNvPr id="3" name="Content Placeholder 2"/>
          <p:cNvSpPr>
            <a:spLocks noGrp="1"/>
          </p:cNvSpPr>
          <p:nvPr>
            <p:ph idx="1"/>
          </p:nvPr>
        </p:nvSpPr>
        <p:spPr>
          <a:xfrm>
            <a:off x="88900" y="1063624"/>
            <a:ext cx="6293971" cy="5172075"/>
          </a:xfrm>
        </p:spPr>
        <p:txBody>
          <a:bodyPr>
            <a:normAutofit/>
          </a:bodyPr>
          <a:lstStyle/>
          <a:p>
            <a:r>
              <a:rPr lang="en-US" altLang="ja-JP" dirty="0" smtClean="0"/>
              <a:t>Generally it is considered that in a tree, there is only one path going from one node to another node.</a:t>
            </a:r>
          </a:p>
          <a:p>
            <a:r>
              <a:rPr lang="en-US" altLang="ja-JP" dirty="0" smtClean="0"/>
              <a:t>There cannot be any cycle or loop.</a:t>
            </a:r>
          </a:p>
          <a:p>
            <a:r>
              <a:rPr lang="en-US" altLang="ja-JP" dirty="0" smtClean="0"/>
              <a:t>The link from a node to other node is called an edge. </a:t>
            </a:r>
          </a:p>
          <a:p>
            <a:pPr algn="l"/>
            <a:r>
              <a:rPr lang="en-US" altLang="ja-JP" dirty="0" smtClean="0"/>
              <a:t>An arrowed edge</a:t>
            </a:r>
            <a:br>
              <a:rPr lang="en-US" altLang="ja-JP" dirty="0" smtClean="0"/>
            </a:br>
            <a:r>
              <a:rPr lang="en-US" altLang="ja-JP" dirty="0" smtClean="0"/>
              <a:t>indicates flow from P to Q.</a:t>
            </a:r>
          </a:p>
          <a:p>
            <a:pPr algn="l"/>
            <a:r>
              <a:rPr lang="en-US" altLang="ja-JP" dirty="0"/>
              <a:t>An </a:t>
            </a:r>
            <a:r>
              <a:rPr lang="en-US" altLang="ja-JP" dirty="0" smtClean="0"/>
              <a:t>straight line </a:t>
            </a:r>
            <a:r>
              <a:rPr lang="en-US" altLang="ja-JP" dirty="0"/>
              <a:t>edge</a:t>
            </a:r>
            <a:br>
              <a:rPr lang="en-US" altLang="ja-JP" dirty="0"/>
            </a:br>
            <a:r>
              <a:rPr lang="en-US" altLang="ja-JP" dirty="0"/>
              <a:t>indicates flow from P to </a:t>
            </a:r>
            <a:r>
              <a:rPr lang="en-US" altLang="ja-JP" dirty="0" smtClean="0"/>
              <a:t>Q and Q to P.</a:t>
            </a:r>
            <a:endParaRPr lang="en-US" altLang="ja-JP" dirty="0"/>
          </a:p>
          <a:p>
            <a:endParaRPr lang="en-US" altLang="ja-JP"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dirty="0" smtClean="0"/>
              <a:t>Tree </a:t>
            </a:r>
            <a:r>
              <a:rPr lang="en-US" dirty="0" smtClean="0">
                <a:sym typeface="Wingdings" panose="05000000000000000000" pitchFamily="2" charset="2"/>
              </a:rPr>
              <a:t></a:t>
            </a:r>
            <a:r>
              <a:rPr lang="en-US" dirty="0" smtClean="0"/>
              <a:t> </a:t>
            </a:r>
            <a:fld id="{4A983969-37C5-4618-A16D-59AABA52C744}" type="slidenum">
              <a:rPr lang="en-US" smtClean="0"/>
              <a:pPr/>
              <a:t>5</a:t>
            </a:fld>
            <a:endParaRPr lang="en-US" dirty="0"/>
          </a:p>
        </p:txBody>
      </p:sp>
      <p:sp>
        <p:nvSpPr>
          <p:cNvPr id="8" name="Oval 7"/>
          <p:cNvSpPr/>
          <p:nvPr/>
        </p:nvSpPr>
        <p:spPr>
          <a:xfrm>
            <a:off x="8789894" y="1568638"/>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9" name="Oval 8"/>
          <p:cNvSpPr/>
          <p:nvPr/>
        </p:nvSpPr>
        <p:spPr>
          <a:xfrm>
            <a:off x="737347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0" name="Oval 9"/>
          <p:cNvSpPr/>
          <p:nvPr/>
        </p:nvSpPr>
        <p:spPr>
          <a:xfrm>
            <a:off x="8789894" y="25295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11" name="Oval 10"/>
          <p:cNvSpPr/>
          <p:nvPr/>
        </p:nvSpPr>
        <p:spPr>
          <a:xfrm>
            <a:off x="10573868" y="25073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2" name="Oval 11"/>
          <p:cNvSpPr/>
          <p:nvPr/>
        </p:nvSpPr>
        <p:spPr>
          <a:xfrm>
            <a:off x="662491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3" name="Oval 12"/>
          <p:cNvSpPr/>
          <p:nvPr/>
        </p:nvSpPr>
        <p:spPr>
          <a:xfrm>
            <a:off x="784859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4" name="Oval 13"/>
          <p:cNvSpPr/>
          <p:nvPr/>
        </p:nvSpPr>
        <p:spPr>
          <a:xfrm>
            <a:off x="11443445"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5" name="Oval 14"/>
          <p:cNvSpPr/>
          <p:nvPr/>
        </p:nvSpPr>
        <p:spPr>
          <a:xfrm>
            <a:off x="10578353"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6" name="Oval 15"/>
          <p:cNvSpPr/>
          <p:nvPr/>
        </p:nvSpPr>
        <p:spPr>
          <a:xfrm>
            <a:off x="9713261" y="34903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7" name="Oval 16"/>
          <p:cNvSpPr/>
          <p:nvPr/>
        </p:nvSpPr>
        <p:spPr>
          <a:xfrm>
            <a:off x="8798859"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8" name="Oval 17"/>
          <p:cNvSpPr/>
          <p:nvPr/>
        </p:nvSpPr>
        <p:spPr>
          <a:xfrm>
            <a:off x="662940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9" name="Oval 18"/>
          <p:cNvSpPr/>
          <p:nvPr/>
        </p:nvSpPr>
        <p:spPr>
          <a:xfrm>
            <a:off x="93636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0" name="Oval 19"/>
          <p:cNvSpPr/>
          <p:nvPr/>
        </p:nvSpPr>
        <p:spPr>
          <a:xfrm>
            <a:off x="8301313"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21" name="Oval 20"/>
          <p:cNvSpPr/>
          <p:nvPr/>
        </p:nvSpPr>
        <p:spPr>
          <a:xfrm>
            <a:off x="11129679" y="45757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2" name="Oval 21"/>
          <p:cNvSpPr/>
          <p:nvPr/>
        </p:nvSpPr>
        <p:spPr>
          <a:xfrm>
            <a:off x="101480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4" name="Straight Arrow Connector 23"/>
          <p:cNvCxnSpPr>
            <a:stCxn id="8" idx="3"/>
            <a:endCxn id="9" idx="0"/>
          </p:cNvCxnSpPr>
          <p:nvPr/>
        </p:nvCxnSpPr>
        <p:spPr>
          <a:xfrm flipH="1">
            <a:off x="7669306" y="2035401"/>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0" idx="0"/>
          </p:cNvCxnSpPr>
          <p:nvPr/>
        </p:nvCxnSpPr>
        <p:spPr>
          <a:xfrm>
            <a:off x="9085730" y="2115485"/>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4"/>
            <a:endCxn id="17" idx="0"/>
          </p:cNvCxnSpPr>
          <p:nvPr/>
        </p:nvCxnSpPr>
        <p:spPr>
          <a:xfrm>
            <a:off x="9085730" y="3076389"/>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8" idx="5"/>
            <a:endCxn id="11" idx="0"/>
          </p:cNvCxnSpPr>
          <p:nvPr/>
        </p:nvCxnSpPr>
        <p:spPr>
          <a:xfrm>
            <a:off x="9294917" y="2035401"/>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3"/>
            <a:endCxn id="12" idx="0"/>
          </p:cNvCxnSpPr>
          <p:nvPr/>
        </p:nvCxnSpPr>
        <p:spPr>
          <a:xfrm flipH="1">
            <a:off x="6920754" y="2958953"/>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9" idx="5"/>
            <a:endCxn id="13" idx="0"/>
          </p:cNvCxnSpPr>
          <p:nvPr/>
        </p:nvCxnSpPr>
        <p:spPr>
          <a:xfrm>
            <a:off x="7878493" y="2958953"/>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7" idx="3"/>
            <a:endCxn id="20" idx="0"/>
          </p:cNvCxnSpPr>
          <p:nvPr/>
        </p:nvCxnSpPr>
        <p:spPr>
          <a:xfrm flipH="1">
            <a:off x="8597149" y="3962997"/>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17" idx="5"/>
            <a:endCxn id="19" idx="0"/>
          </p:cNvCxnSpPr>
          <p:nvPr/>
        </p:nvCxnSpPr>
        <p:spPr>
          <a:xfrm>
            <a:off x="9303882" y="3962997"/>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2" idx="4"/>
            <a:endCxn id="18" idx="0"/>
          </p:cNvCxnSpPr>
          <p:nvPr/>
        </p:nvCxnSpPr>
        <p:spPr>
          <a:xfrm>
            <a:off x="6920754" y="4043083"/>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1" idx="3"/>
            <a:endCxn id="16" idx="0"/>
          </p:cNvCxnSpPr>
          <p:nvPr/>
        </p:nvCxnSpPr>
        <p:spPr>
          <a:xfrm flipH="1">
            <a:off x="10009097" y="2974081"/>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4"/>
            <a:endCxn id="15" idx="0"/>
          </p:cNvCxnSpPr>
          <p:nvPr/>
        </p:nvCxnSpPr>
        <p:spPr>
          <a:xfrm>
            <a:off x="10869704" y="3054165"/>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1" idx="5"/>
            <a:endCxn id="14" idx="0"/>
          </p:cNvCxnSpPr>
          <p:nvPr/>
        </p:nvCxnSpPr>
        <p:spPr>
          <a:xfrm>
            <a:off x="11078891" y="2974081"/>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5" idx="3"/>
            <a:endCxn id="22" idx="0"/>
          </p:cNvCxnSpPr>
          <p:nvPr/>
        </p:nvCxnSpPr>
        <p:spPr>
          <a:xfrm flipH="1">
            <a:off x="10443871" y="3962997"/>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5" idx="5"/>
            <a:endCxn id="21" idx="0"/>
          </p:cNvCxnSpPr>
          <p:nvPr/>
        </p:nvCxnSpPr>
        <p:spPr>
          <a:xfrm>
            <a:off x="11083376" y="3962997"/>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18" idx="7"/>
            <a:endCxn id="13" idx="3"/>
          </p:cNvCxnSpPr>
          <p:nvPr/>
        </p:nvCxnSpPr>
        <p:spPr>
          <a:xfrm flipV="1">
            <a:off x="7134423" y="3962998"/>
            <a:ext cx="800824" cy="692826"/>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732494" y="5334000"/>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29" name="Straight Arrow Connector 28"/>
          <p:cNvCxnSpPr>
            <a:stCxn id="20" idx="1"/>
            <a:endCxn id="10" idx="3"/>
          </p:cNvCxnSpPr>
          <p:nvPr/>
        </p:nvCxnSpPr>
        <p:spPr>
          <a:xfrm flipV="1">
            <a:off x="8387961" y="2996305"/>
            <a:ext cx="488581" cy="1662132"/>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6712324" y="5390576"/>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7" name="Group 36"/>
          <p:cNvGrpSpPr/>
          <p:nvPr/>
        </p:nvGrpSpPr>
        <p:grpSpPr>
          <a:xfrm>
            <a:off x="3379584" y="3827371"/>
            <a:ext cx="2259216" cy="546847"/>
            <a:chOff x="572884" y="4346540"/>
            <a:chExt cx="2257127" cy="546847"/>
          </a:xfrm>
        </p:grpSpPr>
        <p:sp>
          <p:nvSpPr>
            <p:cNvPr id="51" name="Oval 50"/>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53" name="Oval 52"/>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56" name="Straight Arrow Connector 55"/>
            <p:cNvCxnSpPr>
              <a:stCxn id="51" idx="6"/>
              <a:endCxn id="53"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61" name="Group 60"/>
          <p:cNvGrpSpPr/>
          <p:nvPr/>
        </p:nvGrpSpPr>
        <p:grpSpPr>
          <a:xfrm>
            <a:off x="3830063" y="4810692"/>
            <a:ext cx="2259216" cy="546847"/>
            <a:chOff x="572884" y="4346540"/>
            <a:chExt cx="2257127" cy="546847"/>
          </a:xfrm>
        </p:grpSpPr>
        <p:sp>
          <p:nvSpPr>
            <p:cNvPr id="62" name="Oval 61"/>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63" name="Oval 62"/>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64" name="Straight Arrow Connector 63"/>
            <p:cNvCxnSpPr>
              <a:stCxn id="62" idx="6"/>
              <a:endCxn id="63" idx="2"/>
            </p:cNvCxnSpPr>
            <p:nvPr/>
          </p:nvCxnSpPr>
          <p:spPr>
            <a:xfrm>
              <a:off x="1164555" y="4619964"/>
              <a:ext cx="1073784" cy="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3" name="Straight Connector 42"/>
          <p:cNvCxnSpPr>
            <a:stCxn id="8" idx="3"/>
            <a:endCxn id="9" idx="0"/>
          </p:cNvCxnSpPr>
          <p:nvPr/>
        </p:nvCxnSpPr>
        <p:spPr>
          <a:xfrm flipH="1">
            <a:off x="7669306" y="2035401"/>
            <a:ext cx="1207236" cy="456789"/>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7" name="Straight Connector 46"/>
          <p:cNvCxnSpPr>
            <a:stCxn id="8" idx="5"/>
            <a:endCxn id="11" idx="0"/>
          </p:cNvCxnSpPr>
          <p:nvPr/>
        </p:nvCxnSpPr>
        <p:spPr>
          <a:xfrm>
            <a:off x="9294917" y="2035401"/>
            <a:ext cx="1574787" cy="47191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8" idx="4"/>
            <a:endCxn id="10" idx="0"/>
          </p:cNvCxnSpPr>
          <p:nvPr/>
        </p:nvCxnSpPr>
        <p:spPr>
          <a:xfrm>
            <a:off x="9085730" y="2115485"/>
            <a:ext cx="0" cy="41405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7" name="Straight Connector 66"/>
          <p:cNvCxnSpPr>
            <a:stCxn id="9" idx="3"/>
            <a:endCxn id="12" idx="0"/>
          </p:cNvCxnSpPr>
          <p:nvPr/>
        </p:nvCxnSpPr>
        <p:spPr>
          <a:xfrm flipH="1">
            <a:off x="6920754" y="2958953"/>
            <a:ext cx="539364" cy="53728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9" name="Straight Connector 68"/>
          <p:cNvCxnSpPr>
            <a:stCxn id="9" idx="5"/>
            <a:endCxn id="13" idx="0"/>
          </p:cNvCxnSpPr>
          <p:nvPr/>
        </p:nvCxnSpPr>
        <p:spPr>
          <a:xfrm>
            <a:off x="7878493" y="2958953"/>
            <a:ext cx="26594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1" name="Straight Connector 70"/>
          <p:cNvCxnSpPr>
            <a:stCxn id="10" idx="4"/>
            <a:endCxn id="17" idx="0"/>
          </p:cNvCxnSpPr>
          <p:nvPr/>
        </p:nvCxnSpPr>
        <p:spPr>
          <a:xfrm>
            <a:off x="9085730" y="3076389"/>
            <a:ext cx="8965" cy="4198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5" name="Straight Connector 74"/>
          <p:cNvCxnSpPr>
            <a:stCxn id="11" idx="3"/>
            <a:endCxn id="16" idx="0"/>
          </p:cNvCxnSpPr>
          <p:nvPr/>
        </p:nvCxnSpPr>
        <p:spPr>
          <a:xfrm flipH="1">
            <a:off x="10009097" y="2974081"/>
            <a:ext cx="651419" cy="516270"/>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7" name="Straight Connector 76"/>
          <p:cNvCxnSpPr>
            <a:stCxn id="11" idx="4"/>
            <a:endCxn id="15" idx="0"/>
          </p:cNvCxnSpPr>
          <p:nvPr/>
        </p:nvCxnSpPr>
        <p:spPr>
          <a:xfrm>
            <a:off x="10869704" y="3054165"/>
            <a:ext cx="4485" cy="442069"/>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9" name="Straight Connector 78"/>
          <p:cNvCxnSpPr>
            <a:stCxn id="11" idx="5"/>
            <a:endCxn id="14" idx="0"/>
          </p:cNvCxnSpPr>
          <p:nvPr/>
        </p:nvCxnSpPr>
        <p:spPr>
          <a:xfrm>
            <a:off x="11078891" y="2974081"/>
            <a:ext cx="660390" cy="52215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1" name="Straight Connector 80"/>
          <p:cNvCxnSpPr>
            <a:stCxn id="12" idx="4"/>
            <a:endCxn id="18" idx="0"/>
          </p:cNvCxnSpPr>
          <p:nvPr/>
        </p:nvCxnSpPr>
        <p:spPr>
          <a:xfrm>
            <a:off x="6920754" y="4043083"/>
            <a:ext cx="4482" cy="53265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3" name="Straight Connector 82"/>
          <p:cNvCxnSpPr>
            <a:stCxn id="17" idx="3"/>
            <a:endCxn id="20" idx="0"/>
          </p:cNvCxnSpPr>
          <p:nvPr/>
        </p:nvCxnSpPr>
        <p:spPr>
          <a:xfrm flipH="1">
            <a:off x="8597149" y="3962997"/>
            <a:ext cx="288358" cy="61535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6" name="Straight Connector 85"/>
          <p:cNvCxnSpPr>
            <a:stCxn id="17" idx="5"/>
            <a:endCxn id="19" idx="0"/>
          </p:cNvCxnSpPr>
          <p:nvPr/>
        </p:nvCxnSpPr>
        <p:spPr>
          <a:xfrm>
            <a:off x="9303882" y="3962997"/>
            <a:ext cx="355589" cy="61535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8" name="Straight Connector 87"/>
          <p:cNvCxnSpPr>
            <a:stCxn id="15" idx="3"/>
            <a:endCxn id="22" idx="0"/>
          </p:cNvCxnSpPr>
          <p:nvPr/>
        </p:nvCxnSpPr>
        <p:spPr>
          <a:xfrm flipH="1">
            <a:off x="10443871" y="3962997"/>
            <a:ext cx="221130" cy="61535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90" name="Straight Connector 89"/>
          <p:cNvCxnSpPr>
            <a:stCxn id="15" idx="5"/>
            <a:endCxn id="21" idx="0"/>
          </p:cNvCxnSpPr>
          <p:nvPr/>
        </p:nvCxnSpPr>
        <p:spPr>
          <a:xfrm>
            <a:off x="11083376" y="3962997"/>
            <a:ext cx="342139" cy="61274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92" name="TextBox 91"/>
          <p:cNvSpPr txBox="1"/>
          <p:nvPr/>
        </p:nvSpPr>
        <p:spPr>
          <a:xfrm>
            <a:off x="6739219" y="536228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23218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52"/>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4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50" grpId="2" animBg="1"/>
      <p:bldP spid="50" grpId="3" animBg="1"/>
      <p:bldP spid="92" grpId="0" animBg="1"/>
      <p:bldP spid="9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smtClean="0"/>
              <a:t>Tree - Definition</a:t>
            </a:r>
            <a:endParaRPr lang="en-US" dirty="0"/>
          </a:p>
        </p:txBody>
      </p:sp>
      <p:sp>
        <p:nvSpPr>
          <p:cNvPr id="3" name="Content Placeholder 2"/>
          <p:cNvSpPr>
            <a:spLocks noGrp="1"/>
          </p:cNvSpPr>
          <p:nvPr>
            <p:ph idx="1"/>
          </p:nvPr>
        </p:nvSpPr>
        <p:spPr>
          <a:xfrm>
            <a:off x="88900" y="98426"/>
            <a:ext cx="5705945" cy="6137274"/>
          </a:xfrm>
        </p:spPr>
        <p:txBody>
          <a:bodyPr>
            <a:normAutofit fontScale="92500" lnSpcReduction="10000"/>
          </a:bodyPr>
          <a:lstStyle/>
          <a:p>
            <a:r>
              <a:rPr lang="en-US" altLang="ja-JP" b="1" dirty="0" smtClean="0">
                <a:solidFill>
                  <a:srgbClr val="00B0F0"/>
                </a:solidFill>
              </a:rPr>
              <a:t>Nodes</a:t>
            </a:r>
          </a:p>
          <a:p>
            <a:r>
              <a:rPr lang="en-US" altLang="ja-JP" b="1" dirty="0" smtClean="0">
                <a:solidFill>
                  <a:schemeClr val="accent2">
                    <a:lumMod val="75000"/>
                  </a:schemeClr>
                </a:solidFill>
              </a:rPr>
              <a:t>Parent Nodes</a:t>
            </a:r>
            <a:r>
              <a:rPr lang="en-US" altLang="ja-JP" dirty="0" smtClean="0"/>
              <a:t> &amp; </a:t>
            </a:r>
            <a:r>
              <a:rPr lang="en-US" altLang="ja-JP" b="1" dirty="0" smtClean="0">
                <a:solidFill>
                  <a:srgbClr val="00B050"/>
                </a:solidFill>
              </a:rPr>
              <a:t>Child Nodes</a:t>
            </a:r>
          </a:p>
          <a:p>
            <a:r>
              <a:rPr lang="en-US" altLang="ja-JP" b="1" dirty="0" smtClean="0">
                <a:solidFill>
                  <a:srgbClr val="0000B0"/>
                </a:solidFill>
              </a:rPr>
              <a:t>Leaf Nodes</a:t>
            </a:r>
            <a:r>
              <a:rPr lang="en-US" altLang="ja-JP" dirty="0" smtClean="0"/>
              <a:t>: nodes with no child</a:t>
            </a:r>
          </a:p>
          <a:p>
            <a:r>
              <a:rPr lang="en-US" altLang="ja-JP" b="1" dirty="0" smtClean="0">
                <a:solidFill>
                  <a:srgbClr val="FF0000"/>
                </a:solidFill>
              </a:rPr>
              <a:t>Root Node</a:t>
            </a:r>
            <a:r>
              <a:rPr lang="en-US" altLang="ja-JP" dirty="0" smtClean="0"/>
              <a:t>: node with no parent</a:t>
            </a:r>
          </a:p>
          <a:p>
            <a:r>
              <a:rPr lang="en-US" altLang="ja-JP" b="1" dirty="0" smtClean="0">
                <a:solidFill>
                  <a:srgbClr val="FFC000"/>
                </a:solidFill>
              </a:rPr>
              <a:t>Sub Tree</a:t>
            </a:r>
            <a:r>
              <a:rPr lang="en-US" altLang="ja-JP" dirty="0" smtClean="0"/>
              <a:t>: the tree rooted by a child</a:t>
            </a:r>
          </a:p>
          <a:p>
            <a:r>
              <a:rPr lang="en-US" altLang="ja-JP" b="1" dirty="0" smtClean="0">
                <a:solidFill>
                  <a:srgbClr val="7030A0"/>
                </a:solidFill>
              </a:rPr>
              <a:t>Level</a:t>
            </a:r>
            <a:r>
              <a:rPr lang="en-US" altLang="ja-JP" dirty="0" smtClean="0"/>
              <a:t> of  a tree:  </a:t>
            </a:r>
          </a:p>
          <a:p>
            <a:pPr lvl="1"/>
            <a:r>
              <a:rPr lang="en-US" altLang="ja-JP" dirty="0" smtClean="0"/>
              <a:t>Root at level 0;</a:t>
            </a:r>
          </a:p>
          <a:p>
            <a:pPr lvl="1"/>
            <a:r>
              <a:rPr lang="en-US" altLang="ja-JP" dirty="0" smtClean="0"/>
              <a:t>Each children have the level one more than its parent.</a:t>
            </a:r>
          </a:p>
          <a:p>
            <a:r>
              <a:rPr lang="en-US" altLang="ja-JP" b="1" dirty="0" smtClean="0">
                <a:solidFill>
                  <a:srgbClr val="0070C0"/>
                </a:solidFill>
              </a:rPr>
              <a:t>Height/depth</a:t>
            </a:r>
            <a:r>
              <a:rPr lang="en-US" altLang="ja-JP" dirty="0" smtClean="0"/>
              <a:t> of the tree: Total number of Levels</a:t>
            </a:r>
          </a:p>
          <a:p>
            <a:pPr algn="l"/>
            <a:r>
              <a:rPr lang="en-US" altLang="ja-JP" b="1" dirty="0" smtClean="0">
                <a:solidFill>
                  <a:srgbClr val="0070C0"/>
                </a:solidFill>
              </a:rPr>
              <a:t>Height of a node</a:t>
            </a:r>
            <a:r>
              <a:rPr lang="en-US" altLang="ja-JP" dirty="0" smtClean="0"/>
              <a:t>: Total number of levels from bottom </a:t>
            </a:r>
            <a:br>
              <a:rPr lang="en-US" altLang="ja-JP" dirty="0" smtClean="0"/>
            </a:br>
            <a:r>
              <a:rPr lang="en-US" altLang="ja-JP" dirty="0" smtClean="0"/>
              <a:t>[Tree height – node level].</a:t>
            </a:r>
            <a:endParaRPr lang="en-US" altLang="ja-JP"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6</a:t>
            </a:fld>
            <a:endParaRPr lang="en-US" dirty="0"/>
          </a:p>
        </p:txBody>
      </p:sp>
      <p:sp>
        <p:nvSpPr>
          <p:cNvPr id="8" name="Oval 7"/>
          <p:cNvSpPr/>
          <p:nvPr/>
        </p:nvSpPr>
        <p:spPr>
          <a:xfrm>
            <a:off x="8789894" y="1568638"/>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9" name="Oval 8"/>
          <p:cNvSpPr/>
          <p:nvPr/>
        </p:nvSpPr>
        <p:spPr>
          <a:xfrm>
            <a:off x="7373470" y="249219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Oval 9"/>
          <p:cNvSpPr/>
          <p:nvPr/>
        </p:nvSpPr>
        <p:spPr>
          <a:xfrm>
            <a:off x="8789894" y="252954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11" name="Oval 10"/>
          <p:cNvSpPr/>
          <p:nvPr/>
        </p:nvSpPr>
        <p:spPr>
          <a:xfrm>
            <a:off x="10573868" y="25073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2" name="Oval 11"/>
          <p:cNvSpPr/>
          <p:nvPr/>
        </p:nvSpPr>
        <p:spPr>
          <a:xfrm>
            <a:off x="6624918" y="34962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3" name="Oval 12"/>
          <p:cNvSpPr/>
          <p:nvPr/>
        </p:nvSpPr>
        <p:spPr>
          <a:xfrm>
            <a:off x="7848599" y="349623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4" name="Oval 13"/>
          <p:cNvSpPr/>
          <p:nvPr/>
        </p:nvSpPr>
        <p:spPr>
          <a:xfrm>
            <a:off x="11443445" y="3496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5" name="Oval 14"/>
          <p:cNvSpPr/>
          <p:nvPr/>
        </p:nvSpPr>
        <p:spPr>
          <a:xfrm>
            <a:off x="10578353" y="3496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6" name="Oval 15"/>
          <p:cNvSpPr/>
          <p:nvPr/>
        </p:nvSpPr>
        <p:spPr>
          <a:xfrm>
            <a:off x="9713261" y="349035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7" name="Oval 16"/>
          <p:cNvSpPr/>
          <p:nvPr/>
        </p:nvSpPr>
        <p:spPr>
          <a:xfrm>
            <a:off x="8798859" y="3496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8" name="Oval 17"/>
          <p:cNvSpPr/>
          <p:nvPr/>
        </p:nvSpPr>
        <p:spPr>
          <a:xfrm>
            <a:off x="6629400" y="457574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9" name="Oval 18"/>
          <p:cNvSpPr/>
          <p:nvPr/>
        </p:nvSpPr>
        <p:spPr>
          <a:xfrm>
            <a:off x="9363635" y="457835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20" name="Oval 19"/>
          <p:cNvSpPr/>
          <p:nvPr/>
        </p:nvSpPr>
        <p:spPr>
          <a:xfrm>
            <a:off x="8301313" y="457835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21" name="Oval 20"/>
          <p:cNvSpPr/>
          <p:nvPr/>
        </p:nvSpPr>
        <p:spPr>
          <a:xfrm>
            <a:off x="11129679" y="45757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2" name="Oval 21"/>
          <p:cNvSpPr/>
          <p:nvPr/>
        </p:nvSpPr>
        <p:spPr>
          <a:xfrm>
            <a:off x="10148035" y="457835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4" name="Straight Arrow Connector 23"/>
          <p:cNvCxnSpPr>
            <a:stCxn id="8" idx="3"/>
            <a:endCxn id="9" idx="0"/>
          </p:cNvCxnSpPr>
          <p:nvPr/>
        </p:nvCxnSpPr>
        <p:spPr>
          <a:xfrm flipH="1">
            <a:off x="7669306" y="2035401"/>
            <a:ext cx="1207236" cy="45678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0" idx="0"/>
          </p:cNvCxnSpPr>
          <p:nvPr/>
        </p:nvCxnSpPr>
        <p:spPr>
          <a:xfrm>
            <a:off x="9085730" y="2115485"/>
            <a:ext cx="0" cy="41405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4"/>
            <a:endCxn id="17" idx="0"/>
          </p:cNvCxnSpPr>
          <p:nvPr/>
        </p:nvCxnSpPr>
        <p:spPr>
          <a:xfrm>
            <a:off x="9085730" y="3076389"/>
            <a:ext cx="8965" cy="41984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8" idx="5"/>
            <a:endCxn id="11" idx="0"/>
          </p:cNvCxnSpPr>
          <p:nvPr/>
        </p:nvCxnSpPr>
        <p:spPr>
          <a:xfrm>
            <a:off x="9294917" y="2035401"/>
            <a:ext cx="1574787" cy="47191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3"/>
            <a:endCxn id="12" idx="0"/>
          </p:cNvCxnSpPr>
          <p:nvPr/>
        </p:nvCxnSpPr>
        <p:spPr>
          <a:xfrm flipH="1">
            <a:off x="6920754" y="2958953"/>
            <a:ext cx="539364" cy="5372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9" idx="5"/>
            <a:endCxn id="13" idx="0"/>
          </p:cNvCxnSpPr>
          <p:nvPr/>
        </p:nvCxnSpPr>
        <p:spPr>
          <a:xfrm>
            <a:off x="7878493" y="2958953"/>
            <a:ext cx="265942" cy="537282"/>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7" idx="3"/>
            <a:endCxn id="20" idx="0"/>
          </p:cNvCxnSpPr>
          <p:nvPr/>
        </p:nvCxnSpPr>
        <p:spPr>
          <a:xfrm flipH="1">
            <a:off x="8597149" y="3962997"/>
            <a:ext cx="288358" cy="61535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17" idx="5"/>
            <a:endCxn id="19" idx="0"/>
          </p:cNvCxnSpPr>
          <p:nvPr/>
        </p:nvCxnSpPr>
        <p:spPr>
          <a:xfrm>
            <a:off x="9303882" y="3962997"/>
            <a:ext cx="355589" cy="61535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2" idx="4"/>
            <a:endCxn id="18" idx="0"/>
          </p:cNvCxnSpPr>
          <p:nvPr/>
        </p:nvCxnSpPr>
        <p:spPr>
          <a:xfrm>
            <a:off x="6920754" y="4043083"/>
            <a:ext cx="4482" cy="53265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1" idx="3"/>
            <a:endCxn id="16" idx="0"/>
          </p:cNvCxnSpPr>
          <p:nvPr/>
        </p:nvCxnSpPr>
        <p:spPr>
          <a:xfrm flipH="1">
            <a:off x="10009097" y="2974081"/>
            <a:ext cx="651419" cy="516270"/>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4"/>
            <a:endCxn id="15" idx="0"/>
          </p:cNvCxnSpPr>
          <p:nvPr/>
        </p:nvCxnSpPr>
        <p:spPr>
          <a:xfrm>
            <a:off x="10869704" y="3054165"/>
            <a:ext cx="4485" cy="44206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1" idx="5"/>
            <a:endCxn id="14" idx="0"/>
          </p:cNvCxnSpPr>
          <p:nvPr/>
        </p:nvCxnSpPr>
        <p:spPr>
          <a:xfrm>
            <a:off x="11078891" y="2974081"/>
            <a:ext cx="660390" cy="52215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5" idx="3"/>
            <a:endCxn id="22" idx="0"/>
          </p:cNvCxnSpPr>
          <p:nvPr/>
        </p:nvCxnSpPr>
        <p:spPr>
          <a:xfrm flipH="1">
            <a:off x="10443871" y="3962997"/>
            <a:ext cx="221130" cy="61535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5" idx="5"/>
            <a:endCxn id="21" idx="0"/>
          </p:cNvCxnSpPr>
          <p:nvPr/>
        </p:nvCxnSpPr>
        <p:spPr>
          <a:xfrm>
            <a:off x="11083376" y="3962997"/>
            <a:ext cx="342139" cy="612744"/>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7" name="Freeform 6"/>
          <p:cNvSpPr/>
          <p:nvPr/>
        </p:nvSpPr>
        <p:spPr>
          <a:xfrm>
            <a:off x="6175298" y="2116476"/>
            <a:ext cx="2516639" cy="3411021"/>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reeform 24"/>
          <p:cNvSpPr/>
          <p:nvPr/>
        </p:nvSpPr>
        <p:spPr>
          <a:xfrm>
            <a:off x="8229600" y="2342508"/>
            <a:ext cx="1839353" cy="3082908"/>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Freeform 26"/>
          <p:cNvSpPr/>
          <p:nvPr/>
        </p:nvSpPr>
        <p:spPr>
          <a:xfrm>
            <a:off x="9596063" y="2321822"/>
            <a:ext cx="2558265" cy="3113207"/>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Freeform 28"/>
          <p:cNvSpPr/>
          <p:nvPr/>
        </p:nvSpPr>
        <p:spPr>
          <a:xfrm>
            <a:off x="6349429" y="3256691"/>
            <a:ext cx="1140432" cy="2198887"/>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Freeform 30"/>
          <p:cNvSpPr/>
          <p:nvPr/>
        </p:nvSpPr>
        <p:spPr>
          <a:xfrm>
            <a:off x="7746715" y="3154166"/>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Freeform 32"/>
          <p:cNvSpPr/>
          <p:nvPr/>
        </p:nvSpPr>
        <p:spPr>
          <a:xfrm>
            <a:off x="8218867" y="3318553"/>
            <a:ext cx="1880992" cy="2198669"/>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Freeform 34"/>
          <p:cNvSpPr/>
          <p:nvPr/>
        </p:nvSpPr>
        <p:spPr>
          <a:xfrm>
            <a:off x="9626885" y="3195263"/>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10089222" y="3369924"/>
            <a:ext cx="1832917" cy="218603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11352944" y="3256908"/>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TextBox 40"/>
          <p:cNvSpPr txBox="1"/>
          <p:nvPr/>
        </p:nvSpPr>
        <p:spPr>
          <a:xfrm>
            <a:off x="5854356" y="998188"/>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56" name="TextBox 55"/>
          <p:cNvSpPr txBox="1"/>
          <p:nvPr/>
        </p:nvSpPr>
        <p:spPr>
          <a:xfrm>
            <a:off x="5794845" y="1656949"/>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57" name="TextBox 56"/>
          <p:cNvSpPr txBox="1"/>
          <p:nvPr/>
        </p:nvSpPr>
        <p:spPr>
          <a:xfrm>
            <a:off x="5779459" y="2619704"/>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58" name="TextBox 57"/>
          <p:cNvSpPr txBox="1"/>
          <p:nvPr/>
        </p:nvSpPr>
        <p:spPr>
          <a:xfrm>
            <a:off x="5779459" y="3579108"/>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61" name="TextBox 60"/>
          <p:cNvSpPr txBox="1"/>
          <p:nvPr/>
        </p:nvSpPr>
        <p:spPr>
          <a:xfrm>
            <a:off x="5790017" y="4664497"/>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5" name="Straight Arrow Connector 44"/>
          <p:cNvCxnSpPr>
            <a:endCxn id="8" idx="2"/>
          </p:cNvCxnSpPr>
          <p:nvPr/>
        </p:nvCxnSpPr>
        <p:spPr>
          <a:xfrm>
            <a:off x="6384682" y="1819992"/>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flipV="1">
            <a:off x="6349429" y="2795807"/>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6239637" y="3763774"/>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6239637" y="4865255"/>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71" name="TextBox 70"/>
          <p:cNvSpPr txBox="1"/>
          <p:nvPr/>
        </p:nvSpPr>
        <p:spPr>
          <a:xfrm>
            <a:off x="5779459" y="5555958"/>
            <a:ext cx="6204325" cy="400110"/>
          </a:xfrm>
          <a:prstGeom prst="rect">
            <a:avLst/>
          </a:prstGeom>
          <a:no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75" name="TextBox 74"/>
          <p:cNvSpPr txBox="1"/>
          <p:nvPr/>
        </p:nvSpPr>
        <p:spPr>
          <a:xfrm>
            <a:off x="5919134" y="5174783"/>
            <a:ext cx="5506382" cy="1323439"/>
          </a:xfrm>
          <a:prstGeom prst="rect">
            <a:avLst/>
          </a:prstGeom>
          <a:noFill/>
        </p:spPr>
        <p:txBody>
          <a:bodyPr wrap="square" rtlCol="0">
            <a:spAutoFit/>
          </a:bodyPr>
          <a:lstStyle/>
          <a:p>
            <a:pPr algn="ctr"/>
            <a:r>
              <a:rPr lang="en-US" sz="2000" b="1" dirty="0" smtClean="0">
                <a:solidFill>
                  <a:srgbClr val="0070C0"/>
                </a:solidFill>
              </a:rPr>
              <a:t>Height of root A is 4;</a:t>
            </a:r>
          </a:p>
          <a:p>
            <a:pPr algn="ctr"/>
            <a:r>
              <a:rPr lang="en-US" sz="2000" b="1" dirty="0" smtClean="0">
                <a:solidFill>
                  <a:srgbClr val="0070C0"/>
                </a:solidFill>
              </a:rPr>
              <a:t>Height of nodes B, C, D is 3;</a:t>
            </a:r>
          </a:p>
          <a:p>
            <a:pPr algn="ctr"/>
            <a:r>
              <a:rPr lang="en-US" sz="2000" b="1" dirty="0" smtClean="0">
                <a:solidFill>
                  <a:srgbClr val="0070C0"/>
                </a:solidFill>
              </a:rPr>
              <a:t>Height of E, F, G, H, I, J is 2;</a:t>
            </a:r>
          </a:p>
          <a:p>
            <a:pPr algn="ctr"/>
            <a:r>
              <a:rPr lang="en-US" sz="2000" b="1" dirty="0" smtClean="0">
                <a:solidFill>
                  <a:srgbClr val="0070C0"/>
                </a:solidFill>
              </a:rPr>
              <a:t>Height of nodes K, L , M, N, O is 1.</a:t>
            </a:r>
            <a:endParaRPr lang="en-US" sz="2000" b="1" dirty="0">
              <a:solidFill>
                <a:srgbClr val="0070C0"/>
              </a:solidFill>
            </a:endParaRPr>
          </a:p>
        </p:txBody>
      </p:sp>
      <p:sp>
        <p:nvSpPr>
          <p:cNvPr id="74" name="Freeform 73"/>
          <p:cNvSpPr/>
          <p:nvPr/>
        </p:nvSpPr>
        <p:spPr>
          <a:xfrm>
            <a:off x="6497190" y="4387065"/>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Freeform 75"/>
          <p:cNvSpPr/>
          <p:nvPr/>
        </p:nvSpPr>
        <p:spPr>
          <a:xfrm>
            <a:off x="7791007" y="4486819"/>
            <a:ext cx="1590558" cy="814645"/>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Freeform 77"/>
          <p:cNvSpPr/>
          <p:nvPr/>
        </p:nvSpPr>
        <p:spPr>
          <a:xfrm>
            <a:off x="9190911" y="4404682"/>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Freeform 78"/>
          <p:cNvSpPr/>
          <p:nvPr/>
        </p:nvSpPr>
        <p:spPr>
          <a:xfrm>
            <a:off x="10074637" y="4335694"/>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Freeform 79"/>
          <p:cNvSpPr/>
          <p:nvPr/>
        </p:nvSpPr>
        <p:spPr>
          <a:xfrm>
            <a:off x="11017455" y="4376791"/>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836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8"/>
                                        </p:tgtEl>
                                        <p:attrNameLst>
                                          <p:attrName>fillcolor</p:attrName>
                                        </p:attrNameLst>
                                      </p:cBhvr>
                                      <p:to>
                                        <p:clrVal>
                                          <a:srgbClr val="00B0F0"/>
                                        </p:clrVal>
                                      </p:to>
                                    </p:set>
                                    <p:set>
                                      <p:cBhvr>
                                        <p:cTn id="11" dur="indefinite"/>
                                        <p:tgtEl>
                                          <p:spTgt spid="8"/>
                                        </p:tgtEl>
                                        <p:attrNameLst>
                                          <p:attrName>fill.type</p:attrName>
                                        </p:attrNameLst>
                                      </p:cBhvr>
                                      <p:to>
                                        <p:strVal val="solid"/>
                                      </p:to>
                                    </p:set>
                                    <p:set>
                                      <p:cBhvr>
                                        <p:cTn id="12" dur="indefinite"/>
                                        <p:tgtEl>
                                          <p:spTgt spid="8"/>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9"/>
                                        </p:tgtEl>
                                        <p:attrNameLst>
                                          <p:attrName>fillcolor</p:attrName>
                                        </p:attrNameLst>
                                      </p:cBhvr>
                                      <p:to>
                                        <p:clrVal>
                                          <a:srgbClr val="00B0F0"/>
                                        </p:clrVal>
                                      </p:to>
                                    </p:set>
                                    <p:set>
                                      <p:cBhvr>
                                        <p:cTn id="15" dur="indefinite"/>
                                        <p:tgtEl>
                                          <p:spTgt spid="9"/>
                                        </p:tgtEl>
                                        <p:attrNameLst>
                                          <p:attrName>fill.type</p:attrName>
                                        </p:attrNameLst>
                                      </p:cBhvr>
                                      <p:to>
                                        <p:strVal val="solid"/>
                                      </p:to>
                                    </p:set>
                                    <p:set>
                                      <p:cBhvr>
                                        <p:cTn id="16" dur="indefinite"/>
                                        <p:tgtEl>
                                          <p:spTgt spid="9"/>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rgbClr val="00B0F0"/>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1"/>
                                        </p:tgtEl>
                                        <p:attrNameLst>
                                          <p:attrName>fillcolor</p:attrName>
                                        </p:attrNameLst>
                                      </p:cBhvr>
                                      <p:to>
                                        <p:clrVal>
                                          <a:srgbClr val="00B0F0"/>
                                        </p:clrVal>
                                      </p:to>
                                    </p:set>
                                    <p:set>
                                      <p:cBhvr>
                                        <p:cTn id="23" dur="indefinite"/>
                                        <p:tgtEl>
                                          <p:spTgt spid="11"/>
                                        </p:tgtEl>
                                        <p:attrNameLst>
                                          <p:attrName>fill.type</p:attrName>
                                        </p:attrNameLst>
                                      </p:cBhvr>
                                      <p:to>
                                        <p:strVal val="solid"/>
                                      </p:to>
                                    </p:set>
                                    <p:set>
                                      <p:cBhvr>
                                        <p:cTn id="24" dur="indefinite"/>
                                        <p:tgtEl>
                                          <p:spTgt spid="11"/>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4"/>
                                        </p:tgtEl>
                                        <p:attrNameLst>
                                          <p:attrName>fillcolor</p:attrName>
                                        </p:attrNameLst>
                                      </p:cBhvr>
                                      <p:to>
                                        <p:clrVal>
                                          <a:srgbClr val="00B0F0"/>
                                        </p:clrVal>
                                      </p:to>
                                    </p:set>
                                    <p:set>
                                      <p:cBhvr>
                                        <p:cTn id="27" dur="indefinite"/>
                                        <p:tgtEl>
                                          <p:spTgt spid="14"/>
                                        </p:tgtEl>
                                        <p:attrNameLst>
                                          <p:attrName>fill.type</p:attrName>
                                        </p:attrNameLst>
                                      </p:cBhvr>
                                      <p:to>
                                        <p:strVal val="solid"/>
                                      </p:to>
                                    </p:set>
                                    <p:set>
                                      <p:cBhvr>
                                        <p:cTn id="28" dur="indefinite"/>
                                        <p:tgtEl>
                                          <p:spTgt spid="14"/>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5"/>
                                        </p:tgtEl>
                                        <p:attrNameLst>
                                          <p:attrName>fillcolor</p:attrName>
                                        </p:attrNameLst>
                                      </p:cBhvr>
                                      <p:to>
                                        <p:clrVal>
                                          <a:srgbClr val="00B0F0"/>
                                        </p:clrVal>
                                      </p:to>
                                    </p:set>
                                    <p:set>
                                      <p:cBhvr>
                                        <p:cTn id="31" dur="indefinite"/>
                                        <p:tgtEl>
                                          <p:spTgt spid="15"/>
                                        </p:tgtEl>
                                        <p:attrNameLst>
                                          <p:attrName>fill.type</p:attrName>
                                        </p:attrNameLst>
                                      </p:cBhvr>
                                      <p:to>
                                        <p:strVal val="solid"/>
                                      </p:to>
                                    </p:set>
                                    <p:set>
                                      <p:cBhvr>
                                        <p:cTn id="32" dur="indefinite"/>
                                        <p:tgtEl>
                                          <p:spTgt spid="15"/>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6"/>
                                        </p:tgtEl>
                                        <p:attrNameLst>
                                          <p:attrName>fillcolor</p:attrName>
                                        </p:attrNameLst>
                                      </p:cBhvr>
                                      <p:to>
                                        <p:clrVal>
                                          <a:srgbClr val="00B0F0"/>
                                        </p:clrVal>
                                      </p:to>
                                    </p:set>
                                    <p:set>
                                      <p:cBhvr>
                                        <p:cTn id="35" dur="indefinite"/>
                                        <p:tgtEl>
                                          <p:spTgt spid="16"/>
                                        </p:tgtEl>
                                        <p:attrNameLst>
                                          <p:attrName>fill.type</p:attrName>
                                        </p:attrNameLst>
                                      </p:cBhvr>
                                      <p:to>
                                        <p:strVal val="solid"/>
                                      </p:to>
                                    </p:set>
                                    <p:set>
                                      <p:cBhvr>
                                        <p:cTn id="36" dur="indefinite"/>
                                        <p:tgtEl>
                                          <p:spTgt spid="16"/>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7"/>
                                        </p:tgtEl>
                                        <p:attrNameLst>
                                          <p:attrName>fillcolor</p:attrName>
                                        </p:attrNameLst>
                                      </p:cBhvr>
                                      <p:to>
                                        <p:clrVal>
                                          <a:srgbClr val="00B0F0"/>
                                        </p:clrVal>
                                      </p:to>
                                    </p:set>
                                    <p:set>
                                      <p:cBhvr>
                                        <p:cTn id="39" dur="indefinite"/>
                                        <p:tgtEl>
                                          <p:spTgt spid="17"/>
                                        </p:tgtEl>
                                        <p:attrNameLst>
                                          <p:attrName>fill.type</p:attrName>
                                        </p:attrNameLst>
                                      </p:cBhvr>
                                      <p:to>
                                        <p:strVal val="solid"/>
                                      </p:to>
                                    </p:set>
                                    <p:set>
                                      <p:cBhvr>
                                        <p:cTn id="40" dur="indefinite"/>
                                        <p:tgtEl>
                                          <p:spTgt spid="17"/>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3"/>
                                        </p:tgtEl>
                                        <p:attrNameLst>
                                          <p:attrName>fillcolor</p:attrName>
                                        </p:attrNameLst>
                                      </p:cBhvr>
                                      <p:to>
                                        <p:clrVal>
                                          <a:srgbClr val="00B0F0"/>
                                        </p:clrVal>
                                      </p:to>
                                    </p:set>
                                    <p:set>
                                      <p:cBhvr>
                                        <p:cTn id="43" dur="indefinite"/>
                                        <p:tgtEl>
                                          <p:spTgt spid="13"/>
                                        </p:tgtEl>
                                        <p:attrNameLst>
                                          <p:attrName>fill.type</p:attrName>
                                        </p:attrNameLst>
                                      </p:cBhvr>
                                      <p:to>
                                        <p:strVal val="solid"/>
                                      </p:to>
                                    </p:set>
                                    <p:set>
                                      <p:cBhvr>
                                        <p:cTn id="44" dur="indefinite"/>
                                        <p:tgtEl>
                                          <p:spTgt spid="13"/>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2"/>
                                        </p:tgtEl>
                                        <p:attrNameLst>
                                          <p:attrName>fillcolor</p:attrName>
                                        </p:attrNameLst>
                                      </p:cBhvr>
                                      <p:to>
                                        <p:clrVal>
                                          <a:srgbClr val="00B0F0"/>
                                        </p:clrVal>
                                      </p:to>
                                    </p:set>
                                    <p:set>
                                      <p:cBhvr>
                                        <p:cTn id="47" dur="indefinite"/>
                                        <p:tgtEl>
                                          <p:spTgt spid="12"/>
                                        </p:tgtEl>
                                        <p:attrNameLst>
                                          <p:attrName>fill.type</p:attrName>
                                        </p:attrNameLst>
                                      </p:cBhvr>
                                      <p:to>
                                        <p:strVal val="solid"/>
                                      </p:to>
                                    </p:set>
                                    <p:set>
                                      <p:cBhvr>
                                        <p:cTn id="48" dur="indefinite"/>
                                        <p:tgtEl>
                                          <p:spTgt spid="12"/>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20"/>
                                        </p:tgtEl>
                                        <p:attrNameLst>
                                          <p:attrName>fillcolor</p:attrName>
                                        </p:attrNameLst>
                                      </p:cBhvr>
                                      <p:to>
                                        <p:clrVal>
                                          <a:srgbClr val="00B0F0"/>
                                        </p:clrVal>
                                      </p:to>
                                    </p:set>
                                    <p:set>
                                      <p:cBhvr>
                                        <p:cTn id="55" dur="indefinite"/>
                                        <p:tgtEl>
                                          <p:spTgt spid="20"/>
                                        </p:tgtEl>
                                        <p:attrNameLst>
                                          <p:attrName>fill.type</p:attrName>
                                        </p:attrNameLst>
                                      </p:cBhvr>
                                      <p:to>
                                        <p:strVal val="solid"/>
                                      </p:to>
                                    </p:set>
                                    <p:set>
                                      <p:cBhvr>
                                        <p:cTn id="56" dur="indefinite"/>
                                        <p:tgtEl>
                                          <p:spTgt spid="20"/>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19"/>
                                        </p:tgtEl>
                                        <p:attrNameLst>
                                          <p:attrName>fillcolor</p:attrName>
                                        </p:attrNameLst>
                                      </p:cBhvr>
                                      <p:to>
                                        <p:clrVal>
                                          <a:srgbClr val="00B0F0"/>
                                        </p:clrVal>
                                      </p:to>
                                    </p:set>
                                    <p:set>
                                      <p:cBhvr>
                                        <p:cTn id="59" dur="indefinite"/>
                                        <p:tgtEl>
                                          <p:spTgt spid="19"/>
                                        </p:tgtEl>
                                        <p:attrNameLst>
                                          <p:attrName>fill.type</p:attrName>
                                        </p:attrNameLst>
                                      </p:cBhvr>
                                      <p:to>
                                        <p:strVal val="solid"/>
                                      </p:to>
                                    </p:set>
                                    <p:set>
                                      <p:cBhvr>
                                        <p:cTn id="60" dur="indefinite"/>
                                        <p:tgtEl>
                                          <p:spTgt spid="19"/>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22"/>
                                        </p:tgtEl>
                                        <p:attrNameLst>
                                          <p:attrName>fillcolor</p:attrName>
                                        </p:attrNameLst>
                                      </p:cBhvr>
                                      <p:to>
                                        <p:clrVal>
                                          <a:srgbClr val="00B0F0"/>
                                        </p:clrVal>
                                      </p:to>
                                    </p:set>
                                    <p:set>
                                      <p:cBhvr>
                                        <p:cTn id="63" dur="indefinite"/>
                                        <p:tgtEl>
                                          <p:spTgt spid="22"/>
                                        </p:tgtEl>
                                        <p:attrNameLst>
                                          <p:attrName>fill.type</p:attrName>
                                        </p:attrNameLst>
                                      </p:cBhvr>
                                      <p:to>
                                        <p:strVal val="solid"/>
                                      </p:to>
                                    </p:set>
                                    <p:set>
                                      <p:cBhvr>
                                        <p:cTn id="64" dur="indefinite"/>
                                        <p:tgtEl>
                                          <p:spTgt spid="22"/>
                                        </p:tgtEl>
                                        <p:attrNameLst>
                                          <p:attrName>fill.on</p:attrName>
                                        </p:attrNameLst>
                                      </p:cBhvr>
                                      <p:to>
                                        <p:strVal val="true"/>
                                      </p:to>
                                    </p:set>
                                  </p:childTnLst>
                                </p:cTn>
                              </p:par>
                              <p:par>
                                <p:cTn id="65" presetID="1" presetClass="emph" presetSubtype="1" nodeType="withEffect">
                                  <p:stCondLst>
                                    <p:cond delay="0"/>
                                  </p:stCondLst>
                                  <p:childTnLst>
                                    <p:set>
                                      <p:cBhvr>
                                        <p:cTn id="66" dur="indefinite"/>
                                        <p:tgtEl>
                                          <p:spTgt spid="21"/>
                                        </p:tgtEl>
                                        <p:attrNameLst>
                                          <p:attrName>fillcolor</p:attrName>
                                        </p:attrNameLst>
                                      </p:cBhvr>
                                      <p:to>
                                        <p:clrVal>
                                          <a:srgbClr val="00B0F0"/>
                                        </p:clrVal>
                                      </p:to>
                                    </p:set>
                                    <p:set>
                                      <p:cBhvr>
                                        <p:cTn id="67" dur="indefinite"/>
                                        <p:tgtEl>
                                          <p:spTgt spid="21"/>
                                        </p:tgtEl>
                                        <p:attrNameLst>
                                          <p:attrName>fill.type</p:attrName>
                                        </p:attrNameLst>
                                      </p:cBhvr>
                                      <p:to>
                                        <p:strVal val="solid"/>
                                      </p:to>
                                    </p:set>
                                    <p:set>
                                      <p:cBhvr>
                                        <p:cTn id="68" dur="indefinite"/>
                                        <p:tgtEl>
                                          <p:spTgt spid="2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1" nodeType="clickEffect">
                                  <p:stCondLst>
                                    <p:cond delay="0"/>
                                  </p:stCondLst>
                                  <p:childTnLst>
                                    <p:set>
                                      <p:cBhvr>
                                        <p:cTn id="76" dur="indefinite"/>
                                        <p:tgtEl>
                                          <p:spTgt spid="8"/>
                                        </p:tgtEl>
                                        <p:attrNameLst>
                                          <p:attrName>fillcolor</p:attrName>
                                        </p:attrNameLst>
                                      </p:cBhvr>
                                      <p:to>
                                        <p:clrVal>
                                          <a:srgbClr val="C55A11"/>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10"/>
                                        </p:tgtEl>
                                        <p:attrNameLst>
                                          <p:attrName>fillcolor</p:attrName>
                                        </p:attrNameLst>
                                      </p:cBhvr>
                                      <p:to>
                                        <p:clrVal>
                                          <a:srgbClr val="00B050"/>
                                        </p:clrVal>
                                      </p:to>
                                    </p:set>
                                    <p:set>
                                      <p:cBhvr>
                                        <p:cTn id="85" dur="indefinite"/>
                                        <p:tgtEl>
                                          <p:spTgt spid="10"/>
                                        </p:tgtEl>
                                        <p:attrNameLst>
                                          <p:attrName>fill.type</p:attrName>
                                        </p:attrNameLst>
                                      </p:cBhvr>
                                      <p:to>
                                        <p:strVal val="solid"/>
                                      </p:to>
                                    </p:set>
                                    <p:set>
                                      <p:cBhvr>
                                        <p:cTn id="86" dur="indefinite"/>
                                        <p:tgtEl>
                                          <p:spTgt spid="10"/>
                                        </p:tgtEl>
                                        <p:attrNameLst>
                                          <p:attrName>fill.on</p:attrName>
                                        </p:attrNameLst>
                                      </p:cBhvr>
                                      <p:to>
                                        <p:strVal val="true"/>
                                      </p:to>
                                    </p:set>
                                  </p:childTnLst>
                                </p:cTn>
                              </p:par>
                              <p:par>
                                <p:cTn id="87" presetID="1" presetClass="emph" presetSubtype="1" nodeType="withEffect">
                                  <p:stCondLst>
                                    <p:cond delay="0"/>
                                  </p:stCondLst>
                                  <p:childTnLst>
                                    <p:set>
                                      <p:cBhvr>
                                        <p:cTn id="88" dur="indefinite"/>
                                        <p:tgtEl>
                                          <p:spTgt spid="11"/>
                                        </p:tgtEl>
                                        <p:attrNameLst>
                                          <p:attrName>fillcolor</p:attrName>
                                        </p:attrNameLst>
                                      </p:cBhvr>
                                      <p:to>
                                        <p:clrVal>
                                          <a:srgbClr val="00B050"/>
                                        </p:clrVal>
                                      </p:to>
                                    </p:set>
                                    <p:set>
                                      <p:cBhvr>
                                        <p:cTn id="89" dur="indefinite"/>
                                        <p:tgtEl>
                                          <p:spTgt spid="11"/>
                                        </p:tgtEl>
                                        <p:attrNameLst>
                                          <p:attrName>fill.type</p:attrName>
                                        </p:attrNameLst>
                                      </p:cBhvr>
                                      <p:to>
                                        <p:strVal val="solid"/>
                                      </p:to>
                                    </p:set>
                                    <p:set>
                                      <p:cBhvr>
                                        <p:cTn id="90" dur="indefinite"/>
                                        <p:tgtEl>
                                          <p:spTgt spid="11"/>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9"/>
                                        </p:tgtEl>
                                        <p:attrNameLst>
                                          <p:attrName>fillcolor</p:attrName>
                                        </p:attrNameLst>
                                      </p:cBhvr>
                                      <p:to>
                                        <p:clrVal>
                                          <a:srgbClr val="C55A11"/>
                                        </p:clrVal>
                                      </p:to>
                                    </p:set>
                                    <p:set>
                                      <p:cBhvr>
                                        <p:cTn id="95" dur="indefinite"/>
                                        <p:tgtEl>
                                          <p:spTgt spid="9"/>
                                        </p:tgtEl>
                                        <p:attrNameLst>
                                          <p:attrName>fill.type</p:attrName>
                                        </p:attrNameLst>
                                      </p:cBhvr>
                                      <p:to>
                                        <p:strVal val="solid"/>
                                      </p:to>
                                    </p:set>
                                    <p:set>
                                      <p:cBhvr>
                                        <p:cTn id="96" dur="indefinite"/>
                                        <p:tgtEl>
                                          <p:spTgt spid="9"/>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12"/>
                                        </p:tgtEl>
                                        <p:attrNameLst>
                                          <p:attrName>fillcolor</p:attrName>
                                        </p:attrNameLst>
                                      </p:cBhvr>
                                      <p:to>
                                        <p:clrVal>
                                          <a:srgbClr val="00B050"/>
                                        </p:clrVal>
                                      </p:to>
                                    </p:set>
                                    <p:set>
                                      <p:cBhvr>
                                        <p:cTn id="99" dur="indefinite"/>
                                        <p:tgtEl>
                                          <p:spTgt spid="12"/>
                                        </p:tgtEl>
                                        <p:attrNameLst>
                                          <p:attrName>fill.type</p:attrName>
                                        </p:attrNameLst>
                                      </p:cBhvr>
                                      <p:to>
                                        <p:strVal val="solid"/>
                                      </p:to>
                                    </p:set>
                                    <p:set>
                                      <p:cBhvr>
                                        <p:cTn id="100" dur="indefinite"/>
                                        <p:tgtEl>
                                          <p:spTgt spid="12"/>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13"/>
                                        </p:tgtEl>
                                        <p:attrNameLst>
                                          <p:attrName>fillcolor</p:attrName>
                                        </p:attrNameLst>
                                      </p:cBhvr>
                                      <p:to>
                                        <p:clrVal>
                                          <a:srgbClr val="00B050"/>
                                        </p:clrVal>
                                      </p:to>
                                    </p:set>
                                    <p:set>
                                      <p:cBhvr>
                                        <p:cTn id="103" dur="indefinite"/>
                                        <p:tgtEl>
                                          <p:spTgt spid="13"/>
                                        </p:tgtEl>
                                        <p:attrNameLst>
                                          <p:attrName>fill.type</p:attrName>
                                        </p:attrNameLst>
                                      </p:cBhvr>
                                      <p:to>
                                        <p:strVal val="solid"/>
                                      </p:to>
                                    </p:set>
                                    <p:set>
                                      <p:cBhvr>
                                        <p:cTn id="104" dur="indefinite"/>
                                        <p:tgtEl>
                                          <p:spTgt spid="13"/>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10"/>
                                        </p:tgtEl>
                                        <p:attrNameLst>
                                          <p:attrName>fillcolor</p:attrName>
                                        </p:attrNameLst>
                                      </p:cBhvr>
                                      <p:to>
                                        <p:clrVal>
                                          <a:srgbClr val="C55A11"/>
                                        </p:clrVal>
                                      </p:to>
                                    </p:set>
                                    <p:set>
                                      <p:cBhvr>
                                        <p:cTn id="109" dur="indefinite"/>
                                        <p:tgtEl>
                                          <p:spTgt spid="10"/>
                                        </p:tgtEl>
                                        <p:attrNameLst>
                                          <p:attrName>fill.type</p:attrName>
                                        </p:attrNameLst>
                                      </p:cBhvr>
                                      <p:to>
                                        <p:strVal val="solid"/>
                                      </p:to>
                                    </p:set>
                                    <p:set>
                                      <p:cBhvr>
                                        <p:cTn id="110" dur="indefinite"/>
                                        <p:tgtEl>
                                          <p:spTgt spid="10"/>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17"/>
                                        </p:tgtEl>
                                        <p:attrNameLst>
                                          <p:attrName>fillcolor</p:attrName>
                                        </p:attrNameLst>
                                      </p:cBhvr>
                                      <p:to>
                                        <p:clrVal>
                                          <a:srgbClr val="00B050"/>
                                        </p:clrVal>
                                      </p:to>
                                    </p:set>
                                    <p:set>
                                      <p:cBhvr>
                                        <p:cTn id="113" dur="indefinite"/>
                                        <p:tgtEl>
                                          <p:spTgt spid="17"/>
                                        </p:tgtEl>
                                        <p:attrNameLst>
                                          <p:attrName>fill.type</p:attrName>
                                        </p:attrNameLst>
                                      </p:cBhvr>
                                      <p:to>
                                        <p:strVal val="solid"/>
                                      </p:to>
                                    </p:set>
                                    <p:set>
                                      <p:cBhvr>
                                        <p:cTn id="114" dur="indefinite"/>
                                        <p:tgtEl>
                                          <p:spTgt spid="1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1" nodeType="clickEffect">
                                  <p:stCondLst>
                                    <p:cond delay="0"/>
                                  </p:stCondLst>
                                  <p:childTnLst>
                                    <p:set>
                                      <p:cBhvr>
                                        <p:cTn id="118" dur="indefinite"/>
                                        <p:tgtEl>
                                          <p:spTgt spid="11"/>
                                        </p:tgtEl>
                                        <p:attrNameLst>
                                          <p:attrName>fillcolor</p:attrName>
                                        </p:attrNameLst>
                                      </p:cBhvr>
                                      <p:to>
                                        <p:clrVal>
                                          <a:srgbClr val="C55A11"/>
                                        </p:clrVal>
                                      </p:to>
                                    </p:set>
                                    <p:set>
                                      <p:cBhvr>
                                        <p:cTn id="119" dur="indefinite"/>
                                        <p:tgtEl>
                                          <p:spTgt spid="11"/>
                                        </p:tgtEl>
                                        <p:attrNameLst>
                                          <p:attrName>fill.type</p:attrName>
                                        </p:attrNameLst>
                                      </p:cBhvr>
                                      <p:to>
                                        <p:strVal val="solid"/>
                                      </p:to>
                                    </p:set>
                                    <p:set>
                                      <p:cBhvr>
                                        <p:cTn id="120" dur="indefinite"/>
                                        <p:tgtEl>
                                          <p:spTgt spid="11"/>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15"/>
                                        </p:tgtEl>
                                        <p:attrNameLst>
                                          <p:attrName>fillcolor</p:attrName>
                                        </p:attrNameLst>
                                      </p:cBhvr>
                                      <p:to>
                                        <p:clrVal>
                                          <a:srgbClr val="00B050"/>
                                        </p:clrVal>
                                      </p:to>
                                    </p:set>
                                    <p:set>
                                      <p:cBhvr>
                                        <p:cTn id="127" dur="indefinite"/>
                                        <p:tgtEl>
                                          <p:spTgt spid="15"/>
                                        </p:tgtEl>
                                        <p:attrNameLst>
                                          <p:attrName>fill.type</p:attrName>
                                        </p:attrNameLst>
                                      </p:cBhvr>
                                      <p:to>
                                        <p:strVal val="solid"/>
                                      </p:to>
                                    </p:set>
                                    <p:set>
                                      <p:cBhvr>
                                        <p:cTn id="128" dur="indefinite"/>
                                        <p:tgtEl>
                                          <p:spTgt spid="15"/>
                                        </p:tgtEl>
                                        <p:attrNameLst>
                                          <p:attrName>fill.on</p:attrName>
                                        </p:attrNameLst>
                                      </p:cBhvr>
                                      <p:to>
                                        <p:strVal val="true"/>
                                      </p:to>
                                    </p:set>
                                  </p:childTnLst>
                                </p:cTn>
                              </p:par>
                              <p:par>
                                <p:cTn id="129" presetID="1" presetClass="emph" presetSubtype="1" nodeType="withEffect">
                                  <p:stCondLst>
                                    <p:cond delay="0"/>
                                  </p:stCondLst>
                                  <p:childTnLst>
                                    <p:set>
                                      <p:cBhvr>
                                        <p:cTn id="130" dur="indefinite"/>
                                        <p:tgtEl>
                                          <p:spTgt spid="16"/>
                                        </p:tgtEl>
                                        <p:attrNameLst>
                                          <p:attrName>fillcolor</p:attrName>
                                        </p:attrNameLst>
                                      </p:cBhvr>
                                      <p:to>
                                        <p:clrVal>
                                          <a:srgbClr val="00B050"/>
                                        </p:clrVal>
                                      </p:to>
                                    </p:set>
                                    <p:set>
                                      <p:cBhvr>
                                        <p:cTn id="131" dur="indefinite"/>
                                        <p:tgtEl>
                                          <p:spTgt spid="16"/>
                                        </p:tgtEl>
                                        <p:attrNameLst>
                                          <p:attrName>fill.type</p:attrName>
                                        </p:attrNameLst>
                                      </p:cBhvr>
                                      <p:to>
                                        <p:strVal val="solid"/>
                                      </p:to>
                                    </p:set>
                                    <p:set>
                                      <p:cBhvr>
                                        <p:cTn id="132" dur="indefinite"/>
                                        <p:tgtEl>
                                          <p:spTgt spid="16"/>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12"/>
                                        </p:tgtEl>
                                        <p:attrNameLst>
                                          <p:attrName>fillcolor</p:attrName>
                                        </p:attrNameLst>
                                      </p:cBhvr>
                                      <p:to>
                                        <p:clrVal>
                                          <a:srgbClr val="C55A11"/>
                                        </p:clrVal>
                                      </p:to>
                                    </p:set>
                                    <p:set>
                                      <p:cBhvr>
                                        <p:cTn id="137" dur="indefinite"/>
                                        <p:tgtEl>
                                          <p:spTgt spid="12"/>
                                        </p:tgtEl>
                                        <p:attrNameLst>
                                          <p:attrName>fill.type</p:attrName>
                                        </p:attrNameLst>
                                      </p:cBhvr>
                                      <p:to>
                                        <p:strVal val="solid"/>
                                      </p:to>
                                    </p:set>
                                    <p:set>
                                      <p:cBhvr>
                                        <p:cTn id="138" dur="indefinite"/>
                                        <p:tgtEl>
                                          <p:spTgt spid="12"/>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18"/>
                                        </p:tgtEl>
                                        <p:attrNameLst>
                                          <p:attrName>fillcolor</p:attrName>
                                        </p:attrNameLst>
                                      </p:cBhvr>
                                      <p:to>
                                        <p:clrVal>
                                          <a:srgbClr val="00B050"/>
                                        </p:clrVal>
                                      </p:to>
                                    </p:set>
                                    <p:set>
                                      <p:cBhvr>
                                        <p:cTn id="141" dur="indefinite"/>
                                        <p:tgtEl>
                                          <p:spTgt spid="18"/>
                                        </p:tgtEl>
                                        <p:attrNameLst>
                                          <p:attrName>fill.type</p:attrName>
                                        </p:attrNameLst>
                                      </p:cBhvr>
                                      <p:to>
                                        <p:strVal val="solid"/>
                                      </p:to>
                                    </p:set>
                                    <p:set>
                                      <p:cBhvr>
                                        <p:cTn id="142" dur="indefinite"/>
                                        <p:tgtEl>
                                          <p:spTgt spid="18"/>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17"/>
                                        </p:tgtEl>
                                        <p:attrNameLst>
                                          <p:attrName>fillcolor</p:attrName>
                                        </p:attrNameLst>
                                      </p:cBhvr>
                                      <p:to>
                                        <p:clrVal>
                                          <a:srgbClr val="C55A11"/>
                                        </p:clrVal>
                                      </p:to>
                                    </p:set>
                                    <p:set>
                                      <p:cBhvr>
                                        <p:cTn id="147" dur="indefinite"/>
                                        <p:tgtEl>
                                          <p:spTgt spid="17"/>
                                        </p:tgtEl>
                                        <p:attrNameLst>
                                          <p:attrName>fill.type</p:attrName>
                                        </p:attrNameLst>
                                      </p:cBhvr>
                                      <p:to>
                                        <p:strVal val="solid"/>
                                      </p:to>
                                    </p:set>
                                    <p:set>
                                      <p:cBhvr>
                                        <p:cTn id="148" dur="indefinite"/>
                                        <p:tgtEl>
                                          <p:spTgt spid="17"/>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9"/>
                                        </p:tgtEl>
                                        <p:attrNameLst>
                                          <p:attrName>fillcolor</p:attrName>
                                        </p:attrNameLst>
                                      </p:cBhvr>
                                      <p:to>
                                        <p:clrVal>
                                          <a:srgbClr val="00B050"/>
                                        </p:clrVal>
                                      </p:to>
                                    </p:set>
                                    <p:set>
                                      <p:cBhvr>
                                        <p:cTn id="151" dur="indefinite"/>
                                        <p:tgtEl>
                                          <p:spTgt spid="19"/>
                                        </p:tgtEl>
                                        <p:attrNameLst>
                                          <p:attrName>fill.type</p:attrName>
                                        </p:attrNameLst>
                                      </p:cBhvr>
                                      <p:to>
                                        <p:strVal val="solid"/>
                                      </p:to>
                                    </p:set>
                                    <p:set>
                                      <p:cBhvr>
                                        <p:cTn id="152" dur="indefinite"/>
                                        <p:tgtEl>
                                          <p:spTgt spid="19"/>
                                        </p:tgtEl>
                                        <p:attrNameLst>
                                          <p:attrName>fill.on</p:attrName>
                                        </p:attrNameLst>
                                      </p:cBhvr>
                                      <p:to>
                                        <p:strVal val="true"/>
                                      </p:to>
                                    </p:set>
                                  </p:childTnLst>
                                </p:cTn>
                              </p:par>
                              <p:par>
                                <p:cTn id="153" presetID="1" presetClass="emph" presetSubtype="1" nodeType="withEffect">
                                  <p:stCondLst>
                                    <p:cond delay="0"/>
                                  </p:stCondLst>
                                  <p:childTnLst>
                                    <p:set>
                                      <p:cBhvr>
                                        <p:cTn id="154" dur="indefinite"/>
                                        <p:tgtEl>
                                          <p:spTgt spid="20"/>
                                        </p:tgtEl>
                                        <p:attrNameLst>
                                          <p:attrName>fillcolor</p:attrName>
                                        </p:attrNameLst>
                                      </p:cBhvr>
                                      <p:to>
                                        <p:clrVal>
                                          <a:srgbClr val="00B050"/>
                                        </p:clrVal>
                                      </p:to>
                                    </p:set>
                                    <p:set>
                                      <p:cBhvr>
                                        <p:cTn id="155" dur="indefinite"/>
                                        <p:tgtEl>
                                          <p:spTgt spid="20"/>
                                        </p:tgtEl>
                                        <p:attrNameLst>
                                          <p:attrName>fill.type</p:attrName>
                                        </p:attrNameLst>
                                      </p:cBhvr>
                                      <p:to>
                                        <p:strVal val="solid"/>
                                      </p:to>
                                    </p:set>
                                    <p:set>
                                      <p:cBhvr>
                                        <p:cTn id="156" dur="indefinite"/>
                                        <p:tgtEl>
                                          <p:spTgt spid="20"/>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1" nodeType="clickEffect">
                                  <p:stCondLst>
                                    <p:cond delay="0"/>
                                  </p:stCondLst>
                                  <p:childTnLst>
                                    <p:set>
                                      <p:cBhvr>
                                        <p:cTn id="160" dur="indefinite"/>
                                        <p:tgtEl>
                                          <p:spTgt spid="15"/>
                                        </p:tgtEl>
                                        <p:attrNameLst>
                                          <p:attrName>fillcolor</p:attrName>
                                        </p:attrNameLst>
                                      </p:cBhvr>
                                      <p:to>
                                        <p:clrVal>
                                          <a:srgbClr val="C55A11"/>
                                        </p:clrVal>
                                      </p:to>
                                    </p:set>
                                    <p:set>
                                      <p:cBhvr>
                                        <p:cTn id="161" dur="indefinite"/>
                                        <p:tgtEl>
                                          <p:spTgt spid="15"/>
                                        </p:tgtEl>
                                        <p:attrNameLst>
                                          <p:attrName>fill.type</p:attrName>
                                        </p:attrNameLst>
                                      </p:cBhvr>
                                      <p:to>
                                        <p:strVal val="solid"/>
                                      </p:to>
                                    </p:set>
                                    <p:set>
                                      <p:cBhvr>
                                        <p:cTn id="162" dur="indefinite"/>
                                        <p:tgtEl>
                                          <p:spTgt spid="15"/>
                                        </p:tgtEl>
                                        <p:attrNameLst>
                                          <p:attrName>fill.on</p:attrName>
                                        </p:attrNameLst>
                                      </p:cBhvr>
                                      <p:to>
                                        <p:strVal val="true"/>
                                      </p:to>
                                    </p:set>
                                  </p:childTnLst>
                                </p:cTn>
                              </p:par>
                              <p:par>
                                <p:cTn id="163" presetID="1" presetClass="emph" presetSubtype="1" nodeType="withEffect">
                                  <p:stCondLst>
                                    <p:cond delay="0"/>
                                  </p:stCondLst>
                                  <p:childTnLst>
                                    <p:set>
                                      <p:cBhvr>
                                        <p:cTn id="164" dur="indefinite"/>
                                        <p:tgtEl>
                                          <p:spTgt spid="22"/>
                                        </p:tgtEl>
                                        <p:attrNameLst>
                                          <p:attrName>fillcolor</p:attrName>
                                        </p:attrNameLst>
                                      </p:cBhvr>
                                      <p:to>
                                        <p:clrVal>
                                          <a:srgbClr val="00B050"/>
                                        </p:clrVal>
                                      </p:to>
                                    </p:set>
                                    <p:set>
                                      <p:cBhvr>
                                        <p:cTn id="165" dur="indefinite"/>
                                        <p:tgtEl>
                                          <p:spTgt spid="22"/>
                                        </p:tgtEl>
                                        <p:attrNameLst>
                                          <p:attrName>fill.type</p:attrName>
                                        </p:attrNameLst>
                                      </p:cBhvr>
                                      <p:to>
                                        <p:strVal val="solid"/>
                                      </p:to>
                                    </p:set>
                                    <p:set>
                                      <p:cBhvr>
                                        <p:cTn id="166" dur="indefinite"/>
                                        <p:tgtEl>
                                          <p:spTgt spid="22"/>
                                        </p:tgtEl>
                                        <p:attrNameLst>
                                          <p:attrName>fill.on</p:attrName>
                                        </p:attrNameLst>
                                      </p:cBhvr>
                                      <p:to>
                                        <p:strVal val="true"/>
                                      </p:to>
                                    </p:set>
                                  </p:childTnLst>
                                </p:cTn>
                              </p:par>
                              <p:par>
                                <p:cTn id="167" presetID="1" presetClass="emph" presetSubtype="1" nodeType="withEffect">
                                  <p:stCondLst>
                                    <p:cond delay="0"/>
                                  </p:stCondLst>
                                  <p:childTnLst>
                                    <p:set>
                                      <p:cBhvr>
                                        <p:cTn id="168" dur="indefinite"/>
                                        <p:tgtEl>
                                          <p:spTgt spid="21"/>
                                        </p:tgtEl>
                                        <p:attrNameLst>
                                          <p:attrName>fillcolor</p:attrName>
                                        </p:attrNameLst>
                                      </p:cBhvr>
                                      <p:to>
                                        <p:clrVal>
                                          <a:srgbClr val="00B050"/>
                                        </p:clrVal>
                                      </p:to>
                                    </p:set>
                                    <p:set>
                                      <p:cBhvr>
                                        <p:cTn id="169" dur="indefinite"/>
                                        <p:tgtEl>
                                          <p:spTgt spid="21"/>
                                        </p:tgtEl>
                                        <p:attrNameLst>
                                          <p:attrName>fill.type</p:attrName>
                                        </p:attrNameLst>
                                      </p:cBhvr>
                                      <p:to>
                                        <p:strVal val="solid"/>
                                      </p:to>
                                    </p:set>
                                    <p:set>
                                      <p:cBhvr>
                                        <p:cTn id="170" dur="indefinite"/>
                                        <p:tgtEl>
                                          <p:spTgt spid="21"/>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18"/>
                                        </p:tgtEl>
                                        <p:attrNameLst>
                                          <p:attrName>fillcolor</p:attrName>
                                        </p:attrNameLst>
                                      </p:cBhvr>
                                      <p:to>
                                        <p:clrVal>
                                          <a:srgbClr val="0000B0"/>
                                        </p:clrVal>
                                      </p:to>
                                    </p:set>
                                    <p:set>
                                      <p:cBhvr>
                                        <p:cTn id="179" dur="indefinite"/>
                                        <p:tgtEl>
                                          <p:spTgt spid="18"/>
                                        </p:tgtEl>
                                        <p:attrNameLst>
                                          <p:attrName>fill.type</p:attrName>
                                        </p:attrNameLst>
                                      </p:cBhvr>
                                      <p:to>
                                        <p:strVal val="solid"/>
                                      </p:to>
                                    </p:set>
                                    <p:set>
                                      <p:cBhvr>
                                        <p:cTn id="180" dur="indefinite"/>
                                        <p:tgtEl>
                                          <p:spTgt spid="18"/>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20"/>
                                        </p:tgtEl>
                                        <p:attrNameLst>
                                          <p:attrName>fillcolor</p:attrName>
                                        </p:attrNameLst>
                                      </p:cBhvr>
                                      <p:to>
                                        <p:clrVal>
                                          <a:srgbClr val="0000B0"/>
                                        </p:clrVal>
                                      </p:to>
                                    </p:set>
                                    <p:set>
                                      <p:cBhvr>
                                        <p:cTn id="183" dur="indefinite"/>
                                        <p:tgtEl>
                                          <p:spTgt spid="20"/>
                                        </p:tgtEl>
                                        <p:attrNameLst>
                                          <p:attrName>fill.type</p:attrName>
                                        </p:attrNameLst>
                                      </p:cBhvr>
                                      <p:to>
                                        <p:strVal val="solid"/>
                                      </p:to>
                                    </p:set>
                                    <p:set>
                                      <p:cBhvr>
                                        <p:cTn id="184" dur="indefinite"/>
                                        <p:tgtEl>
                                          <p:spTgt spid="20"/>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9"/>
                                        </p:tgtEl>
                                        <p:attrNameLst>
                                          <p:attrName>fillcolor</p:attrName>
                                        </p:attrNameLst>
                                      </p:cBhvr>
                                      <p:to>
                                        <p:clrVal>
                                          <a:srgbClr val="0000B0"/>
                                        </p:clrVal>
                                      </p:to>
                                    </p:set>
                                    <p:set>
                                      <p:cBhvr>
                                        <p:cTn id="187" dur="indefinite"/>
                                        <p:tgtEl>
                                          <p:spTgt spid="19"/>
                                        </p:tgtEl>
                                        <p:attrNameLst>
                                          <p:attrName>fill.type</p:attrName>
                                        </p:attrNameLst>
                                      </p:cBhvr>
                                      <p:to>
                                        <p:strVal val="solid"/>
                                      </p:to>
                                    </p:set>
                                    <p:set>
                                      <p:cBhvr>
                                        <p:cTn id="188" dur="indefinite"/>
                                        <p:tgtEl>
                                          <p:spTgt spid="19"/>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22"/>
                                        </p:tgtEl>
                                        <p:attrNameLst>
                                          <p:attrName>fillcolor</p:attrName>
                                        </p:attrNameLst>
                                      </p:cBhvr>
                                      <p:to>
                                        <p:clrVal>
                                          <a:srgbClr val="0000B0"/>
                                        </p:clrVal>
                                      </p:to>
                                    </p:set>
                                    <p:set>
                                      <p:cBhvr>
                                        <p:cTn id="191" dur="indefinite"/>
                                        <p:tgtEl>
                                          <p:spTgt spid="22"/>
                                        </p:tgtEl>
                                        <p:attrNameLst>
                                          <p:attrName>fill.type</p:attrName>
                                        </p:attrNameLst>
                                      </p:cBhvr>
                                      <p:to>
                                        <p:strVal val="solid"/>
                                      </p:to>
                                    </p:set>
                                    <p:set>
                                      <p:cBhvr>
                                        <p:cTn id="192" dur="indefinite"/>
                                        <p:tgtEl>
                                          <p:spTgt spid="22"/>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21"/>
                                        </p:tgtEl>
                                        <p:attrNameLst>
                                          <p:attrName>fillcolor</p:attrName>
                                        </p:attrNameLst>
                                      </p:cBhvr>
                                      <p:to>
                                        <p:clrVal>
                                          <a:srgbClr val="0000B0"/>
                                        </p:clrVal>
                                      </p:to>
                                    </p:set>
                                    <p:set>
                                      <p:cBhvr>
                                        <p:cTn id="195" dur="indefinite"/>
                                        <p:tgtEl>
                                          <p:spTgt spid="21"/>
                                        </p:tgtEl>
                                        <p:attrNameLst>
                                          <p:attrName>fill.type</p:attrName>
                                        </p:attrNameLst>
                                      </p:cBhvr>
                                      <p:to>
                                        <p:strVal val="solid"/>
                                      </p:to>
                                    </p:set>
                                    <p:set>
                                      <p:cBhvr>
                                        <p:cTn id="196" dur="indefinite"/>
                                        <p:tgtEl>
                                          <p:spTgt spid="21"/>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14"/>
                                        </p:tgtEl>
                                        <p:attrNameLst>
                                          <p:attrName>fillcolor</p:attrName>
                                        </p:attrNameLst>
                                      </p:cBhvr>
                                      <p:to>
                                        <p:clrVal>
                                          <a:srgbClr val="0000B0"/>
                                        </p:clrVal>
                                      </p:to>
                                    </p:set>
                                    <p:set>
                                      <p:cBhvr>
                                        <p:cTn id="199" dur="indefinite"/>
                                        <p:tgtEl>
                                          <p:spTgt spid="14"/>
                                        </p:tgtEl>
                                        <p:attrNameLst>
                                          <p:attrName>fill.type</p:attrName>
                                        </p:attrNameLst>
                                      </p:cBhvr>
                                      <p:to>
                                        <p:strVal val="solid"/>
                                      </p:to>
                                    </p:set>
                                    <p:set>
                                      <p:cBhvr>
                                        <p:cTn id="200" dur="indefinite"/>
                                        <p:tgtEl>
                                          <p:spTgt spid="14"/>
                                        </p:tgtEl>
                                        <p:attrNameLst>
                                          <p:attrName>fill.on</p:attrName>
                                        </p:attrNameLst>
                                      </p:cBhvr>
                                      <p:to>
                                        <p:strVal val="true"/>
                                      </p:to>
                                    </p:set>
                                  </p:childTnLst>
                                </p:cTn>
                              </p:par>
                              <p:par>
                                <p:cTn id="201" presetID="1" presetClass="emph" presetSubtype="1" nodeType="withEffect">
                                  <p:stCondLst>
                                    <p:cond delay="0"/>
                                  </p:stCondLst>
                                  <p:childTnLst>
                                    <p:set>
                                      <p:cBhvr>
                                        <p:cTn id="202" dur="indefinite"/>
                                        <p:tgtEl>
                                          <p:spTgt spid="16"/>
                                        </p:tgtEl>
                                        <p:attrNameLst>
                                          <p:attrName>fillcolor</p:attrName>
                                        </p:attrNameLst>
                                      </p:cBhvr>
                                      <p:to>
                                        <p:clrVal>
                                          <a:srgbClr val="0000B0"/>
                                        </p:clrVal>
                                      </p:to>
                                    </p:set>
                                    <p:set>
                                      <p:cBhvr>
                                        <p:cTn id="203" dur="indefinite"/>
                                        <p:tgtEl>
                                          <p:spTgt spid="16"/>
                                        </p:tgtEl>
                                        <p:attrNameLst>
                                          <p:attrName>fill.type</p:attrName>
                                        </p:attrNameLst>
                                      </p:cBhvr>
                                      <p:to>
                                        <p:strVal val="solid"/>
                                      </p:to>
                                    </p:set>
                                    <p:set>
                                      <p:cBhvr>
                                        <p:cTn id="204" dur="indefinite"/>
                                        <p:tgtEl>
                                          <p:spTgt spid="16"/>
                                        </p:tgtEl>
                                        <p:attrNameLst>
                                          <p:attrName>fill.on</p:attrName>
                                        </p:attrNameLst>
                                      </p:cBhvr>
                                      <p:to>
                                        <p:strVal val="true"/>
                                      </p:to>
                                    </p:set>
                                  </p:childTnLst>
                                </p:cTn>
                              </p:par>
                              <p:par>
                                <p:cTn id="205" presetID="1" presetClass="emph" presetSubtype="1" nodeType="withEffect">
                                  <p:stCondLst>
                                    <p:cond delay="0"/>
                                  </p:stCondLst>
                                  <p:childTnLst>
                                    <p:set>
                                      <p:cBhvr>
                                        <p:cTn id="206" dur="indefinite"/>
                                        <p:tgtEl>
                                          <p:spTgt spid="13"/>
                                        </p:tgtEl>
                                        <p:attrNameLst>
                                          <p:attrName>fillcolor</p:attrName>
                                        </p:attrNameLst>
                                      </p:cBhvr>
                                      <p:to>
                                        <p:clrVal>
                                          <a:srgbClr val="0000B0"/>
                                        </p:clrVal>
                                      </p:to>
                                    </p:set>
                                    <p:set>
                                      <p:cBhvr>
                                        <p:cTn id="207" dur="indefinite"/>
                                        <p:tgtEl>
                                          <p:spTgt spid="13"/>
                                        </p:tgtEl>
                                        <p:attrNameLst>
                                          <p:attrName>fill.type</p:attrName>
                                        </p:attrNameLst>
                                      </p:cBhvr>
                                      <p:to>
                                        <p:strVal val="solid"/>
                                      </p:to>
                                    </p:set>
                                    <p:set>
                                      <p:cBhvr>
                                        <p:cTn id="208" dur="indefinite"/>
                                        <p:tgtEl>
                                          <p:spTgt spid="13"/>
                                        </p:tgtEl>
                                        <p:attrNameLst>
                                          <p:attrName>fill.on</p:attrName>
                                        </p:attrNameLst>
                                      </p:cBhvr>
                                      <p:to>
                                        <p:strVal val="tru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mph" presetSubtype="1" nodeType="clickEffect">
                                  <p:stCondLst>
                                    <p:cond delay="0"/>
                                  </p:stCondLst>
                                  <p:childTnLst>
                                    <p:set>
                                      <p:cBhvr>
                                        <p:cTn id="216" dur="indefinite"/>
                                        <p:tgtEl>
                                          <p:spTgt spid="8"/>
                                        </p:tgtEl>
                                        <p:attrNameLst>
                                          <p:attrName>fillcolor</p:attrName>
                                        </p:attrNameLst>
                                      </p:cBhvr>
                                      <p:to>
                                        <p:clrVal>
                                          <a:srgbClr val="FF0000"/>
                                        </p:clrVal>
                                      </p:to>
                                    </p:set>
                                    <p:set>
                                      <p:cBhvr>
                                        <p:cTn id="217" dur="indefinite"/>
                                        <p:tgtEl>
                                          <p:spTgt spid="8"/>
                                        </p:tgtEl>
                                        <p:attrNameLst>
                                          <p:attrName>fill.type</p:attrName>
                                        </p:attrNameLst>
                                      </p:cBhvr>
                                      <p:to>
                                        <p:strVal val="solid"/>
                                      </p:to>
                                    </p:set>
                                    <p:set>
                                      <p:cBhvr>
                                        <p:cTn id="218" dur="indefinite"/>
                                        <p:tgtEl>
                                          <p:spTgt spid="8"/>
                                        </p:tgtEl>
                                        <p:attrNameLst>
                                          <p:attrName>fill.on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8"/>
                                        </p:tgtEl>
                                        <p:attrNameLst>
                                          <p:attrName>fillcolor</p:attrName>
                                        </p:attrNameLst>
                                      </p:cBhvr>
                                      <p:to>
                                        <p:clrVal>
                                          <a:srgbClr val="00B0F0"/>
                                        </p:clrVal>
                                      </p:to>
                                    </p:set>
                                    <p:set>
                                      <p:cBhvr>
                                        <p:cTn id="223" dur="indefinite"/>
                                        <p:tgtEl>
                                          <p:spTgt spid="8"/>
                                        </p:tgtEl>
                                        <p:attrNameLst>
                                          <p:attrName>fill.type</p:attrName>
                                        </p:attrNameLst>
                                      </p:cBhvr>
                                      <p:to>
                                        <p:strVal val="solid"/>
                                      </p:to>
                                    </p:set>
                                    <p:set>
                                      <p:cBhvr>
                                        <p:cTn id="224" dur="indefinite"/>
                                        <p:tgtEl>
                                          <p:spTgt spid="8"/>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9"/>
                                        </p:tgtEl>
                                        <p:attrNameLst>
                                          <p:attrName>fillcolor</p:attrName>
                                        </p:attrNameLst>
                                      </p:cBhvr>
                                      <p:to>
                                        <p:clrVal>
                                          <a:srgbClr val="00B0F0"/>
                                        </p:clrVal>
                                      </p:to>
                                    </p:set>
                                    <p:set>
                                      <p:cBhvr>
                                        <p:cTn id="227" dur="indefinite"/>
                                        <p:tgtEl>
                                          <p:spTgt spid="9"/>
                                        </p:tgtEl>
                                        <p:attrNameLst>
                                          <p:attrName>fill.type</p:attrName>
                                        </p:attrNameLst>
                                      </p:cBhvr>
                                      <p:to>
                                        <p:strVal val="solid"/>
                                      </p:to>
                                    </p:set>
                                    <p:set>
                                      <p:cBhvr>
                                        <p:cTn id="228" dur="indefinite"/>
                                        <p:tgtEl>
                                          <p:spTgt spid="9"/>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0"/>
                                        </p:tgtEl>
                                        <p:attrNameLst>
                                          <p:attrName>fillcolor</p:attrName>
                                        </p:attrNameLst>
                                      </p:cBhvr>
                                      <p:to>
                                        <p:clrVal>
                                          <a:srgbClr val="00B0F0"/>
                                        </p:clrVal>
                                      </p:to>
                                    </p:set>
                                    <p:set>
                                      <p:cBhvr>
                                        <p:cTn id="231" dur="indefinite"/>
                                        <p:tgtEl>
                                          <p:spTgt spid="10"/>
                                        </p:tgtEl>
                                        <p:attrNameLst>
                                          <p:attrName>fill.type</p:attrName>
                                        </p:attrNameLst>
                                      </p:cBhvr>
                                      <p:to>
                                        <p:strVal val="solid"/>
                                      </p:to>
                                    </p:set>
                                    <p:set>
                                      <p:cBhvr>
                                        <p:cTn id="232" dur="indefinite"/>
                                        <p:tgtEl>
                                          <p:spTgt spid="10"/>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1"/>
                                        </p:tgtEl>
                                        <p:attrNameLst>
                                          <p:attrName>fillcolor</p:attrName>
                                        </p:attrNameLst>
                                      </p:cBhvr>
                                      <p:to>
                                        <p:clrVal>
                                          <a:srgbClr val="00B0F0"/>
                                        </p:clrVal>
                                      </p:to>
                                    </p:set>
                                    <p:set>
                                      <p:cBhvr>
                                        <p:cTn id="235" dur="indefinite"/>
                                        <p:tgtEl>
                                          <p:spTgt spid="11"/>
                                        </p:tgtEl>
                                        <p:attrNameLst>
                                          <p:attrName>fill.type</p:attrName>
                                        </p:attrNameLst>
                                      </p:cBhvr>
                                      <p:to>
                                        <p:strVal val="solid"/>
                                      </p:to>
                                    </p:set>
                                    <p:set>
                                      <p:cBhvr>
                                        <p:cTn id="236" dur="indefinite"/>
                                        <p:tgtEl>
                                          <p:spTgt spid="11"/>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4"/>
                                        </p:tgtEl>
                                        <p:attrNameLst>
                                          <p:attrName>fillcolor</p:attrName>
                                        </p:attrNameLst>
                                      </p:cBhvr>
                                      <p:to>
                                        <p:clrVal>
                                          <a:srgbClr val="00B0F0"/>
                                        </p:clrVal>
                                      </p:to>
                                    </p:set>
                                    <p:set>
                                      <p:cBhvr>
                                        <p:cTn id="239" dur="indefinite"/>
                                        <p:tgtEl>
                                          <p:spTgt spid="14"/>
                                        </p:tgtEl>
                                        <p:attrNameLst>
                                          <p:attrName>fill.type</p:attrName>
                                        </p:attrNameLst>
                                      </p:cBhvr>
                                      <p:to>
                                        <p:strVal val="solid"/>
                                      </p:to>
                                    </p:set>
                                    <p:set>
                                      <p:cBhvr>
                                        <p:cTn id="240" dur="indefinite"/>
                                        <p:tgtEl>
                                          <p:spTgt spid="14"/>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5"/>
                                        </p:tgtEl>
                                        <p:attrNameLst>
                                          <p:attrName>fillcolor</p:attrName>
                                        </p:attrNameLst>
                                      </p:cBhvr>
                                      <p:to>
                                        <p:clrVal>
                                          <a:srgbClr val="00B0F0"/>
                                        </p:clrVal>
                                      </p:to>
                                    </p:set>
                                    <p:set>
                                      <p:cBhvr>
                                        <p:cTn id="243" dur="indefinite"/>
                                        <p:tgtEl>
                                          <p:spTgt spid="15"/>
                                        </p:tgtEl>
                                        <p:attrNameLst>
                                          <p:attrName>fill.type</p:attrName>
                                        </p:attrNameLst>
                                      </p:cBhvr>
                                      <p:to>
                                        <p:strVal val="solid"/>
                                      </p:to>
                                    </p:set>
                                    <p:set>
                                      <p:cBhvr>
                                        <p:cTn id="244" dur="indefinite"/>
                                        <p:tgtEl>
                                          <p:spTgt spid="15"/>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7"/>
                                        </p:tgtEl>
                                        <p:attrNameLst>
                                          <p:attrName>fillcolor</p:attrName>
                                        </p:attrNameLst>
                                      </p:cBhvr>
                                      <p:to>
                                        <p:clrVal>
                                          <a:srgbClr val="00B0F0"/>
                                        </p:clrVal>
                                      </p:to>
                                    </p:set>
                                    <p:set>
                                      <p:cBhvr>
                                        <p:cTn id="251" dur="indefinite"/>
                                        <p:tgtEl>
                                          <p:spTgt spid="17"/>
                                        </p:tgtEl>
                                        <p:attrNameLst>
                                          <p:attrName>fill.type</p:attrName>
                                        </p:attrNameLst>
                                      </p:cBhvr>
                                      <p:to>
                                        <p:strVal val="solid"/>
                                      </p:to>
                                    </p:set>
                                    <p:set>
                                      <p:cBhvr>
                                        <p:cTn id="252" dur="indefinite"/>
                                        <p:tgtEl>
                                          <p:spTgt spid="17"/>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3"/>
                                        </p:tgtEl>
                                        <p:attrNameLst>
                                          <p:attrName>fillcolor</p:attrName>
                                        </p:attrNameLst>
                                      </p:cBhvr>
                                      <p:to>
                                        <p:clrVal>
                                          <a:srgbClr val="00B0F0"/>
                                        </p:clrVal>
                                      </p:to>
                                    </p:set>
                                    <p:set>
                                      <p:cBhvr>
                                        <p:cTn id="255" dur="indefinite"/>
                                        <p:tgtEl>
                                          <p:spTgt spid="13"/>
                                        </p:tgtEl>
                                        <p:attrNameLst>
                                          <p:attrName>fill.type</p:attrName>
                                        </p:attrNameLst>
                                      </p:cBhvr>
                                      <p:to>
                                        <p:strVal val="solid"/>
                                      </p:to>
                                    </p:set>
                                    <p:set>
                                      <p:cBhvr>
                                        <p:cTn id="256" dur="indefinite"/>
                                        <p:tgtEl>
                                          <p:spTgt spid="13"/>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12"/>
                                        </p:tgtEl>
                                        <p:attrNameLst>
                                          <p:attrName>fillcolor</p:attrName>
                                        </p:attrNameLst>
                                      </p:cBhvr>
                                      <p:to>
                                        <p:clrVal>
                                          <a:srgbClr val="00B0F0"/>
                                        </p:clrVal>
                                      </p:to>
                                    </p:set>
                                    <p:set>
                                      <p:cBhvr>
                                        <p:cTn id="259" dur="indefinite"/>
                                        <p:tgtEl>
                                          <p:spTgt spid="12"/>
                                        </p:tgtEl>
                                        <p:attrNameLst>
                                          <p:attrName>fill.type</p:attrName>
                                        </p:attrNameLst>
                                      </p:cBhvr>
                                      <p:to>
                                        <p:strVal val="solid"/>
                                      </p:to>
                                    </p:set>
                                    <p:set>
                                      <p:cBhvr>
                                        <p:cTn id="260" dur="indefinite"/>
                                        <p:tgtEl>
                                          <p:spTgt spid="12"/>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8"/>
                                        </p:tgtEl>
                                        <p:attrNameLst>
                                          <p:attrName>fillcolor</p:attrName>
                                        </p:attrNameLst>
                                      </p:cBhvr>
                                      <p:to>
                                        <p:clrVal>
                                          <a:srgbClr val="00B0F0"/>
                                        </p:clrVal>
                                      </p:to>
                                    </p:set>
                                    <p:set>
                                      <p:cBhvr>
                                        <p:cTn id="263" dur="indefinite"/>
                                        <p:tgtEl>
                                          <p:spTgt spid="18"/>
                                        </p:tgtEl>
                                        <p:attrNameLst>
                                          <p:attrName>fill.type</p:attrName>
                                        </p:attrNameLst>
                                      </p:cBhvr>
                                      <p:to>
                                        <p:strVal val="solid"/>
                                      </p:to>
                                    </p:set>
                                    <p:set>
                                      <p:cBhvr>
                                        <p:cTn id="264" dur="indefinite"/>
                                        <p:tgtEl>
                                          <p:spTgt spid="18"/>
                                        </p:tgtEl>
                                        <p:attrNameLst>
                                          <p:attrName>fill.on</p:attrName>
                                        </p:attrNameLst>
                                      </p:cBhvr>
                                      <p:to>
                                        <p:strVal val="true"/>
                                      </p:to>
                                    </p:set>
                                  </p:childTnLst>
                                </p:cTn>
                              </p:par>
                              <p:par>
                                <p:cTn id="265" presetID="1" presetClass="emph" presetSubtype="1" nodeType="withEffect">
                                  <p:stCondLst>
                                    <p:cond delay="0"/>
                                  </p:stCondLst>
                                  <p:childTnLst>
                                    <p:set>
                                      <p:cBhvr>
                                        <p:cTn id="266" dur="indefinite"/>
                                        <p:tgtEl>
                                          <p:spTgt spid="20"/>
                                        </p:tgtEl>
                                        <p:attrNameLst>
                                          <p:attrName>fillcolor</p:attrName>
                                        </p:attrNameLst>
                                      </p:cBhvr>
                                      <p:to>
                                        <p:clrVal>
                                          <a:srgbClr val="00B0F0"/>
                                        </p:clrVal>
                                      </p:to>
                                    </p:set>
                                    <p:set>
                                      <p:cBhvr>
                                        <p:cTn id="267" dur="indefinite"/>
                                        <p:tgtEl>
                                          <p:spTgt spid="20"/>
                                        </p:tgtEl>
                                        <p:attrNameLst>
                                          <p:attrName>fill.type</p:attrName>
                                        </p:attrNameLst>
                                      </p:cBhvr>
                                      <p:to>
                                        <p:strVal val="solid"/>
                                      </p:to>
                                    </p:set>
                                    <p:set>
                                      <p:cBhvr>
                                        <p:cTn id="268" dur="indefinite"/>
                                        <p:tgtEl>
                                          <p:spTgt spid="20"/>
                                        </p:tgtEl>
                                        <p:attrNameLst>
                                          <p:attrName>fill.on</p:attrName>
                                        </p:attrNameLst>
                                      </p:cBhvr>
                                      <p:to>
                                        <p:strVal val="true"/>
                                      </p:to>
                                    </p:set>
                                  </p:childTnLst>
                                </p:cTn>
                              </p:par>
                              <p:par>
                                <p:cTn id="269" presetID="1" presetClass="emph" presetSubtype="1" nodeType="withEffect">
                                  <p:stCondLst>
                                    <p:cond delay="0"/>
                                  </p:stCondLst>
                                  <p:childTnLst>
                                    <p:set>
                                      <p:cBhvr>
                                        <p:cTn id="270" dur="indefinite"/>
                                        <p:tgtEl>
                                          <p:spTgt spid="19"/>
                                        </p:tgtEl>
                                        <p:attrNameLst>
                                          <p:attrName>fillcolor</p:attrName>
                                        </p:attrNameLst>
                                      </p:cBhvr>
                                      <p:to>
                                        <p:clrVal>
                                          <a:srgbClr val="00B0F0"/>
                                        </p:clrVal>
                                      </p:to>
                                    </p:set>
                                    <p:set>
                                      <p:cBhvr>
                                        <p:cTn id="271" dur="indefinite"/>
                                        <p:tgtEl>
                                          <p:spTgt spid="19"/>
                                        </p:tgtEl>
                                        <p:attrNameLst>
                                          <p:attrName>fill.type</p:attrName>
                                        </p:attrNameLst>
                                      </p:cBhvr>
                                      <p:to>
                                        <p:strVal val="solid"/>
                                      </p:to>
                                    </p:set>
                                    <p:set>
                                      <p:cBhvr>
                                        <p:cTn id="272" dur="indefinite"/>
                                        <p:tgtEl>
                                          <p:spTgt spid="19"/>
                                        </p:tgtEl>
                                        <p:attrNameLst>
                                          <p:attrName>fill.on</p:attrName>
                                        </p:attrNameLst>
                                      </p:cBhvr>
                                      <p:to>
                                        <p:strVal val="true"/>
                                      </p:to>
                                    </p:set>
                                  </p:childTnLst>
                                </p:cTn>
                              </p:par>
                              <p:par>
                                <p:cTn id="273" presetID="1" presetClass="emph" presetSubtype="1" nodeType="withEffect">
                                  <p:stCondLst>
                                    <p:cond delay="0"/>
                                  </p:stCondLst>
                                  <p:childTnLst>
                                    <p:set>
                                      <p:cBhvr>
                                        <p:cTn id="274" dur="indefinite"/>
                                        <p:tgtEl>
                                          <p:spTgt spid="22"/>
                                        </p:tgtEl>
                                        <p:attrNameLst>
                                          <p:attrName>fillcolor</p:attrName>
                                        </p:attrNameLst>
                                      </p:cBhvr>
                                      <p:to>
                                        <p:clrVal>
                                          <a:srgbClr val="00B0F0"/>
                                        </p:clrVal>
                                      </p:to>
                                    </p:set>
                                    <p:set>
                                      <p:cBhvr>
                                        <p:cTn id="275" dur="indefinite"/>
                                        <p:tgtEl>
                                          <p:spTgt spid="22"/>
                                        </p:tgtEl>
                                        <p:attrNameLst>
                                          <p:attrName>fill.type</p:attrName>
                                        </p:attrNameLst>
                                      </p:cBhvr>
                                      <p:to>
                                        <p:strVal val="solid"/>
                                      </p:to>
                                    </p:set>
                                    <p:set>
                                      <p:cBhvr>
                                        <p:cTn id="276" dur="indefinite"/>
                                        <p:tgtEl>
                                          <p:spTgt spid="22"/>
                                        </p:tgtEl>
                                        <p:attrNameLst>
                                          <p:attrName>fill.on</p:attrName>
                                        </p:attrNameLst>
                                      </p:cBhvr>
                                      <p:to>
                                        <p:strVal val="true"/>
                                      </p:to>
                                    </p:set>
                                  </p:childTnLst>
                                </p:cTn>
                              </p:par>
                              <p:par>
                                <p:cTn id="277" presetID="1" presetClass="emph" presetSubtype="1" nodeType="withEffect">
                                  <p:stCondLst>
                                    <p:cond delay="0"/>
                                  </p:stCondLst>
                                  <p:childTnLst>
                                    <p:set>
                                      <p:cBhvr>
                                        <p:cTn id="278" dur="indefinite"/>
                                        <p:tgtEl>
                                          <p:spTgt spid="21"/>
                                        </p:tgtEl>
                                        <p:attrNameLst>
                                          <p:attrName>fillcolor</p:attrName>
                                        </p:attrNameLst>
                                      </p:cBhvr>
                                      <p:to>
                                        <p:clrVal>
                                          <a:srgbClr val="00B0F0"/>
                                        </p:clrVal>
                                      </p:to>
                                    </p:set>
                                    <p:set>
                                      <p:cBhvr>
                                        <p:cTn id="279" dur="indefinite"/>
                                        <p:tgtEl>
                                          <p:spTgt spid="21"/>
                                        </p:tgtEl>
                                        <p:attrNameLst>
                                          <p:attrName>fill.type</p:attrName>
                                        </p:attrNameLst>
                                      </p:cBhvr>
                                      <p:to>
                                        <p:strVal val="solid"/>
                                      </p:to>
                                    </p:set>
                                    <p:set>
                                      <p:cBhvr>
                                        <p:cTn id="280" dur="indefinite"/>
                                        <p:tgtEl>
                                          <p:spTgt spid="21"/>
                                        </p:tgtEl>
                                        <p:attrNameLst>
                                          <p:attrName>fill.on</p:attrName>
                                        </p:attrNameLst>
                                      </p:cBhvr>
                                      <p:to>
                                        <p:strVal val="true"/>
                                      </p:to>
                                    </p:set>
                                  </p:childTnLst>
                                </p:cTn>
                              </p:par>
                            </p:childTnLst>
                          </p:cTn>
                        </p:par>
                        <p:par>
                          <p:cTn id="281" fill="hold">
                            <p:stCondLst>
                              <p:cond delay="0"/>
                            </p:stCondLst>
                            <p:childTnLst>
                              <p:par>
                                <p:cTn id="282" presetID="1" presetClass="entr" presetSubtype="0" fill="hold" nodeType="afterEffect">
                                  <p:stCondLst>
                                    <p:cond delay="0"/>
                                  </p:stCondLst>
                                  <p:childTnLst>
                                    <p:set>
                                      <p:cBhvr>
                                        <p:cTn id="28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mph" presetSubtype="1" nodeType="clickEffect">
                                  <p:stCondLst>
                                    <p:cond delay="0"/>
                                  </p:stCondLst>
                                  <p:childTnLst>
                                    <p:set>
                                      <p:cBhvr>
                                        <p:cTn id="287" dur="indefinite"/>
                                        <p:tgtEl>
                                          <p:spTgt spid="8"/>
                                        </p:tgtEl>
                                        <p:attrNameLst>
                                          <p:attrName>fillcolor</p:attrName>
                                        </p:attrNameLst>
                                      </p:cBhvr>
                                      <p:to>
                                        <p:clrVal>
                                          <a:srgbClr val="C55A11"/>
                                        </p:clrVal>
                                      </p:to>
                                    </p:set>
                                    <p:set>
                                      <p:cBhvr>
                                        <p:cTn id="288" dur="indefinite"/>
                                        <p:tgtEl>
                                          <p:spTgt spid="8"/>
                                        </p:tgtEl>
                                        <p:attrNameLst>
                                          <p:attrName>fill.type</p:attrName>
                                        </p:attrNameLst>
                                      </p:cBhvr>
                                      <p:to>
                                        <p:strVal val="solid"/>
                                      </p:to>
                                    </p:set>
                                    <p:set>
                                      <p:cBhvr>
                                        <p:cTn id="289" dur="indefinite"/>
                                        <p:tgtEl>
                                          <p:spTgt spid="8"/>
                                        </p:tgtEl>
                                        <p:attrNameLst>
                                          <p:attrName>fill.on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mph" presetSubtype="1" nodeType="clickEffect">
                                  <p:stCondLst>
                                    <p:cond delay="0"/>
                                  </p:stCondLst>
                                  <p:childTnLst>
                                    <p:set>
                                      <p:cBhvr>
                                        <p:cTn id="293" dur="indefinite"/>
                                        <p:tgtEl>
                                          <p:spTgt spid="9"/>
                                        </p:tgtEl>
                                        <p:attrNameLst>
                                          <p:attrName>fillcolor</p:attrName>
                                        </p:attrNameLst>
                                      </p:cBhvr>
                                      <p:to>
                                        <p:clrVal>
                                          <a:srgbClr val="00B050"/>
                                        </p:clrVal>
                                      </p:to>
                                    </p:set>
                                    <p:set>
                                      <p:cBhvr>
                                        <p:cTn id="294" dur="indefinite"/>
                                        <p:tgtEl>
                                          <p:spTgt spid="9"/>
                                        </p:tgtEl>
                                        <p:attrNameLst>
                                          <p:attrName>fill.type</p:attrName>
                                        </p:attrNameLst>
                                      </p:cBhvr>
                                      <p:to>
                                        <p:strVal val="solid"/>
                                      </p:to>
                                    </p:set>
                                    <p:set>
                                      <p:cBhvr>
                                        <p:cTn id="295" dur="indefinite"/>
                                        <p:tgtEl>
                                          <p:spTgt spid="9"/>
                                        </p:tgtEl>
                                        <p:attrNameLst>
                                          <p:attrName>fill.on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1" presetClass="emph" presetSubtype="1" nodeType="clickEffect">
                                  <p:stCondLst>
                                    <p:cond delay="0"/>
                                  </p:stCondLst>
                                  <p:childTnLst>
                                    <p:set>
                                      <p:cBhvr>
                                        <p:cTn id="299" dur="indefinite"/>
                                        <p:tgtEl>
                                          <p:spTgt spid="13"/>
                                        </p:tgtEl>
                                        <p:attrNameLst>
                                          <p:attrName>fillcolor</p:attrName>
                                        </p:attrNameLst>
                                      </p:cBhvr>
                                      <p:to>
                                        <p:clrVal>
                                          <a:srgbClr val="FFC000"/>
                                        </p:clrVal>
                                      </p:to>
                                    </p:set>
                                    <p:set>
                                      <p:cBhvr>
                                        <p:cTn id="300" dur="indefinite"/>
                                        <p:tgtEl>
                                          <p:spTgt spid="13"/>
                                        </p:tgtEl>
                                        <p:attrNameLst>
                                          <p:attrName>fill.type</p:attrName>
                                        </p:attrNameLst>
                                      </p:cBhvr>
                                      <p:to>
                                        <p:strVal val="solid"/>
                                      </p:to>
                                    </p:set>
                                    <p:set>
                                      <p:cBhvr>
                                        <p:cTn id="301" dur="indefinite"/>
                                        <p:tgtEl>
                                          <p:spTgt spid="13"/>
                                        </p:tgtEl>
                                        <p:attrNameLst>
                                          <p:attrName>fill.on</p:attrName>
                                        </p:attrNameLst>
                                      </p:cBhvr>
                                      <p:to>
                                        <p:strVal val="true"/>
                                      </p:to>
                                    </p:set>
                                  </p:childTnLst>
                                </p:cTn>
                              </p:par>
                              <p:par>
                                <p:cTn id="302" presetID="1" presetClass="emph" presetSubtype="1" nodeType="withEffect">
                                  <p:stCondLst>
                                    <p:cond delay="0"/>
                                  </p:stCondLst>
                                  <p:childTnLst>
                                    <p:set>
                                      <p:cBhvr>
                                        <p:cTn id="303" dur="indefinite"/>
                                        <p:tgtEl>
                                          <p:spTgt spid="12"/>
                                        </p:tgtEl>
                                        <p:attrNameLst>
                                          <p:attrName>fillcolor</p:attrName>
                                        </p:attrNameLst>
                                      </p:cBhvr>
                                      <p:to>
                                        <p:clrVal>
                                          <a:srgbClr val="FFC000"/>
                                        </p:clrVal>
                                      </p:to>
                                    </p:set>
                                    <p:set>
                                      <p:cBhvr>
                                        <p:cTn id="304" dur="indefinite"/>
                                        <p:tgtEl>
                                          <p:spTgt spid="12"/>
                                        </p:tgtEl>
                                        <p:attrNameLst>
                                          <p:attrName>fill.type</p:attrName>
                                        </p:attrNameLst>
                                      </p:cBhvr>
                                      <p:to>
                                        <p:strVal val="solid"/>
                                      </p:to>
                                    </p:set>
                                    <p:set>
                                      <p:cBhvr>
                                        <p:cTn id="305" dur="indefinite"/>
                                        <p:tgtEl>
                                          <p:spTgt spid="12"/>
                                        </p:tgtEl>
                                        <p:attrNameLst>
                                          <p:attrName>fill.on</p:attrName>
                                        </p:attrNameLst>
                                      </p:cBhvr>
                                      <p:to>
                                        <p:strVal val="true"/>
                                      </p:to>
                                    </p:set>
                                  </p:childTnLst>
                                </p:cTn>
                              </p:par>
                              <p:par>
                                <p:cTn id="306" presetID="1" presetClass="emph" presetSubtype="1" nodeType="withEffect">
                                  <p:stCondLst>
                                    <p:cond delay="0"/>
                                  </p:stCondLst>
                                  <p:childTnLst>
                                    <p:set>
                                      <p:cBhvr>
                                        <p:cTn id="307" dur="indefinite"/>
                                        <p:tgtEl>
                                          <p:spTgt spid="18"/>
                                        </p:tgtEl>
                                        <p:attrNameLst>
                                          <p:attrName>fillcolor</p:attrName>
                                        </p:attrNameLst>
                                      </p:cBhvr>
                                      <p:to>
                                        <p:clrVal>
                                          <a:srgbClr val="FFC000"/>
                                        </p:clrVal>
                                      </p:to>
                                    </p:set>
                                    <p:set>
                                      <p:cBhvr>
                                        <p:cTn id="308" dur="indefinite"/>
                                        <p:tgtEl>
                                          <p:spTgt spid="18"/>
                                        </p:tgtEl>
                                        <p:attrNameLst>
                                          <p:attrName>fill.type</p:attrName>
                                        </p:attrNameLst>
                                      </p:cBhvr>
                                      <p:to>
                                        <p:strVal val="solid"/>
                                      </p:to>
                                    </p:set>
                                    <p:set>
                                      <p:cBhvr>
                                        <p:cTn id="309" dur="indefinite"/>
                                        <p:tgtEl>
                                          <p:spTgt spid="18"/>
                                        </p:tgtEl>
                                        <p:attrNameLst>
                                          <p:attrName>fill.on</p:attrName>
                                        </p:attrNameLst>
                                      </p:cBhvr>
                                      <p:to>
                                        <p:strVal val="true"/>
                                      </p:to>
                                    </p:set>
                                  </p:childTnLst>
                                </p:cTn>
                              </p:par>
                              <p:par>
                                <p:cTn id="310" presetID="1" presetClass="entr" presetSubtype="0" fill="hold" grpId="0" nodeType="withEffect">
                                  <p:stCondLst>
                                    <p:cond delay="0"/>
                                  </p:stCondLst>
                                  <p:childTnLst>
                                    <p:set>
                                      <p:cBhvr>
                                        <p:cTn id="311" dur="1" fill="hold">
                                          <p:stCondLst>
                                            <p:cond delay="0"/>
                                          </p:stCondLst>
                                        </p:cTn>
                                        <p:tgtEl>
                                          <p:spTgt spid="7"/>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7"/>
                                        </p:tgtEl>
                                        <p:attrNameLst>
                                          <p:attrName>style.visibility</p:attrName>
                                        </p:attrNameLst>
                                      </p:cBhvr>
                                      <p:to>
                                        <p:strVal val="hidden"/>
                                      </p:to>
                                    </p:set>
                                  </p:childTnLst>
                                </p:cTn>
                              </p:par>
                            </p:childTnLst>
                          </p:cTn>
                        </p:par>
                      </p:childTnLst>
                    </p:cTn>
                  </p:par>
                  <p:par>
                    <p:cTn id="316" fill="hold">
                      <p:stCondLst>
                        <p:cond delay="indefinite"/>
                      </p:stCondLst>
                      <p:childTnLst>
                        <p:par>
                          <p:cTn id="317" fill="hold">
                            <p:stCondLst>
                              <p:cond delay="0"/>
                            </p:stCondLst>
                            <p:childTnLst>
                              <p:par>
                                <p:cTn id="318" presetID="1" presetClass="emph" presetSubtype="1" nodeType="clickEffect">
                                  <p:stCondLst>
                                    <p:cond delay="0"/>
                                  </p:stCondLst>
                                  <p:childTnLst>
                                    <p:set>
                                      <p:cBhvr>
                                        <p:cTn id="319" dur="indefinite"/>
                                        <p:tgtEl>
                                          <p:spTgt spid="10"/>
                                        </p:tgtEl>
                                        <p:attrNameLst>
                                          <p:attrName>fillcolor</p:attrName>
                                        </p:attrNameLst>
                                      </p:cBhvr>
                                      <p:to>
                                        <p:clrVal>
                                          <a:srgbClr val="00B050"/>
                                        </p:clrVal>
                                      </p:to>
                                    </p:set>
                                    <p:set>
                                      <p:cBhvr>
                                        <p:cTn id="320" dur="indefinite"/>
                                        <p:tgtEl>
                                          <p:spTgt spid="10"/>
                                        </p:tgtEl>
                                        <p:attrNameLst>
                                          <p:attrName>fill.type</p:attrName>
                                        </p:attrNameLst>
                                      </p:cBhvr>
                                      <p:to>
                                        <p:strVal val="solid"/>
                                      </p:to>
                                    </p:set>
                                    <p:set>
                                      <p:cBhvr>
                                        <p:cTn id="321" dur="indefinite"/>
                                        <p:tgtEl>
                                          <p:spTgt spid="10"/>
                                        </p:tgtEl>
                                        <p:attrNameLst>
                                          <p:attrName>fill.on</p:attrName>
                                        </p:attrNameLst>
                                      </p:cBhvr>
                                      <p:to>
                                        <p:strVal val="true"/>
                                      </p:to>
                                    </p:set>
                                  </p:childTnLst>
                                </p:cTn>
                              </p:par>
                            </p:childTnLst>
                          </p:cTn>
                        </p:par>
                      </p:childTnLst>
                    </p:cTn>
                  </p:par>
                  <p:par>
                    <p:cTn id="322" fill="hold">
                      <p:stCondLst>
                        <p:cond delay="indefinite"/>
                      </p:stCondLst>
                      <p:childTnLst>
                        <p:par>
                          <p:cTn id="323" fill="hold">
                            <p:stCondLst>
                              <p:cond delay="0"/>
                            </p:stCondLst>
                            <p:childTnLst>
                              <p:par>
                                <p:cTn id="324" presetID="1" presetClass="emph" presetSubtype="1" nodeType="clickEffect">
                                  <p:stCondLst>
                                    <p:cond delay="0"/>
                                  </p:stCondLst>
                                  <p:childTnLst>
                                    <p:set>
                                      <p:cBhvr>
                                        <p:cTn id="325" dur="indefinite"/>
                                        <p:tgtEl>
                                          <p:spTgt spid="17"/>
                                        </p:tgtEl>
                                        <p:attrNameLst>
                                          <p:attrName>fillcolor</p:attrName>
                                        </p:attrNameLst>
                                      </p:cBhvr>
                                      <p:to>
                                        <p:clrVal>
                                          <a:srgbClr val="FFC000"/>
                                        </p:clrVal>
                                      </p:to>
                                    </p:set>
                                    <p:set>
                                      <p:cBhvr>
                                        <p:cTn id="326" dur="indefinite"/>
                                        <p:tgtEl>
                                          <p:spTgt spid="17"/>
                                        </p:tgtEl>
                                        <p:attrNameLst>
                                          <p:attrName>fill.type</p:attrName>
                                        </p:attrNameLst>
                                      </p:cBhvr>
                                      <p:to>
                                        <p:strVal val="solid"/>
                                      </p:to>
                                    </p:set>
                                    <p:set>
                                      <p:cBhvr>
                                        <p:cTn id="327" dur="indefinite"/>
                                        <p:tgtEl>
                                          <p:spTgt spid="17"/>
                                        </p:tgtEl>
                                        <p:attrNameLst>
                                          <p:attrName>fill.on</p:attrName>
                                        </p:attrNameLst>
                                      </p:cBhvr>
                                      <p:to>
                                        <p:strVal val="true"/>
                                      </p:to>
                                    </p:set>
                                  </p:childTnLst>
                                </p:cTn>
                              </p:par>
                              <p:par>
                                <p:cTn id="328" presetID="1" presetClass="emph" presetSubtype="1" nodeType="withEffect">
                                  <p:stCondLst>
                                    <p:cond delay="0"/>
                                  </p:stCondLst>
                                  <p:childTnLst>
                                    <p:set>
                                      <p:cBhvr>
                                        <p:cTn id="329" dur="indefinite"/>
                                        <p:tgtEl>
                                          <p:spTgt spid="20"/>
                                        </p:tgtEl>
                                        <p:attrNameLst>
                                          <p:attrName>fillcolor</p:attrName>
                                        </p:attrNameLst>
                                      </p:cBhvr>
                                      <p:to>
                                        <p:clrVal>
                                          <a:srgbClr val="FFC000"/>
                                        </p:clrVal>
                                      </p:to>
                                    </p:set>
                                    <p:set>
                                      <p:cBhvr>
                                        <p:cTn id="330" dur="indefinite"/>
                                        <p:tgtEl>
                                          <p:spTgt spid="20"/>
                                        </p:tgtEl>
                                        <p:attrNameLst>
                                          <p:attrName>fill.type</p:attrName>
                                        </p:attrNameLst>
                                      </p:cBhvr>
                                      <p:to>
                                        <p:strVal val="solid"/>
                                      </p:to>
                                    </p:set>
                                    <p:set>
                                      <p:cBhvr>
                                        <p:cTn id="331" dur="indefinite"/>
                                        <p:tgtEl>
                                          <p:spTgt spid="20"/>
                                        </p:tgtEl>
                                        <p:attrNameLst>
                                          <p:attrName>fill.on</p:attrName>
                                        </p:attrNameLst>
                                      </p:cBhvr>
                                      <p:to>
                                        <p:strVal val="true"/>
                                      </p:to>
                                    </p:set>
                                  </p:childTnLst>
                                </p:cTn>
                              </p:par>
                              <p:par>
                                <p:cTn id="332" presetID="1" presetClass="emph" presetSubtype="1" nodeType="withEffect">
                                  <p:stCondLst>
                                    <p:cond delay="0"/>
                                  </p:stCondLst>
                                  <p:childTnLst>
                                    <p:set>
                                      <p:cBhvr>
                                        <p:cTn id="333" dur="indefinite"/>
                                        <p:tgtEl>
                                          <p:spTgt spid="19"/>
                                        </p:tgtEl>
                                        <p:attrNameLst>
                                          <p:attrName>fillcolor</p:attrName>
                                        </p:attrNameLst>
                                      </p:cBhvr>
                                      <p:to>
                                        <p:clrVal>
                                          <a:srgbClr val="FFC000"/>
                                        </p:clrVal>
                                      </p:to>
                                    </p:set>
                                    <p:set>
                                      <p:cBhvr>
                                        <p:cTn id="334" dur="indefinite"/>
                                        <p:tgtEl>
                                          <p:spTgt spid="19"/>
                                        </p:tgtEl>
                                        <p:attrNameLst>
                                          <p:attrName>fill.type</p:attrName>
                                        </p:attrNameLst>
                                      </p:cBhvr>
                                      <p:to>
                                        <p:strVal val="solid"/>
                                      </p:to>
                                    </p:set>
                                    <p:set>
                                      <p:cBhvr>
                                        <p:cTn id="335" dur="indefinite"/>
                                        <p:tgtEl>
                                          <p:spTgt spid="19"/>
                                        </p:tgtEl>
                                        <p:attrNameLst>
                                          <p:attrName>fill.on</p:attrName>
                                        </p:attrNameLst>
                                      </p:cBhvr>
                                      <p:to>
                                        <p:strVal val="true"/>
                                      </p:to>
                                    </p:set>
                                  </p:childTnLst>
                                </p:cTn>
                              </p:par>
                              <p:par>
                                <p:cTn id="336" presetID="1" presetClass="entr" presetSubtype="0" fill="hold" grpId="0" nodeType="withEffect">
                                  <p:stCondLst>
                                    <p:cond delay="0"/>
                                  </p:stCondLst>
                                  <p:childTnLst>
                                    <p:set>
                                      <p:cBhvr>
                                        <p:cTn id="337" dur="1" fill="hold">
                                          <p:stCondLst>
                                            <p:cond delay="0"/>
                                          </p:stCondLst>
                                        </p:cTn>
                                        <p:tgtEl>
                                          <p:spTgt spid="25"/>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25"/>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1" presetClass="emph" presetSubtype="1" nodeType="clickEffect">
                                  <p:stCondLst>
                                    <p:cond delay="0"/>
                                  </p:stCondLst>
                                  <p:childTnLst>
                                    <p:set>
                                      <p:cBhvr>
                                        <p:cTn id="345" dur="indefinite"/>
                                        <p:tgtEl>
                                          <p:spTgt spid="11"/>
                                        </p:tgtEl>
                                        <p:attrNameLst>
                                          <p:attrName>fillcolor</p:attrName>
                                        </p:attrNameLst>
                                      </p:cBhvr>
                                      <p:to>
                                        <p:clrVal>
                                          <a:srgbClr val="00B050"/>
                                        </p:clrVal>
                                      </p:to>
                                    </p:set>
                                    <p:set>
                                      <p:cBhvr>
                                        <p:cTn id="346" dur="indefinite"/>
                                        <p:tgtEl>
                                          <p:spTgt spid="11"/>
                                        </p:tgtEl>
                                        <p:attrNameLst>
                                          <p:attrName>fill.type</p:attrName>
                                        </p:attrNameLst>
                                      </p:cBhvr>
                                      <p:to>
                                        <p:strVal val="solid"/>
                                      </p:to>
                                    </p:set>
                                    <p:set>
                                      <p:cBhvr>
                                        <p:cTn id="347" dur="indefinite"/>
                                        <p:tgtEl>
                                          <p:spTgt spid="11"/>
                                        </p:tgtEl>
                                        <p:attrNameLst>
                                          <p:attrName>fill.on</p:attrName>
                                        </p:attrNameLst>
                                      </p:cBhvr>
                                      <p:to>
                                        <p:strVal val="true"/>
                                      </p:to>
                                    </p:set>
                                  </p:childTnLst>
                                </p:cTn>
                              </p:par>
                            </p:childTnLst>
                          </p:cTn>
                        </p:par>
                      </p:childTnLst>
                    </p:cTn>
                  </p:par>
                  <p:par>
                    <p:cTn id="348" fill="hold">
                      <p:stCondLst>
                        <p:cond delay="indefinite"/>
                      </p:stCondLst>
                      <p:childTnLst>
                        <p:par>
                          <p:cTn id="349" fill="hold">
                            <p:stCondLst>
                              <p:cond delay="0"/>
                            </p:stCondLst>
                            <p:childTnLst>
                              <p:par>
                                <p:cTn id="350" presetID="1" presetClass="emph" presetSubtype="1" nodeType="clickEffect">
                                  <p:stCondLst>
                                    <p:cond delay="0"/>
                                  </p:stCondLst>
                                  <p:childTnLst>
                                    <p:set>
                                      <p:cBhvr>
                                        <p:cTn id="351" dur="indefinite"/>
                                        <p:tgtEl>
                                          <p:spTgt spid="14"/>
                                        </p:tgtEl>
                                        <p:attrNameLst>
                                          <p:attrName>fillcolor</p:attrName>
                                        </p:attrNameLst>
                                      </p:cBhvr>
                                      <p:to>
                                        <p:clrVal>
                                          <a:srgbClr val="FFC000"/>
                                        </p:clrVal>
                                      </p:to>
                                    </p:set>
                                    <p:set>
                                      <p:cBhvr>
                                        <p:cTn id="352" dur="indefinite"/>
                                        <p:tgtEl>
                                          <p:spTgt spid="14"/>
                                        </p:tgtEl>
                                        <p:attrNameLst>
                                          <p:attrName>fill.type</p:attrName>
                                        </p:attrNameLst>
                                      </p:cBhvr>
                                      <p:to>
                                        <p:strVal val="solid"/>
                                      </p:to>
                                    </p:set>
                                    <p:set>
                                      <p:cBhvr>
                                        <p:cTn id="353" dur="indefinite"/>
                                        <p:tgtEl>
                                          <p:spTgt spid="14"/>
                                        </p:tgtEl>
                                        <p:attrNameLst>
                                          <p:attrName>fill.on</p:attrName>
                                        </p:attrNameLst>
                                      </p:cBhvr>
                                      <p:to>
                                        <p:strVal val="true"/>
                                      </p:to>
                                    </p:set>
                                  </p:childTnLst>
                                </p:cTn>
                              </p:par>
                              <p:par>
                                <p:cTn id="354" presetID="1" presetClass="emph" presetSubtype="1" nodeType="withEffect">
                                  <p:stCondLst>
                                    <p:cond delay="0"/>
                                  </p:stCondLst>
                                  <p:childTnLst>
                                    <p:set>
                                      <p:cBhvr>
                                        <p:cTn id="355" dur="indefinite"/>
                                        <p:tgtEl>
                                          <p:spTgt spid="15"/>
                                        </p:tgtEl>
                                        <p:attrNameLst>
                                          <p:attrName>fillcolor</p:attrName>
                                        </p:attrNameLst>
                                      </p:cBhvr>
                                      <p:to>
                                        <p:clrVal>
                                          <a:srgbClr val="FFC000"/>
                                        </p:clrVal>
                                      </p:to>
                                    </p:set>
                                    <p:set>
                                      <p:cBhvr>
                                        <p:cTn id="356" dur="indefinite"/>
                                        <p:tgtEl>
                                          <p:spTgt spid="15"/>
                                        </p:tgtEl>
                                        <p:attrNameLst>
                                          <p:attrName>fill.type</p:attrName>
                                        </p:attrNameLst>
                                      </p:cBhvr>
                                      <p:to>
                                        <p:strVal val="solid"/>
                                      </p:to>
                                    </p:set>
                                    <p:set>
                                      <p:cBhvr>
                                        <p:cTn id="357" dur="indefinite"/>
                                        <p:tgtEl>
                                          <p:spTgt spid="15"/>
                                        </p:tgtEl>
                                        <p:attrNameLst>
                                          <p:attrName>fill.on</p:attrName>
                                        </p:attrNameLst>
                                      </p:cBhvr>
                                      <p:to>
                                        <p:strVal val="true"/>
                                      </p:to>
                                    </p:set>
                                  </p:childTnLst>
                                </p:cTn>
                              </p:par>
                              <p:par>
                                <p:cTn id="358" presetID="1" presetClass="emph" presetSubtype="1" nodeType="withEffect">
                                  <p:stCondLst>
                                    <p:cond delay="0"/>
                                  </p:stCondLst>
                                  <p:childTnLst>
                                    <p:set>
                                      <p:cBhvr>
                                        <p:cTn id="359" dur="indefinite"/>
                                        <p:tgtEl>
                                          <p:spTgt spid="16"/>
                                        </p:tgtEl>
                                        <p:attrNameLst>
                                          <p:attrName>fillcolor</p:attrName>
                                        </p:attrNameLst>
                                      </p:cBhvr>
                                      <p:to>
                                        <p:clrVal>
                                          <a:srgbClr val="FFC000"/>
                                        </p:clrVal>
                                      </p:to>
                                    </p:set>
                                    <p:set>
                                      <p:cBhvr>
                                        <p:cTn id="360" dur="indefinite"/>
                                        <p:tgtEl>
                                          <p:spTgt spid="16"/>
                                        </p:tgtEl>
                                        <p:attrNameLst>
                                          <p:attrName>fill.type</p:attrName>
                                        </p:attrNameLst>
                                      </p:cBhvr>
                                      <p:to>
                                        <p:strVal val="solid"/>
                                      </p:to>
                                    </p:set>
                                    <p:set>
                                      <p:cBhvr>
                                        <p:cTn id="361" dur="indefinite"/>
                                        <p:tgtEl>
                                          <p:spTgt spid="16"/>
                                        </p:tgtEl>
                                        <p:attrNameLst>
                                          <p:attrName>fill.on</p:attrName>
                                        </p:attrNameLst>
                                      </p:cBhvr>
                                      <p:to>
                                        <p:strVal val="true"/>
                                      </p:to>
                                    </p:set>
                                  </p:childTnLst>
                                </p:cTn>
                              </p:par>
                              <p:par>
                                <p:cTn id="362" presetID="1" presetClass="emph" presetSubtype="1" nodeType="withEffect">
                                  <p:stCondLst>
                                    <p:cond delay="0"/>
                                  </p:stCondLst>
                                  <p:childTnLst>
                                    <p:set>
                                      <p:cBhvr>
                                        <p:cTn id="363" dur="indefinite"/>
                                        <p:tgtEl>
                                          <p:spTgt spid="22"/>
                                        </p:tgtEl>
                                        <p:attrNameLst>
                                          <p:attrName>fillcolor</p:attrName>
                                        </p:attrNameLst>
                                      </p:cBhvr>
                                      <p:to>
                                        <p:clrVal>
                                          <a:srgbClr val="FFC000"/>
                                        </p:clrVal>
                                      </p:to>
                                    </p:set>
                                    <p:set>
                                      <p:cBhvr>
                                        <p:cTn id="364" dur="indefinite"/>
                                        <p:tgtEl>
                                          <p:spTgt spid="22"/>
                                        </p:tgtEl>
                                        <p:attrNameLst>
                                          <p:attrName>fill.type</p:attrName>
                                        </p:attrNameLst>
                                      </p:cBhvr>
                                      <p:to>
                                        <p:strVal val="solid"/>
                                      </p:to>
                                    </p:set>
                                    <p:set>
                                      <p:cBhvr>
                                        <p:cTn id="365" dur="indefinite"/>
                                        <p:tgtEl>
                                          <p:spTgt spid="22"/>
                                        </p:tgtEl>
                                        <p:attrNameLst>
                                          <p:attrName>fill.on</p:attrName>
                                        </p:attrNameLst>
                                      </p:cBhvr>
                                      <p:to>
                                        <p:strVal val="true"/>
                                      </p:to>
                                    </p:set>
                                  </p:childTnLst>
                                </p:cTn>
                              </p:par>
                              <p:par>
                                <p:cTn id="366" presetID="1" presetClass="emph" presetSubtype="1" nodeType="withEffect">
                                  <p:stCondLst>
                                    <p:cond delay="0"/>
                                  </p:stCondLst>
                                  <p:childTnLst>
                                    <p:set>
                                      <p:cBhvr>
                                        <p:cTn id="367" dur="indefinite"/>
                                        <p:tgtEl>
                                          <p:spTgt spid="21"/>
                                        </p:tgtEl>
                                        <p:attrNameLst>
                                          <p:attrName>fillcolor</p:attrName>
                                        </p:attrNameLst>
                                      </p:cBhvr>
                                      <p:to>
                                        <p:clrVal>
                                          <a:srgbClr val="FFC000"/>
                                        </p:clrVal>
                                      </p:to>
                                    </p:set>
                                    <p:set>
                                      <p:cBhvr>
                                        <p:cTn id="368" dur="indefinite"/>
                                        <p:tgtEl>
                                          <p:spTgt spid="21"/>
                                        </p:tgtEl>
                                        <p:attrNameLst>
                                          <p:attrName>fill.type</p:attrName>
                                        </p:attrNameLst>
                                      </p:cBhvr>
                                      <p:to>
                                        <p:strVal val="solid"/>
                                      </p:to>
                                    </p:set>
                                    <p:set>
                                      <p:cBhvr>
                                        <p:cTn id="369" dur="indefinite"/>
                                        <p:tgtEl>
                                          <p:spTgt spid="21"/>
                                        </p:tgtEl>
                                        <p:attrNameLst>
                                          <p:attrName>fill.on</p:attrName>
                                        </p:attrNameLst>
                                      </p:cBhvr>
                                      <p:to>
                                        <p:strVal val="true"/>
                                      </p:to>
                                    </p:set>
                                  </p:childTnLst>
                                </p:cTn>
                              </p:par>
                              <p:par>
                                <p:cTn id="370" presetID="1" presetClass="entr" presetSubtype="0" fill="hold" grpId="0" nodeType="withEffect">
                                  <p:stCondLst>
                                    <p:cond delay="0"/>
                                  </p:stCondLst>
                                  <p:childTnLst>
                                    <p:set>
                                      <p:cBhvr>
                                        <p:cTn id="371" dur="1" fill="hold">
                                          <p:stCondLst>
                                            <p:cond delay="0"/>
                                          </p:stCondLst>
                                        </p:cTn>
                                        <p:tgtEl>
                                          <p:spTgt spid="27"/>
                                        </p:tgtEl>
                                        <p:attrNameLst>
                                          <p:attrName>style.visibility</p:attrName>
                                        </p:attrNameLst>
                                      </p:cBhvr>
                                      <p:to>
                                        <p:strVal val="visible"/>
                                      </p:to>
                                    </p:set>
                                  </p:childTnLst>
                                </p:cTn>
                              </p:par>
                            </p:childTnLst>
                          </p:cTn>
                        </p:par>
                      </p:childTnLst>
                    </p:cTn>
                  </p:par>
                  <p:par>
                    <p:cTn id="372" fill="hold">
                      <p:stCondLst>
                        <p:cond delay="indefinite"/>
                      </p:stCondLst>
                      <p:childTnLst>
                        <p:par>
                          <p:cTn id="373" fill="hold">
                            <p:stCondLst>
                              <p:cond delay="0"/>
                            </p:stCondLst>
                            <p:childTnLst>
                              <p:par>
                                <p:cTn id="374" presetID="1" presetClass="exit" presetSubtype="0" fill="hold" grpId="1" nodeType="clickEffect">
                                  <p:stCondLst>
                                    <p:cond delay="0"/>
                                  </p:stCondLst>
                                  <p:childTnLst>
                                    <p:set>
                                      <p:cBhvr>
                                        <p:cTn id="375" dur="1" fill="hold">
                                          <p:stCondLst>
                                            <p:cond delay="0"/>
                                          </p:stCondLst>
                                        </p:cTn>
                                        <p:tgtEl>
                                          <p:spTgt spid="27"/>
                                        </p:tgtEl>
                                        <p:attrNameLst>
                                          <p:attrName>style.visibility</p:attrName>
                                        </p:attrNameLst>
                                      </p:cBhvr>
                                      <p:to>
                                        <p:strVal val="hidden"/>
                                      </p:to>
                                    </p:set>
                                  </p:childTnLst>
                                </p:cTn>
                              </p:par>
                            </p:childTnLst>
                          </p:cTn>
                        </p:par>
                      </p:childTnLst>
                    </p:cTn>
                  </p:par>
                  <p:par>
                    <p:cTn id="376" fill="hold">
                      <p:stCondLst>
                        <p:cond delay="indefinite"/>
                      </p:stCondLst>
                      <p:childTnLst>
                        <p:par>
                          <p:cTn id="377" fill="hold">
                            <p:stCondLst>
                              <p:cond delay="0"/>
                            </p:stCondLst>
                            <p:childTnLst>
                              <p:par>
                                <p:cTn id="378" presetID="1" presetClass="emph" presetSubtype="1" nodeType="clickEffect">
                                  <p:stCondLst>
                                    <p:cond delay="0"/>
                                  </p:stCondLst>
                                  <p:childTnLst>
                                    <p:set>
                                      <p:cBhvr>
                                        <p:cTn id="379" dur="indefinite"/>
                                        <p:tgtEl>
                                          <p:spTgt spid="9"/>
                                        </p:tgtEl>
                                        <p:attrNameLst>
                                          <p:attrName>fillcolor</p:attrName>
                                        </p:attrNameLst>
                                      </p:cBhvr>
                                      <p:to>
                                        <p:clrVal>
                                          <a:srgbClr val="C55A11"/>
                                        </p:clrVal>
                                      </p:to>
                                    </p:set>
                                    <p:set>
                                      <p:cBhvr>
                                        <p:cTn id="380" dur="indefinite"/>
                                        <p:tgtEl>
                                          <p:spTgt spid="9"/>
                                        </p:tgtEl>
                                        <p:attrNameLst>
                                          <p:attrName>fill.type</p:attrName>
                                        </p:attrNameLst>
                                      </p:cBhvr>
                                      <p:to>
                                        <p:strVal val="solid"/>
                                      </p:to>
                                    </p:set>
                                    <p:set>
                                      <p:cBhvr>
                                        <p:cTn id="381" dur="indefinite"/>
                                        <p:tgtEl>
                                          <p:spTgt spid="9"/>
                                        </p:tgtEl>
                                        <p:attrNameLst>
                                          <p:attrName>fill.on</p:attrName>
                                        </p:attrNameLst>
                                      </p:cBhvr>
                                      <p:to>
                                        <p:strVal val="true"/>
                                      </p:to>
                                    </p:set>
                                  </p:childTnLst>
                                </p:cTn>
                              </p:par>
                            </p:childTnLst>
                          </p:cTn>
                        </p:par>
                      </p:childTnLst>
                    </p:cTn>
                  </p:par>
                  <p:par>
                    <p:cTn id="382" fill="hold">
                      <p:stCondLst>
                        <p:cond delay="indefinite"/>
                      </p:stCondLst>
                      <p:childTnLst>
                        <p:par>
                          <p:cTn id="383" fill="hold">
                            <p:stCondLst>
                              <p:cond delay="0"/>
                            </p:stCondLst>
                            <p:childTnLst>
                              <p:par>
                                <p:cTn id="384" presetID="1" presetClass="emph" presetSubtype="1" nodeType="clickEffect">
                                  <p:stCondLst>
                                    <p:cond delay="0"/>
                                  </p:stCondLst>
                                  <p:childTnLst>
                                    <p:set>
                                      <p:cBhvr>
                                        <p:cTn id="385" dur="indefinite"/>
                                        <p:tgtEl>
                                          <p:spTgt spid="12"/>
                                        </p:tgtEl>
                                        <p:attrNameLst>
                                          <p:attrName>fillcolor</p:attrName>
                                        </p:attrNameLst>
                                      </p:cBhvr>
                                      <p:to>
                                        <p:clrVal>
                                          <a:srgbClr val="00B050"/>
                                        </p:clrVal>
                                      </p:to>
                                    </p:set>
                                    <p:set>
                                      <p:cBhvr>
                                        <p:cTn id="386" dur="indefinite"/>
                                        <p:tgtEl>
                                          <p:spTgt spid="12"/>
                                        </p:tgtEl>
                                        <p:attrNameLst>
                                          <p:attrName>fill.type</p:attrName>
                                        </p:attrNameLst>
                                      </p:cBhvr>
                                      <p:to>
                                        <p:strVal val="solid"/>
                                      </p:to>
                                    </p:set>
                                    <p:set>
                                      <p:cBhvr>
                                        <p:cTn id="387" dur="indefinite"/>
                                        <p:tgtEl>
                                          <p:spTgt spid="12"/>
                                        </p:tgtEl>
                                        <p:attrNameLst>
                                          <p:attrName>fill.on</p:attrName>
                                        </p:attrNameLst>
                                      </p:cBhvr>
                                      <p:to>
                                        <p:strVal val="true"/>
                                      </p:to>
                                    </p:set>
                                  </p:childTnLst>
                                </p:cTn>
                              </p:par>
                            </p:childTnLst>
                          </p:cTn>
                        </p:par>
                      </p:childTnLst>
                    </p:cTn>
                  </p:par>
                  <p:par>
                    <p:cTn id="388" fill="hold">
                      <p:stCondLst>
                        <p:cond delay="indefinite"/>
                      </p:stCondLst>
                      <p:childTnLst>
                        <p:par>
                          <p:cTn id="389" fill="hold">
                            <p:stCondLst>
                              <p:cond delay="0"/>
                            </p:stCondLst>
                            <p:childTnLst>
                              <p:par>
                                <p:cTn id="390" presetID="1" presetClass="emph" presetSubtype="1" nodeType="clickEffect">
                                  <p:stCondLst>
                                    <p:cond delay="0"/>
                                  </p:stCondLst>
                                  <p:childTnLst>
                                    <p:set>
                                      <p:cBhvr>
                                        <p:cTn id="391" dur="indefinite"/>
                                        <p:tgtEl>
                                          <p:spTgt spid="18"/>
                                        </p:tgtEl>
                                        <p:attrNameLst>
                                          <p:attrName>fillcolor</p:attrName>
                                        </p:attrNameLst>
                                      </p:cBhvr>
                                      <p:to>
                                        <p:clrVal>
                                          <a:srgbClr val="FFC000"/>
                                        </p:clrVal>
                                      </p:to>
                                    </p:set>
                                    <p:set>
                                      <p:cBhvr>
                                        <p:cTn id="392" dur="indefinite"/>
                                        <p:tgtEl>
                                          <p:spTgt spid="18"/>
                                        </p:tgtEl>
                                        <p:attrNameLst>
                                          <p:attrName>fill.type</p:attrName>
                                        </p:attrNameLst>
                                      </p:cBhvr>
                                      <p:to>
                                        <p:strVal val="solid"/>
                                      </p:to>
                                    </p:set>
                                    <p:set>
                                      <p:cBhvr>
                                        <p:cTn id="393" dur="indefinite"/>
                                        <p:tgtEl>
                                          <p:spTgt spid="18"/>
                                        </p:tgtEl>
                                        <p:attrNameLst>
                                          <p:attrName>fill.on</p:attrName>
                                        </p:attrNameLst>
                                      </p:cBhvr>
                                      <p:to>
                                        <p:strVal val="true"/>
                                      </p:to>
                                    </p:set>
                                  </p:childTnLst>
                                </p:cTn>
                              </p:par>
                              <p:par>
                                <p:cTn id="394" presetID="1" presetClass="entr" presetSubtype="0" fill="hold" grpId="0" nodeType="withEffect">
                                  <p:stCondLst>
                                    <p:cond delay="0"/>
                                  </p:stCondLst>
                                  <p:childTnLst>
                                    <p:set>
                                      <p:cBhvr>
                                        <p:cTn id="395" dur="1" fill="hold">
                                          <p:stCondLst>
                                            <p:cond delay="0"/>
                                          </p:stCondLst>
                                        </p:cTn>
                                        <p:tgtEl>
                                          <p:spTgt spid="29"/>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presetID="1" presetClass="exit" presetSubtype="0" fill="hold" grpId="1" nodeType="clickEffect">
                                  <p:stCondLst>
                                    <p:cond delay="0"/>
                                  </p:stCondLst>
                                  <p:childTnLst>
                                    <p:set>
                                      <p:cBhvr>
                                        <p:cTn id="399" dur="1" fill="hold">
                                          <p:stCondLst>
                                            <p:cond delay="0"/>
                                          </p:stCondLst>
                                        </p:cTn>
                                        <p:tgtEl>
                                          <p:spTgt spid="29"/>
                                        </p:tgtEl>
                                        <p:attrNameLst>
                                          <p:attrName>style.visibility</p:attrName>
                                        </p:attrNameLst>
                                      </p:cBhvr>
                                      <p:to>
                                        <p:strVal val="hidden"/>
                                      </p:to>
                                    </p:set>
                                  </p:childTnLst>
                                </p:cTn>
                              </p:par>
                            </p:childTnLst>
                          </p:cTn>
                        </p:par>
                      </p:childTnLst>
                    </p:cTn>
                  </p:par>
                  <p:par>
                    <p:cTn id="400" fill="hold">
                      <p:stCondLst>
                        <p:cond delay="indefinite"/>
                      </p:stCondLst>
                      <p:childTnLst>
                        <p:par>
                          <p:cTn id="401" fill="hold">
                            <p:stCondLst>
                              <p:cond delay="0"/>
                            </p:stCondLst>
                            <p:childTnLst>
                              <p:par>
                                <p:cTn id="402" presetID="1" presetClass="emph" presetSubtype="1" nodeType="clickEffect">
                                  <p:stCondLst>
                                    <p:cond delay="0"/>
                                  </p:stCondLst>
                                  <p:childTnLst>
                                    <p:set>
                                      <p:cBhvr>
                                        <p:cTn id="403" dur="indefinite"/>
                                        <p:tgtEl>
                                          <p:spTgt spid="13"/>
                                        </p:tgtEl>
                                        <p:attrNameLst>
                                          <p:attrName>fillcolor</p:attrName>
                                        </p:attrNameLst>
                                      </p:cBhvr>
                                      <p:to>
                                        <p:clrVal>
                                          <a:srgbClr val="00B050"/>
                                        </p:clrVal>
                                      </p:to>
                                    </p:set>
                                    <p:set>
                                      <p:cBhvr>
                                        <p:cTn id="404" dur="indefinite"/>
                                        <p:tgtEl>
                                          <p:spTgt spid="13"/>
                                        </p:tgtEl>
                                        <p:attrNameLst>
                                          <p:attrName>fill.type</p:attrName>
                                        </p:attrNameLst>
                                      </p:cBhvr>
                                      <p:to>
                                        <p:strVal val="solid"/>
                                      </p:to>
                                    </p:set>
                                    <p:set>
                                      <p:cBhvr>
                                        <p:cTn id="405" dur="indefinite"/>
                                        <p:tgtEl>
                                          <p:spTgt spid="13"/>
                                        </p:tgtEl>
                                        <p:attrNameLst>
                                          <p:attrName>fill.on</p:attrName>
                                        </p:attrNameLst>
                                      </p:cBhvr>
                                      <p:to>
                                        <p:strVal val="true"/>
                                      </p:to>
                                    </p:set>
                                  </p:childTnLst>
                                </p:cTn>
                              </p:par>
                            </p:childTnLst>
                          </p:cTn>
                        </p:par>
                      </p:childTnLst>
                    </p:cTn>
                  </p:par>
                  <p:par>
                    <p:cTn id="406" fill="hold">
                      <p:stCondLst>
                        <p:cond delay="indefinite"/>
                      </p:stCondLst>
                      <p:childTnLst>
                        <p:par>
                          <p:cTn id="407" fill="hold">
                            <p:stCondLst>
                              <p:cond delay="0"/>
                            </p:stCondLst>
                            <p:childTnLst>
                              <p:par>
                                <p:cTn id="408" presetID="1" presetClass="entr" presetSubtype="0" fill="hold" grpId="0" nodeType="clickEffect">
                                  <p:stCondLst>
                                    <p:cond delay="0"/>
                                  </p:stCondLst>
                                  <p:childTnLst>
                                    <p:set>
                                      <p:cBhvr>
                                        <p:cTn id="409" dur="1" fill="hold">
                                          <p:stCondLst>
                                            <p:cond delay="0"/>
                                          </p:stCondLst>
                                        </p:cTn>
                                        <p:tgtEl>
                                          <p:spTgt spid="31"/>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grpId="1" nodeType="clickEffect">
                                  <p:stCondLst>
                                    <p:cond delay="0"/>
                                  </p:stCondLst>
                                  <p:childTnLst>
                                    <p:set>
                                      <p:cBhvr>
                                        <p:cTn id="413" dur="1" fill="hold">
                                          <p:stCondLst>
                                            <p:cond delay="0"/>
                                          </p:stCondLst>
                                        </p:cTn>
                                        <p:tgtEl>
                                          <p:spTgt spid="31"/>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1" nodeType="clickEffect">
                                  <p:stCondLst>
                                    <p:cond delay="0"/>
                                  </p:stCondLst>
                                  <p:childTnLst>
                                    <p:set>
                                      <p:cBhvr>
                                        <p:cTn id="417" dur="indefinite"/>
                                        <p:tgtEl>
                                          <p:spTgt spid="10"/>
                                        </p:tgtEl>
                                        <p:attrNameLst>
                                          <p:attrName>fillcolor</p:attrName>
                                        </p:attrNameLst>
                                      </p:cBhvr>
                                      <p:to>
                                        <p:clrVal>
                                          <a:srgbClr val="C55A11"/>
                                        </p:clrVal>
                                      </p:to>
                                    </p:set>
                                    <p:set>
                                      <p:cBhvr>
                                        <p:cTn id="418" dur="indefinite"/>
                                        <p:tgtEl>
                                          <p:spTgt spid="10"/>
                                        </p:tgtEl>
                                        <p:attrNameLst>
                                          <p:attrName>fill.type</p:attrName>
                                        </p:attrNameLst>
                                      </p:cBhvr>
                                      <p:to>
                                        <p:strVal val="solid"/>
                                      </p:to>
                                    </p:set>
                                    <p:set>
                                      <p:cBhvr>
                                        <p:cTn id="419" dur="indefinite"/>
                                        <p:tgtEl>
                                          <p:spTgt spid="1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1" presetClass="emph" presetSubtype="1" nodeType="clickEffect">
                                  <p:stCondLst>
                                    <p:cond delay="0"/>
                                  </p:stCondLst>
                                  <p:childTnLst>
                                    <p:set>
                                      <p:cBhvr>
                                        <p:cTn id="423" dur="indefinite"/>
                                        <p:tgtEl>
                                          <p:spTgt spid="17"/>
                                        </p:tgtEl>
                                        <p:attrNameLst>
                                          <p:attrName>fillcolor</p:attrName>
                                        </p:attrNameLst>
                                      </p:cBhvr>
                                      <p:to>
                                        <p:clrVal>
                                          <a:srgbClr val="00B050"/>
                                        </p:clrVal>
                                      </p:to>
                                    </p:set>
                                    <p:set>
                                      <p:cBhvr>
                                        <p:cTn id="424" dur="indefinite"/>
                                        <p:tgtEl>
                                          <p:spTgt spid="17"/>
                                        </p:tgtEl>
                                        <p:attrNameLst>
                                          <p:attrName>fill.type</p:attrName>
                                        </p:attrNameLst>
                                      </p:cBhvr>
                                      <p:to>
                                        <p:strVal val="solid"/>
                                      </p:to>
                                    </p:set>
                                    <p:set>
                                      <p:cBhvr>
                                        <p:cTn id="425" dur="indefinite"/>
                                        <p:tgtEl>
                                          <p:spTgt spid="17"/>
                                        </p:tgtEl>
                                        <p:attrNameLst>
                                          <p:attrName>fill.on</p:attrName>
                                        </p:attrNameLst>
                                      </p:cBhvr>
                                      <p:to>
                                        <p:strVal val="true"/>
                                      </p:to>
                                    </p:set>
                                  </p:childTnLst>
                                </p:cTn>
                              </p:par>
                            </p:childTnLst>
                          </p:cTn>
                        </p:par>
                      </p:childTnLst>
                    </p:cTn>
                  </p:par>
                  <p:par>
                    <p:cTn id="426" fill="hold">
                      <p:stCondLst>
                        <p:cond delay="indefinite"/>
                      </p:stCondLst>
                      <p:childTnLst>
                        <p:par>
                          <p:cTn id="427" fill="hold">
                            <p:stCondLst>
                              <p:cond delay="0"/>
                            </p:stCondLst>
                            <p:childTnLst>
                              <p:par>
                                <p:cTn id="428" presetID="1" presetClass="emph" presetSubtype="1" nodeType="clickEffect">
                                  <p:stCondLst>
                                    <p:cond delay="0"/>
                                  </p:stCondLst>
                                  <p:childTnLst>
                                    <p:set>
                                      <p:cBhvr>
                                        <p:cTn id="429" dur="indefinite"/>
                                        <p:tgtEl>
                                          <p:spTgt spid="20"/>
                                        </p:tgtEl>
                                        <p:attrNameLst>
                                          <p:attrName>fillcolor</p:attrName>
                                        </p:attrNameLst>
                                      </p:cBhvr>
                                      <p:to>
                                        <p:clrVal>
                                          <a:srgbClr val="FFC000"/>
                                        </p:clrVal>
                                      </p:to>
                                    </p:set>
                                    <p:set>
                                      <p:cBhvr>
                                        <p:cTn id="430" dur="indefinite"/>
                                        <p:tgtEl>
                                          <p:spTgt spid="20"/>
                                        </p:tgtEl>
                                        <p:attrNameLst>
                                          <p:attrName>fill.type</p:attrName>
                                        </p:attrNameLst>
                                      </p:cBhvr>
                                      <p:to>
                                        <p:strVal val="solid"/>
                                      </p:to>
                                    </p:set>
                                    <p:set>
                                      <p:cBhvr>
                                        <p:cTn id="431" dur="indefinite"/>
                                        <p:tgtEl>
                                          <p:spTgt spid="20"/>
                                        </p:tgtEl>
                                        <p:attrNameLst>
                                          <p:attrName>fill.on</p:attrName>
                                        </p:attrNameLst>
                                      </p:cBhvr>
                                      <p:to>
                                        <p:strVal val="true"/>
                                      </p:to>
                                    </p:set>
                                  </p:childTnLst>
                                </p:cTn>
                              </p:par>
                              <p:par>
                                <p:cTn id="432" presetID="1" presetClass="emph" presetSubtype="1" nodeType="withEffect">
                                  <p:stCondLst>
                                    <p:cond delay="0"/>
                                  </p:stCondLst>
                                  <p:childTnLst>
                                    <p:set>
                                      <p:cBhvr>
                                        <p:cTn id="433" dur="indefinite"/>
                                        <p:tgtEl>
                                          <p:spTgt spid="19"/>
                                        </p:tgtEl>
                                        <p:attrNameLst>
                                          <p:attrName>fillcolor</p:attrName>
                                        </p:attrNameLst>
                                      </p:cBhvr>
                                      <p:to>
                                        <p:clrVal>
                                          <a:srgbClr val="FFC000"/>
                                        </p:clrVal>
                                      </p:to>
                                    </p:set>
                                    <p:set>
                                      <p:cBhvr>
                                        <p:cTn id="434" dur="indefinite"/>
                                        <p:tgtEl>
                                          <p:spTgt spid="19"/>
                                        </p:tgtEl>
                                        <p:attrNameLst>
                                          <p:attrName>fill.type</p:attrName>
                                        </p:attrNameLst>
                                      </p:cBhvr>
                                      <p:to>
                                        <p:strVal val="solid"/>
                                      </p:to>
                                    </p:set>
                                    <p:set>
                                      <p:cBhvr>
                                        <p:cTn id="435" dur="indefinite"/>
                                        <p:tgtEl>
                                          <p:spTgt spid="19"/>
                                        </p:tgtEl>
                                        <p:attrNameLst>
                                          <p:attrName>fill.on</p:attrName>
                                        </p:attrNameLst>
                                      </p:cBhvr>
                                      <p:to>
                                        <p:strVal val="true"/>
                                      </p:to>
                                    </p:set>
                                  </p:childTnLst>
                                </p:cTn>
                              </p:par>
                              <p:par>
                                <p:cTn id="436" presetID="1" presetClass="entr" presetSubtype="0" fill="hold" grpId="0" nodeType="withEffect">
                                  <p:stCondLst>
                                    <p:cond delay="0"/>
                                  </p:stCondLst>
                                  <p:childTnLst>
                                    <p:set>
                                      <p:cBhvr>
                                        <p:cTn id="437" dur="1" fill="hold">
                                          <p:stCondLst>
                                            <p:cond delay="0"/>
                                          </p:stCondLst>
                                        </p:cTn>
                                        <p:tgtEl>
                                          <p:spTgt spid="33"/>
                                        </p:tgtEl>
                                        <p:attrNameLst>
                                          <p:attrName>style.visibility</p:attrName>
                                        </p:attrNameLst>
                                      </p:cBhvr>
                                      <p:to>
                                        <p:strVal val="visible"/>
                                      </p:to>
                                    </p:set>
                                  </p:childTnLst>
                                </p:cTn>
                              </p:par>
                            </p:childTnLst>
                          </p:cTn>
                        </p:par>
                      </p:childTnLst>
                    </p:cTn>
                  </p:par>
                  <p:par>
                    <p:cTn id="438" fill="hold">
                      <p:stCondLst>
                        <p:cond delay="indefinite"/>
                      </p:stCondLst>
                      <p:childTnLst>
                        <p:par>
                          <p:cTn id="439" fill="hold">
                            <p:stCondLst>
                              <p:cond delay="0"/>
                            </p:stCondLst>
                            <p:childTnLst>
                              <p:par>
                                <p:cTn id="440" presetID="1" presetClass="exit" presetSubtype="0" fill="hold" grpId="1" nodeType="clickEffect">
                                  <p:stCondLst>
                                    <p:cond delay="0"/>
                                  </p:stCondLst>
                                  <p:childTnLst>
                                    <p:set>
                                      <p:cBhvr>
                                        <p:cTn id="441" dur="1" fill="hold">
                                          <p:stCondLst>
                                            <p:cond delay="0"/>
                                          </p:stCondLst>
                                        </p:cTn>
                                        <p:tgtEl>
                                          <p:spTgt spid="33"/>
                                        </p:tgtEl>
                                        <p:attrNameLst>
                                          <p:attrName>style.visibility</p:attrName>
                                        </p:attrNameLst>
                                      </p:cBhvr>
                                      <p:to>
                                        <p:strVal val="hidden"/>
                                      </p:to>
                                    </p:set>
                                  </p:childTnLst>
                                </p:cTn>
                              </p:par>
                            </p:childTnLst>
                          </p:cTn>
                        </p:par>
                      </p:childTnLst>
                    </p:cTn>
                  </p:par>
                  <p:par>
                    <p:cTn id="442" fill="hold">
                      <p:stCondLst>
                        <p:cond delay="indefinite"/>
                      </p:stCondLst>
                      <p:childTnLst>
                        <p:par>
                          <p:cTn id="443" fill="hold">
                            <p:stCondLst>
                              <p:cond delay="0"/>
                            </p:stCondLst>
                            <p:childTnLst>
                              <p:par>
                                <p:cTn id="444" presetID="1" presetClass="emph" presetSubtype="1" nodeType="clickEffect">
                                  <p:stCondLst>
                                    <p:cond delay="0"/>
                                  </p:stCondLst>
                                  <p:childTnLst>
                                    <p:set>
                                      <p:cBhvr>
                                        <p:cTn id="445" dur="indefinite"/>
                                        <p:tgtEl>
                                          <p:spTgt spid="11"/>
                                        </p:tgtEl>
                                        <p:attrNameLst>
                                          <p:attrName>fillcolor</p:attrName>
                                        </p:attrNameLst>
                                      </p:cBhvr>
                                      <p:to>
                                        <p:clrVal>
                                          <a:srgbClr val="C55A11"/>
                                        </p:clrVal>
                                      </p:to>
                                    </p:set>
                                    <p:set>
                                      <p:cBhvr>
                                        <p:cTn id="446" dur="indefinite"/>
                                        <p:tgtEl>
                                          <p:spTgt spid="11"/>
                                        </p:tgtEl>
                                        <p:attrNameLst>
                                          <p:attrName>fill.type</p:attrName>
                                        </p:attrNameLst>
                                      </p:cBhvr>
                                      <p:to>
                                        <p:strVal val="solid"/>
                                      </p:to>
                                    </p:set>
                                    <p:set>
                                      <p:cBhvr>
                                        <p:cTn id="447" dur="indefinite"/>
                                        <p:tgtEl>
                                          <p:spTgt spid="11"/>
                                        </p:tgtEl>
                                        <p:attrNameLst>
                                          <p:attrName>fill.on</p:attrName>
                                        </p:attrNameLst>
                                      </p:cBhvr>
                                      <p:to>
                                        <p:strVal val="true"/>
                                      </p:to>
                                    </p:set>
                                  </p:childTnLst>
                                </p:cTn>
                              </p:par>
                            </p:childTnLst>
                          </p:cTn>
                        </p:par>
                      </p:childTnLst>
                    </p:cTn>
                  </p:par>
                  <p:par>
                    <p:cTn id="448" fill="hold">
                      <p:stCondLst>
                        <p:cond delay="indefinite"/>
                      </p:stCondLst>
                      <p:childTnLst>
                        <p:par>
                          <p:cTn id="449" fill="hold">
                            <p:stCondLst>
                              <p:cond delay="0"/>
                            </p:stCondLst>
                            <p:childTnLst>
                              <p:par>
                                <p:cTn id="450" presetID="1" presetClass="emph" presetSubtype="1" nodeType="clickEffect">
                                  <p:stCondLst>
                                    <p:cond delay="0"/>
                                  </p:stCondLst>
                                  <p:childTnLst>
                                    <p:set>
                                      <p:cBhvr>
                                        <p:cTn id="451" dur="indefinite"/>
                                        <p:tgtEl>
                                          <p:spTgt spid="16"/>
                                        </p:tgtEl>
                                        <p:attrNameLst>
                                          <p:attrName>fillcolor</p:attrName>
                                        </p:attrNameLst>
                                      </p:cBhvr>
                                      <p:to>
                                        <p:clrVal>
                                          <a:srgbClr val="00B050"/>
                                        </p:clrVal>
                                      </p:to>
                                    </p:set>
                                    <p:set>
                                      <p:cBhvr>
                                        <p:cTn id="452" dur="indefinite"/>
                                        <p:tgtEl>
                                          <p:spTgt spid="16"/>
                                        </p:tgtEl>
                                        <p:attrNameLst>
                                          <p:attrName>fill.type</p:attrName>
                                        </p:attrNameLst>
                                      </p:cBhvr>
                                      <p:to>
                                        <p:strVal val="solid"/>
                                      </p:to>
                                    </p:set>
                                    <p:set>
                                      <p:cBhvr>
                                        <p:cTn id="453" dur="indefinite"/>
                                        <p:tgtEl>
                                          <p:spTgt spid="16"/>
                                        </p:tgtEl>
                                        <p:attrNameLst>
                                          <p:attrName>fill.on</p:attrName>
                                        </p:attrNameLst>
                                      </p:cBhvr>
                                      <p:to>
                                        <p:strVal val="true"/>
                                      </p:to>
                                    </p:set>
                                  </p:childTnLst>
                                </p:cTn>
                              </p:par>
                            </p:childTnLst>
                          </p:cTn>
                        </p:par>
                      </p:childTnLst>
                    </p:cTn>
                  </p:par>
                  <p:par>
                    <p:cTn id="454" fill="hold">
                      <p:stCondLst>
                        <p:cond delay="indefinite"/>
                      </p:stCondLst>
                      <p:childTnLst>
                        <p:par>
                          <p:cTn id="455" fill="hold">
                            <p:stCondLst>
                              <p:cond delay="0"/>
                            </p:stCondLst>
                            <p:childTnLst>
                              <p:par>
                                <p:cTn id="456" presetID="1" presetClass="entr" presetSubtype="0" fill="hold" grpId="0" nodeType="clickEffect">
                                  <p:stCondLst>
                                    <p:cond delay="0"/>
                                  </p:stCondLst>
                                  <p:childTnLst>
                                    <p:set>
                                      <p:cBhvr>
                                        <p:cTn id="457" dur="1" fill="hold">
                                          <p:stCondLst>
                                            <p:cond delay="0"/>
                                          </p:stCondLst>
                                        </p:cTn>
                                        <p:tgtEl>
                                          <p:spTgt spid="35"/>
                                        </p:tgtEl>
                                        <p:attrNameLst>
                                          <p:attrName>style.visibility</p:attrName>
                                        </p:attrNameLst>
                                      </p:cBhvr>
                                      <p:to>
                                        <p:strVal val="visible"/>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grpId="1" nodeType="clickEffect">
                                  <p:stCondLst>
                                    <p:cond delay="0"/>
                                  </p:stCondLst>
                                  <p:childTnLst>
                                    <p:set>
                                      <p:cBhvr>
                                        <p:cTn id="461" dur="1" fill="hold">
                                          <p:stCondLst>
                                            <p:cond delay="0"/>
                                          </p:stCondLst>
                                        </p:cTn>
                                        <p:tgtEl>
                                          <p:spTgt spid="35"/>
                                        </p:tgtEl>
                                        <p:attrNameLst>
                                          <p:attrName>style.visibility</p:attrName>
                                        </p:attrNameLst>
                                      </p:cBhvr>
                                      <p:to>
                                        <p:strVal val="hidden"/>
                                      </p:to>
                                    </p:set>
                                  </p:childTnLst>
                                </p:cTn>
                              </p:par>
                            </p:childTnLst>
                          </p:cTn>
                        </p:par>
                      </p:childTnLst>
                    </p:cTn>
                  </p:par>
                  <p:par>
                    <p:cTn id="462" fill="hold">
                      <p:stCondLst>
                        <p:cond delay="indefinite"/>
                      </p:stCondLst>
                      <p:childTnLst>
                        <p:par>
                          <p:cTn id="463" fill="hold">
                            <p:stCondLst>
                              <p:cond delay="0"/>
                            </p:stCondLst>
                            <p:childTnLst>
                              <p:par>
                                <p:cTn id="464" presetID="1" presetClass="emph" presetSubtype="1" nodeType="clickEffect">
                                  <p:stCondLst>
                                    <p:cond delay="0"/>
                                  </p:stCondLst>
                                  <p:childTnLst>
                                    <p:set>
                                      <p:cBhvr>
                                        <p:cTn id="465" dur="indefinite"/>
                                        <p:tgtEl>
                                          <p:spTgt spid="15"/>
                                        </p:tgtEl>
                                        <p:attrNameLst>
                                          <p:attrName>fillcolor</p:attrName>
                                        </p:attrNameLst>
                                      </p:cBhvr>
                                      <p:to>
                                        <p:clrVal>
                                          <a:srgbClr val="00B050"/>
                                        </p:clrVal>
                                      </p:to>
                                    </p:set>
                                    <p:set>
                                      <p:cBhvr>
                                        <p:cTn id="466" dur="indefinite"/>
                                        <p:tgtEl>
                                          <p:spTgt spid="15"/>
                                        </p:tgtEl>
                                        <p:attrNameLst>
                                          <p:attrName>fill.type</p:attrName>
                                        </p:attrNameLst>
                                      </p:cBhvr>
                                      <p:to>
                                        <p:strVal val="solid"/>
                                      </p:to>
                                    </p:set>
                                    <p:set>
                                      <p:cBhvr>
                                        <p:cTn id="467" dur="indefinite"/>
                                        <p:tgtEl>
                                          <p:spTgt spid="15"/>
                                        </p:tgtEl>
                                        <p:attrNameLst>
                                          <p:attrName>fill.on</p:attrName>
                                        </p:attrNameLst>
                                      </p:cBhvr>
                                      <p:to>
                                        <p:strVal val="true"/>
                                      </p:to>
                                    </p:set>
                                  </p:childTnLst>
                                </p:cTn>
                              </p:par>
                            </p:childTnLst>
                          </p:cTn>
                        </p:par>
                      </p:childTnLst>
                    </p:cTn>
                  </p:par>
                  <p:par>
                    <p:cTn id="468" fill="hold">
                      <p:stCondLst>
                        <p:cond delay="indefinite"/>
                      </p:stCondLst>
                      <p:childTnLst>
                        <p:par>
                          <p:cTn id="469" fill="hold">
                            <p:stCondLst>
                              <p:cond delay="0"/>
                            </p:stCondLst>
                            <p:childTnLst>
                              <p:par>
                                <p:cTn id="470" presetID="1" presetClass="emph" presetSubtype="1" nodeType="clickEffect">
                                  <p:stCondLst>
                                    <p:cond delay="0"/>
                                  </p:stCondLst>
                                  <p:childTnLst>
                                    <p:set>
                                      <p:cBhvr>
                                        <p:cTn id="471" dur="indefinite"/>
                                        <p:tgtEl>
                                          <p:spTgt spid="22"/>
                                        </p:tgtEl>
                                        <p:attrNameLst>
                                          <p:attrName>fillcolor</p:attrName>
                                        </p:attrNameLst>
                                      </p:cBhvr>
                                      <p:to>
                                        <p:clrVal>
                                          <a:srgbClr val="FFC000"/>
                                        </p:clrVal>
                                      </p:to>
                                    </p:set>
                                    <p:set>
                                      <p:cBhvr>
                                        <p:cTn id="472" dur="indefinite"/>
                                        <p:tgtEl>
                                          <p:spTgt spid="22"/>
                                        </p:tgtEl>
                                        <p:attrNameLst>
                                          <p:attrName>fill.type</p:attrName>
                                        </p:attrNameLst>
                                      </p:cBhvr>
                                      <p:to>
                                        <p:strVal val="solid"/>
                                      </p:to>
                                    </p:set>
                                    <p:set>
                                      <p:cBhvr>
                                        <p:cTn id="473" dur="indefinite"/>
                                        <p:tgtEl>
                                          <p:spTgt spid="22"/>
                                        </p:tgtEl>
                                        <p:attrNameLst>
                                          <p:attrName>fill.on</p:attrName>
                                        </p:attrNameLst>
                                      </p:cBhvr>
                                      <p:to>
                                        <p:strVal val="true"/>
                                      </p:to>
                                    </p:set>
                                  </p:childTnLst>
                                </p:cTn>
                              </p:par>
                              <p:par>
                                <p:cTn id="474" presetID="1" presetClass="emph" presetSubtype="1" nodeType="withEffect">
                                  <p:stCondLst>
                                    <p:cond delay="0"/>
                                  </p:stCondLst>
                                  <p:childTnLst>
                                    <p:set>
                                      <p:cBhvr>
                                        <p:cTn id="475" dur="indefinite"/>
                                        <p:tgtEl>
                                          <p:spTgt spid="21"/>
                                        </p:tgtEl>
                                        <p:attrNameLst>
                                          <p:attrName>fillcolor</p:attrName>
                                        </p:attrNameLst>
                                      </p:cBhvr>
                                      <p:to>
                                        <p:clrVal>
                                          <a:srgbClr val="FFC000"/>
                                        </p:clrVal>
                                      </p:to>
                                    </p:set>
                                    <p:set>
                                      <p:cBhvr>
                                        <p:cTn id="476" dur="indefinite"/>
                                        <p:tgtEl>
                                          <p:spTgt spid="21"/>
                                        </p:tgtEl>
                                        <p:attrNameLst>
                                          <p:attrName>fill.type</p:attrName>
                                        </p:attrNameLst>
                                      </p:cBhvr>
                                      <p:to>
                                        <p:strVal val="solid"/>
                                      </p:to>
                                    </p:set>
                                    <p:set>
                                      <p:cBhvr>
                                        <p:cTn id="477" dur="indefinite"/>
                                        <p:tgtEl>
                                          <p:spTgt spid="21"/>
                                        </p:tgtEl>
                                        <p:attrNameLst>
                                          <p:attrName>fill.on</p:attrName>
                                        </p:attrNameLst>
                                      </p:cBhvr>
                                      <p:to>
                                        <p:strVal val="true"/>
                                      </p:to>
                                    </p:set>
                                  </p:childTnLst>
                                </p:cTn>
                              </p:par>
                              <p:par>
                                <p:cTn id="478" presetID="1" presetClass="entr" presetSubtype="0" fill="hold" grpId="0" nodeType="withEffect">
                                  <p:stCondLst>
                                    <p:cond delay="0"/>
                                  </p:stCondLst>
                                  <p:childTnLst>
                                    <p:set>
                                      <p:cBhvr>
                                        <p:cTn id="479" dur="1" fill="hold">
                                          <p:stCondLst>
                                            <p:cond delay="0"/>
                                          </p:stCondLst>
                                        </p:cTn>
                                        <p:tgtEl>
                                          <p:spTgt spid="37"/>
                                        </p:tgtEl>
                                        <p:attrNameLst>
                                          <p:attrName>style.visibility</p:attrName>
                                        </p:attrNameLst>
                                      </p:cBhvr>
                                      <p:to>
                                        <p:strVal val="visible"/>
                                      </p:to>
                                    </p:set>
                                  </p:childTnLst>
                                </p:cTn>
                              </p:par>
                            </p:childTnLst>
                          </p:cTn>
                        </p:par>
                      </p:childTnLst>
                    </p:cTn>
                  </p:par>
                  <p:par>
                    <p:cTn id="480" fill="hold">
                      <p:stCondLst>
                        <p:cond delay="indefinite"/>
                      </p:stCondLst>
                      <p:childTnLst>
                        <p:par>
                          <p:cTn id="481" fill="hold">
                            <p:stCondLst>
                              <p:cond delay="0"/>
                            </p:stCondLst>
                            <p:childTnLst>
                              <p:par>
                                <p:cTn id="482" presetID="1" presetClass="exit" presetSubtype="0" fill="hold" grpId="1" nodeType="clickEffect">
                                  <p:stCondLst>
                                    <p:cond delay="0"/>
                                  </p:stCondLst>
                                  <p:childTnLst>
                                    <p:set>
                                      <p:cBhvr>
                                        <p:cTn id="483" dur="1" fill="hold">
                                          <p:stCondLst>
                                            <p:cond delay="0"/>
                                          </p:stCondLst>
                                        </p:cTn>
                                        <p:tgtEl>
                                          <p:spTgt spid="37"/>
                                        </p:tgtEl>
                                        <p:attrNameLst>
                                          <p:attrName>style.visibility</p:attrName>
                                        </p:attrNameLst>
                                      </p:cBhvr>
                                      <p:to>
                                        <p:strVal val="hidden"/>
                                      </p:to>
                                    </p:set>
                                  </p:childTnLst>
                                </p:cTn>
                              </p:par>
                            </p:childTnLst>
                          </p:cTn>
                        </p:par>
                      </p:childTnLst>
                    </p:cTn>
                  </p:par>
                  <p:par>
                    <p:cTn id="484" fill="hold">
                      <p:stCondLst>
                        <p:cond delay="indefinite"/>
                      </p:stCondLst>
                      <p:childTnLst>
                        <p:par>
                          <p:cTn id="485" fill="hold">
                            <p:stCondLst>
                              <p:cond delay="0"/>
                            </p:stCondLst>
                            <p:childTnLst>
                              <p:par>
                                <p:cTn id="486" presetID="1" presetClass="emph" presetSubtype="1" nodeType="clickEffect">
                                  <p:stCondLst>
                                    <p:cond delay="0"/>
                                  </p:stCondLst>
                                  <p:childTnLst>
                                    <p:set>
                                      <p:cBhvr>
                                        <p:cTn id="487" dur="indefinite"/>
                                        <p:tgtEl>
                                          <p:spTgt spid="14"/>
                                        </p:tgtEl>
                                        <p:attrNameLst>
                                          <p:attrName>fillcolor</p:attrName>
                                        </p:attrNameLst>
                                      </p:cBhvr>
                                      <p:to>
                                        <p:clrVal>
                                          <a:srgbClr val="00B050"/>
                                        </p:clrVal>
                                      </p:to>
                                    </p:set>
                                    <p:set>
                                      <p:cBhvr>
                                        <p:cTn id="488" dur="indefinite"/>
                                        <p:tgtEl>
                                          <p:spTgt spid="14"/>
                                        </p:tgtEl>
                                        <p:attrNameLst>
                                          <p:attrName>fill.type</p:attrName>
                                        </p:attrNameLst>
                                      </p:cBhvr>
                                      <p:to>
                                        <p:strVal val="solid"/>
                                      </p:to>
                                    </p:set>
                                    <p:set>
                                      <p:cBhvr>
                                        <p:cTn id="489" dur="indefinite"/>
                                        <p:tgtEl>
                                          <p:spTgt spid="14"/>
                                        </p:tgtEl>
                                        <p:attrNameLst>
                                          <p:attrName>fill.on</p:attrName>
                                        </p:attrNameLst>
                                      </p:cBhvr>
                                      <p:to>
                                        <p:strVal val="true"/>
                                      </p:to>
                                    </p:set>
                                  </p:childTnLst>
                                </p:cTn>
                              </p:par>
                            </p:childTnLst>
                          </p:cTn>
                        </p:par>
                      </p:childTnLst>
                    </p:cTn>
                  </p:par>
                  <p:par>
                    <p:cTn id="490" fill="hold">
                      <p:stCondLst>
                        <p:cond delay="indefinite"/>
                      </p:stCondLst>
                      <p:childTnLst>
                        <p:par>
                          <p:cTn id="491" fill="hold">
                            <p:stCondLst>
                              <p:cond delay="0"/>
                            </p:stCondLst>
                            <p:childTnLst>
                              <p:par>
                                <p:cTn id="492" presetID="1" presetClass="entr" presetSubtype="0" fill="hold" grpId="0" nodeType="clickEffect">
                                  <p:stCondLst>
                                    <p:cond delay="0"/>
                                  </p:stCondLst>
                                  <p:childTnLst>
                                    <p:set>
                                      <p:cBhvr>
                                        <p:cTn id="493" dur="1" fill="hold">
                                          <p:stCondLst>
                                            <p:cond delay="0"/>
                                          </p:stCondLst>
                                        </p:cTn>
                                        <p:tgtEl>
                                          <p:spTgt spid="39"/>
                                        </p:tgtEl>
                                        <p:attrNameLst>
                                          <p:attrName>style.visibility</p:attrName>
                                        </p:attrNameLst>
                                      </p:cBhvr>
                                      <p:to>
                                        <p:strVal val="visible"/>
                                      </p:to>
                                    </p:set>
                                  </p:childTnLst>
                                </p:cTn>
                              </p:par>
                            </p:childTnLst>
                          </p:cTn>
                        </p:par>
                      </p:childTnLst>
                    </p:cTn>
                  </p:par>
                  <p:par>
                    <p:cTn id="494" fill="hold">
                      <p:stCondLst>
                        <p:cond delay="indefinite"/>
                      </p:stCondLst>
                      <p:childTnLst>
                        <p:par>
                          <p:cTn id="495" fill="hold">
                            <p:stCondLst>
                              <p:cond delay="0"/>
                            </p:stCondLst>
                            <p:childTnLst>
                              <p:par>
                                <p:cTn id="496" presetID="1" presetClass="exit" presetSubtype="0" fill="hold" grpId="1" nodeType="clickEffect">
                                  <p:stCondLst>
                                    <p:cond delay="0"/>
                                  </p:stCondLst>
                                  <p:childTnLst>
                                    <p:set>
                                      <p:cBhvr>
                                        <p:cTn id="497" dur="1" fill="hold">
                                          <p:stCondLst>
                                            <p:cond delay="0"/>
                                          </p:stCondLst>
                                        </p:cTn>
                                        <p:tgtEl>
                                          <p:spTgt spid="39"/>
                                        </p:tgtEl>
                                        <p:attrNameLst>
                                          <p:attrName>style.visibility</p:attrName>
                                        </p:attrNameLst>
                                      </p:cBhvr>
                                      <p:to>
                                        <p:strVal val="hidden"/>
                                      </p:to>
                                    </p:set>
                                  </p:childTnLst>
                                </p:cTn>
                              </p:par>
                            </p:childTnLst>
                          </p:cTn>
                        </p:par>
                      </p:childTnLst>
                    </p:cTn>
                  </p:par>
                  <p:par>
                    <p:cTn id="498" fill="hold">
                      <p:stCondLst>
                        <p:cond delay="indefinite"/>
                      </p:stCondLst>
                      <p:childTnLst>
                        <p:par>
                          <p:cTn id="499" fill="hold">
                            <p:stCondLst>
                              <p:cond delay="0"/>
                            </p:stCondLst>
                            <p:childTnLst>
                              <p:par>
                                <p:cTn id="500" presetID="1" presetClass="emph" presetSubtype="1" nodeType="clickEffect">
                                  <p:stCondLst>
                                    <p:cond delay="0"/>
                                  </p:stCondLst>
                                  <p:childTnLst>
                                    <p:set>
                                      <p:cBhvr>
                                        <p:cTn id="501" dur="indefinite"/>
                                        <p:tgtEl>
                                          <p:spTgt spid="12"/>
                                        </p:tgtEl>
                                        <p:attrNameLst>
                                          <p:attrName>fillcolor</p:attrName>
                                        </p:attrNameLst>
                                      </p:cBhvr>
                                      <p:to>
                                        <p:clrVal>
                                          <a:srgbClr val="C55A11"/>
                                        </p:clrVal>
                                      </p:to>
                                    </p:set>
                                    <p:set>
                                      <p:cBhvr>
                                        <p:cTn id="502" dur="indefinite"/>
                                        <p:tgtEl>
                                          <p:spTgt spid="12"/>
                                        </p:tgtEl>
                                        <p:attrNameLst>
                                          <p:attrName>fill.type</p:attrName>
                                        </p:attrNameLst>
                                      </p:cBhvr>
                                      <p:to>
                                        <p:strVal val="solid"/>
                                      </p:to>
                                    </p:set>
                                    <p:set>
                                      <p:cBhvr>
                                        <p:cTn id="503" dur="indefinite"/>
                                        <p:tgtEl>
                                          <p:spTgt spid="12"/>
                                        </p:tgtEl>
                                        <p:attrNameLst>
                                          <p:attrName>fill.on</p:attrName>
                                        </p:attrNameLst>
                                      </p:cBhvr>
                                      <p:to>
                                        <p:strVal val="true"/>
                                      </p:to>
                                    </p:set>
                                  </p:childTnLst>
                                </p:cTn>
                              </p:par>
                            </p:childTnLst>
                          </p:cTn>
                        </p:par>
                      </p:childTnLst>
                    </p:cTn>
                  </p:par>
                  <p:par>
                    <p:cTn id="504" fill="hold">
                      <p:stCondLst>
                        <p:cond delay="indefinite"/>
                      </p:stCondLst>
                      <p:childTnLst>
                        <p:par>
                          <p:cTn id="505" fill="hold">
                            <p:stCondLst>
                              <p:cond delay="0"/>
                            </p:stCondLst>
                            <p:childTnLst>
                              <p:par>
                                <p:cTn id="506" presetID="1" presetClass="emph" presetSubtype="1" nodeType="clickEffect">
                                  <p:stCondLst>
                                    <p:cond delay="0"/>
                                  </p:stCondLst>
                                  <p:childTnLst>
                                    <p:set>
                                      <p:cBhvr>
                                        <p:cTn id="507" dur="indefinite"/>
                                        <p:tgtEl>
                                          <p:spTgt spid="18"/>
                                        </p:tgtEl>
                                        <p:attrNameLst>
                                          <p:attrName>fillcolor</p:attrName>
                                        </p:attrNameLst>
                                      </p:cBhvr>
                                      <p:to>
                                        <p:clrVal>
                                          <a:srgbClr val="00B050"/>
                                        </p:clrVal>
                                      </p:to>
                                    </p:set>
                                    <p:set>
                                      <p:cBhvr>
                                        <p:cTn id="508" dur="indefinite"/>
                                        <p:tgtEl>
                                          <p:spTgt spid="18"/>
                                        </p:tgtEl>
                                        <p:attrNameLst>
                                          <p:attrName>fill.type</p:attrName>
                                        </p:attrNameLst>
                                      </p:cBhvr>
                                      <p:to>
                                        <p:strVal val="solid"/>
                                      </p:to>
                                    </p:set>
                                    <p:set>
                                      <p:cBhvr>
                                        <p:cTn id="509" dur="indefinite"/>
                                        <p:tgtEl>
                                          <p:spTgt spid="18"/>
                                        </p:tgtEl>
                                        <p:attrNameLst>
                                          <p:attrName>fill.on</p:attrName>
                                        </p:attrNameLst>
                                      </p:cBhvr>
                                      <p:to>
                                        <p:strVal val="tru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grpId="0" nodeType="clickEffect">
                                  <p:stCondLst>
                                    <p:cond delay="0"/>
                                  </p:stCondLst>
                                  <p:childTnLst>
                                    <p:set>
                                      <p:cBhvr>
                                        <p:cTn id="513" dur="1" fill="hold">
                                          <p:stCondLst>
                                            <p:cond delay="0"/>
                                          </p:stCondLst>
                                        </p:cTn>
                                        <p:tgtEl>
                                          <p:spTgt spid="74"/>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74"/>
                                        </p:tgtEl>
                                        <p:attrNameLst>
                                          <p:attrName>style.visibility</p:attrName>
                                        </p:attrNameLst>
                                      </p:cBhvr>
                                      <p:to>
                                        <p:strVal val="hidden"/>
                                      </p:to>
                                    </p:set>
                                  </p:childTnLst>
                                </p:cTn>
                              </p:par>
                            </p:childTnLst>
                          </p:cTn>
                        </p:par>
                      </p:childTnLst>
                    </p:cTn>
                  </p:par>
                  <p:par>
                    <p:cTn id="518" fill="hold">
                      <p:stCondLst>
                        <p:cond delay="indefinite"/>
                      </p:stCondLst>
                      <p:childTnLst>
                        <p:par>
                          <p:cTn id="519" fill="hold">
                            <p:stCondLst>
                              <p:cond delay="0"/>
                            </p:stCondLst>
                            <p:childTnLst>
                              <p:par>
                                <p:cTn id="520" presetID="1" presetClass="emph" presetSubtype="1" nodeType="clickEffect">
                                  <p:stCondLst>
                                    <p:cond delay="0"/>
                                  </p:stCondLst>
                                  <p:childTnLst>
                                    <p:set>
                                      <p:cBhvr>
                                        <p:cTn id="521" dur="indefinite"/>
                                        <p:tgtEl>
                                          <p:spTgt spid="17"/>
                                        </p:tgtEl>
                                        <p:attrNameLst>
                                          <p:attrName>fillcolor</p:attrName>
                                        </p:attrNameLst>
                                      </p:cBhvr>
                                      <p:to>
                                        <p:clrVal>
                                          <a:srgbClr val="C55A11"/>
                                        </p:clrVal>
                                      </p:to>
                                    </p:set>
                                    <p:set>
                                      <p:cBhvr>
                                        <p:cTn id="522" dur="indefinite"/>
                                        <p:tgtEl>
                                          <p:spTgt spid="17"/>
                                        </p:tgtEl>
                                        <p:attrNameLst>
                                          <p:attrName>fill.type</p:attrName>
                                        </p:attrNameLst>
                                      </p:cBhvr>
                                      <p:to>
                                        <p:strVal val="solid"/>
                                      </p:to>
                                    </p:set>
                                    <p:set>
                                      <p:cBhvr>
                                        <p:cTn id="523" dur="indefinite"/>
                                        <p:tgtEl>
                                          <p:spTgt spid="17"/>
                                        </p:tgtEl>
                                        <p:attrNameLst>
                                          <p:attrName>fill.on</p:attrName>
                                        </p:attrNameLst>
                                      </p:cBhvr>
                                      <p:to>
                                        <p:strVal val="true"/>
                                      </p:to>
                                    </p:set>
                                  </p:childTnLst>
                                </p:cTn>
                              </p:par>
                            </p:childTnLst>
                          </p:cTn>
                        </p:par>
                      </p:childTnLst>
                    </p:cTn>
                  </p:par>
                  <p:par>
                    <p:cTn id="524" fill="hold">
                      <p:stCondLst>
                        <p:cond delay="indefinite"/>
                      </p:stCondLst>
                      <p:childTnLst>
                        <p:par>
                          <p:cTn id="525" fill="hold">
                            <p:stCondLst>
                              <p:cond delay="0"/>
                            </p:stCondLst>
                            <p:childTnLst>
                              <p:par>
                                <p:cTn id="526" presetID="1" presetClass="emph" presetSubtype="1" nodeType="clickEffect">
                                  <p:stCondLst>
                                    <p:cond delay="0"/>
                                  </p:stCondLst>
                                  <p:childTnLst>
                                    <p:set>
                                      <p:cBhvr>
                                        <p:cTn id="527" dur="indefinite"/>
                                        <p:tgtEl>
                                          <p:spTgt spid="20"/>
                                        </p:tgtEl>
                                        <p:attrNameLst>
                                          <p:attrName>fillcolor</p:attrName>
                                        </p:attrNameLst>
                                      </p:cBhvr>
                                      <p:to>
                                        <p:clrVal>
                                          <a:srgbClr val="00B050"/>
                                        </p:clrVal>
                                      </p:to>
                                    </p:set>
                                    <p:set>
                                      <p:cBhvr>
                                        <p:cTn id="528" dur="indefinite"/>
                                        <p:tgtEl>
                                          <p:spTgt spid="20"/>
                                        </p:tgtEl>
                                        <p:attrNameLst>
                                          <p:attrName>fill.type</p:attrName>
                                        </p:attrNameLst>
                                      </p:cBhvr>
                                      <p:to>
                                        <p:strVal val="solid"/>
                                      </p:to>
                                    </p:set>
                                    <p:set>
                                      <p:cBhvr>
                                        <p:cTn id="529" dur="indefinite"/>
                                        <p:tgtEl>
                                          <p:spTgt spid="20"/>
                                        </p:tgtEl>
                                        <p:attrNameLst>
                                          <p:attrName>fill.on</p:attrName>
                                        </p:attrNameLst>
                                      </p:cBhvr>
                                      <p:to>
                                        <p:strVal val="true"/>
                                      </p:to>
                                    </p:set>
                                  </p:childTnLst>
                                </p:cTn>
                              </p:par>
                            </p:childTnLst>
                          </p:cTn>
                        </p:par>
                      </p:childTnLst>
                    </p:cTn>
                  </p:par>
                  <p:par>
                    <p:cTn id="530" fill="hold">
                      <p:stCondLst>
                        <p:cond delay="indefinite"/>
                      </p:stCondLst>
                      <p:childTnLst>
                        <p:par>
                          <p:cTn id="531" fill="hold">
                            <p:stCondLst>
                              <p:cond delay="0"/>
                            </p:stCondLst>
                            <p:childTnLst>
                              <p:par>
                                <p:cTn id="532" presetID="1" presetClass="entr" presetSubtype="0" fill="hold" grpId="0" nodeType="clickEffect">
                                  <p:stCondLst>
                                    <p:cond delay="0"/>
                                  </p:stCondLst>
                                  <p:childTnLst>
                                    <p:set>
                                      <p:cBhvr>
                                        <p:cTn id="533" dur="1" fill="hold">
                                          <p:stCondLst>
                                            <p:cond delay="0"/>
                                          </p:stCondLst>
                                        </p:cTn>
                                        <p:tgtEl>
                                          <p:spTgt spid="76"/>
                                        </p:tgtEl>
                                        <p:attrNameLst>
                                          <p:attrName>style.visibility</p:attrName>
                                        </p:attrNameLst>
                                      </p:cBhvr>
                                      <p:to>
                                        <p:strVal val="visible"/>
                                      </p:to>
                                    </p:set>
                                  </p:childTnLst>
                                </p:cTn>
                              </p:par>
                            </p:childTnLst>
                          </p:cTn>
                        </p:par>
                      </p:childTnLst>
                    </p:cTn>
                  </p:par>
                  <p:par>
                    <p:cTn id="534" fill="hold">
                      <p:stCondLst>
                        <p:cond delay="indefinite"/>
                      </p:stCondLst>
                      <p:childTnLst>
                        <p:par>
                          <p:cTn id="535" fill="hold">
                            <p:stCondLst>
                              <p:cond delay="0"/>
                            </p:stCondLst>
                            <p:childTnLst>
                              <p:par>
                                <p:cTn id="536" presetID="1" presetClass="exit" presetSubtype="0" fill="hold" grpId="1" nodeType="clickEffect">
                                  <p:stCondLst>
                                    <p:cond delay="0"/>
                                  </p:stCondLst>
                                  <p:childTnLst>
                                    <p:set>
                                      <p:cBhvr>
                                        <p:cTn id="537" dur="1" fill="hold">
                                          <p:stCondLst>
                                            <p:cond delay="0"/>
                                          </p:stCondLst>
                                        </p:cTn>
                                        <p:tgtEl>
                                          <p:spTgt spid="76"/>
                                        </p:tgtEl>
                                        <p:attrNameLst>
                                          <p:attrName>style.visibility</p:attrName>
                                        </p:attrNameLst>
                                      </p:cBhvr>
                                      <p:to>
                                        <p:strVal val="hidden"/>
                                      </p:to>
                                    </p:set>
                                  </p:childTnLst>
                                </p:cTn>
                              </p:par>
                            </p:childTnLst>
                          </p:cTn>
                        </p:par>
                      </p:childTnLst>
                    </p:cTn>
                  </p:par>
                  <p:par>
                    <p:cTn id="538" fill="hold">
                      <p:stCondLst>
                        <p:cond delay="indefinite"/>
                      </p:stCondLst>
                      <p:childTnLst>
                        <p:par>
                          <p:cTn id="539" fill="hold">
                            <p:stCondLst>
                              <p:cond delay="0"/>
                            </p:stCondLst>
                            <p:childTnLst>
                              <p:par>
                                <p:cTn id="540" presetID="1" presetClass="emph" presetSubtype="1" nodeType="clickEffect">
                                  <p:stCondLst>
                                    <p:cond delay="0"/>
                                  </p:stCondLst>
                                  <p:childTnLst>
                                    <p:set>
                                      <p:cBhvr>
                                        <p:cTn id="541" dur="indefinite"/>
                                        <p:tgtEl>
                                          <p:spTgt spid="19"/>
                                        </p:tgtEl>
                                        <p:attrNameLst>
                                          <p:attrName>fillcolor</p:attrName>
                                        </p:attrNameLst>
                                      </p:cBhvr>
                                      <p:to>
                                        <p:clrVal>
                                          <a:srgbClr val="00B050"/>
                                        </p:clrVal>
                                      </p:to>
                                    </p:set>
                                    <p:set>
                                      <p:cBhvr>
                                        <p:cTn id="542" dur="indefinite"/>
                                        <p:tgtEl>
                                          <p:spTgt spid="19"/>
                                        </p:tgtEl>
                                        <p:attrNameLst>
                                          <p:attrName>fill.type</p:attrName>
                                        </p:attrNameLst>
                                      </p:cBhvr>
                                      <p:to>
                                        <p:strVal val="solid"/>
                                      </p:to>
                                    </p:set>
                                    <p:set>
                                      <p:cBhvr>
                                        <p:cTn id="543" dur="indefinite"/>
                                        <p:tgtEl>
                                          <p:spTgt spid="19"/>
                                        </p:tgtEl>
                                        <p:attrNameLst>
                                          <p:attrName>fill.on</p:attrName>
                                        </p:attrNameLst>
                                      </p:cBhvr>
                                      <p:to>
                                        <p:strVal val="true"/>
                                      </p:to>
                                    </p:set>
                                  </p:childTnLst>
                                </p:cTn>
                              </p:par>
                            </p:childTnLst>
                          </p:cTn>
                        </p:par>
                      </p:childTnLst>
                    </p:cTn>
                  </p:par>
                  <p:par>
                    <p:cTn id="544" fill="hold">
                      <p:stCondLst>
                        <p:cond delay="indefinite"/>
                      </p:stCondLst>
                      <p:childTnLst>
                        <p:par>
                          <p:cTn id="545" fill="hold">
                            <p:stCondLst>
                              <p:cond delay="0"/>
                            </p:stCondLst>
                            <p:childTnLst>
                              <p:par>
                                <p:cTn id="546" presetID="1" presetClass="entr" presetSubtype="0" fill="hold" grpId="0" nodeType="clickEffect">
                                  <p:stCondLst>
                                    <p:cond delay="0"/>
                                  </p:stCondLst>
                                  <p:childTnLst>
                                    <p:set>
                                      <p:cBhvr>
                                        <p:cTn id="547" dur="1" fill="hold">
                                          <p:stCondLst>
                                            <p:cond delay="0"/>
                                          </p:stCondLst>
                                        </p:cTn>
                                        <p:tgtEl>
                                          <p:spTgt spid="78"/>
                                        </p:tgtEl>
                                        <p:attrNameLst>
                                          <p:attrName>style.visibility</p:attrName>
                                        </p:attrNameLst>
                                      </p:cBhvr>
                                      <p:to>
                                        <p:strVal val="visibl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grpId="1" nodeType="clickEffect">
                                  <p:stCondLst>
                                    <p:cond delay="0"/>
                                  </p:stCondLst>
                                  <p:childTnLst>
                                    <p:set>
                                      <p:cBhvr>
                                        <p:cTn id="551" dur="1" fill="hold">
                                          <p:stCondLst>
                                            <p:cond delay="0"/>
                                          </p:stCondLst>
                                        </p:cTn>
                                        <p:tgtEl>
                                          <p:spTgt spid="78"/>
                                        </p:tgtEl>
                                        <p:attrNameLst>
                                          <p:attrName>style.visibility</p:attrName>
                                        </p:attrNameLst>
                                      </p:cBhvr>
                                      <p:to>
                                        <p:strVal val="hidden"/>
                                      </p:to>
                                    </p:set>
                                  </p:childTnLst>
                                </p:cTn>
                              </p:par>
                            </p:childTnLst>
                          </p:cTn>
                        </p:par>
                      </p:childTnLst>
                    </p:cTn>
                  </p:par>
                  <p:par>
                    <p:cTn id="552" fill="hold">
                      <p:stCondLst>
                        <p:cond delay="indefinite"/>
                      </p:stCondLst>
                      <p:childTnLst>
                        <p:par>
                          <p:cTn id="553" fill="hold">
                            <p:stCondLst>
                              <p:cond delay="0"/>
                            </p:stCondLst>
                            <p:childTnLst>
                              <p:par>
                                <p:cTn id="554" presetID="1" presetClass="emph" presetSubtype="1" nodeType="clickEffect">
                                  <p:stCondLst>
                                    <p:cond delay="0"/>
                                  </p:stCondLst>
                                  <p:childTnLst>
                                    <p:set>
                                      <p:cBhvr>
                                        <p:cTn id="555" dur="indefinite"/>
                                        <p:tgtEl>
                                          <p:spTgt spid="15"/>
                                        </p:tgtEl>
                                        <p:attrNameLst>
                                          <p:attrName>fillcolor</p:attrName>
                                        </p:attrNameLst>
                                      </p:cBhvr>
                                      <p:to>
                                        <p:clrVal>
                                          <a:srgbClr val="C55A11"/>
                                        </p:clrVal>
                                      </p:to>
                                    </p:set>
                                    <p:set>
                                      <p:cBhvr>
                                        <p:cTn id="556" dur="indefinite"/>
                                        <p:tgtEl>
                                          <p:spTgt spid="15"/>
                                        </p:tgtEl>
                                        <p:attrNameLst>
                                          <p:attrName>fill.type</p:attrName>
                                        </p:attrNameLst>
                                      </p:cBhvr>
                                      <p:to>
                                        <p:strVal val="solid"/>
                                      </p:to>
                                    </p:set>
                                    <p:set>
                                      <p:cBhvr>
                                        <p:cTn id="557" dur="indefinite"/>
                                        <p:tgtEl>
                                          <p:spTgt spid="15"/>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1" presetClass="emph" presetSubtype="1" nodeType="clickEffect">
                                  <p:stCondLst>
                                    <p:cond delay="0"/>
                                  </p:stCondLst>
                                  <p:childTnLst>
                                    <p:set>
                                      <p:cBhvr>
                                        <p:cTn id="561" dur="indefinite"/>
                                        <p:tgtEl>
                                          <p:spTgt spid="22"/>
                                        </p:tgtEl>
                                        <p:attrNameLst>
                                          <p:attrName>fillcolor</p:attrName>
                                        </p:attrNameLst>
                                      </p:cBhvr>
                                      <p:to>
                                        <p:clrVal>
                                          <a:srgbClr val="00B050"/>
                                        </p:clrVal>
                                      </p:to>
                                    </p:set>
                                    <p:set>
                                      <p:cBhvr>
                                        <p:cTn id="562" dur="indefinite"/>
                                        <p:tgtEl>
                                          <p:spTgt spid="22"/>
                                        </p:tgtEl>
                                        <p:attrNameLst>
                                          <p:attrName>fill.type</p:attrName>
                                        </p:attrNameLst>
                                      </p:cBhvr>
                                      <p:to>
                                        <p:strVal val="solid"/>
                                      </p:to>
                                    </p:set>
                                    <p:set>
                                      <p:cBhvr>
                                        <p:cTn id="563" dur="indefinite"/>
                                        <p:tgtEl>
                                          <p:spTgt spid="22"/>
                                        </p:tgtEl>
                                        <p:attrNameLst>
                                          <p:attrName>fill.on</p:attrName>
                                        </p:attrNameLst>
                                      </p:cBhvr>
                                      <p:to>
                                        <p:strVal val="true"/>
                                      </p:to>
                                    </p:set>
                                  </p:childTnLst>
                                </p:cTn>
                              </p:par>
                            </p:childTnLst>
                          </p:cTn>
                        </p:par>
                      </p:childTnLst>
                    </p:cTn>
                  </p:par>
                  <p:par>
                    <p:cTn id="564" fill="hold">
                      <p:stCondLst>
                        <p:cond delay="indefinite"/>
                      </p:stCondLst>
                      <p:childTnLst>
                        <p:par>
                          <p:cTn id="565" fill="hold">
                            <p:stCondLst>
                              <p:cond delay="0"/>
                            </p:stCondLst>
                            <p:childTnLst>
                              <p:par>
                                <p:cTn id="566" presetID="1" presetClass="entr" presetSubtype="0" fill="hold" grpId="0" nodeType="clickEffect">
                                  <p:stCondLst>
                                    <p:cond delay="0"/>
                                  </p:stCondLst>
                                  <p:childTnLst>
                                    <p:set>
                                      <p:cBhvr>
                                        <p:cTn id="567" dur="1" fill="hold">
                                          <p:stCondLst>
                                            <p:cond delay="0"/>
                                          </p:stCondLst>
                                        </p:cTn>
                                        <p:tgtEl>
                                          <p:spTgt spid="79"/>
                                        </p:tgtEl>
                                        <p:attrNameLst>
                                          <p:attrName>style.visibility</p:attrName>
                                        </p:attrNameLst>
                                      </p:cBhvr>
                                      <p:to>
                                        <p:strVal val="visible"/>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1" nodeType="clickEffect">
                                  <p:stCondLst>
                                    <p:cond delay="0"/>
                                  </p:stCondLst>
                                  <p:childTnLst>
                                    <p:set>
                                      <p:cBhvr>
                                        <p:cTn id="571" dur="1" fill="hold">
                                          <p:stCondLst>
                                            <p:cond delay="0"/>
                                          </p:stCondLst>
                                        </p:cTn>
                                        <p:tgtEl>
                                          <p:spTgt spid="79"/>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1" presetClass="emph" presetSubtype="1" nodeType="clickEffect">
                                  <p:stCondLst>
                                    <p:cond delay="0"/>
                                  </p:stCondLst>
                                  <p:childTnLst>
                                    <p:set>
                                      <p:cBhvr>
                                        <p:cTn id="575" dur="indefinite"/>
                                        <p:tgtEl>
                                          <p:spTgt spid="21"/>
                                        </p:tgtEl>
                                        <p:attrNameLst>
                                          <p:attrName>fillcolor</p:attrName>
                                        </p:attrNameLst>
                                      </p:cBhvr>
                                      <p:to>
                                        <p:clrVal>
                                          <a:srgbClr val="00B050"/>
                                        </p:clrVal>
                                      </p:to>
                                    </p:set>
                                    <p:set>
                                      <p:cBhvr>
                                        <p:cTn id="576" dur="indefinite"/>
                                        <p:tgtEl>
                                          <p:spTgt spid="21"/>
                                        </p:tgtEl>
                                        <p:attrNameLst>
                                          <p:attrName>fill.type</p:attrName>
                                        </p:attrNameLst>
                                      </p:cBhvr>
                                      <p:to>
                                        <p:strVal val="solid"/>
                                      </p:to>
                                    </p:set>
                                    <p:set>
                                      <p:cBhvr>
                                        <p:cTn id="577" dur="indefinite"/>
                                        <p:tgtEl>
                                          <p:spTgt spid="21"/>
                                        </p:tgtEl>
                                        <p:attrNameLst>
                                          <p:attrName>fill.on</p:attrName>
                                        </p:attrNameLst>
                                      </p:cBhvr>
                                      <p:to>
                                        <p:strVal val="true"/>
                                      </p:to>
                                    </p:set>
                                  </p:childTnLst>
                                </p:cTn>
                              </p:par>
                            </p:childTnLst>
                          </p:cTn>
                        </p:par>
                      </p:childTnLst>
                    </p:cTn>
                  </p:par>
                  <p:par>
                    <p:cTn id="578" fill="hold">
                      <p:stCondLst>
                        <p:cond delay="indefinite"/>
                      </p:stCondLst>
                      <p:childTnLst>
                        <p:par>
                          <p:cTn id="579" fill="hold">
                            <p:stCondLst>
                              <p:cond delay="0"/>
                            </p:stCondLst>
                            <p:childTnLst>
                              <p:par>
                                <p:cTn id="580" presetID="1" presetClass="entr" presetSubtype="0" fill="hold" grpId="0" nodeType="clickEffect">
                                  <p:stCondLst>
                                    <p:cond delay="0"/>
                                  </p:stCondLst>
                                  <p:childTnLst>
                                    <p:set>
                                      <p:cBhvr>
                                        <p:cTn id="581" dur="1" fill="hold">
                                          <p:stCondLst>
                                            <p:cond delay="0"/>
                                          </p:stCondLst>
                                        </p:cTn>
                                        <p:tgtEl>
                                          <p:spTgt spid="80"/>
                                        </p:tgtEl>
                                        <p:attrNameLst>
                                          <p:attrName>style.visibility</p:attrName>
                                        </p:attrNameLst>
                                      </p:cBhvr>
                                      <p:to>
                                        <p:strVal val="visible"/>
                                      </p:to>
                                    </p:set>
                                  </p:childTnLst>
                                </p:cTn>
                              </p:par>
                            </p:childTnLst>
                          </p:cTn>
                        </p:par>
                      </p:childTnLst>
                    </p:cTn>
                  </p:par>
                  <p:par>
                    <p:cTn id="582" fill="hold">
                      <p:stCondLst>
                        <p:cond delay="indefinite"/>
                      </p:stCondLst>
                      <p:childTnLst>
                        <p:par>
                          <p:cTn id="583" fill="hold">
                            <p:stCondLst>
                              <p:cond delay="0"/>
                            </p:stCondLst>
                            <p:childTnLst>
                              <p:par>
                                <p:cTn id="584" presetID="1" presetClass="exit" presetSubtype="0" fill="hold" grpId="1" nodeType="clickEffect">
                                  <p:stCondLst>
                                    <p:cond delay="0"/>
                                  </p:stCondLst>
                                  <p:childTnLst>
                                    <p:set>
                                      <p:cBhvr>
                                        <p:cTn id="585" dur="1" fill="hold">
                                          <p:stCondLst>
                                            <p:cond delay="0"/>
                                          </p:stCondLst>
                                        </p:cTn>
                                        <p:tgtEl>
                                          <p:spTgt spid="80"/>
                                        </p:tgtEl>
                                        <p:attrNameLst>
                                          <p:attrName>style.visibility</p:attrName>
                                        </p:attrNameLst>
                                      </p:cBhvr>
                                      <p:to>
                                        <p:strVal val="hidden"/>
                                      </p:to>
                                    </p:set>
                                  </p:childTnLst>
                                </p:cTn>
                              </p:par>
                            </p:childTnLst>
                          </p:cTn>
                        </p:par>
                      </p:childTnLst>
                    </p:cTn>
                  </p:par>
                  <p:par>
                    <p:cTn id="586" fill="hold">
                      <p:stCondLst>
                        <p:cond delay="indefinite"/>
                      </p:stCondLst>
                      <p:childTnLst>
                        <p:par>
                          <p:cTn id="587" fill="hold">
                            <p:stCondLst>
                              <p:cond delay="0"/>
                            </p:stCondLst>
                            <p:childTnLst>
                              <p:par>
                                <p:cTn id="588" presetID="1" presetClass="entr" presetSubtype="0" fill="hold" nodeType="clickEffect">
                                  <p:stCondLst>
                                    <p:cond delay="0"/>
                                  </p:stCondLst>
                                  <p:childTnLst>
                                    <p:set>
                                      <p:cBhvr>
                                        <p:cTn id="589" dur="1" fill="hold">
                                          <p:stCondLst>
                                            <p:cond delay="0"/>
                                          </p:stCondLst>
                                        </p:cTn>
                                        <p:tgtEl>
                                          <p:spTgt spid="3">
                                            <p:txEl>
                                              <p:pRg st="5" end="5"/>
                                            </p:txEl>
                                          </p:spTgt>
                                        </p:tgtEl>
                                        <p:attrNameLst>
                                          <p:attrName>style.visibility</p:attrName>
                                        </p:attrNameLst>
                                      </p:cBhvr>
                                      <p:to>
                                        <p:strVal val="visible"/>
                                      </p:to>
                                    </p:set>
                                  </p:childTnLst>
                                </p:cTn>
                              </p:par>
                              <p:par>
                                <p:cTn id="590" presetID="1" presetClass="entr" presetSubtype="0" fill="hold" grpId="0" nodeType="withEffect">
                                  <p:stCondLst>
                                    <p:cond delay="0"/>
                                  </p:stCondLst>
                                  <p:childTnLst>
                                    <p:set>
                                      <p:cBhvr>
                                        <p:cTn id="591" dur="1" fill="hold">
                                          <p:stCondLst>
                                            <p:cond delay="0"/>
                                          </p:stCondLst>
                                        </p:cTn>
                                        <p:tgtEl>
                                          <p:spTgt spid="41"/>
                                        </p:tgtEl>
                                        <p:attrNameLst>
                                          <p:attrName>style.visibility</p:attrName>
                                        </p:attrNameLst>
                                      </p:cBhvr>
                                      <p:to>
                                        <p:strVal val="visible"/>
                                      </p:to>
                                    </p:set>
                                  </p:childTnLst>
                                </p:cTn>
                              </p:par>
                            </p:childTnLst>
                          </p:cTn>
                        </p:par>
                      </p:childTnLst>
                    </p:cTn>
                  </p:par>
                  <p:par>
                    <p:cTn id="592" fill="hold">
                      <p:stCondLst>
                        <p:cond delay="indefinite"/>
                      </p:stCondLst>
                      <p:childTnLst>
                        <p:par>
                          <p:cTn id="593" fill="hold">
                            <p:stCondLst>
                              <p:cond delay="0"/>
                            </p:stCondLst>
                            <p:childTnLst>
                              <p:par>
                                <p:cTn id="594" presetID="1" presetClass="entr" presetSubtype="0" fill="hold" nodeType="clickEffect">
                                  <p:stCondLst>
                                    <p:cond delay="0"/>
                                  </p:stCondLst>
                                  <p:childTnLst>
                                    <p:set>
                                      <p:cBhvr>
                                        <p:cTn id="59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6" fill="hold">
                      <p:stCondLst>
                        <p:cond delay="indefinite"/>
                      </p:stCondLst>
                      <p:childTnLst>
                        <p:par>
                          <p:cTn id="597" fill="hold">
                            <p:stCondLst>
                              <p:cond delay="0"/>
                            </p:stCondLst>
                            <p:childTnLst>
                              <p:par>
                                <p:cTn id="598" presetID="22" presetClass="entr" presetSubtype="8" fill="hold" grpId="0" nodeType="clickEffect">
                                  <p:stCondLst>
                                    <p:cond delay="0"/>
                                  </p:stCondLst>
                                  <p:childTnLst>
                                    <p:set>
                                      <p:cBhvr>
                                        <p:cTn id="599" dur="1" fill="hold">
                                          <p:stCondLst>
                                            <p:cond delay="0"/>
                                          </p:stCondLst>
                                        </p:cTn>
                                        <p:tgtEl>
                                          <p:spTgt spid="56"/>
                                        </p:tgtEl>
                                        <p:attrNameLst>
                                          <p:attrName>style.visibility</p:attrName>
                                        </p:attrNameLst>
                                      </p:cBhvr>
                                      <p:to>
                                        <p:strVal val="visible"/>
                                      </p:to>
                                    </p:set>
                                    <p:animEffect transition="in" filter="wipe(left)">
                                      <p:cBhvr>
                                        <p:cTn id="600" dur="500"/>
                                        <p:tgtEl>
                                          <p:spTgt spid="56"/>
                                        </p:tgtEl>
                                      </p:cBhvr>
                                    </p:animEffect>
                                  </p:childTnLst>
                                </p:cTn>
                              </p:par>
                              <p:par>
                                <p:cTn id="601" presetID="22" presetClass="entr" presetSubtype="8" fill="hold" nodeType="withEffect">
                                  <p:stCondLst>
                                    <p:cond delay="0"/>
                                  </p:stCondLst>
                                  <p:childTnLst>
                                    <p:set>
                                      <p:cBhvr>
                                        <p:cTn id="602" dur="1" fill="hold">
                                          <p:stCondLst>
                                            <p:cond delay="0"/>
                                          </p:stCondLst>
                                        </p:cTn>
                                        <p:tgtEl>
                                          <p:spTgt spid="45"/>
                                        </p:tgtEl>
                                        <p:attrNameLst>
                                          <p:attrName>style.visibility</p:attrName>
                                        </p:attrNameLst>
                                      </p:cBhvr>
                                      <p:to>
                                        <p:strVal val="visible"/>
                                      </p:to>
                                    </p:set>
                                    <p:animEffect transition="in" filter="wipe(left)">
                                      <p:cBhvr>
                                        <p:cTn id="603" dur="500"/>
                                        <p:tgtEl>
                                          <p:spTgt spid="45"/>
                                        </p:tgtEl>
                                      </p:cBhvr>
                                    </p:animEffect>
                                  </p:childTnLst>
                                </p:cTn>
                              </p:par>
                            </p:childTnLst>
                          </p:cTn>
                        </p:par>
                      </p:childTnLst>
                    </p:cTn>
                  </p:par>
                  <p:par>
                    <p:cTn id="604" fill="hold">
                      <p:stCondLst>
                        <p:cond delay="indefinite"/>
                      </p:stCondLst>
                      <p:childTnLst>
                        <p:par>
                          <p:cTn id="605" fill="hold">
                            <p:stCondLst>
                              <p:cond delay="0"/>
                            </p:stCondLst>
                            <p:childTnLst>
                              <p:par>
                                <p:cTn id="606" presetID="1" presetClass="entr" presetSubtype="0" fill="hold" nodeType="clickEffect">
                                  <p:stCondLst>
                                    <p:cond delay="0"/>
                                  </p:stCondLst>
                                  <p:childTnLst>
                                    <p:set>
                                      <p:cBhvr>
                                        <p:cTn id="60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08" fill="hold">
                      <p:stCondLst>
                        <p:cond delay="indefinite"/>
                      </p:stCondLst>
                      <p:childTnLst>
                        <p:par>
                          <p:cTn id="609" fill="hold">
                            <p:stCondLst>
                              <p:cond delay="0"/>
                            </p:stCondLst>
                            <p:childTnLst>
                              <p:par>
                                <p:cTn id="610" presetID="22" presetClass="entr" presetSubtype="8" fill="hold" grpId="0" nodeType="clickEffect">
                                  <p:stCondLst>
                                    <p:cond delay="0"/>
                                  </p:stCondLst>
                                  <p:childTnLst>
                                    <p:set>
                                      <p:cBhvr>
                                        <p:cTn id="611" dur="1" fill="hold">
                                          <p:stCondLst>
                                            <p:cond delay="0"/>
                                          </p:stCondLst>
                                        </p:cTn>
                                        <p:tgtEl>
                                          <p:spTgt spid="57"/>
                                        </p:tgtEl>
                                        <p:attrNameLst>
                                          <p:attrName>style.visibility</p:attrName>
                                        </p:attrNameLst>
                                      </p:cBhvr>
                                      <p:to>
                                        <p:strVal val="visible"/>
                                      </p:to>
                                    </p:set>
                                    <p:animEffect transition="in" filter="wipe(left)">
                                      <p:cBhvr>
                                        <p:cTn id="612" dur="500"/>
                                        <p:tgtEl>
                                          <p:spTgt spid="57"/>
                                        </p:tgtEl>
                                      </p:cBhvr>
                                    </p:animEffect>
                                  </p:childTnLst>
                                </p:cTn>
                              </p:par>
                              <p:par>
                                <p:cTn id="613" presetID="22" presetClass="entr" presetSubtype="8" fill="hold" nodeType="withEffect">
                                  <p:stCondLst>
                                    <p:cond delay="0"/>
                                  </p:stCondLst>
                                  <p:childTnLst>
                                    <p:set>
                                      <p:cBhvr>
                                        <p:cTn id="614" dur="1" fill="hold">
                                          <p:stCondLst>
                                            <p:cond delay="0"/>
                                          </p:stCondLst>
                                        </p:cTn>
                                        <p:tgtEl>
                                          <p:spTgt spid="49"/>
                                        </p:tgtEl>
                                        <p:attrNameLst>
                                          <p:attrName>style.visibility</p:attrName>
                                        </p:attrNameLst>
                                      </p:cBhvr>
                                      <p:to>
                                        <p:strVal val="visible"/>
                                      </p:to>
                                    </p:set>
                                    <p:animEffect transition="in" filter="wipe(left)">
                                      <p:cBhvr>
                                        <p:cTn id="615" dur="500"/>
                                        <p:tgtEl>
                                          <p:spTgt spid="49"/>
                                        </p:tgtEl>
                                      </p:cBhvr>
                                    </p:animEffect>
                                  </p:childTnLst>
                                </p:cTn>
                              </p:par>
                            </p:childTnLst>
                          </p:cTn>
                        </p:par>
                        <p:par>
                          <p:cTn id="616" fill="hold">
                            <p:stCondLst>
                              <p:cond delay="500"/>
                            </p:stCondLst>
                            <p:childTnLst>
                              <p:par>
                                <p:cTn id="617" presetID="22" presetClass="entr" presetSubtype="8" fill="hold" nodeType="afterEffect">
                                  <p:stCondLst>
                                    <p:cond delay="0"/>
                                  </p:stCondLst>
                                  <p:childTnLst>
                                    <p:set>
                                      <p:cBhvr>
                                        <p:cTn id="618" dur="1" fill="hold">
                                          <p:stCondLst>
                                            <p:cond delay="0"/>
                                          </p:stCondLst>
                                        </p:cTn>
                                        <p:tgtEl>
                                          <p:spTgt spid="51"/>
                                        </p:tgtEl>
                                        <p:attrNameLst>
                                          <p:attrName>style.visibility</p:attrName>
                                        </p:attrNameLst>
                                      </p:cBhvr>
                                      <p:to>
                                        <p:strVal val="visible"/>
                                      </p:to>
                                    </p:set>
                                    <p:animEffect transition="in" filter="wipe(left)">
                                      <p:cBhvr>
                                        <p:cTn id="619" dur="500"/>
                                        <p:tgtEl>
                                          <p:spTgt spid="51"/>
                                        </p:tgtEl>
                                      </p:cBhvr>
                                    </p:animEffect>
                                  </p:childTnLst>
                                </p:cTn>
                              </p:par>
                              <p:par>
                                <p:cTn id="620" presetID="22" presetClass="entr" presetSubtype="8" fill="hold" grpId="0" nodeType="withEffect">
                                  <p:stCondLst>
                                    <p:cond delay="0"/>
                                  </p:stCondLst>
                                  <p:childTnLst>
                                    <p:set>
                                      <p:cBhvr>
                                        <p:cTn id="621" dur="1" fill="hold">
                                          <p:stCondLst>
                                            <p:cond delay="0"/>
                                          </p:stCondLst>
                                        </p:cTn>
                                        <p:tgtEl>
                                          <p:spTgt spid="58"/>
                                        </p:tgtEl>
                                        <p:attrNameLst>
                                          <p:attrName>style.visibility</p:attrName>
                                        </p:attrNameLst>
                                      </p:cBhvr>
                                      <p:to>
                                        <p:strVal val="visible"/>
                                      </p:to>
                                    </p:set>
                                    <p:animEffect transition="in" filter="wipe(left)">
                                      <p:cBhvr>
                                        <p:cTn id="622" dur="500"/>
                                        <p:tgtEl>
                                          <p:spTgt spid="58"/>
                                        </p:tgtEl>
                                      </p:cBhvr>
                                    </p:animEffect>
                                  </p:childTnLst>
                                </p:cTn>
                              </p:par>
                            </p:childTnLst>
                          </p:cTn>
                        </p:par>
                        <p:par>
                          <p:cTn id="623" fill="hold">
                            <p:stCondLst>
                              <p:cond delay="1000"/>
                            </p:stCondLst>
                            <p:childTnLst>
                              <p:par>
                                <p:cTn id="624" presetID="22" presetClass="entr" presetSubtype="8" fill="hold" nodeType="afterEffect">
                                  <p:stCondLst>
                                    <p:cond delay="0"/>
                                  </p:stCondLst>
                                  <p:childTnLst>
                                    <p:set>
                                      <p:cBhvr>
                                        <p:cTn id="625" dur="1" fill="hold">
                                          <p:stCondLst>
                                            <p:cond delay="0"/>
                                          </p:stCondLst>
                                        </p:cTn>
                                        <p:tgtEl>
                                          <p:spTgt spid="62"/>
                                        </p:tgtEl>
                                        <p:attrNameLst>
                                          <p:attrName>style.visibility</p:attrName>
                                        </p:attrNameLst>
                                      </p:cBhvr>
                                      <p:to>
                                        <p:strVal val="visible"/>
                                      </p:to>
                                    </p:set>
                                    <p:animEffect transition="in" filter="wipe(left)">
                                      <p:cBhvr>
                                        <p:cTn id="626" dur="500"/>
                                        <p:tgtEl>
                                          <p:spTgt spid="62"/>
                                        </p:tgtEl>
                                      </p:cBhvr>
                                    </p:animEffect>
                                  </p:childTnLst>
                                </p:cTn>
                              </p:par>
                              <p:par>
                                <p:cTn id="627" presetID="22" presetClass="entr" presetSubtype="8" fill="hold" grpId="0" nodeType="withEffect">
                                  <p:stCondLst>
                                    <p:cond delay="0"/>
                                  </p:stCondLst>
                                  <p:childTnLst>
                                    <p:set>
                                      <p:cBhvr>
                                        <p:cTn id="628" dur="1" fill="hold">
                                          <p:stCondLst>
                                            <p:cond delay="0"/>
                                          </p:stCondLst>
                                        </p:cTn>
                                        <p:tgtEl>
                                          <p:spTgt spid="61"/>
                                        </p:tgtEl>
                                        <p:attrNameLst>
                                          <p:attrName>style.visibility</p:attrName>
                                        </p:attrNameLst>
                                      </p:cBhvr>
                                      <p:to>
                                        <p:strVal val="visible"/>
                                      </p:to>
                                    </p:set>
                                    <p:animEffect transition="in" filter="wipe(left)">
                                      <p:cBhvr>
                                        <p:cTn id="629" dur="500"/>
                                        <p:tgtEl>
                                          <p:spTgt spid="61"/>
                                        </p:tgtEl>
                                      </p:cBhvr>
                                    </p:animEffect>
                                  </p:childTnLst>
                                </p:cTn>
                              </p:par>
                            </p:childTnLst>
                          </p:cTn>
                        </p:par>
                      </p:childTnLst>
                    </p:cTn>
                  </p:par>
                  <p:par>
                    <p:cTn id="630" fill="hold">
                      <p:stCondLst>
                        <p:cond delay="indefinite"/>
                      </p:stCondLst>
                      <p:childTnLst>
                        <p:par>
                          <p:cTn id="631" fill="hold">
                            <p:stCondLst>
                              <p:cond delay="0"/>
                            </p:stCondLst>
                            <p:childTnLst>
                              <p:par>
                                <p:cTn id="632" presetID="1" presetClass="entr" presetSubtype="0" fill="hold" nodeType="clickEffect">
                                  <p:stCondLst>
                                    <p:cond delay="0"/>
                                  </p:stCondLst>
                                  <p:childTnLst>
                                    <p:set>
                                      <p:cBhvr>
                                        <p:cTn id="6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4" fill="hold">
                      <p:stCondLst>
                        <p:cond delay="indefinite"/>
                      </p:stCondLst>
                      <p:childTnLst>
                        <p:par>
                          <p:cTn id="635" fill="hold">
                            <p:stCondLst>
                              <p:cond delay="0"/>
                            </p:stCondLst>
                            <p:childTnLst>
                              <p:par>
                                <p:cTn id="636" presetID="1" presetClass="entr" presetSubtype="0" fill="hold" grpId="0" nodeType="clickEffect">
                                  <p:stCondLst>
                                    <p:cond delay="0"/>
                                  </p:stCondLst>
                                  <p:childTnLst>
                                    <p:set>
                                      <p:cBhvr>
                                        <p:cTn id="637" dur="1" fill="hold">
                                          <p:stCondLst>
                                            <p:cond delay="0"/>
                                          </p:stCondLst>
                                        </p:cTn>
                                        <p:tgtEl>
                                          <p:spTgt spid="71"/>
                                        </p:tgtEl>
                                        <p:attrNameLst>
                                          <p:attrName>style.visibility</p:attrName>
                                        </p:attrNameLst>
                                      </p:cBhvr>
                                      <p:to>
                                        <p:strVal val="visible"/>
                                      </p:to>
                                    </p:se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grpId="1" nodeType="clickEffect">
                                  <p:stCondLst>
                                    <p:cond delay="0"/>
                                  </p:stCondLst>
                                  <p:childTnLst>
                                    <p:set>
                                      <p:cBhvr>
                                        <p:cTn id="641" dur="1" fill="hold">
                                          <p:stCondLst>
                                            <p:cond delay="0"/>
                                          </p:stCondLst>
                                        </p:cTn>
                                        <p:tgtEl>
                                          <p:spTgt spid="71"/>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ntr" presetSubtype="0" fill="hold" nodeType="clickEffect">
                                  <p:stCondLst>
                                    <p:cond delay="0"/>
                                  </p:stCondLst>
                                  <p:childTnLst>
                                    <p:set>
                                      <p:cBhvr>
                                        <p:cTn id="6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6" fill="hold">
                      <p:stCondLst>
                        <p:cond delay="indefinite"/>
                      </p:stCondLst>
                      <p:childTnLst>
                        <p:par>
                          <p:cTn id="647" fill="hold">
                            <p:stCondLst>
                              <p:cond delay="0"/>
                            </p:stCondLst>
                            <p:childTnLst>
                              <p:par>
                                <p:cTn id="648" presetID="1" presetClass="entr" presetSubtype="0" fill="hold" grpId="0" nodeType="clickEffect">
                                  <p:stCondLst>
                                    <p:cond delay="0"/>
                                  </p:stCondLst>
                                  <p:childTnLst>
                                    <p:set>
                                      <p:cBhvr>
                                        <p:cTn id="649" dur="1" fill="hold">
                                          <p:stCondLst>
                                            <p:cond delay="0"/>
                                          </p:stCondLst>
                                        </p:cTn>
                                        <p:tgtEl>
                                          <p:spTgt spid="75"/>
                                        </p:tgtEl>
                                        <p:attrNameLst>
                                          <p:attrName>style.visibility</p:attrName>
                                        </p:attrNameLst>
                                      </p:cBhvr>
                                      <p:to>
                                        <p:strVal val="visible"/>
                                      </p:to>
                                    </p:set>
                                  </p:childTnLst>
                                </p:cTn>
                              </p:par>
                            </p:childTnLst>
                          </p:cTn>
                        </p:par>
                      </p:childTnLst>
                    </p:cTn>
                  </p:par>
                  <p:par>
                    <p:cTn id="650" fill="hold">
                      <p:stCondLst>
                        <p:cond delay="indefinite"/>
                      </p:stCondLst>
                      <p:childTnLst>
                        <p:par>
                          <p:cTn id="651" fill="hold">
                            <p:stCondLst>
                              <p:cond delay="0"/>
                            </p:stCondLst>
                            <p:childTnLst>
                              <p:par>
                                <p:cTn id="652" presetID="1" presetClass="exit" presetSubtype="0" fill="hold" grpId="1" nodeType="clickEffect">
                                  <p:stCondLst>
                                    <p:cond delay="0"/>
                                  </p:stCondLst>
                                  <p:childTnLst>
                                    <p:set>
                                      <p:cBhvr>
                                        <p:cTn id="653"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5" grpId="0" animBg="1"/>
      <p:bldP spid="25" grpId="1" animBg="1"/>
      <p:bldP spid="27" grpId="0" animBg="1"/>
      <p:bldP spid="27" grpId="1" animBg="1"/>
      <p:bldP spid="29" grpId="0" animBg="1"/>
      <p:bldP spid="29" grpId="1" animBg="1"/>
      <p:bldP spid="31" grpId="0" animBg="1"/>
      <p:bldP spid="31" grpId="1" animBg="1"/>
      <p:bldP spid="33" grpId="0" animBg="1"/>
      <p:bldP spid="33" grpId="1" animBg="1"/>
      <p:bldP spid="35" grpId="0" animBg="1"/>
      <p:bldP spid="35" grpId="1" animBg="1"/>
      <p:bldP spid="37" grpId="0" animBg="1"/>
      <p:bldP spid="37" grpId="1" animBg="1"/>
      <p:bldP spid="39" grpId="0" animBg="1"/>
      <p:bldP spid="39" grpId="1" animBg="1"/>
      <p:bldP spid="41" grpId="0"/>
      <p:bldP spid="56" grpId="0"/>
      <p:bldP spid="57" grpId="0"/>
      <p:bldP spid="58" grpId="0"/>
      <p:bldP spid="61" grpId="0"/>
      <p:bldP spid="71" grpId="0"/>
      <p:bldP spid="71" grpId="1"/>
      <p:bldP spid="75" grpId="0"/>
      <p:bldP spid="75" grpId="1"/>
      <p:bldP spid="74" grpId="0" animBg="1"/>
      <p:bldP spid="74" grpId="1" animBg="1"/>
      <p:bldP spid="76" grpId="0" animBg="1"/>
      <p:bldP spid="76" grpId="1" animBg="1"/>
      <p:bldP spid="78" grpId="0" animBg="1"/>
      <p:bldP spid="78" grpId="1" animBg="1"/>
      <p:bldP spid="79" grpId="0" animBg="1"/>
      <p:bldP spid="79" grpId="1" animBg="1"/>
      <p:bldP spid="80" grpId="0" animBg="1"/>
      <p:bldP spid="8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m</a:t>
            </a:r>
            <a:r>
              <a:rPr lang="en-US" dirty="0" smtClean="0"/>
              <a:t>-</a:t>
            </a:r>
            <a:r>
              <a:rPr lang="en-US" dirty="0" err="1" smtClean="0"/>
              <a:t>ary</a:t>
            </a:r>
            <a:r>
              <a:rPr lang="en-US" dirty="0" smtClean="0"/>
              <a:t> Tree</a:t>
            </a:r>
            <a:endParaRPr lang="en-US" dirty="0"/>
          </a:p>
        </p:txBody>
      </p:sp>
      <p:sp>
        <p:nvSpPr>
          <p:cNvPr id="3" name="Content Placeholder 2"/>
          <p:cNvSpPr>
            <a:spLocks noGrp="1"/>
          </p:cNvSpPr>
          <p:nvPr>
            <p:ph idx="1"/>
          </p:nvPr>
        </p:nvSpPr>
        <p:spPr>
          <a:xfrm>
            <a:off x="88900" y="1063624"/>
            <a:ext cx="11976100" cy="594847"/>
          </a:xfrm>
        </p:spPr>
        <p:txBody>
          <a:bodyPr/>
          <a:lstStyle/>
          <a:p>
            <a:r>
              <a:rPr lang="en-US" dirty="0"/>
              <a:t>A Tree is an </a:t>
            </a:r>
            <a:r>
              <a:rPr lang="en-US" dirty="0" smtClean="0">
                <a:solidFill>
                  <a:srgbClr val="FF0000"/>
                </a:solidFill>
              </a:rPr>
              <a:t>m-</a:t>
            </a:r>
            <a:r>
              <a:rPr lang="en-US" dirty="0" err="1" smtClean="0">
                <a:solidFill>
                  <a:srgbClr val="FF0000"/>
                </a:solidFill>
              </a:rPr>
              <a:t>ary</a:t>
            </a:r>
            <a:r>
              <a:rPr lang="en-US" dirty="0" smtClean="0"/>
              <a:t> </a:t>
            </a:r>
            <a:r>
              <a:rPr lang="en-US" dirty="0"/>
              <a:t>Tree when each of its node has no more than </a:t>
            </a:r>
            <a:r>
              <a:rPr lang="en-US" dirty="0">
                <a:solidFill>
                  <a:srgbClr val="FF0000"/>
                </a:solidFill>
              </a:rPr>
              <a:t>m</a:t>
            </a:r>
            <a:r>
              <a:rPr lang="en-US" dirty="0"/>
              <a:t> </a:t>
            </a:r>
            <a:r>
              <a:rPr lang="en-US" dirty="0" smtClean="0"/>
              <a:t>children.</a:t>
            </a:r>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7</a:t>
            </a:fld>
            <a:endParaRPr lang="en-US" dirty="0"/>
          </a:p>
        </p:txBody>
      </p:sp>
      <p:sp>
        <p:nvSpPr>
          <p:cNvPr id="7" name="Oval 6"/>
          <p:cNvSpPr/>
          <p:nvPr/>
        </p:nvSpPr>
        <p:spPr>
          <a:xfrm>
            <a:off x="8789894" y="1568638"/>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8" name="Oval 7"/>
          <p:cNvSpPr/>
          <p:nvPr/>
        </p:nvSpPr>
        <p:spPr>
          <a:xfrm>
            <a:off x="737347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8789894" y="25295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10" name="Oval 9"/>
          <p:cNvSpPr/>
          <p:nvPr/>
        </p:nvSpPr>
        <p:spPr>
          <a:xfrm>
            <a:off x="10573868" y="25073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1" name="Oval 10"/>
          <p:cNvSpPr/>
          <p:nvPr/>
        </p:nvSpPr>
        <p:spPr>
          <a:xfrm>
            <a:off x="662491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2" name="Oval 11"/>
          <p:cNvSpPr/>
          <p:nvPr/>
        </p:nvSpPr>
        <p:spPr>
          <a:xfrm>
            <a:off x="784859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3" name="Oval 12"/>
          <p:cNvSpPr/>
          <p:nvPr/>
        </p:nvSpPr>
        <p:spPr>
          <a:xfrm>
            <a:off x="11443445"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4" name="Oval 13"/>
          <p:cNvSpPr/>
          <p:nvPr/>
        </p:nvSpPr>
        <p:spPr>
          <a:xfrm>
            <a:off x="10578353"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5" name="Oval 14"/>
          <p:cNvSpPr/>
          <p:nvPr/>
        </p:nvSpPr>
        <p:spPr>
          <a:xfrm>
            <a:off x="9713261" y="34903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6" name="Oval 15"/>
          <p:cNvSpPr/>
          <p:nvPr/>
        </p:nvSpPr>
        <p:spPr>
          <a:xfrm>
            <a:off x="8798859"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7" name="Oval 16"/>
          <p:cNvSpPr/>
          <p:nvPr/>
        </p:nvSpPr>
        <p:spPr>
          <a:xfrm>
            <a:off x="662940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8" name="Oval 17"/>
          <p:cNvSpPr/>
          <p:nvPr/>
        </p:nvSpPr>
        <p:spPr>
          <a:xfrm>
            <a:off x="93636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9" name="Oval 18"/>
          <p:cNvSpPr/>
          <p:nvPr/>
        </p:nvSpPr>
        <p:spPr>
          <a:xfrm>
            <a:off x="8301313"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20" name="Oval 19"/>
          <p:cNvSpPr/>
          <p:nvPr/>
        </p:nvSpPr>
        <p:spPr>
          <a:xfrm>
            <a:off x="11129679" y="45757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1" name="Oval 20"/>
          <p:cNvSpPr/>
          <p:nvPr/>
        </p:nvSpPr>
        <p:spPr>
          <a:xfrm>
            <a:off x="101480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2" name="Straight Arrow Connector 21"/>
          <p:cNvCxnSpPr>
            <a:stCxn id="7" idx="3"/>
            <a:endCxn id="8" idx="0"/>
          </p:cNvCxnSpPr>
          <p:nvPr/>
        </p:nvCxnSpPr>
        <p:spPr>
          <a:xfrm flipH="1">
            <a:off x="7669306" y="2035401"/>
            <a:ext cx="120723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7" idx="4"/>
            <a:endCxn id="9" idx="0"/>
          </p:cNvCxnSpPr>
          <p:nvPr/>
        </p:nvCxnSpPr>
        <p:spPr>
          <a:xfrm>
            <a:off x="9085730" y="2115485"/>
            <a:ext cx="0" cy="4140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4"/>
            <a:endCxn id="16" idx="0"/>
          </p:cNvCxnSpPr>
          <p:nvPr/>
        </p:nvCxnSpPr>
        <p:spPr>
          <a:xfrm>
            <a:off x="9085730" y="3076389"/>
            <a:ext cx="8965" cy="41984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5"/>
            <a:endCxn id="10" idx="0"/>
          </p:cNvCxnSpPr>
          <p:nvPr/>
        </p:nvCxnSpPr>
        <p:spPr>
          <a:xfrm>
            <a:off x="9294917" y="2035401"/>
            <a:ext cx="1574787" cy="47191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3"/>
            <a:endCxn id="11" idx="0"/>
          </p:cNvCxnSpPr>
          <p:nvPr/>
        </p:nvCxnSpPr>
        <p:spPr>
          <a:xfrm flipH="1">
            <a:off x="6920754" y="2958953"/>
            <a:ext cx="539364" cy="53728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5"/>
            <a:endCxn id="12" idx="0"/>
          </p:cNvCxnSpPr>
          <p:nvPr/>
        </p:nvCxnSpPr>
        <p:spPr>
          <a:xfrm>
            <a:off x="7878493" y="2958953"/>
            <a:ext cx="265942" cy="53728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6" idx="3"/>
            <a:endCxn id="19" idx="0"/>
          </p:cNvCxnSpPr>
          <p:nvPr/>
        </p:nvCxnSpPr>
        <p:spPr>
          <a:xfrm flipH="1">
            <a:off x="8597149" y="3962997"/>
            <a:ext cx="288358"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6" idx="5"/>
            <a:endCxn id="18" idx="0"/>
          </p:cNvCxnSpPr>
          <p:nvPr/>
        </p:nvCxnSpPr>
        <p:spPr>
          <a:xfrm>
            <a:off x="9303882" y="3962997"/>
            <a:ext cx="355589"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1" idx="4"/>
            <a:endCxn id="17" idx="0"/>
          </p:cNvCxnSpPr>
          <p:nvPr/>
        </p:nvCxnSpPr>
        <p:spPr>
          <a:xfrm>
            <a:off x="6920754" y="4043083"/>
            <a:ext cx="4482"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0" idx="3"/>
            <a:endCxn id="15" idx="0"/>
          </p:cNvCxnSpPr>
          <p:nvPr/>
        </p:nvCxnSpPr>
        <p:spPr>
          <a:xfrm flipH="1">
            <a:off x="10009097" y="2974081"/>
            <a:ext cx="651419" cy="51627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0" idx="4"/>
            <a:endCxn id="14" idx="0"/>
          </p:cNvCxnSpPr>
          <p:nvPr/>
        </p:nvCxnSpPr>
        <p:spPr>
          <a:xfrm>
            <a:off x="10869704" y="3054165"/>
            <a:ext cx="4485" cy="44206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0" idx="5"/>
            <a:endCxn id="13" idx="0"/>
          </p:cNvCxnSpPr>
          <p:nvPr/>
        </p:nvCxnSpPr>
        <p:spPr>
          <a:xfrm>
            <a:off x="11078891" y="2974081"/>
            <a:ext cx="660390" cy="52215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4" idx="3"/>
            <a:endCxn id="21" idx="0"/>
          </p:cNvCxnSpPr>
          <p:nvPr/>
        </p:nvCxnSpPr>
        <p:spPr>
          <a:xfrm flipH="1">
            <a:off x="10443871" y="3962997"/>
            <a:ext cx="221130"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4" idx="5"/>
            <a:endCxn id="20" idx="0"/>
          </p:cNvCxnSpPr>
          <p:nvPr/>
        </p:nvCxnSpPr>
        <p:spPr>
          <a:xfrm>
            <a:off x="11083376" y="3962997"/>
            <a:ext cx="342139" cy="61274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6" name="Oval 55"/>
          <p:cNvSpPr/>
          <p:nvPr/>
        </p:nvSpPr>
        <p:spPr>
          <a:xfrm>
            <a:off x="2653906" y="1568638"/>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57" name="Oval 56"/>
          <p:cNvSpPr/>
          <p:nvPr/>
        </p:nvSpPr>
        <p:spPr>
          <a:xfrm>
            <a:off x="163234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9" name="Oval 58"/>
          <p:cNvSpPr/>
          <p:nvPr/>
        </p:nvSpPr>
        <p:spPr>
          <a:xfrm>
            <a:off x="3845856" y="25448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0" name="Oval 59"/>
          <p:cNvSpPr/>
          <p:nvPr/>
        </p:nvSpPr>
        <p:spPr>
          <a:xfrm>
            <a:off x="88378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1" name="Oval 60"/>
          <p:cNvSpPr/>
          <p:nvPr/>
        </p:nvSpPr>
        <p:spPr>
          <a:xfrm>
            <a:off x="210746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3" name="Oval 62"/>
          <p:cNvSpPr/>
          <p:nvPr/>
        </p:nvSpPr>
        <p:spPr>
          <a:xfrm>
            <a:off x="4317634" y="359528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4" name="Oval 63"/>
          <p:cNvSpPr/>
          <p:nvPr/>
        </p:nvSpPr>
        <p:spPr>
          <a:xfrm>
            <a:off x="3329273" y="35552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5" name="Oval 64"/>
          <p:cNvSpPr/>
          <p:nvPr/>
        </p:nvSpPr>
        <p:spPr>
          <a:xfrm>
            <a:off x="2101151" y="45757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66" name="Oval 65"/>
          <p:cNvSpPr/>
          <p:nvPr/>
        </p:nvSpPr>
        <p:spPr>
          <a:xfrm>
            <a:off x="88827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67" name="Oval 66"/>
          <p:cNvSpPr/>
          <p:nvPr/>
        </p:nvSpPr>
        <p:spPr>
          <a:xfrm>
            <a:off x="2665927"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68" name="Oval 67"/>
          <p:cNvSpPr/>
          <p:nvPr/>
        </p:nvSpPr>
        <p:spPr>
          <a:xfrm>
            <a:off x="1603605"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69" name="Oval 68"/>
          <p:cNvSpPr/>
          <p:nvPr/>
        </p:nvSpPr>
        <p:spPr>
          <a:xfrm>
            <a:off x="488740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0" name="Oval 69"/>
          <p:cNvSpPr/>
          <p:nvPr/>
        </p:nvSpPr>
        <p:spPr>
          <a:xfrm>
            <a:off x="363819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1" name="Straight Arrow Connector 70"/>
          <p:cNvCxnSpPr>
            <a:stCxn id="56" idx="3"/>
            <a:endCxn id="57" idx="0"/>
          </p:cNvCxnSpPr>
          <p:nvPr/>
        </p:nvCxnSpPr>
        <p:spPr>
          <a:xfrm flipH="1">
            <a:off x="1928176" y="2035401"/>
            <a:ext cx="812378"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1" idx="4"/>
            <a:endCxn id="65" idx="0"/>
          </p:cNvCxnSpPr>
          <p:nvPr/>
        </p:nvCxnSpPr>
        <p:spPr>
          <a:xfrm flipH="1">
            <a:off x="2396987" y="4043082"/>
            <a:ext cx="6318"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6" idx="5"/>
            <a:endCxn id="59" idx="0"/>
          </p:cNvCxnSpPr>
          <p:nvPr/>
        </p:nvCxnSpPr>
        <p:spPr>
          <a:xfrm>
            <a:off x="3158929" y="2035401"/>
            <a:ext cx="982763"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57" idx="3"/>
            <a:endCxn id="60" idx="0"/>
          </p:cNvCxnSpPr>
          <p:nvPr/>
        </p:nvCxnSpPr>
        <p:spPr>
          <a:xfrm flipH="1">
            <a:off x="1179624" y="2958953"/>
            <a:ext cx="539364" cy="53728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7" idx="5"/>
            <a:endCxn id="61" idx="0"/>
          </p:cNvCxnSpPr>
          <p:nvPr/>
        </p:nvCxnSpPr>
        <p:spPr>
          <a:xfrm>
            <a:off x="2137363" y="2958953"/>
            <a:ext cx="265942" cy="53728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5" idx="3"/>
            <a:endCxn id="68" idx="0"/>
          </p:cNvCxnSpPr>
          <p:nvPr/>
        </p:nvCxnSpPr>
        <p:spPr>
          <a:xfrm flipH="1">
            <a:off x="1899441" y="5042502"/>
            <a:ext cx="288358"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5" idx="5"/>
            <a:endCxn id="67" idx="0"/>
          </p:cNvCxnSpPr>
          <p:nvPr/>
        </p:nvCxnSpPr>
        <p:spPr>
          <a:xfrm>
            <a:off x="2606174" y="5042502"/>
            <a:ext cx="355589"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0" idx="4"/>
            <a:endCxn id="66" idx="0"/>
          </p:cNvCxnSpPr>
          <p:nvPr/>
        </p:nvCxnSpPr>
        <p:spPr>
          <a:xfrm>
            <a:off x="1179624" y="4043083"/>
            <a:ext cx="4482"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59" idx="4"/>
            <a:endCxn id="64" idx="0"/>
          </p:cNvCxnSpPr>
          <p:nvPr/>
        </p:nvCxnSpPr>
        <p:spPr>
          <a:xfrm flipH="1">
            <a:off x="3625109" y="3091671"/>
            <a:ext cx="516583" cy="4635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59" idx="4"/>
            <a:endCxn id="63" idx="0"/>
          </p:cNvCxnSpPr>
          <p:nvPr/>
        </p:nvCxnSpPr>
        <p:spPr>
          <a:xfrm>
            <a:off x="4141692" y="3091671"/>
            <a:ext cx="471778" cy="5036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3" idx="3"/>
            <a:endCxn id="70" idx="0"/>
          </p:cNvCxnSpPr>
          <p:nvPr/>
        </p:nvCxnSpPr>
        <p:spPr>
          <a:xfrm flipH="1">
            <a:off x="3934028" y="4062044"/>
            <a:ext cx="470254"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3" idx="5"/>
            <a:endCxn id="69" idx="0"/>
          </p:cNvCxnSpPr>
          <p:nvPr/>
        </p:nvCxnSpPr>
        <p:spPr>
          <a:xfrm>
            <a:off x="4822657" y="4062044"/>
            <a:ext cx="360581"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103" name="TextBox 102"/>
          <p:cNvSpPr txBox="1"/>
          <p:nvPr/>
        </p:nvSpPr>
        <p:spPr>
          <a:xfrm>
            <a:off x="3638192" y="5657858"/>
            <a:ext cx="1411790" cy="461665"/>
          </a:xfrm>
          <a:prstGeom prst="rect">
            <a:avLst/>
          </a:prstGeom>
          <a:noFill/>
        </p:spPr>
        <p:txBody>
          <a:bodyPr wrap="square" rtlCol="0">
            <a:spAutoFit/>
          </a:bodyPr>
          <a:lstStyle/>
          <a:p>
            <a:r>
              <a:rPr lang="en-US" sz="2400" dirty="0" smtClean="0"/>
              <a:t>2-ary tree</a:t>
            </a:r>
            <a:endParaRPr lang="en-US" sz="2400" dirty="0"/>
          </a:p>
        </p:txBody>
      </p:sp>
      <p:sp>
        <p:nvSpPr>
          <p:cNvPr id="104" name="TextBox 103"/>
          <p:cNvSpPr txBox="1"/>
          <p:nvPr/>
        </p:nvSpPr>
        <p:spPr>
          <a:xfrm>
            <a:off x="8628479" y="5590245"/>
            <a:ext cx="1411790" cy="461665"/>
          </a:xfrm>
          <a:prstGeom prst="rect">
            <a:avLst/>
          </a:prstGeom>
          <a:no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228872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7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Tree (BT)</a:t>
            </a:r>
            <a:endParaRPr lang="en-US" dirty="0"/>
          </a:p>
        </p:txBody>
      </p:sp>
      <p:sp>
        <p:nvSpPr>
          <p:cNvPr id="3" name="Content Placeholder 2"/>
          <p:cNvSpPr>
            <a:spLocks noGrp="1"/>
          </p:cNvSpPr>
          <p:nvPr>
            <p:ph idx="1"/>
          </p:nvPr>
        </p:nvSpPr>
        <p:spPr>
          <a:xfrm>
            <a:off x="88900" y="1063624"/>
            <a:ext cx="11976100" cy="594847"/>
          </a:xfrm>
        </p:spPr>
        <p:txBody>
          <a:bodyPr/>
          <a:lstStyle/>
          <a:p>
            <a:r>
              <a:rPr lang="en-US" dirty="0" smtClean="0"/>
              <a:t>Each node of a binary Tree has </a:t>
            </a:r>
            <a:r>
              <a:rPr lang="en-US" dirty="0" smtClean="0">
                <a:solidFill>
                  <a:srgbClr val="FF0000"/>
                </a:solidFill>
              </a:rPr>
              <a:t>at most 2</a:t>
            </a:r>
            <a:r>
              <a:rPr lang="en-US" dirty="0" smtClean="0"/>
              <a:t> children.</a:t>
            </a:r>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8</a:t>
            </a:fld>
            <a:endParaRPr lang="en-US" dirty="0"/>
          </a:p>
        </p:txBody>
      </p:sp>
      <p:sp>
        <p:nvSpPr>
          <p:cNvPr id="56" name="Oval 55"/>
          <p:cNvSpPr/>
          <p:nvPr/>
        </p:nvSpPr>
        <p:spPr>
          <a:xfrm>
            <a:off x="2653906" y="1568638"/>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57" name="Oval 56"/>
          <p:cNvSpPr/>
          <p:nvPr/>
        </p:nvSpPr>
        <p:spPr>
          <a:xfrm>
            <a:off x="163234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9" name="Oval 58"/>
          <p:cNvSpPr/>
          <p:nvPr/>
        </p:nvSpPr>
        <p:spPr>
          <a:xfrm>
            <a:off x="3845856" y="25448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0" name="Oval 59"/>
          <p:cNvSpPr/>
          <p:nvPr/>
        </p:nvSpPr>
        <p:spPr>
          <a:xfrm>
            <a:off x="88378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1" name="Oval 60"/>
          <p:cNvSpPr/>
          <p:nvPr/>
        </p:nvSpPr>
        <p:spPr>
          <a:xfrm>
            <a:off x="210746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3" name="Oval 62"/>
          <p:cNvSpPr/>
          <p:nvPr/>
        </p:nvSpPr>
        <p:spPr>
          <a:xfrm>
            <a:off x="4317634" y="359528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4" name="Oval 63"/>
          <p:cNvSpPr/>
          <p:nvPr/>
        </p:nvSpPr>
        <p:spPr>
          <a:xfrm>
            <a:off x="3329273" y="35552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5" name="Oval 64"/>
          <p:cNvSpPr/>
          <p:nvPr/>
        </p:nvSpPr>
        <p:spPr>
          <a:xfrm>
            <a:off x="2101151" y="45757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66" name="Oval 65"/>
          <p:cNvSpPr/>
          <p:nvPr/>
        </p:nvSpPr>
        <p:spPr>
          <a:xfrm>
            <a:off x="88827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67" name="Oval 66"/>
          <p:cNvSpPr/>
          <p:nvPr/>
        </p:nvSpPr>
        <p:spPr>
          <a:xfrm>
            <a:off x="2665927"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68" name="Oval 67"/>
          <p:cNvSpPr/>
          <p:nvPr/>
        </p:nvSpPr>
        <p:spPr>
          <a:xfrm>
            <a:off x="1603605"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69" name="Oval 68"/>
          <p:cNvSpPr/>
          <p:nvPr/>
        </p:nvSpPr>
        <p:spPr>
          <a:xfrm>
            <a:off x="488740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0" name="Oval 69"/>
          <p:cNvSpPr/>
          <p:nvPr/>
        </p:nvSpPr>
        <p:spPr>
          <a:xfrm>
            <a:off x="363819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1" name="Straight Arrow Connector 70"/>
          <p:cNvCxnSpPr>
            <a:stCxn id="56" idx="3"/>
            <a:endCxn id="57" idx="0"/>
          </p:cNvCxnSpPr>
          <p:nvPr/>
        </p:nvCxnSpPr>
        <p:spPr>
          <a:xfrm flipH="1">
            <a:off x="1928176" y="2035401"/>
            <a:ext cx="812378"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1" idx="4"/>
            <a:endCxn id="65" idx="0"/>
          </p:cNvCxnSpPr>
          <p:nvPr/>
        </p:nvCxnSpPr>
        <p:spPr>
          <a:xfrm flipH="1">
            <a:off x="2396987" y="4043082"/>
            <a:ext cx="6318"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6" idx="5"/>
            <a:endCxn id="59" idx="0"/>
          </p:cNvCxnSpPr>
          <p:nvPr/>
        </p:nvCxnSpPr>
        <p:spPr>
          <a:xfrm>
            <a:off x="3158929" y="2035401"/>
            <a:ext cx="982763"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57" idx="3"/>
            <a:endCxn id="60" idx="0"/>
          </p:cNvCxnSpPr>
          <p:nvPr/>
        </p:nvCxnSpPr>
        <p:spPr>
          <a:xfrm flipH="1">
            <a:off x="1179624" y="2958953"/>
            <a:ext cx="539364" cy="53728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7" idx="5"/>
            <a:endCxn id="61" idx="0"/>
          </p:cNvCxnSpPr>
          <p:nvPr/>
        </p:nvCxnSpPr>
        <p:spPr>
          <a:xfrm>
            <a:off x="2137363" y="2958953"/>
            <a:ext cx="265942" cy="53728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5" idx="3"/>
            <a:endCxn id="68" idx="0"/>
          </p:cNvCxnSpPr>
          <p:nvPr/>
        </p:nvCxnSpPr>
        <p:spPr>
          <a:xfrm flipH="1">
            <a:off x="1899441" y="5042502"/>
            <a:ext cx="288358"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5" idx="5"/>
            <a:endCxn id="67" idx="0"/>
          </p:cNvCxnSpPr>
          <p:nvPr/>
        </p:nvCxnSpPr>
        <p:spPr>
          <a:xfrm>
            <a:off x="2606174" y="5042502"/>
            <a:ext cx="355589"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0" idx="4"/>
            <a:endCxn id="66" idx="0"/>
          </p:cNvCxnSpPr>
          <p:nvPr/>
        </p:nvCxnSpPr>
        <p:spPr>
          <a:xfrm>
            <a:off x="1179624" y="4043083"/>
            <a:ext cx="4482"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59" idx="4"/>
            <a:endCxn id="64" idx="0"/>
          </p:cNvCxnSpPr>
          <p:nvPr/>
        </p:nvCxnSpPr>
        <p:spPr>
          <a:xfrm flipH="1">
            <a:off x="3625109" y="3091671"/>
            <a:ext cx="516583" cy="4635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59" idx="4"/>
            <a:endCxn id="63" idx="0"/>
          </p:cNvCxnSpPr>
          <p:nvPr/>
        </p:nvCxnSpPr>
        <p:spPr>
          <a:xfrm>
            <a:off x="4141692" y="3091671"/>
            <a:ext cx="471778" cy="5036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3" idx="3"/>
            <a:endCxn id="70" idx="0"/>
          </p:cNvCxnSpPr>
          <p:nvPr/>
        </p:nvCxnSpPr>
        <p:spPr>
          <a:xfrm flipH="1">
            <a:off x="3934028" y="4062044"/>
            <a:ext cx="470254"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3" idx="5"/>
            <a:endCxn id="69" idx="0"/>
          </p:cNvCxnSpPr>
          <p:nvPr/>
        </p:nvCxnSpPr>
        <p:spPr>
          <a:xfrm>
            <a:off x="4822657" y="4062044"/>
            <a:ext cx="360581"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103" name="TextBox 102"/>
          <p:cNvSpPr txBox="1"/>
          <p:nvPr/>
        </p:nvSpPr>
        <p:spPr>
          <a:xfrm>
            <a:off x="3638192" y="5657858"/>
            <a:ext cx="1630000" cy="461665"/>
          </a:xfrm>
          <a:prstGeom prst="rect">
            <a:avLst/>
          </a:prstGeom>
          <a:no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281873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and Full Binary Tree</a:t>
            </a:r>
            <a:endParaRPr lang="en-US" dirty="0"/>
          </a:p>
        </p:txBody>
      </p:sp>
      <p:sp>
        <p:nvSpPr>
          <p:cNvPr id="3" name="Content Placeholder 2"/>
          <p:cNvSpPr>
            <a:spLocks noGrp="1"/>
          </p:cNvSpPr>
          <p:nvPr>
            <p:ph idx="1"/>
          </p:nvPr>
        </p:nvSpPr>
        <p:spPr>
          <a:xfrm>
            <a:off x="88900" y="1063624"/>
            <a:ext cx="6547125" cy="4963103"/>
          </a:xfrm>
        </p:spPr>
        <p:txBody>
          <a:bodyPr>
            <a:normAutofit fontScale="92500" lnSpcReduction="20000"/>
          </a:bodyPr>
          <a:lstStyle/>
          <a:p>
            <a:r>
              <a:rPr lang="en-US" dirty="0"/>
              <a:t>A </a:t>
            </a:r>
            <a:r>
              <a:rPr lang="en-US" dirty="0" smtClean="0"/>
              <a:t>complete/full </a:t>
            </a:r>
            <a:r>
              <a:rPr lang="en-US" dirty="0"/>
              <a:t>binary tree is a binary tree, which is completely </a:t>
            </a:r>
            <a:r>
              <a:rPr lang="en-US" dirty="0" smtClean="0"/>
              <a:t>filled with nodes from top to bottom and left to right.</a:t>
            </a:r>
          </a:p>
          <a:p>
            <a:r>
              <a:rPr lang="en-US" dirty="0" smtClean="0"/>
              <a:t>The tree starts from the root (top), goes to the next level with first the left child and then the right child (left to right). The process repeats for each next level with each node till the last (bottom) level.</a:t>
            </a:r>
          </a:p>
          <a:p>
            <a:r>
              <a:rPr lang="en-US" dirty="0" smtClean="0"/>
              <a:t>In </a:t>
            </a:r>
            <a:r>
              <a:rPr lang="en-US" b="1" dirty="0" smtClean="0">
                <a:solidFill>
                  <a:srgbClr val="FF0000"/>
                </a:solidFill>
              </a:rPr>
              <a:t>complete binary tree </a:t>
            </a:r>
            <a:r>
              <a:rPr lang="en-US" dirty="0" smtClean="0"/>
              <a:t>some of the nodes only for the bottom level might be absent (</a:t>
            </a:r>
            <a:r>
              <a:rPr lang="en-US" i="1" dirty="0" smtClean="0"/>
              <a:t>here nodes after </a:t>
            </a:r>
            <a:r>
              <a:rPr lang="en-US" b="1" i="1" dirty="0" smtClean="0"/>
              <a:t>N</a:t>
            </a:r>
            <a:r>
              <a:rPr lang="en-US" dirty="0" smtClean="0"/>
              <a:t>).</a:t>
            </a:r>
          </a:p>
          <a:p>
            <a:r>
              <a:rPr lang="en-US" dirty="0" smtClean="0"/>
              <a:t>In </a:t>
            </a:r>
            <a:r>
              <a:rPr lang="en-US" b="1" dirty="0" smtClean="0">
                <a:solidFill>
                  <a:srgbClr val="FF0000"/>
                </a:solidFill>
              </a:rPr>
              <a:t>Full binary tree </a:t>
            </a:r>
            <a:r>
              <a:rPr lang="en-US" dirty="0" smtClean="0"/>
              <a:t>the last/bottom level must also be filled up.</a:t>
            </a:r>
            <a:endParaRPr lang="en-US" dirty="0"/>
          </a:p>
          <a:p>
            <a:endParaRPr lang="en-US" dirty="0"/>
          </a:p>
        </p:txBody>
      </p:sp>
      <p:sp>
        <p:nvSpPr>
          <p:cNvPr id="4" name="Date Placeholder 3"/>
          <p:cNvSpPr>
            <a:spLocks noGrp="1"/>
          </p:cNvSpPr>
          <p:nvPr>
            <p:ph type="dt" sz="half" idx="10"/>
          </p:nvPr>
        </p:nvSpPr>
        <p:spPr/>
        <p:txBody>
          <a:bodyPr/>
          <a:lstStyle/>
          <a:p>
            <a:r>
              <a:rPr lang="en-US" smtClean="0"/>
              <a:t>Fahad Ahmed</a:t>
            </a:r>
            <a:endParaRPr lang="en-US" dirty="0"/>
          </a:p>
        </p:txBody>
      </p:sp>
      <p:sp>
        <p:nvSpPr>
          <p:cNvPr id="5" name="Footer Placeholder 4"/>
          <p:cNvSpPr>
            <a:spLocks noGrp="1"/>
          </p:cNvSpPr>
          <p:nvPr>
            <p:ph type="ftr" sz="quarter" idx="11"/>
          </p:nvPr>
        </p:nvSpPr>
        <p:spPr/>
        <p:txBody>
          <a:bodyPr/>
          <a:lstStyle/>
          <a:p>
            <a:r>
              <a:rPr lang="en-US" smtClean="0"/>
              <a:t>CSC 2015: Data Structures</a:t>
            </a:r>
            <a:endParaRPr lang="en-US" dirty="0"/>
          </a:p>
        </p:txBody>
      </p:sp>
      <p:sp>
        <p:nvSpPr>
          <p:cNvPr id="6" name="Slide Number Placeholder 5"/>
          <p:cNvSpPr>
            <a:spLocks noGrp="1"/>
          </p:cNvSpPr>
          <p:nvPr>
            <p:ph type="sldNum" sz="quarter" idx="12"/>
          </p:nvPr>
        </p:nvSpPr>
        <p:spPr/>
        <p:txBody>
          <a:bodyPr/>
          <a:lstStyle/>
          <a:p>
            <a:r>
              <a:rPr lang="en-US" smtClean="0"/>
              <a:t>Tree </a:t>
            </a:r>
            <a:r>
              <a:rPr lang="en-US" smtClean="0">
                <a:sym typeface="Wingdings" panose="05000000000000000000" pitchFamily="2" charset="2"/>
              </a:rPr>
              <a:t></a:t>
            </a:r>
            <a:r>
              <a:rPr lang="en-US" smtClean="0"/>
              <a:t> </a:t>
            </a:r>
            <a:fld id="{4A983969-37C5-4618-A16D-59AABA52C744}" type="slidenum">
              <a:rPr lang="en-US" smtClean="0"/>
              <a:pPr/>
              <a:t>9</a:t>
            </a:fld>
            <a:endParaRPr lang="en-US" dirty="0"/>
          </a:p>
        </p:txBody>
      </p:sp>
      <p:sp>
        <p:nvSpPr>
          <p:cNvPr id="33" name="Oval 32"/>
          <p:cNvSpPr/>
          <p:nvPr/>
        </p:nvSpPr>
        <p:spPr>
          <a:xfrm>
            <a:off x="8961188" y="193868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4" name="Oval 33"/>
          <p:cNvSpPr/>
          <p:nvPr/>
        </p:nvSpPr>
        <p:spPr>
          <a:xfrm>
            <a:off x="7816334" y="2862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Oval 34"/>
          <p:cNvSpPr/>
          <p:nvPr/>
        </p:nvSpPr>
        <p:spPr>
          <a:xfrm>
            <a:off x="10389440" y="2914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6" name="Oval 35"/>
          <p:cNvSpPr/>
          <p:nvPr/>
        </p:nvSpPr>
        <p:spPr>
          <a:xfrm>
            <a:off x="7191070" y="38662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7" name="Oval 36"/>
          <p:cNvSpPr/>
          <p:nvPr/>
        </p:nvSpPr>
        <p:spPr>
          <a:xfrm>
            <a:off x="8515732" y="38662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8" name="Oval 37"/>
          <p:cNvSpPr/>
          <p:nvPr/>
        </p:nvSpPr>
        <p:spPr>
          <a:xfrm>
            <a:off x="11125131" y="38981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9" name="Oval 38"/>
          <p:cNvSpPr/>
          <p:nvPr/>
        </p:nvSpPr>
        <p:spPr>
          <a:xfrm>
            <a:off x="9852552" y="389816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0" name="Oval 39"/>
          <p:cNvSpPr/>
          <p:nvPr/>
        </p:nvSpPr>
        <p:spPr>
          <a:xfrm>
            <a:off x="8188602" y="485822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1" name="Oval 40"/>
          <p:cNvSpPr/>
          <p:nvPr/>
        </p:nvSpPr>
        <p:spPr>
          <a:xfrm>
            <a:off x="6781677" y="48656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2" name="Oval 41"/>
          <p:cNvSpPr/>
          <p:nvPr/>
        </p:nvSpPr>
        <p:spPr>
          <a:xfrm>
            <a:off x="8860028" y="485074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3" name="Oval 42"/>
          <p:cNvSpPr/>
          <p:nvPr/>
        </p:nvSpPr>
        <p:spPr>
          <a:xfrm>
            <a:off x="7500241" y="48656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5" name="Oval 44"/>
          <p:cNvSpPr/>
          <p:nvPr/>
        </p:nvSpPr>
        <p:spPr>
          <a:xfrm>
            <a:off x="9528788" y="48462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6" name="Straight Arrow Connector 45"/>
          <p:cNvCxnSpPr>
            <a:stCxn id="33" idx="3"/>
            <a:endCxn id="34"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4"/>
            <a:endCxn id="40" idx="0"/>
          </p:cNvCxnSpPr>
          <p:nvPr/>
        </p:nvCxnSpPr>
        <p:spPr>
          <a:xfrm flipH="1">
            <a:off x="8484438" y="4413126"/>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3" idx="5"/>
            <a:endCxn id="35"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4" idx="4"/>
            <a:endCxn id="36"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4" idx="4"/>
            <a:endCxn id="37"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43"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7" idx="4"/>
            <a:endCxn id="42"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6" idx="4"/>
            <a:endCxn id="41"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5" idx="4"/>
            <a:endCxn id="39"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5" idx="4"/>
            <a:endCxn id="38" idx="0"/>
          </p:cNvCxnSpPr>
          <p:nvPr/>
        </p:nvCxnSpPr>
        <p:spPr>
          <a:xfrm>
            <a:off x="10685276" y="3461715"/>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9" idx="4"/>
            <a:endCxn id="45" idx="0"/>
          </p:cNvCxnSpPr>
          <p:nvPr/>
        </p:nvCxnSpPr>
        <p:spPr>
          <a:xfrm flipH="1">
            <a:off x="9824624" y="4445011"/>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9" name="Oval 78"/>
          <p:cNvSpPr/>
          <p:nvPr/>
        </p:nvSpPr>
        <p:spPr>
          <a:xfrm>
            <a:off x="10191936" y="485609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0" name="Straight Arrow Connector 79"/>
          <p:cNvCxnSpPr>
            <a:stCxn id="39" idx="4"/>
            <a:endCxn id="79"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1" name="Oval 80"/>
          <p:cNvSpPr/>
          <p:nvPr/>
        </p:nvSpPr>
        <p:spPr>
          <a:xfrm>
            <a:off x="10820929" y="4856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82" name="Straight Arrow Connector 81"/>
          <p:cNvCxnSpPr>
            <a:stCxn id="38" idx="4"/>
            <a:endCxn id="81" idx="0"/>
          </p:cNvCxnSpPr>
          <p:nvPr/>
        </p:nvCxnSpPr>
        <p:spPr>
          <a:xfrm flipH="1">
            <a:off x="11116765" y="4445012"/>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3" name="Oval 82"/>
          <p:cNvSpPr/>
          <p:nvPr/>
        </p:nvSpPr>
        <p:spPr>
          <a:xfrm>
            <a:off x="11480592" y="486357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84" name="Straight Arrow Connector 83"/>
          <p:cNvCxnSpPr>
            <a:stCxn id="38" idx="4"/>
            <a:endCxn id="83" idx="0"/>
          </p:cNvCxnSpPr>
          <p:nvPr/>
        </p:nvCxnSpPr>
        <p:spPr>
          <a:xfrm>
            <a:off x="11420967" y="4445012"/>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7543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33"/>
                                        </p:tgtEl>
                                        <p:attrNameLst>
                                          <p:attrName>fillcolor</p:attrName>
                                        </p:attrNameLst>
                                      </p:cBhvr>
                                      <p:to>
                                        <p:clrVal>
                                          <a:srgbClr val="C55A11"/>
                                        </p:clrVal>
                                      </p:to>
                                    </p:set>
                                    <p:set>
                                      <p:cBhvr>
                                        <p:cTn id="11" dur="indefinite"/>
                                        <p:tgtEl>
                                          <p:spTgt spid="33"/>
                                        </p:tgtEl>
                                        <p:attrNameLst>
                                          <p:attrName>fill.type</p:attrName>
                                        </p:attrNameLst>
                                      </p:cBhvr>
                                      <p:to>
                                        <p:strVal val="solid"/>
                                      </p:to>
                                    </p:set>
                                    <p:set>
                                      <p:cBhvr>
                                        <p:cTn id="12" dur="indefinite"/>
                                        <p:tgtEl>
                                          <p:spTgt spid="3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34"/>
                                        </p:tgtEl>
                                        <p:attrNameLst>
                                          <p:attrName>fillcolor</p:attrName>
                                        </p:attrNameLst>
                                      </p:cBhvr>
                                      <p:to>
                                        <p:clrVal>
                                          <a:srgbClr val="C55A11"/>
                                        </p:clrVal>
                                      </p:to>
                                    </p:set>
                                    <p:set>
                                      <p:cBhvr>
                                        <p:cTn id="17" dur="indefinite"/>
                                        <p:tgtEl>
                                          <p:spTgt spid="34"/>
                                        </p:tgtEl>
                                        <p:attrNameLst>
                                          <p:attrName>fill.type</p:attrName>
                                        </p:attrNameLst>
                                      </p:cBhvr>
                                      <p:to>
                                        <p:strVal val="solid"/>
                                      </p:to>
                                    </p:set>
                                    <p:set>
                                      <p:cBhvr>
                                        <p:cTn id="18" dur="indefinite"/>
                                        <p:tgtEl>
                                          <p:spTgt spid="34"/>
                                        </p:tgtEl>
                                        <p:attrNameLst>
                                          <p:attrName>fill.on</p:attrName>
                                        </p:attrNameLst>
                                      </p:cBhvr>
                                      <p:to>
                                        <p:strVal val="true"/>
                                      </p:to>
                                    </p:set>
                                  </p:childTnLst>
                                </p:cTn>
                              </p:par>
                            </p:childTnLst>
                          </p:cTn>
                        </p:par>
                        <p:par>
                          <p:cTn id="19" fill="hold">
                            <p:stCondLst>
                              <p:cond delay="0"/>
                            </p:stCondLst>
                            <p:childTnLst>
                              <p:par>
                                <p:cTn id="20" presetID="1" presetClass="emph" presetSubtype="1" nodeType="afterEffect">
                                  <p:stCondLst>
                                    <p:cond delay="500"/>
                                  </p:stCondLst>
                                  <p:childTnLst>
                                    <p:set>
                                      <p:cBhvr>
                                        <p:cTn id="21" dur="indefinite"/>
                                        <p:tgtEl>
                                          <p:spTgt spid="35"/>
                                        </p:tgtEl>
                                        <p:attrNameLst>
                                          <p:attrName>fillcolor</p:attrName>
                                        </p:attrNameLst>
                                      </p:cBhvr>
                                      <p:to>
                                        <p:clrVal>
                                          <a:srgbClr val="C55A11"/>
                                        </p:clrVal>
                                      </p:to>
                                    </p:set>
                                    <p:set>
                                      <p:cBhvr>
                                        <p:cTn id="22" dur="indefinite"/>
                                        <p:tgtEl>
                                          <p:spTgt spid="35"/>
                                        </p:tgtEl>
                                        <p:attrNameLst>
                                          <p:attrName>fill.type</p:attrName>
                                        </p:attrNameLst>
                                      </p:cBhvr>
                                      <p:to>
                                        <p:strVal val="solid"/>
                                      </p:to>
                                    </p:set>
                                    <p:set>
                                      <p:cBhvr>
                                        <p:cTn id="23" dur="indefinite"/>
                                        <p:tgtEl>
                                          <p:spTgt spid="3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mph" presetSubtype="1" nodeType="clickEffect">
                                  <p:stCondLst>
                                    <p:cond delay="0"/>
                                  </p:stCondLst>
                                  <p:childTnLst>
                                    <p:set>
                                      <p:cBhvr>
                                        <p:cTn id="27" dur="indefinite"/>
                                        <p:tgtEl>
                                          <p:spTgt spid="36"/>
                                        </p:tgtEl>
                                        <p:attrNameLst>
                                          <p:attrName>fillcolor</p:attrName>
                                        </p:attrNameLst>
                                      </p:cBhvr>
                                      <p:to>
                                        <p:clrVal>
                                          <a:srgbClr val="C55A11"/>
                                        </p:clrVal>
                                      </p:to>
                                    </p:set>
                                    <p:set>
                                      <p:cBhvr>
                                        <p:cTn id="28" dur="indefinite"/>
                                        <p:tgtEl>
                                          <p:spTgt spid="36"/>
                                        </p:tgtEl>
                                        <p:attrNameLst>
                                          <p:attrName>fill.type</p:attrName>
                                        </p:attrNameLst>
                                      </p:cBhvr>
                                      <p:to>
                                        <p:strVal val="solid"/>
                                      </p:to>
                                    </p:set>
                                    <p:set>
                                      <p:cBhvr>
                                        <p:cTn id="29" dur="indefinite"/>
                                        <p:tgtEl>
                                          <p:spTgt spid="36"/>
                                        </p:tgtEl>
                                        <p:attrNameLst>
                                          <p:attrName>fill.on</p:attrName>
                                        </p:attrNameLst>
                                      </p:cBhvr>
                                      <p:to>
                                        <p:strVal val="true"/>
                                      </p:to>
                                    </p:set>
                                  </p:childTnLst>
                                </p:cTn>
                              </p:par>
                            </p:childTnLst>
                          </p:cTn>
                        </p:par>
                        <p:par>
                          <p:cTn id="30" fill="hold">
                            <p:stCondLst>
                              <p:cond delay="0"/>
                            </p:stCondLst>
                            <p:childTnLst>
                              <p:par>
                                <p:cTn id="31" presetID="1" presetClass="emph" presetSubtype="1" nodeType="afterEffect">
                                  <p:stCondLst>
                                    <p:cond delay="500"/>
                                  </p:stCondLst>
                                  <p:childTnLst>
                                    <p:set>
                                      <p:cBhvr>
                                        <p:cTn id="32" dur="indefinite"/>
                                        <p:tgtEl>
                                          <p:spTgt spid="37"/>
                                        </p:tgtEl>
                                        <p:attrNameLst>
                                          <p:attrName>fillcolor</p:attrName>
                                        </p:attrNameLst>
                                      </p:cBhvr>
                                      <p:to>
                                        <p:clrVal>
                                          <a:srgbClr val="C55A11"/>
                                        </p:clrVal>
                                      </p:to>
                                    </p:set>
                                    <p:set>
                                      <p:cBhvr>
                                        <p:cTn id="33" dur="indefinite"/>
                                        <p:tgtEl>
                                          <p:spTgt spid="37"/>
                                        </p:tgtEl>
                                        <p:attrNameLst>
                                          <p:attrName>fill.type</p:attrName>
                                        </p:attrNameLst>
                                      </p:cBhvr>
                                      <p:to>
                                        <p:strVal val="solid"/>
                                      </p:to>
                                    </p:set>
                                    <p:set>
                                      <p:cBhvr>
                                        <p:cTn id="34" dur="indefinite"/>
                                        <p:tgtEl>
                                          <p:spTgt spid="37"/>
                                        </p:tgtEl>
                                        <p:attrNameLst>
                                          <p:attrName>fill.on</p:attrName>
                                        </p:attrNameLst>
                                      </p:cBhvr>
                                      <p:to>
                                        <p:strVal val="true"/>
                                      </p:to>
                                    </p:set>
                                  </p:childTnLst>
                                </p:cTn>
                              </p:par>
                            </p:childTnLst>
                          </p:cTn>
                        </p:par>
                        <p:par>
                          <p:cTn id="35" fill="hold">
                            <p:stCondLst>
                              <p:cond delay="500"/>
                            </p:stCondLst>
                            <p:childTnLst>
                              <p:par>
                                <p:cTn id="36" presetID="1" presetClass="emph" presetSubtype="1" nodeType="afterEffect">
                                  <p:stCondLst>
                                    <p:cond delay="500"/>
                                  </p:stCondLst>
                                  <p:childTnLst>
                                    <p:set>
                                      <p:cBhvr>
                                        <p:cTn id="37" dur="indefinite"/>
                                        <p:tgtEl>
                                          <p:spTgt spid="39"/>
                                        </p:tgtEl>
                                        <p:attrNameLst>
                                          <p:attrName>fillcolor</p:attrName>
                                        </p:attrNameLst>
                                      </p:cBhvr>
                                      <p:to>
                                        <p:clrVal>
                                          <a:srgbClr val="C55A11"/>
                                        </p:clrVal>
                                      </p:to>
                                    </p:set>
                                    <p:set>
                                      <p:cBhvr>
                                        <p:cTn id="38" dur="indefinite"/>
                                        <p:tgtEl>
                                          <p:spTgt spid="39"/>
                                        </p:tgtEl>
                                        <p:attrNameLst>
                                          <p:attrName>fill.type</p:attrName>
                                        </p:attrNameLst>
                                      </p:cBhvr>
                                      <p:to>
                                        <p:strVal val="solid"/>
                                      </p:to>
                                    </p:set>
                                    <p:set>
                                      <p:cBhvr>
                                        <p:cTn id="39" dur="indefinite"/>
                                        <p:tgtEl>
                                          <p:spTgt spid="39"/>
                                        </p:tgtEl>
                                        <p:attrNameLst>
                                          <p:attrName>fill.on</p:attrName>
                                        </p:attrNameLst>
                                      </p:cBhvr>
                                      <p:to>
                                        <p:strVal val="true"/>
                                      </p:to>
                                    </p:set>
                                  </p:childTnLst>
                                </p:cTn>
                              </p:par>
                            </p:childTnLst>
                          </p:cTn>
                        </p:par>
                        <p:par>
                          <p:cTn id="40" fill="hold">
                            <p:stCondLst>
                              <p:cond delay="1000"/>
                            </p:stCondLst>
                            <p:childTnLst>
                              <p:par>
                                <p:cTn id="41" presetID="1" presetClass="emph" presetSubtype="1" nodeType="afterEffect">
                                  <p:stCondLst>
                                    <p:cond delay="500"/>
                                  </p:stCondLst>
                                  <p:childTnLst>
                                    <p:set>
                                      <p:cBhvr>
                                        <p:cTn id="42" dur="indefinite"/>
                                        <p:tgtEl>
                                          <p:spTgt spid="38"/>
                                        </p:tgtEl>
                                        <p:attrNameLst>
                                          <p:attrName>fillcolor</p:attrName>
                                        </p:attrNameLst>
                                      </p:cBhvr>
                                      <p:to>
                                        <p:clrVal>
                                          <a:srgbClr val="C55A11"/>
                                        </p:clrVal>
                                      </p:to>
                                    </p:set>
                                    <p:set>
                                      <p:cBhvr>
                                        <p:cTn id="43" dur="indefinite"/>
                                        <p:tgtEl>
                                          <p:spTgt spid="38"/>
                                        </p:tgtEl>
                                        <p:attrNameLst>
                                          <p:attrName>fill.type</p:attrName>
                                        </p:attrNameLst>
                                      </p:cBhvr>
                                      <p:to>
                                        <p:strVal val="solid"/>
                                      </p:to>
                                    </p:set>
                                    <p:set>
                                      <p:cBhvr>
                                        <p:cTn id="44" dur="indefinite"/>
                                        <p:tgtEl>
                                          <p:spTgt spid="3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1"/>
                                        </p:tgtEl>
                                        <p:attrNameLst>
                                          <p:attrName>fillcolor</p:attrName>
                                        </p:attrNameLst>
                                      </p:cBhvr>
                                      <p:to>
                                        <p:clrVal>
                                          <a:srgbClr val="C55A11"/>
                                        </p:clrVal>
                                      </p:to>
                                    </p:set>
                                    <p:set>
                                      <p:cBhvr>
                                        <p:cTn id="49" dur="indefinite"/>
                                        <p:tgtEl>
                                          <p:spTgt spid="41"/>
                                        </p:tgtEl>
                                        <p:attrNameLst>
                                          <p:attrName>fill.type</p:attrName>
                                        </p:attrNameLst>
                                      </p:cBhvr>
                                      <p:to>
                                        <p:strVal val="solid"/>
                                      </p:to>
                                    </p:set>
                                    <p:set>
                                      <p:cBhvr>
                                        <p:cTn id="50" dur="indefinite"/>
                                        <p:tgtEl>
                                          <p:spTgt spid="41"/>
                                        </p:tgtEl>
                                        <p:attrNameLst>
                                          <p:attrName>fill.on</p:attrName>
                                        </p:attrNameLst>
                                      </p:cBhvr>
                                      <p:to>
                                        <p:strVal val="true"/>
                                      </p:to>
                                    </p:set>
                                  </p:childTnLst>
                                </p:cTn>
                              </p:par>
                            </p:childTnLst>
                          </p:cTn>
                        </p:par>
                        <p:par>
                          <p:cTn id="51" fill="hold">
                            <p:stCondLst>
                              <p:cond delay="0"/>
                            </p:stCondLst>
                            <p:childTnLst>
                              <p:par>
                                <p:cTn id="52" presetID="1" presetClass="emph" presetSubtype="1" nodeType="afterEffect">
                                  <p:stCondLst>
                                    <p:cond delay="500"/>
                                  </p:stCondLst>
                                  <p:childTnLst>
                                    <p:set>
                                      <p:cBhvr>
                                        <p:cTn id="53" dur="indefinite"/>
                                        <p:tgtEl>
                                          <p:spTgt spid="43"/>
                                        </p:tgtEl>
                                        <p:attrNameLst>
                                          <p:attrName>fillcolor</p:attrName>
                                        </p:attrNameLst>
                                      </p:cBhvr>
                                      <p:to>
                                        <p:clrVal>
                                          <a:srgbClr val="C55A11"/>
                                        </p:clrVal>
                                      </p:to>
                                    </p:set>
                                    <p:set>
                                      <p:cBhvr>
                                        <p:cTn id="54" dur="indefinite"/>
                                        <p:tgtEl>
                                          <p:spTgt spid="43"/>
                                        </p:tgtEl>
                                        <p:attrNameLst>
                                          <p:attrName>fill.type</p:attrName>
                                        </p:attrNameLst>
                                      </p:cBhvr>
                                      <p:to>
                                        <p:strVal val="solid"/>
                                      </p:to>
                                    </p:set>
                                    <p:set>
                                      <p:cBhvr>
                                        <p:cTn id="55" dur="indefinite"/>
                                        <p:tgtEl>
                                          <p:spTgt spid="43"/>
                                        </p:tgtEl>
                                        <p:attrNameLst>
                                          <p:attrName>fill.on</p:attrName>
                                        </p:attrNameLst>
                                      </p:cBhvr>
                                      <p:to>
                                        <p:strVal val="true"/>
                                      </p:to>
                                    </p:set>
                                  </p:childTnLst>
                                </p:cTn>
                              </p:par>
                            </p:childTnLst>
                          </p:cTn>
                        </p:par>
                        <p:par>
                          <p:cTn id="56" fill="hold">
                            <p:stCondLst>
                              <p:cond delay="500"/>
                            </p:stCondLst>
                            <p:childTnLst>
                              <p:par>
                                <p:cTn id="57" presetID="1" presetClass="emph" presetSubtype="1" nodeType="afterEffect">
                                  <p:stCondLst>
                                    <p:cond delay="500"/>
                                  </p:stCondLst>
                                  <p:childTnLst>
                                    <p:set>
                                      <p:cBhvr>
                                        <p:cTn id="58" dur="indefinite"/>
                                        <p:tgtEl>
                                          <p:spTgt spid="40"/>
                                        </p:tgtEl>
                                        <p:attrNameLst>
                                          <p:attrName>fillcolor</p:attrName>
                                        </p:attrNameLst>
                                      </p:cBhvr>
                                      <p:to>
                                        <p:clrVal>
                                          <a:srgbClr val="C55A11"/>
                                        </p:clrVal>
                                      </p:to>
                                    </p:set>
                                    <p:set>
                                      <p:cBhvr>
                                        <p:cTn id="59" dur="indefinite"/>
                                        <p:tgtEl>
                                          <p:spTgt spid="40"/>
                                        </p:tgtEl>
                                        <p:attrNameLst>
                                          <p:attrName>fill.type</p:attrName>
                                        </p:attrNameLst>
                                      </p:cBhvr>
                                      <p:to>
                                        <p:strVal val="solid"/>
                                      </p:to>
                                    </p:set>
                                    <p:set>
                                      <p:cBhvr>
                                        <p:cTn id="60" dur="indefinite"/>
                                        <p:tgtEl>
                                          <p:spTgt spid="40"/>
                                        </p:tgtEl>
                                        <p:attrNameLst>
                                          <p:attrName>fill.on</p:attrName>
                                        </p:attrNameLst>
                                      </p:cBhvr>
                                      <p:to>
                                        <p:strVal val="true"/>
                                      </p:to>
                                    </p:set>
                                  </p:childTnLst>
                                </p:cTn>
                              </p:par>
                            </p:childTnLst>
                          </p:cTn>
                        </p:par>
                        <p:par>
                          <p:cTn id="61" fill="hold">
                            <p:stCondLst>
                              <p:cond delay="1000"/>
                            </p:stCondLst>
                            <p:childTnLst>
                              <p:par>
                                <p:cTn id="62" presetID="1" presetClass="emph" presetSubtype="1" nodeType="afterEffect">
                                  <p:stCondLst>
                                    <p:cond delay="500"/>
                                  </p:stCondLst>
                                  <p:childTnLst>
                                    <p:set>
                                      <p:cBhvr>
                                        <p:cTn id="63" dur="indefinite"/>
                                        <p:tgtEl>
                                          <p:spTgt spid="42"/>
                                        </p:tgtEl>
                                        <p:attrNameLst>
                                          <p:attrName>fillcolor</p:attrName>
                                        </p:attrNameLst>
                                      </p:cBhvr>
                                      <p:to>
                                        <p:clrVal>
                                          <a:srgbClr val="C55A11"/>
                                        </p:clrVal>
                                      </p:to>
                                    </p:set>
                                    <p:set>
                                      <p:cBhvr>
                                        <p:cTn id="64" dur="indefinite"/>
                                        <p:tgtEl>
                                          <p:spTgt spid="42"/>
                                        </p:tgtEl>
                                        <p:attrNameLst>
                                          <p:attrName>fill.type</p:attrName>
                                        </p:attrNameLst>
                                      </p:cBhvr>
                                      <p:to>
                                        <p:strVal val="solid"/>
                                      </p:to>
                                    </p:set>
                                    <p:set>
                                      <p:cBhvr>
                                        <p:cTn id="65" dur="indefinite"/>
                                        <p:tgtEl>
                                          <p:spTgt spid="42"/>
                                        </p:tgtEl>
                                        <p:attrNameLst>
                                          <p:attrName>fill.on</p:attrName>
                                        </p:attrNameLst>
                                      </p:cBhvr>
                                      <p:to>
                                        <p:strVal val="true"/>
                                      </p:to>
                                    </p:set>
                                  </p:childTnLst>
                                </p:cTn>
                              </p:par>
                            </p:childTnLst>
                          </p:cTn>
                        </p:par>
                        <p:par>
                          <p:cTn id="66" fill="hold">
                            <p:stCondLst>
                              <p:cond delay="1500"/>
                            </p:stCondLst>
                            <p:childTnLst>
                              <p:par>
                                <p:cTn id="67" presetID="1" presetClass="emph" presetSubtype="1" nodeType="afterEffect">
                                  <p:stCondLst>
                                    <p:cond delay="500"/>
                                  </p:stCondLst>
                                  <p:childTnLst>
                                    <p:set>
                                      <p:cBhvr>
                                        <p:cTn id="68" dur="indefinite"/>
                                        <p:tgtEl>
                                          <p:spTgt spid="45"/>
                                        </p:tgtEl>
                                        <p:attrNameLst>
                                          <p:attrName>fillcolor</p:attrName>
                                        </p:attrNameLst>
                                      </p:cBhvr>
                                      <p:to>
                                        <p:clrVal>
                                          <a:srgbClr val="C55A11"/>
                                        </p:clrVal>
                                      </p:to>
                                    </p:set>
                                    <p:set>
                                      <p:cBhvr>
                                        <p:cTn id="69" dur="indefinite"/>
                                        <p:tgtEl>
                                          <p:spTgt spid="45"/>
                                        </p:tgtEl>
                                        <p:attrNameLst>
                                          <p:attrName>fill.type</p:attrName>
                                        </p:attrNameLst>
                                      </p:cBhvr>
                                      <p:to>
                                        <p:strVal val="solid"/>
                                      </p:to>
                                    </p:set>
                                    <p:set>
                                      <p:cBhvr>
                                        <p:cTn id="70" dur="indefinite"/>
                                        <p:tgtEl>
                                          <p:spTgt spid="45"/>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childTnLst>
                          </p:cTn>
                        </p:par>
                        <p:par>
                          <p:cTn id="85" fill="hold">
                            <p:stCondLst>
                              <p:cond delay="0"/>
                            </p:stCondLst>
                            <p:childTnLst>
                              <p:par>
                                <p:cTn id="86" presetID="1" presetClass="emph" presetSubtype="1" nodeType="afterEffect">
                                  <p:stCondLst>
                                    <p:cond delay="500"/>
                                  </p:stCondLst>
                                  <p:childTnLst>
                                    <p:set>
                                      <p:cBhvr>
                                        <p:cTn id="87" dur="indefinite"/>
                                        <p:tgtEl>
                                          <p:spTgt spid="79"/>
                                        </p:tgtEl>
                                        <p:attrNameLst>
                                          <p:attrName>fillcolor</p:attrName>
                                        </p:attrNameLst>
                                      </p:cBhvr>
                                      <p:to>
                                        <p:clrVal>
                                          <a:srgbClr val="C55A11"/>
                                        </p:clrVal>
                                      </p:to>
                                    </p:set>
                                    <p:set>
                                      <p:cBhvr>
                                        <p:cTn id="88" dur="indefinite"/>
                                        <p:tgtEl>
                                          <p:spTgt spid="79"/>
                                        </p:tgtEl>
                                        <p:attrNameLst>
                                          <p:attrName>fill.type</p:attrName>
                                        </p:attrNameLst>
                                      </p:cBhvr>
                                      <p:to>
                                        <p:strVal val="solid"/>
                                      </p:to>
                                    </p:set>
                                    <p:set>
                                      <p:cBhvr>
                                        <p:cTn id="89" dur="indefinite"/>
                                        <p:tgtEl>
                                          <p:spTgt spid="79"/>
                                        </p:tgtEl>
                                        <p:attrNameLst>
                                          <p:attrName>fill.on</p:attrName>
                                        </p:attrNameLst>
                                      </p:cBhvr>
                                      <p:to>
                                        <p:strVal val="true"/>
                                      </p:to>
                                    </p:set>
                                  </p:childTnLst>
                                </p:cTn>
                              </p:par>
                            </p:childTnLst>
                          </p:cTn>
                        </p:par>
                        <p:par>
                          <p:cTn id="90" fill="hold">
                            <p:stCondLst>
                              <p:cond delay="500"/>
                            </p:stCondLst>
                            <p:childTnLst>
                              <p:par>
                                <p:cTn id="91" presetID="1" presetClass="entr" presetSubtype="0" fill="hold" nodeType="afterEffect">
                                  <p:stCondLst>
                                    <p:cond delay="50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500"/>
                                  </p:stCondLst>
                                  <p:childTnLst>
                                    <p:set>
                                      <p:cBhvr>
                                        <p:cTn id="94" dur="1" fill="hold">
                                          <p:stCondLst>
                                            <p:cond delay="0"/>
                                          </p:stCondLst>
                                        </p:cTn>
                                        <p:tgtEl>
                                          <p:spTgt spid="81"/>
                                        </p:tgtEl>
                                        <p:attrNameLst>
                                          <p:attrName>style.visibility</p:attrName>
                                        </p:attrNameLst>
                                      </p:cBhvr>
                                      <p:to>
                                        <p:strVal val="visible"/>
                                      </p:to>
                                    </p:set>
                                  </p:childTnLst>
                                </p:cTn>
                              </p:par>
                            </p:childTnLst>
                          </p:cTn>
                        </p:par>
                        <p:par>
                          <p:cTn id="95" fill="hold">
                            <p:stCondLst>
                              <p:cond delay="1000"/>
                            </p:stCondLst>
                            <p:childTnLst>
                              <p:par>
                                <p:cTn id="96" presetID="1" presetClass="emph" presetSubtype="1" nodeType="afterEffect">
                                  <p:stCondLst>
                                    <p:cond delay="500"/>
                                  </p:stCondLst>
                                  <p:childTnLst>
                                    <p:set>
                                      <p:cBhvr>
                                        <p:cTn id="97" dur="indefinite"/>
                                        <p:tgtEl>
                                          <p:spTgt spid="81"/>
                                        </p:tgtEl>
                                        <p:attrNameLst>
                                          <p:attrName>fillcolor</p:attrName>
                                        </p:attrNameLst>
                                      </p:cBhvr>
                                      <p:to>
                                        <p:clrVal>
                                          <a:srgbClr val="C55A11"/>
                                        </p:clrVal>
                                      </p:to>
                                    </p:set>
                                    <p:set>
                                      <p:cBhvr>
                                        <p:cTn id="98" dur="indefinite"/>
                                        <p:tgtEl>
                                          <p:spTgt spid="81"/>
                                        </p:tgtEl>
                                        <p:attrNameLst>
                                          <p:attrName>fill.type</p:attrName>
                                        </p:attrNameLst>
                                      </p:cBhvr>
                                      <p:to>
                                        <p:strVal val="solid"/>
                                      </p:to>
                                    </p:set>
                                    <p:set>
                                      <p:cBhvr>
                                        <p:cTn id="99" dur="indefinite"/>
                                        <p:tgtEl>
                                          <p:spTgt spid="81"/>
                                        </p:tgtEl>
                                        <p:attrNameLst>
                                          <p:attrName>fill.on</p:attrName>
                                        </p:attrNameLst>
                                      </p:cBhvr>
                                      <p:to>
                                        <p:strVal val="true"/>
                                      </p:to>
                                    </p:set>
                                  </p:childTnLst>
                                </p:cTn>
                              </p:par>
                            </p:childTnLst>
                          </p:cTn>
                        </p:par>
                        <p:par>
                          <p:cTn id="100" fill="hold">
                            <p:stCondLst>
                              <p:cond delay="1500"/>
                            </p:stCondLst>
                            <p:childTnLst>
                              <p:par>
                                <p:cTn id="101" presetID="1" presetClass="entr" presetSubtype="0" fill="hold" nodeType="afterEffect">
                                  <p:stCondLst>
                                    <p:cond delay="500"/>
                                  </p:stCondLst>
                                  <p:childTnLst>
                                    <p:set>
                                      <p:cBhvr>
                                        <p:cTn id="102" dur="1" fill="hold">
                                          <p:stCondLst>
                                            <p:cond delay="0"/>
                                          </p:stCondLst>
                                        </p:cTn>
                                        <p:tgtEl>
                                          <p:spTgt spid="84"/>
                                        </p:tgtEl>
                                        <p:attrNameLst>
                                          <p:attrName>style.visibility</p:attrName>
                                        </p:attrNameLst>
                                      </p:cBhvr>
                                      <p:to>
                                        <p:strVal val="visible"/>
                                      </p:to>
                                    </p:set>
                                  </p:childTnLst>
                                </p:cTn>
                              </p:par>
                              <p:par>
                                <p:cTn id="103" presetID="1" presetClass="entr" presetSubtype="0" fill="hold" grpId="0" nodeType="withEffect">
                                  <p:stCondLst>
                                    <p:cond delay="500"/>
                                  </p:stCondLst>
                                  <p:childTnLst>
                                    <p:set>
                                      <p:cBhvr>
                                        <p:cTn id="104" dur="1" fill="hold">
                                          <p:stCondLst>
                                            <p:cond delay="0"/>
                                          </p:stCondLst>
                                        </p:cTn>
                                        <p:tgtEl>
                                          <p:spTgt spid="83"/>
                                        </p:tgtEl>
                                        <p:attrNameLst>
                                          <p:attrName>style.visibility</p:attrName>
                                        </p:attrNameLst>
                                      </p:cBhvr>
                                      <p:to>
                                        <p:strVal val="visible"/>
                                      </p:to>
                                    </p:set>
                                  </p:childTnLst>
                                </p:cTn>
                              </p:par>
                            </p:childTnLst>
                          </p:cTn>
                        </p:par>
                        <p:par>
                          <p:cTn id="105" fill="hold">
                            <p:stCondLst>
                              <p:cond delay="2000"/>
                            </p:stCondLst>
                            <p:childTnLst>
                              <p:par>
                                <p:cTn id="106" presetID="1" presetClass="emph" presetSubtype="1" nodeType="afterEffect">
                                  <p:stCondLst>
                                    <p:cond delay="500"/>
                                  </p:stCondLst>
                                  <p:childTnLst>
                                    <p:set>
                                      <p:cBhvr>
                                        <p:cTn id="107" dur="indefinite"/>
                                        <p:tgtEl>
                                          <p:spTgt spid="83"/>
                                        </p:tgtEl>
                                        <p:attrNameLst>
                                          <p:attrName>fillcolor</p:attrName>
                                        </p:attrNameLst>
                                      </p:cBhvr>
                                      <p:to>
                                        <p:clrVal>
                                          <a:srgbClr val="C55A11"/>
                                        </p:clrVal>
                                      </p:to>
                                    </p:set>
                                    <p:set>
                                      <p:cBhvr>
                                        <p:cTn id="108" dur="indefinite"/>
                                        <p:tgtEl>
                                          <p:spTgt spid="83"/>
                                        </p:tgtEl>
                                        <p:attrNameLst>
                                          <p:attrName>fill.type</p:attrName>
                                        </p:attrNameLst>
                                      </p:cBhvr>
                                      <p:to>
                                        <p:strVal val="solid"/>
                                      </p:to>
                                    </p:set>
                                    <p:set>
                                      <p:cBhvr>
                                        <p:cTn id="109" dur="indefinite"/>
                                        <p:tgtEl>
                                          <p:spTgt spid="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3"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solidFill>
            <a:srgbClr val="0000B0"/>
          </a:solidFill>
          <a:tailEnd type="non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7292</TotalTime>
  <Words>1555</Words>
  <Application>Microsoft Office PowerPoint</Application>
  <PresentationFormat>Widescreen</PresentationFormat>
  <Paragraphs>502</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ＭＳ Ｐゴシック</vt:lpstr>
      <vt:lpstr>Arial</vt:lpstr>
      <vt:lpstr>Book Antiqua</vt:lpstr>
      <vt:lpstr>Calibri</vt:lpstr>
      <vt:lpstr>Calibri Light</vt:lpstr>
      <vt:lpstr>Symbol</vt:lpstr>
      <vt:lpstr>Times New Roman</vt:lpstr>
      <vt:lpstr>Wingdings</vt:lpstr>
      <vt:lpstr>Wingdings 2</vt:lpstr>
      <vt:lpstr>1_Office Theme</vt:lpstr>
      <vt:lpstr>CSC 2105::Data Structure  Tree</vt:lpstr>
      <vt:lpstr>Data Structure - Tree</vt:lpstr>
      <vt:lpstr>Common Use of Tree as a Data Structure</vt:lpstr>
      <vt:lpstr>Tree - Definition</vt:lpstr>
      <vt:lpstr>Tree - Definition</vt:lpstr>
      <vt:lpstr>Tree - Definition</vt:lpstr>
      <vt:lpstr>m-ary Tree</vt:lpstr>
      <vt:lpstr>Binary Tree (BT)</vt:lpstr>
      <vt:lpstr>Complete and Full Binary Tree</vt:lpstr>
      <vt:lpstr>Complete and Full Binary Tree</vt:lpstr>
      <vt:lpstr>Traversal</vt:lpstr>
      <vt:lpstr>Inorder Traversal – Left_ParentNode_Right</vt:lpstr>
      <vt:lpstr>Postorder Traversal – Left_Right_ParentNode</vt:lpstr>
      <vt:lpstr>Preorder Traversal – ParentNode_Left_Right</vt:lpstr>
      <vt:lpstr>Binary Search Tree (BST)</vt:lpstr>
      <vt:lpstr>BST - Insert</vt:lpstr>
      <vt:lpstr>BST - Search</vt:lpstr>
      <vt:lpstr>BST - Delete</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Mohaimen-Bin-Noor</cp:lastModifiedBy>
  <cp:revision>1101</cp:revision>
  <dcterms:created xsi:type="dcterms:W3CDTF">2015-01-16T09:30:36Z</dcterms:created>
  <dcterms:modified xsi:type="dcterms:W3CDTF">2018-03-20T12:29:10Z</dcterms:modified>
</cp:coreProperties>
</file>