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98" r:id="rId5"/>
    <p:sldId id="282" r:id="rId6"/>
    <p:sldId id="268" r:id="rId7"/>
    <p:sldId id="270" r:id="rId8"/>
    <p:sldId id="269" r:id="rId9"/>
    <p:sldId id="271" r:id="rId10"/>
    <p:sldId id="266" r:id="rId11"/>
    <p:sldId id="272" r:id="rId12"/>
    <p:sldId id="273" r:id="rId13"/>
    <p:sldId id="274" r:id="rId14"/>
    <p:sldId id="283" r:id="rId15"/>
    <p:sldId id="284" r:id="rId16"/>
    <p:sldId id="275" r:id="rId17"/>
    <p:sldId id="276" r:id="rId18"/>
    <p:sldId id="258" r:id="rId19"/>
    <p:sldId id="300" r:id="rId20"/>
    <p:sldId id="278" r:id="rId21"/>
    <p:sldId id="280" r:id="rId22"/>
    <p:sldId id="281" r:id="rId23"/>
    <p:sldId id="279"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FBE27F-A753-4575-BF18-C53DC89F4494}" v="37" dt="2024-01-28T11:37:26.7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24"/>
  </p:normalViewPr>
  <p:slideViewPr>
    <p:cSldViewPr snapToGrid="0" snapToObjects="1">
      <p:cViewPr varScale="1">
        <p:scale>
          <a:sx n="45" d="100"/>
          <a:sy n="45" d="100"/>
        </p:scale>
        <p:origin x="1433" y="4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Dr. Afroza Nahar" userId="9d1ccd36-b394-4689-9b8e-4086784d03ec" providerId="ADAL" clId="{98FBE27F-A753-4575-BF18-C53DC89F4494}"/>
    <pc:docChg chg="undo custSel delSld modSld modMainMaster">
      <pc:chgData name="Dr. Afroza Nahar" userId="9d1ccd36-b394-4689-9b8e-4086784d03ec" providerId="ADAL" clId="{98FBE27F-A753-4575-BF18-C53DC89F4494}" dt="2024-01-28T11:37:26.717" v="633" actId="33524"/>
      <pc:docMkLst>
        <pc:docMk/>
      </pc:docMkLst>
      <pc:sldChg chg="modSp mod">
        <pc:chgData name="Dr. Afroza Nahar" userId="9d1ccd36-b394-4689-9b8e-4086784d03ec" providerId="ADAL" clId="{98FBE27F-A753-4575-BF18-C53DC89F4494}" dt="2024-01-25T14:04:28.871" v="587" actId="27636"/>
        <pc:sldMkLst>
          <pc:docMk/>
          <pc:sldMk cId="2823762119" sldId="258"/>
        </pc:sldMkLst>
        <pc:spChg chg="mod">
          <ac:chgData name="Dr. Afroza Nahar" userId="9d1ccd36-b394-4689-9b8e-4086784d03ec" providerId="ADAL" clId="{98FBE27F-A753-4575-BF18-C53DC89F4494}" dt="2024-01-25T14:04:28.871" v="587" actId="27636"/>
          <ac:spMkLst>
            <pc:docMk/>
            <pc:sldMk cId="2823762119" sldId="258"/>
            <ac:spMk id="2" creationId="{00000000-0000-0000-0000-000000000000}"/>
          </ac:spMkLst>
        </pc:spChg>
      </pc:sldChg>
      <pc:sldChg chg="modSp mod">
        <pc:chgData name="Dr. Afroza Nahar" userId="9d1ccd36-b394-4689-9b8e-4086784d03ec" providerId="ADAL" clId="{98FBE27F-A753-4575-BF18-C53DC89F4494}" dt="2024-01-25T13:52:44.337" v="268" actId="207"/>
        <pc:sldMkLst>
          <pc:docMk/>
          <pc:sldMk cId="2134390752" sldId="266"/>
        </pc:sldMkLst>
        <pc:spChg chg="mod">
          <ac:chgData name="Dr. Afroza Nahar" userId="9d1ccd36-b394-4689-9b8e-4086784d03ec" providerId="ADAL" clId="{98FBE27F-A753-4575-BF18-C53DC89F4494}" dt="2024-01-25T13:51:54.511" v="254" actId="113"/>
          <ac:spMkLst>
            <pc:docMk/>
            <pc:sldMk cId="2134390752" sldId="266"/>
            <ac:spMk id="2" creationId="{00000000-0000-0000-0000-000000000000}"/>
          </ac:spMkLst>
        </pc:spChg>
        <pc:spChg chg="mod">
          <ac:chgData name="Dr. Afroza Nahar" userId="9d1ccd36-b394-4689-9b8e-4086784d03ec" providerId="ADAL" clId="{98FBE27F-A753-4575-BF18-C53DC89F4494}" dt="2024-01-25T13:52:44.337" v="268" actId="207"/>
          <ac:spMkLst>
            <pc:docMk/>
            <pc:sldMk cId="2134390752" sldId="266"/>
            <ac:spMk id="7" creationId="{37C26D19-85DA-834B-9600-C9820C508897}"/>
          </ac:spMkLst>
        </pc:spChg>
      </pc:sldChg>
      <pc:sldChg chg="modSp mod">
        <pc:chgData name="Dr. Afroza Nahar" userId="9d1ccd36-b394-4689-9b8e-4086784d03ec" providerId="ADAL" clId="{98FBE27F-A753-4575-BF18-C53DC89F4494}" dt="2024-01-25T13:50:24.383" v="193" actId="113"/>
        <pc:sldMkLst>
          <pc:docMk/>
          <pc:sldMk cId="2322777183" sldId="268"/>
        </pc:sldMkLst>
        <pc:spChg chg="mod">
          <ac:chgData name="Dr. Afroza Nahar" userId="9d1ccd36-b394-4689-9b8e-4086784d03ec" providerId="ADAL" clId="{98FBE27F-A753-4575-BF18-C53DC89F4494}" dt="2024-01-25T13:50:24.383" v="193" actId="113"/>
          <ac:spMkLst>
            <pc:docMk/>
            <pc:sldMk cId="2322777183" sldId="268"/>
            <ac:spMk id="2" creationId="{00000000-0000-0000-0000-000000000000}"/>
          </ac:spMkLst>
        </pc:spChg>
        <pc:spChg chg="mod">
          <ac:chgData name="Dr. Afroza Nahar" userId="9d1ccd36-b394-4689-9b8e-4086784d03ec" providerId="ADAL" clId="{98FBE27F-A753-4575-BF18-C53DC89F4494}" dt="2024-01-25T13:50:09.269" v="182" actId="1076"/>
          <ac:spMkLst>
            <pc:docMk/>
            <pc:sldMk cId="2322777183" sldId="268"/>
            <ac:spMk id="6" creationId="{37C26D19-85DA-834B-9600-C9820C508897}"/>
          </ac:spMkLst>
        </pc:spChg>
        <pc:spChg chg="mod">
          <ac:chgData name="Dr. Afroza Nahar" userId="9d1ccd36-b394-4689-9b8e-4086784d03ec" providerId="ADAL" clId="{98FBE27F-A753-4575-BF18-C53DC89F4494}" dt="2024-01-25T13:50:11.871" v="183" actId="1076"/>
          <ac:spMkLst>
            <pc:docMk/>
            <pc:sldMk cId="2322777183" sldId="268"/>
            <ac:spMk id="7" creationId="{37C26D19-85DA-834B-9600-C9820C508897}"/>
          </ac:spMkLst>
        </pc:spChg>
      </pc:sldChg>
      <pc:sldChg chg="modSp mod">
        <pc:chgData name="Dr. Afroza Nahar" userId="9d1ccd36-b394-4689-9b8e-4086784d03ec" providerId="ADAL" clId="{98FBE27F-A753-4575-BF18-C53DC89F4494}" dt="2024-01-25T13:51:04.555" v="224" actId="14100"/>
        <pc:sldMkLst>
          <pc:docMk/>
          <pc:sldMk cId="1780790403" sldId="269"/>
        </pc:sldMkLst>
        <pc:spChg chg="mod">
          <ac:chgData name="Dr. Afroza Nahar" userId="9d1ccd36-b394-4689-9b8e-4086784d03ec" providerId="ADAL" clId="{98FBE27F-A753-4575-BF18-C53DC89F4494}" dt="2024-01-25T13:50:53.328" v="221" actId="1076"/>
          <ac:spMkLst>
            <pc:docMk/>
            <pc:sldMk cId="1780790403" sldId="269"/>
            <ac:spMk id="2" creationId="{00000000-0000-0000-0000-000000000000}"/>
          </ac:spMkLst>
        </pc:spChg>
        <pc:spChg chg="mod">
          <ac:chgData name="Dr. Afroza Nahar" userId="9d1ccd36-b394-4689-9b8e-4086784d03ec" providerId="ADAL" clId="{98FBE27F-A753-4575-BF18-C53DC89F4494}" dt="2024-01-25T13:50:58.185" v="222" actId="1076"/>
          <ac:spMkLst>
            <pc:docMk/>
            <pc:sldMk cId="1780790403" sldId="269"/>
            <ac:spMk id="6" creationId="{37C26D19-85DA-834B-9600-C9820C508897}"/>
          </ac:spMkLst>
        </pc:spChg>
        <pc:spChg chg="mod">
          <ac:chgData name="Dr. Afroza Nahar" userId="9d1ccd36-b394-4689-9b8e-4086784d03ec" providerId="ADAL" clId="{98FBE27F-A753-4575-BF18-C53DC89F4494}" dt="2024-01-25T13:51:04.555" v="224" actId="14100"/>
          <ac:spMkLst>
            <pc:docMk/>
            <pc:sldMk cId="1780790403" sldId="269"/>
            <ac:spMk id="7" creationId="{37C26D19-85DA-834B-9600-C9820C508897}"/>
          </ac:spMkLst>
        </pc:spChg>
      </pc:sldChg>
      <pc:sldChg chg="modSp mod">
        <pc:chgData name="Dr. Afroza Nahar" userId="9d1ccd36-b394-4689-9b8e-4086784d03ec" providerId="ADAL" clId="{98FBE27F-A753-4575-BF18-C53DC89F4494}" dt="2024-01-25T13:50:42.044" v="220" actId="1035"/>
        <pc:sldMkLst>
          <pc:docMk/>
          <pc:sldMk cId="2154637051" sldId="270"/>
        </pc:sldMkLst>
        <pc:spChg chg="mod">
          <ac:chgData name="Dr. Afroza Nahar" userId="9d1ccd36-b394-4689-9b8e-4086784d03ec" providerId="ADAL" clId="{98FBE27F-A753-4575-BF18-C53DC89F4494}" dt="2024-01-25T13:50:19.671" v="189" actId="113"/>
          <ac:spMkLst>
            <pc:docMk/>
            <pc:sldMk cId="2154637051" sldId="270"/>
            <ac:spMk id="2" creationId="{00000000-0000-0000-0000-000000000000}"/>
          </ac:spMkLst>
        </pc:spChg>
        <pc:spChg chg="mod">
          <ac:chgData name="Dr. Afroza Nahar" userId="9d1ccd36-b394-4689-9b8e-4086784d03ec" providerId="ADAL" clId="{98FBE27F-A753-4575-BF18-C53DC89F4494}" dt="2024-01-25T13:50:42.044" v="220" actId="1035"/>
          <ac:spMkLst>
            <pc:docMk/>
            <pc:sldMk cId="2154637051" sldId="270"/>
            <ac:spMk id="6" creationId="{37C26D19-85DA-834B-9600-C9820C508897}"/>
          </ac:spMkLst>
        </pc:spChg>
      </pc:sldChg>
      <pc:sldChg chg="modSp mod">
        <pc:chgData name="Dr. Afroza Nahar" userId="9d1ccd36-b394-4689-9b8e-4086784d03ec" providerId="ADAL" clId="{98FBE27F-A753-4575-BF18-C53DC89F4494}" dt="2024-01-25T13:51:46.853" v="250" actId="1035"/>
        <pc:sldMkLst>
          <pc:docMk/>
          <pc:sldMk cId="2898037514" sldId="271"/>
        </pc:sldMkLst>
        <pc:spChg chg="mod">
          <ac:chgData name="Dr. Afroza Nahar" userId="9d1ccd36-b394-4689-9b8e-4086784d03ec" providerId="ADAL" clId="{98FBE27F-A753-4575-BF18-C53DC89F4494}" dt="2024-01-25T13:51:11.284" v="225" actId="1076"/>
          <ac:spMkLst>
            <pc:docMk/>
            <pc:sldMk cId="2898037514" sldId="271"/>
            <ac:spMk id="2" creationId="{00000000-0000-0000-0000-000000000000}"/>
          </ac:spMkLst>
        </pc:spChg>
        <pc:spChg chg="mod">
          <ac:chgData name="Dr. Afroza Nahar" userId="9d1ccd36-b394-4689-9b8e-4086784d03ec" providerId="ADAL" clId="{98FBE27F-A753-4575-BF18-C53DC89F4494}" dt="2024-01-25T13:51:46.853" v="250" actId="1035"/>
          <ac:spMkLst>
            <pc:docMk/>
            <pc:sldMk cId="2898037514" sldId="271"/>
            <ac:spMk id="6" creationId="{37C26D19-85DA-834B-9600-C9820C508897}"/>
          </ac:spMkLst>
        </pc:spChg>
      </pc:sldChg>
      <pc:sldChg chg="modSp mod">
        <pc:chgData name="Dr. Afroza Nahar" userId="9d1ccd36-b394-4689-9b8e-4086784d03ec" providerId="ADAL" clId="{98FBE27F-A753-4575-BF18-C53DC89F4494}" dt="2024-01-25T13:53:32.167" v="283" actId="948"/>
        <pc:sldMkLst>
          <pc:docMk/>
          <pc:sldMk cId="2807841146" sldId="272"/>
        </pc:sldMkLst>
        <pc:spChg chg="mod">
          <ac:chgData name="Dr. Afroza Nahar" userId="9d1ccd36-b394-4689-9b8e-4086784d03ec" providerId="ADAL" clId="{98FBE27F-A753-4575-BF18-C53DC89F4494}" dt="2024-01-25T13:52:50.719" v="272" actId="113"/>
          <ac:spMkLst>
            <pc:docMk/>
            <pc:sldMk cId="2807841146" sldId="272"/>
            <ac:spMk id="2" creationId="{00000000-0000-0000-0000-000000000000}"/>
          </ac:spMkLst>
        </pc:spChg>
        <pc:spChg chg="mod">
          <ac:chgData name="Dr. Afroza Nahar" userId="9d1ccd36-b394-4689-9b8e-4086784d03ec" providerId="ADAL" clId="{98FBE27F-A753-4575-BF18-C53DC89F4494}" dt="2024-01-25T13:53:32.167" v="283" actId="948"/>
          <ac:spMkLst>
            <pc:docMk/>
            <pc:sldMk cId="2807841146" sldId="272"/>
            <ac:spMk id="7" creationId="{37C26D19-85DA-834B-9600-C9820C508897}"/>
          </ac:spMkLst>
        </pc:spChg>
      </pc:sldChg>
      <pc:sldChg chg="modSp mod">
        <pc:chgData name="Dr. Afroza Nahar" userId="9d1ccd36-b394-4689-9b8e-4086784d03ec" providerId="ADAL" clId="{98FBE27F-A753-4575-BF18-C53DC89F4494}" dt="2024-01-25T13:55:40.122" v="343" actId="113"/>
        <pc:sldMkLst>
          <pc:docMk/>
          <pc:sldMk cId="3198460608" sldId="273"/>
        </pc:sldMkLst>
        <pc:spChg chg="mod">
          <ac:chgData name="Dr. Afroza Nahar" userId="9d1ccd36-b394-4689-9b8e-4086784d03ec" providerId="ADAL" clId="{98FBE27F-A753-4575-BF18-C53DC89F4494}" dt="2024-01-25T13:53:41.434" v="287" actId="403"/>
          <ac:spMkLst>
            <pc:docMk/>
            <pc:sldMk cId="3198460608" sldId="273"/>
            <ac:spMk id="2" creationId="{00000000-0000-0000-0000-000000000000}"/>
          </ac:spMkLst>
        </pc:spChg>
        <pc:spChg chg="mod">
          <ac:chgData name="Dr. Afroza Nahar" userId="9d1ccd36-b394-4689-9b8e-4086784d03ec" providerId="ADAL" clId="{98FBE27F-A753-4575-BF18-C53DC89F4494}" dt="2024-01-25T13:55:40.122" v="343" actId="113"/>
          <ac:spMkLst>
            <pc:docMk/>
            <pc:sldMk cId="3198460608" sldId="273"/>
            <ac:spMk id="7" creationId="{37C26D19-85DA-834B-9600-C9820C508897}"/>
          </ac:spMkLst>
        </pc:spChg>
      </pc:sldChg>
      <pc:sldChg chg="modSp mod modAnim">
        <pc:chgData name="Dr. Afroza Nahar" userId="9d1ccd36-b394-4689-9b8e-4086784d03ec" providerId="ADAL" clId="{98FBE27F-A753-4575-BF18-C53DC89F4494}" dt="2024-01-25T13:56:49.951" v="376" actId="207"/>
        <pc:sldMkLst>
          <pc:docMk/>
          <pc:sldMk cId="4139577712" sldId="274"/>
        </pc:sldMkLst>
        <pc:spChg chg="mod">
          <ac:chgData name="Dr. Afroza Nahar" userId="9d1ccd36-b394-4689-9b8e-4086784d03ec" providerId="ADAL" clId="{98FBE27F-A753-4575-BF18-C53DC89F4494}" dt="2024-01-25T13:55:50.142" v="348" actId="113"/>
          <ac:spMkLst>
            <pc:docMk/>
            <pc:sldMk cId="4139577712" sldId="274"/>
            <ac:spMk id="2" creationId="{00000000-0000-0000-0000-000000000000}"/>
          </ac:spMkLst>
        </pc:spChg>
        <pc:spChg chg="mod">
          <ac:chgData name="Dr. Afroza Nahar" userId="9d1ccd36-b394-4689-9b8e-4086784d03ec" providerId="ADAL" clId="{98FBE27F-A753-4575-BF18-C53DC89F4494}" dt="2024-01-25T13:56:49.951" v="376" actId="207"/>
          <ac:spMkLst>
            <pc:docMk/>
            <pc:sldMk cId="4139577712" sldId="274"/>
            <ac:spMk id="7" creationId="{37C26D19-85DA-834B-9600-C9820C508897}"/>
          </ac:spMkLst>
        </pc:spChg>
      </pc:sldChg>
      <pc:sldChg chg="modSp mod">
        <pc:chgData name="Dr. Afroza Nahar" userId="9d1ccd36-b394-4689-9b8e-4086784d03ec" providerId="ADAL" clId="{98FBE27F-A753-4575-BF18-C53DC89F4494}" dt="2024-01-25T14:03:08.519" v="568" actId="14100"/>
        <pc:sldMkLst>
          <pc:docMk/>
          <pc:sldMk cId="3922957335" sldId="275"/>
        </pc:sldMkLst>
        <pc:spChg chg="mod">
          <ac:chgData name="Dr. Afroza Nahar" userId="9d1ccd36-b394-4689-9b8e-4086784d03ec" providerId="ADAL" clId="{98FBE27F-A753-4575-BF18-C53DC89F4494}" dt="2024-01-25T14:02:56.256" v="559" actId="113"/>
          <ac:spMkLst>
            <pc:docMk/>
            <pc:sldMk cId="3922957335" sldId="275"/>
            <ac:spMk id="2" creationId="{00000000-0000-0000-0000-000000000000}"/>
          </ac:spMkLst>
        </pc:spChg>
        <pc:spChg chg="mod">
          <ac:chgData name="Dr. Afroza Nahar" userId="9d1ccd36-b394-4689-9b8e-4086784d03ec" providerId="ADAL" clId="{98FBE27F-A753-4575-BF18-C53DC89F4494}" dt="2024-01-25T14:03:08.519" v="568" actId="14100"/>
          <ac:spMkLst>
            <pc:docMk/>
            <pc:sldMk cId="3922957335" sldId="275"/>
            <ac:spMk id="7" creationId="{37C26D19-85DA-834B-9600-C9820C508897}"/>
          </ac:spMkLst>
        </pc:spChg>
      </pc:sldChg>
      <pc:sldChg chg="modSp mod">
        <pc:chgData name="Dr. Afroza Nahar" userId="9d1ccd36-b394-4689-9b8e-4086784d03ec" providerId="ADAL" clId="{98FBE27F-A753-4575-BF18-C53DC89F4494}" dt="2024-01-25T14:04:06.586" v="582" actId="403"/>
        <pc:sldMkLst>
          <pc:docMk/>
          <pc:sldMk cId="2528553205" sldId="276"/>
        </pc:sldMkLst>
        <pc:spChg chg="mod">
          <ac:chgData name="Dr. Afroza Nahar" userId="9d1ccd36-b394-4689-9b8e-4086784d03ec" providerId="ADAL" clId="{98FBE27F-A753-4575-BF18-C53DC89F4494}" dt="2024-01-25T14:03:51.348" v="578" actId="404"/>
          <ac:spMkLst>
            <pc:docMk/>
            <pc:sldMk cId="2528553205" sldId="276"/>
            <ac:spMk id="2" creationId="{00000000-0000-0000-0000-000000000000}"/>
          </ac:spMkLst>
        </pc:spChg>
        <pc:spChg chg="mod">
          <ac:chgData name="Dr. Afroza Nahar" userId="9d1ccd36-b394-4689-9b8e-4086784d03ec" providerId="ADAL" clId="{98FBE27F-A753-4575-BF18-C53DC89F4494}" dt="2024-01-25T14:03:55.114" v="579" actId="1076"/>
          <ac:spMkLst>
            <pc:docMk/>
            <pc:sldMk cId="2528553205" sldId="276"/>
            <ac:spMk id="4" creationId="{00000000-0000-0000-0000-000000000000}"/>
          </ac:spMkLst>
        </pc:spChg>
        <pc:spChg chg="mod">
          <ac:chgData name="Dr. Afroza Nahar" userId="9d1ccd36-b394-4689-9b8e-4086784d03ec" providerId="ADAL" clId="{98FBE27F-A753-4575-BF18-C53DC89F4494}" dt="2024-01-25T14:04:06.586" v="582" actId="403"/>
          <ac:spMkLst>
            <pc:docMk/>
            <pc:sldMk cId="2528553205" sldId="276"/>
            <ac:spMk id="7" creationId="{37C26D19-85DA-834B-9600-C9820C508897}"/>
          </ac:spMkLst>
        </pc:spChg>
      </pc:sldChg>
      <pc:sldChg chg="modSp mod">
        <pc:chgData name="Dr. Afroza Nahar" userId="9d1ccd36-b394-4689-9b8e-4086784d03ec" providerId="ADAL" clId="{98FBE27F-A753-4575-BF18-C53DC89F4494}" dt="2024-01-28T11:37:26.717" v="633" actId="33524"/>
        <pc:sldMkLst>
          <pc:docMk/>
          <pc:sldMk cId="1847140201" sldId="278"/>
        </pc:sldMkLst>
        <pc:spChg chg="mod">
          <ac:chgData name="Dr. Afroza Nahar" userId="9d1ccd36-b394-4689-9b8e-4086784d03ec" providerId="ADAL" clId="{98FBE27F-A753-4575-BF18-C53DC89F4494}" dt="2024-01-25T14:05:14.622" v="605" actId="113"/>
          <ac:spMkLst>
            <pc:docMk/>
            <pc:sldMk cId="1847140201" sldId="278"/>
            <ac:spMk id="2" creationId="{00000000-0000-0000-0000-000000000000}"/>
          </ac:spMkLst>
        </pc:spChg>
        <pc:spChg chg="mod">
          <ac:chgData name="Dr. Afroza Nahar" userId="9d1ccd36-b394-4689-9b8e-4086784d03ec" providerId="ADAL" clId="{98FBE27F-A753-4575-BF18-C53DC89F4494}" dt="2024-01-25T14:05:18.193" v="606" actId="1076"/>
          <ac:spMkLst>
            <pc:docMk/>
            <pc:sldMk cId="1847140201" sldId="278"/>
            <ac:spMk id="4" creationId="{00000000-0000-0000-0000-000000000000}"/>
          </ac:spMkLst>
        </pc:spChg>
        <pc:spChg chg="mod">
          <ac:chgData name="Dr. Afroza Nahar" userId="9d1ccd36-b394-4689-9b8e-4086784d03ec" providerId="ADAL" clId="{98FBE27F-A753-4575-BF18-C53DC89F4494}" dt="2024-01-28T11:37:26.717" v="633" actId="33524"/>
          <ac:spMkLst>
            <pc:docMk/>
            <pc:sldMk cId="1847140201" sldId="278"/>
            <ac:spMk id="7" creationId="{37C26D19-85DA-834B-9600-C9820C508897}"/>
          </ac:spMkLst>
        </pc:spChg>
      </pc:sldChg>
      <pc:sldChg chg="modSp mod">
        <pc:chgData name="Dr. Afroza Nahar" userId="9d1ccd36-b394-4689-9b8e-4086784d03ec" providerId="ADAL" clId="{98FBE27F-A753-4575-BF18-C53DC89F4494}" dt="2024-01-25T14:06:00.244" v="619" actId="403"/>
        <pc:sldMkLst>
          <pc:docMk/>
          <pc:sldMk cId="3674176320" sldId="280"/>
        </pc:sldMkLst>
        <pc:spChg chg="mod">
          <ac:chgData name="Dr. Afroza Nahar" userId="9d1ccd36-b394-4689-9b8e-4086784d03ec" providerId="ADAL" clId="{98FBE27F-A753-4575-BF18-C53DC89F4494}" dt="2024-01-25T14:06:00.244" v="619" actId="403"/>
          <ac:spMkLst>
            <pc:docMk/>
            <pc:sldMk cId="3674176320" sldId="280"/>
            <ac:spMk id="2" creationId="{00000000-0000-0000-0000-000000000000}"/>
          </ac:spMkLst>
        </pc:spChg>
        <pc:spChg chg="mod">
          <ac:chgData name="Dr. Afroza Nahar" userId="9d1ccd36-b394-4689-9b8e-4086784d03ec" providerId="ADAL" clId="{98FBE27F-A753-4575-BF18-C53DC89F4494}" dt="2024-01-25T14:05:38.036" v="609" actId="113"/>
          <ac:spMkLst>
            <pc:docMk/>
            <pc:sldMk cId="3674176320" sldId="280"/>
            <ac:spMk id="4" creationId="{37C26D19-85DA-834B-9600-C9820C508897}"/>
          </ac:spMkLst>
        </pc:spChg>
      </pc:sldChg>
      <pc:sldChg chg="modSp mod">
        <pc:chgData name="Dr. Afroza Nahar" userId="9d1ccd36-b394-4689-9b8e-4086784d03ec" providerId="ADAL" clId="{98FBE27F-A753-4575-BF18-C53DC89F4494}" dt="2024-01-25T14:06:15.515" v="624" actId="14100"/>
        <pc:sldMkLst>
          <pc:docMk/>
          <pc:sldMk cId="2782502894" sldId="281"/>
        </pc:sldMkLst>
        <pc:spChg chg="mod">
          <ac:chgData name="Dr. Afroza Nahar" userId="9d1ccd36-b394-4689-9b8e-4086784d03ec" providerId="ADAL" clId="{98FBE27F-A753-4575-BF18-C53DC89F4494}" dt="2024-01-25T14:06:08.731" v="622" actId="113"/>
          <ac:spMkLst>
            <pc:docMk/>
            <pc:sldMk cId="2782502894" sldId="281"/>
            <ac:spMk id="2" creationId="{00000000-0000-0000-0000-000000000000}"/>
          </ac:spMkLst>
        </pc:spChg>
        <pc:spChg chg="mod">
          <ac:chgData name="Dr. Afroza Nahar" userId="9d1ccd36-b394-4689-9b8e-4086784d03ec" providerId="ADAL" clId="{98FBE27F-A753-4575-BF18-C53DC89F4494}" dt="2024-01-25T14:06:15.515" v="624" actId="14100"/>
          <ac:spMkLst>
            <pc:docMk/>
            <pc:sldMk cId="2782502894" sldId="281"/>
            <ac:spMk id="7" creationId="{37C26D19-85DA-834B-9600-C9820C508897}"/>
          </ac:spMkLst>
        </pc:spChg>
      </pc:sldChg>
      <pc:sldChg chg="modSp mod">
        <pc:chgData name="Dr. Afroza Nahar" userId="9d1ccd36-b394-4689-9b8e-4086784d03ec" providerId="ADAL" clId="{98FBE27F-A753-4575-BF18-C53DC89F4494}" dt="2024-01-25T13:50:01.016" v="181" actId="948"/>
        <pc:sldMkLst>
          <pc:docMk/>
          <pc:sldMk cId="1324348838" sldId="282"/>
        </pc:sldMkLst>
        <pc:spChg chg="mod">
          <ac:chgData name="Dr. Afroza Nahar" userId="9d1ccd36-b394-4689-9b8e-4086784d03ec" providerId="ADAL" clId="{98FBE27F-A753-4575-BF18-C53DC89F4494}" dt="2024-01-25T13:49:43.191" v="170" actId="113"/>
          <ac:spMkLst>
            <pc:docMk/>
            <pc:sldMk cId="1324348838" sldId="282"/>
            <ac:spMk id="2" creationId="{00000000-0000-0000-0000-000000000000}"/>
          </ac:spMkLst>
        </pc:spChg>
        <pc:spChg chg="mod">
          <ac:chgData name="Dr. Afroza Nahar" userId="9d1ccd36-b394-4689-9b8e-4086784d03ec" providerId="ADAL" clId="{98FBE27F-A753-4575-BF18-C53DC89F4494}" dt="2024-01-25T13:50:01.016" v="181" actId="948"/>
          <ac:spMkLst>
            <pc:docMk/>
            <pc:sldMk cId="1324348838" sldId="282"/>
            <ac:spMk id="3" creationId="{00000000-0000-0000-0000-000000000000}"/>
          </ac:spMkLst>
        </pc:spChg>
      </pc:sldChg>
      <pc:sldChg chg="modSp mod modAnim">
        <pc:chgData name="Dr. Afroza Nahar" userId="9d1ccd36-b394-4689-9b8e-4086784d03ec" providerId="ADAL" clId="{98FBE27F-A753-4575-BF18-C53DC89F4494}" dt="2024-01-25T14:02:17.793" v="549" actId="207"/>
        <pc:sldMkLst>
          <pc:docMk/>
          <pc:sldMk cId="1357002260" sldId="283"/>
        </pc:sldMkLst>
        <pc:spChg chg="mod">
          <ac:chgData name="Dr. Afroza Nahar" userId="9d1ccd36-b394-4689-9b8e-4086784d03ec" providerId="ADAL" clId="{98FBE27F-A753-4575-BF18-C53DC89F4494}" dt="2024-01-25T13:58:30.101" v="422" actId="113"/>
          <ac:spMkLst>
            <pc:docMk/>
            <pc:sldMk cId="1357002260" sldId="283"/>
            <ac:spMk id="2" creationId="{00000000-0000-0000-0000-000000000000}"/>
          </ac:spMkLst>
        </pc:spChg>
        <pc:graphicFrameChg chg="mod modGraphic">
          <ac:chgData name="Dr. Afroza Nahar" userId="9d1ccd36-b394-4689-9b8e-4086784d03ec" providerId="ADAL" clId="{98FBE27F-A753-4575-BF18-C53DC89F4494}" dt="2024-01-25T14:02:17.793" v="549" actId="207"/>
          <ac:graphicFrameMkLst>
            <pc:docMk/>
            <pc:sldMk cId="1357002260" sldId="283"/>
            <ac:graphicFrameMk id="5" creationId="{00000000-0000-0000-0000-000000000000}"/>
          </ac:graphicFrameMkLst>
        </pc:graphicFrameChg>
      </pc:sldChg>
      <pc:sldChg chg="addSp delSp modSp mod modAnim">
        <pc:chgData name="Dr. Afroza Nahar" userId="9d1ccd36-b394-4689-9b8e-4086784d03ec" providerId="ADAL" clId="{98FBE27F-A753-4575-BF18-C53DC89F4494}" dt="2024-01-28T11:35:47.648" v="632" actId="6549"/>
        <pc:sldMkLst>
          <pc:docMk/>
          <pc:sldMk cId="1342653495" sldId="284"/>
        </pc:sldMkLst>
        <pc:spChg chg="mod">
          <ac:chgData name="Dr. Afroza Nahar" userId="9d1ccd36-b394-4689-9b8e-4086784d03ec" providerId="ADAL" clId="{98FBE27F-A753-4575-BF18-C53DC89F4494}" dt="2024-01-25T14:02:38.796" v="553" actId="403"/>
          <ac:spMkLst>
            <pc:docMk/>
            <pc:sldMk cId="1342653495" sldId="284"/>
            <ac:spMk id="2" creationId="{00000000-0000-0000-0000-000000000000}"/>
          </ac:spMkLst>
        </pc:spChg>
        <pc:spChg chg="add mod">
          <ac:chgData name="Dr. Afroza Nahar" userId="9d1ccd36-b394-4689-9b8e-4086784d03ec" providerId="ADAL" clId="{98FBE27F-A753-4575-BF18-C53DC89F4494}" dt="2024-01-28T11:35:47.648" v="632" actId="6549"/>
          <ac:spMkLst>
            <pc:docMk/>
            <pc:sldMk cId="1342653495" sldId="284"/>
            <ac:spMk id="3" creationId="{2E85742A-7A66-9CF1-E97A-6E39D2AF1F0D}"/>
          </ac:spMkLst>
        </pc:spChg>
        <pc:spChg chg="del mod">
          <ac:chgData name="Dr. Afroza Nahar" userId="9d1ccd36-b394-4689-9b8e-4086784d03ec" providerId="ADAL" clId="{98FBE27F-A753-4575-BF18-C53DC89F4494}" dt="2024-01-28T11:04:01.447" v="625" actId="478"/>
          <ac:spMkLst>
            <pc:docMk/>
            <pc:sldMk cId="1342653495" sldId="284"/>
            <ac:spMk id="7" creationId="{37C26D19-85DA-834B-9600-C9820C508897}"/>
          </ac:spMkLst>
        </pc:spChg>
      </pc:sldChg>
      <pc:sldChg chg="modSp mod">
        <pc:chgData name="Dr. Afroza Nahar" userId="9d1ccd36-b394-4689-9b8e-4086784d03ec" providerId="ADAL" clId="{98FBE27F-A753-4575-BF18-C53DC89F4494}" dt="2024-01-25T12:58:33.259" v="9" actId="403"/>
        <pc:sldMkLst>
          <pc:docMk/>
          <pc:sldMk cId="552491392" sldId="298"/>
        </pc:sldMkLst>
        <pc:spChg chg="mod">
          <ac:chgData name="Dr. Afroza Nahar" userId="9d1ccd36-b394-4689-9b8e-4086784d03ec" providerId="ADAL" clId="{98FBE27F-A753-4575-BF18-C53DC89F4494}" dt="2024-01-25T12:58:33.259" v="9" actId="403"/>
          <ac:spMkLst>
            <pc:docMk/>
            <pc:sldMk cId="552491392" sldId="298"/>
            <ac:spMk id="2" creationId="{30714EA1-FF1F-4C8C-953C-BFA5AD0EAB0F}"/>
          </ac:spMkLst>
        </pc:spChg>
        <pc:spChg chg="mod">
          <ac:chgData name="Dr. Afroza Nahar" userId="9d1ccd36-b394-4689-9b8e-4086784d03ec" providerId="ADAL" clId="{98FBE27F-A753-4575-BF18-C53DC89F4494}" dt="2024-01-25T12:58:16.885" v="5" actId="20577"/>
          <ac:spMkLst>
            <pc:docMk/>
            <pc:sldMk cId="552491392" sldId="298"/>
            <ac:spMk id="6" creationId="{3B6D3FE6-5ED9-41C9-BB8E-BB5A45BA42A1}"/>
          </ac:spMkLst>
        </pc:spChg>
      </pc:sldChg>
      <pc:sldChg chg="del">
        <pc:chgData name="Dr. Afroza Nahar" userId="9d1ccd36-b394-4689-9b8e-4086784d03ec" providerId="ADAL" clId="{98FBE27F-A753-4575-BF18-C53DC89F4494}" dt="2024-01-25T14:04:40.357" v="588" actId="47"/>
        <pc:sldMkLst>
          <pc:docMk/>
          <pc:sldMk cId="3147318603" sldId="299"/>
        </pc:sldMkLst>
      </pc:sldChg>
      <pc:sldChg chg="modSp mod">
        <pc:chgData name="Dr. Afroza Nahar" userId="9d1ccd36-b394-4689-9b8e-4086784d03ec" providerId="ADAL" clId="{98FBE27F-A753-4575-BF18-C53DC89F4494}" dt="2024-01-25T14:04:59.742" v="601" actId="14100"/>
        <pc:sldMkLst>
          <pc:docMk/>
          <pc:sldMk cId="3145037329" sldId="300"/>
        </pc:sldMkLst>
        <pc:spChg chg="mod">
          <ac:chgData name="Dr. Afroza Nahar" userId="9d1ccd36-b394-4689-9b8e-4086784d03ec" providerId="ADAL" clId="{98FBE27F-A753-4575-BF18-C53DC89F4494}" dt="2024-01-25T14:04:59.742" v="601" actId="14100"/>
          <ac:spMkLst>
            <pc:docMk/>
            <pc:sldMk cId="3145037329" sldId="300"/>
            <ac:spMk id="3" creationId="{39D74142-C03C-485D-0957-01D4A5FD2C29}"/>
          </ac:spMkLst>
        </pc:spChg>
      </pc:sldChg>
      <pc:sldMasterChg chg="modSldLayout">
        <pc:chgData name="Dr. Afroza Nahar" userId="9d1ccd36-b394-4689-9b8e-4086784d03ec" providerId="ADAL" clId="{98FBE27F-A753-4575-BF18-C53DC89F4494}" dt="2024-01-25T13:49:17.105" v="165"/>
        <pc:sldMasterMkLst>
          <pc:docMk/>
          <pc:sldMasterMk cId="0" sldId="2147483660"/>
        </pc:sldMasterMkLst>
        <pc:sldLayoutChg chg="modSp mod">
          <pc:chgData name="Dr. Afroza Nahar" userId="9d1ccd36-b394-4689-9b8e-4086784d03ec" providerId="ADAL" clId="{98FBE27F-A753-4575-BF18-C53DC89F4494}" dt="2024-01-25T13:48:07.343" v="150" actId="14100"/>
          <pc:sldLayoutMkLst>
            <pc:docMk/>
            <pc:sldMasterMk cId="0" sldId="2147483660"/>
            <pc:sldLayoutMk cId="0" sldId="2147483661"/>
          </pc:sldLayoutMkLst>
          <pc:spChg chg="mod">
            <ac:chgData name="Dr. Afroza Nahar" userId="9d1ccd36-b394-4689-9b8e-4086784d03ec" providerId="ADAL" clId="{98FBE27F-A753-4575-BF18-C53DC89F4494}" dt="2024-01-25T13:48:00.712" v="147" actId="14100"/>
            <ac:spMkLst>
              <pc:docMk/>
              <pc:sldMasterMk cId="0" sldId="2147483660"/>
              <pc:sldLayoutMk cId="0" sldId="2147483661"/>
              <ac:spMk id="2" creationId="{00000000-0000-0000-0000-000000000000}"/>
            </ac:spMkLst>
          </pc:spChg>
          <pc:spChg chg="mod">
            <ac:chgData name="Dr. Afroza Nahar" userId="9d1ccd36-b394-4689-9b8e-4086784d03ec" providerId="ADAL" clId="{98FBE27F-A753-4575-BF18-C53DC89F4494}" dt="2024-01-25T13:48:07.343" v="150" actId="14100"/>
            <ac:spMkLst>
              <pc:docMk/>
              <pc:sldMasterMk cId="0" sldId="2147483660"/>
              <pc:sldLayoutMk cId="0" sldId="2147483661"/>
              <ac:spMk id="3" creationId="{00000000-0000-0000-0000-000000000000}"/>
            </ac:spMkLst>
          </pc:spChg>
          <pc:spChg chg="mod">
            <ac:chgData name="Dr. Afroza Nahar" userId="9d1ccd36-b394-4689-9b8e-4086784d03ec" providerId="ADAL" clId="{98FBE27F-A753-4575-BF18-C53DC89F4494}" dt="2024-01-25T13:47:53.753" v="143" actId="14100"/>
            <ac:spMkLst>
              <pc:docMk/>
              <pc:sldMasterMk cId="0" sldId="2147483660"/>
              <pc:sldLayoutMk cId="0" sldId="2147483661"/>
              <ac:spMk id="7" creationId="{00000000-0000-0000-0000-000000000000}"/>
            </ac:spMkLst>
          </pc:spChg>
          <pc:grpChg chg="mod">
            <ac:chgData name="Dr. Afroza Nahar" userId="9d1ccd36-b394-4689-9b8e-4086784d03ec" providerId="ADAL" clId="{98FBE27F-A753-4575-BF18-C53DC89F4494}" dt="2024-01-25T13:47:43.735" v="141" actId="1076"/>
            <ac:grpSpMkLst>
              <pc:docMk/>
              <pc:sldMasterMk cId="0" sldId="2147483660"/>
              <pc:sldLayoutMk cId="0" sldId="2147483661"/>
              <ac:grpSpMk id="8" creationId="{00000000-0000-0000-0000-000000000000}"/>
            </ac:grpSpMkLst>
          </pc:grpChg>
          <pc:picChg chg="mod">
            <ac:chgData name="Dr. Afroza Nahar" userId="9d1ccd36-b394-4689-9b8e-4086784d03ec" providerId="ADAL" clId="{98FBE27F-A753-4575-BF18-C53DC89F4494}" dt="2024-01-25T13:47:25.532" v="137" actId="1076"/>
            <ac:picMkLst>
              <pc:docMk/>
              <pc:sldMasterMk cId="0" sldId="2147483660"/>
              <pc:sldLayoutMk cId="0" sldId="2147483661"/>
              <ac:picMk id="1026" creationId="{CF3BFD94-6180-4B73-8361-A4B02BAD1757}"/>
            </ac:picMkLst>
          </pc:picChg>
        </pc:sldLayoutChg>
        <pc:sldLayoutChg chg="addSp delSp modSp mod">
          <pc:chgData name="Dr. Afroza Nahar" userId="9d1ccd36-b394-4689-9b8e-4086784d03ec" providerId="ADAL" clId="{98FBE27F-A753-4575-BF18-C53DC89F4494}" dt="2024-01-25T13:48:26.180" v="152"/>
          <pc:sldLayoutMkLst>
            <pc:docMk/>
            <pc:sldMasterMk cId="0" sldId="2147483660"/>
            <pc:sldLayoutMk cId="0" sldId="2147483662"/>
          </pc:sldLayoutMkLst>
          <pc:spChg chg="del">
            <ac:chgData name="Dr. Afroza Nahar" userId="9d1ccd36-b394-4689-9b8e-4086784d03ec" providerId="ADAL" clId="{98FBE27F-A753-4575-BF18-C53DC89F4494}" dt="2024-01-25T13:48:24.631" v="151" actId="478"/>
            <ac:spMkLst>
              <pc:docMk/>
              <pc:sldMasterMk cId="0" sldId="2147483660"/>
              <pc:sldLayoutMk cId="0" sldId="2147483662"/>
              <ac:spMk id="2" creationId="{00000000-0000-0000-0000-000000000000}"/>
            </ac:spMkLst>
          </pc:spChg>
          <pc:spChg chg="del">
            <ac:chgData name="Dr. Afroza Nahar" userId="9d1ccd36-b394-4689-9b8e-4086784d03ec" providerId="ADAL" clId="{98FBE27F-A753-4575-BF18-C53DC89F4494}" dt="2024-01-25T13:48:24.631" v="151" actId="478"/>
            <ac:spMkLst>
              <pc:docMk/>
              <pc:sldMasterMk cId="0" sldId="2147483660"/>
              <pc:sldLayoutMk cId="0" sldId="2147483662"/>
              <ac:spMk id="6" creationId="{00000000-0000-0000-0000-000000000000}"/>
            </ac:spMkLst>
          </pc:spChg>
          <pc:spChg chg="del">
            <ac:chgData name="Dr. Afroza Nahar" userId="9d1ccd36-b394-4689-9b8e-4086784d03ec" providerId="ADAL" clId="{98FBE27F-A753-4575-BF18-C53DC89F4494}" dt="2024-01-25T13:48:24.631" v="151" actId="478"/>
            <ac:spMkLst>
              <pc:docMk/>
              <pc:sldMasterMk cId="0" sldId="2147483660"/>
              <pc:sldLayoutMk cId="0" sldId="2147483662"/>
              <ac:spMk id="7" creationId="{00000000-0000-0000-0000-000000000000}"/>
            </ac:spMkLst>
          </pc:spChg>
          <pc:spChg chg="add mod">
            <ac:chgData name="Dr. Afroza Nahar" userId="9d1ccd36-b394-4689-9b8e-4086784d03ec" providerId="ADAL" clId="{98FBE27F-A753-4575-BF18-C53DC89F4494}" dt="2024-01-25T13:48:26.180" v="152"/>
            <ac:spMkLst>
              <pc:docMk/>
              <pc:sldMasterMk cId="0" sldId="2147483660"/>
              <pc:sldLayoutMk cId="0" sldId="2147483662"/>
              <ac:spMk id="12" creationId="{870DBC61-87CD-727A-3E98-29084D44CEDE}"/>
            </ac:spMkLst>
          </pc:spChg>
          <pc:spChg chg="add mod">
            <ac:chgData name="Dr. Afroza Nahar" userId="9d1ccd36-b394-4689-9b8e-4086784d03ec" providerId="ADAL" clId="{98FBE27F-A753-4575-BF18-C53DC89F4494}" dt="2024-01-25T13:48:26.180" v="152"/>
            <ac:spMkLst>
              <pc:docMk/>
              <pc:sldMasterMk cId="0" sldId="2147483660"/>
              <pc:sldLayoutMk cId="0" sldId="2147483662"/>
              <ac:spMk id="13" creationId="{742B61EA-9487-6906-59C2-95CBB516ADA5}"/>
            </ac:spMkLst>
          </pc:spChg>
          <pc:spChg chg="mod">
            <ac:chgData name="Dr. Afroza Nahar" userId="9d1ccd36-b394-4689-9b8e-4086784d03ec" providerId="ADAL" clId="{98FBE27F-A753-4575-BF18-C53DC89F4494}" dt="2024-01-25T13:48:26.180" v="152"/>
            <ac:spMkLst>
              <pc:docMk/>
              <pc:sldMasterMk cId="0" sldId="2147483660"/>
              <pc:sldLayoutMk cId="0" sldId="2147483662"/>
              <ac:spMk id="15" creationId="{6A16F201-9D73-7582-CA47-77ED4A9792D8}"/>
            </ac:spMkLst>
          </pc:spChg>
          <pc:spChg chg="mod">
            <ac:chgData name="Dr. Afroza Nahar" userId="9d1ccd36-b394-4689-9b8e-4086784d03ec" providerId="ADAL" clId="{98FBE27F-A753-4575-BF18-C53DC89F4494}" dt="2024-01-25T13:48:26.180" v="152"/>
            <ac:spMkLst>
              <pc:docMk/>
              <pc:sldMasterMk cId="0" sldId="2147483660"/>
              <pc:sldLayoutMk cId="0" sldId="2147483662"/>
              <ac:spMk id="16" creationId="{30916504-E5C0-1E4E-375B-D65EA83B8E0C}"/>
            </ac:spMkLst>
          </pc:spChg>
          <pc:spChg chg="mod">
            <ac:chgData name="Dr. Afroza Nahar" userId="9d1ccd36-b394-4689-9b8e-4086784d03ec" providerId="ADAL" clId="{98FBE27F-A753-4575-BF18-C53DC89F4494}" dt="2024-01-25T13:48:26.180" v="152"/>
            <ac:spMkLst>
              <pc:docMk/>
              <pc:sldMasterMk cId="0" sldId="2147483660"/>
              <pc:sldLayoutMk cId="0" sldId="2147483662"/>
              <ac:spMk id="17" creationId="{187BA9F6-92CC-BB76-EEFB-F171B8FC5A5A}"/>
            </ac:spMkLst>
          </pc:spChg>
          <pc:spChg chg="add mod">
            <ac:chgData name="Dr. Afroza Nahar" userId="9d1ccd36-b394-4689-9b8e-4086784d03ec" providerId="ADAL" clId="{98FBE27F-A753-4575-BF18-C53DC89F4494}" dt="2024-01-25T13:48:26.180" v="152"/>
            <ac:spMkLst>
              <pc:docMk/>
              <pc:sldMasterMk cId="0" sldId="2147483660"/>
              <pc:sldLayoutMk cId="0" sldId="2147483662"/>
              <ac:spMk id="18" creationId="{471234E6-0B1C-1012-3F82-1C5F918FF24D}"/>
            </ac:spMkLst>
          </pc:spChg>
          <pc:spChg chg="add mod">
            <ac:chgData name="Dr. Afroza Nahar" userId="9d1ccd36-b394-4689-9b8e-4086784d03ec" providerId="ADAL" clId="{98FBE27F-A753-4575-BF18-C53DC89F4494}" dt="2024-01-25T13:48:26.180" v="152"/>
            <ac:spMkLst>
              <pc:docMk/>
              <pc:sldMasterMk cId="0" sldId="2147483660"/>
              <pc:sldLayoutMk cId="0" sldId="2147483662"/>
              <ac:spMk id="19" creationId="{64F55482-CC7C-5DC1-3705-5A2368EE47EF}"/>
            </ac:spMkLst>
          </pc:spChg>
          <pc:grpChg chg="del">
            <ac:chgData name="Dr. Afroza Nahar" userId="9d1ccd36-b394-4689-9b8e-4086784d03ec" providerId="ADAL" clId="{98FBE27F-A753-4575-BF18-C53DC89F4494}" dt="2024-01-25T13:48:24.631" v="151" actId="478"/>
            <ac:grpSpMkLst>
              <pc:docMk/>
              <pc:sldMasterMk cId="0" sldId="2147483660"/>
              <pc:sldLayoutMk cId="0" sldId="2147483662"/>
              <ac:grpSpMk id="8" creationId="{00000000-0000-0000-0000-000000000000}"/>
            </ac:grpSpMkLst>
          </pc:grpChg>
          <pc:grpChg chg="add mod">
            <ac:chgData name="Dr. Afroza Nahar" userId="9d1ccd36-b394-4689-9b8e-4086784d03ec" providerId="ADAL" clId="{98FBE27F-A753-4575-BF18-C53DC89F4494}" dt="2024-01-25T13:48:26.180" v="152"/>
            <ac:grpSpMkLst>
              <pc:docMk/>
              <pc:sldMasterMk cId="0" sldId="2147483660"/>
              <pc:sldLayoutMk cId="0" sldId="2147483662"/>
              <ac:grpSpMk id="14" creationId="{15A3191D-8913-F6AF-C885-76C7AE4A3403}"/>
            </ac:grpSpMkLst>
          </pc:grpChg>
          <pc:picChg chg="add mod">
            <ac:chgData name="Dr. Afroza Nahar" userId="9d1ccd36-b394-4689-9b8e-4086784d03ec" providerId="ADAL" clId="{98FBE27F-A753-4575-BF18-C53DC89F4494}" dt="2024-01-25T13:48:26.180" v="152"/>
            <ac:picMkLst>
              <pc:docMk/>
              <pc:sldMasterMk cId="0" sldId="2147483660"/>
              <pc:sldLayoutMk cId="0" sldId="2147483662"/>
              <ac:picMk id="20" creationId="{ED938882-DC19-3C09-123B-8048CDA45CA6}"/>
            </ac:picMkLst>
          </pc:picChg>
        </pc:sldLayoutChg>
        <pc:sldLayoutChg chg="addSp delSp modSp mod">
          <pc:chgData name="Dr. Afroza Nahar" userId="9d1ccd36-b394-4689-9b8e-4086784d03ec" providerId="ADAL" clId="{98FBE27F-A753-4575-BF18-C53DC89F4494}" dt="2024-01-25T13:48:34.760" v="154"/>
          <pc:sldLayoutMkLst>
            <pc:docMk/>
            <pc:sldMasterMk cId="0" sldId="2147483660"/>
            <pc:sldLayoutMk cId="0" sldId="2147483663"/>
          </pc:sldLayoutMkLst>
          <pc:spChg chg="del">
            <ac:chgData name="Dr. Afroza Nahar" userId="9d1ccd36-b394-4689-9b8e-4086784d03ec" providerId="ADAL" clId="{98FBE27F-A753-4575-BF18-C53DC89F4494}" dt="2024-01-25T13:48:33.795" v="153" actId="478"/>
            <ac:spMkLst>
              <pc:docMk/>
              <pc:sldMasterMk cId="0" sldId="2147483660"/>
              <pc:sldLayoutMk cId="0" sldId="2147483663"/>
              <ac:spMk id="2" creationId="{00000000-0000-0000-0000-000000000000}"/>
            </ac:spMkLst>
          </pc:spChg>
          <pc:spChg chg="del">
            <ac:chgData name="Dr. Afroza Nahar" userId="9d1ccd36-b394-4689-9b8e-4086784d03ec" providerId="ADAL" clId="{98FBE27F-A753-4575-BF18-C53DC89F4494}" dt="2024-01-25T13:48:33.795" v="153" actId="478"/>
            <ac:spMkLst>
              <pc:docMk/>
              <pc:sldMasterMk cId="0" sldId="2147483660"/>
              <pc:sldLayoutMk cId="0" sldId="2147483663"/>
              <ac:spMk id="3" creationId="{00000000-0000-0000-0000-000000000000}"/>
            </ac:spMkLst>
          </pc:spChg>
          <pc:spChg chg="del">
            <ac:chgData name="Dr. Afroza Nahar" userId="9d1ccd36-b394-4689-9b8e-4086784d03ec" providerId="ADAL" clId="{98FBE27F-A753-4575-BF18-C53DC89F4494}" dt="2024-01-25T13:48:33.795" v="153" actId="478"/>
            <ac:spMkLst>
              <pc:docMk/>
              <pc:sldMasterMk cId="0" sldId="2147483660"/>
              <pc:sldLayoutMk cId="0" sldId="2147483663"/>
              <ac:spMk id="6" creationId="{00000000-0000-0000-0000-000000000000}"/>
            </ac:spMkLst>
          </pc:spChg>
          <pc:spChg chg="add mod">
            <ac:chgData name="Dr. Afroza Nahar" userId="9d1ccd36-b394-4689-9b8e-4086784d03ec" providerId="ADAL" clId="{98FBE27F-A753-4575-BF18-C53DC89F4494}" dt="2024-01-25T13:48:34.760" v="154"/>
            <ac:spMkLst>
              <pc:docMk/>
              <pc:sldMasterMk cId="0" sldId="2147483660"/>
              <pc:sldLayoutMk cId="0" sldId="2147483663"/>
              <ac:spMk id="9" creationId="{9E7224F1-7487-EE6A-F7E1-9096875B9C3E}"/>
            </ac:spMkLst>
          </pc:spChg>
          <pc:spChg chg="add mod">
            <ac:chgData name="Dr. Afroza Nahar" userId="9d1ccd36-b394-4689-9b8e-4086784d03ec" providerId="ADAL" clId="{98FBE27F-A753-4575-BF18-C53DC89F4494}" dt="2024-01-25T13:48:34.760" v="154"/>
            <ac:spMkLst>
              <pc:docMk/>
              <pc:sldMasterMk cId="0" sldId="2147483660"/>
              <pc:sldLayoutMk cId="0" sldId="2147483663"/>
              <ac:spMk id="10" creationId="{4E4344F4-EF2E-27BA-424C-3B7FBCD8E47F}"/>
            </ac:spMkLst>
          </pc:spChg>
          <pc:spChg chg="mod">
            <ac:chgData name="Dr. Afroza Nahar" userId="9d1ccd36-b394-4689-9b8e-4086784d03ec" providerId="ADAL" clId="{98FBE27F-A753-4575-BF18-C53DC89F4494}" dt="2024-01-25T13:48:34.760" v="154"/>
            <ac:spMkLst>
              <pc:docMk/>
              <pc:sldMasterMk cId="0" sldId="2147483660"/>
              <pc:sldLayoutMk cId="0" sldId="2147483663"/>
              <ac:spMk id="15" creationId="{6E812669-D590-BCCA-6D58-935B63A1DD6F}"/>
            </ac:spMkLst>
          </pc:spChg>
          <pc:spChg chg="mod">
            <ac:chgData name="Dr. Afroza Nahar" userId="9d1ccd36-b394-4689-9b8e-4086784d03ec" providerId="ADAL" clId="{98FBE27F-A753-4575-BF18-C53DC89F4494}" dt="2024-01-25T13:48:34.760" v="154"/>
            <ac:spMkLst>
              <pc:docMk/>
              <pc:sldMasterMk cId="0" sldId="2147483660"/>
              <pc:sldLayoutMk cId="0" sldId="2147483663"/>
              <ac:spMk id="16" creationId="{DB29BDD4-C07D-F901-249A-0D0FEA2E3CCB}"/>
            </ac:spMkLst>
          </pc:spChg>
          <pc:spChg chg="mod">
            <ac:chgData name="Dr. Afroza Nahar" userId="9d1ccd36-b394-4689-9b8e-4086784d03ec" providerId="ADAL" clId="{98FBE27F-A753-4575-BF18-C53DC89F4494}" dt="2024-01-25T13:48:34.760" v="154"/>
            <ac:spMkLst>
              <pc:docMk/>
              <pc:sldMasterMk cId="0" sldId="2147483660"/>
              <pc:sldLayoutMk cId="0" sldId="2147483663"/>
              <ac:spMk id="17" creationId="{ADC7DBF4-1DDE-D547-5362-95B9BDC2B7E8}"/>
            </ac:spMkLst>
          </pc:spChg>
          <pc:spChg chg="del">
            <ac:chgData name="Dr. Afroza Nahar" userId="9d1ccd36-b394-4689-9b8e-4086784d03ec" providerId="ADAL" clId="{98FBE27F-A753-4575-BF18-C53DC89F4494}" dt="2024-01-25T13:48:33.795" v="153" actId="478"/>
            <ac:spMkLst>
              <pc:docMk/>
              <pc:sldMasterMk cId="0" sldId="2147483660"/>
              <pc:sldLayoutMk cId="0" sldId="2147483663"/>
              <ac:spMk id="18" creationId="{00000000-0000-0000-0000-000000000000}"/>
            </ac:spMkLst>
          </pc:spChg>
          <pc:spChg chg="del">
            <ac:chgData name="Dr. Afroza Nahar" userId="9d1ccd36-b394-4689-9b8e-4086784d03ec" providerId="ADAL" clId="{98FBE27F-A753-4575-BF18-C53DC89F4494}" dt="2024-01-25T13:48:33.795" v="153" actId="478"/>
            <ac:spMkLst>
              <pc:docMk/>
              <pc:sldMasterMk cId="0" sldId="2147483660"/>
              <pc:sldLayoutMk cId="0" sldId="2147483663"/>
              <ac:spMk id="19" creationId="{00000000-0000-0000-0000-000000000000}"/>
            </ac:spMkLst>
          </pc:spChg>
          <pc:spChg chg="add mod">
            <ac:chgData name="Dr. Afroza Nahar" userId="9d1ccd36-b394-4689-9b8e-4086784d03ec" providerId="ADAL" clId="{98FBE27F-A753-4575-BF18-C53DC89F4494}" dt="2024-01-25T13:48:34.760" v="154"/>
            <ac:spMkLst>
              <pc:docMk/>
              <pc:sldMasterMk cId="0" sldId="2147483660"/>
              <pc:sldLayoutMk cId="0" sldId="2147483663"/>
              <ac:spMk id="20" creationId="{5437DE2D-0444-F836-0E06-9A20203D14DF}"/>
            </ac:spMkLst>
          </pc:spChg>
          <pc:spChg chg="add mod">
            <ac:chgData name="Dr. Afroza Nahar" userId="9d1ccd36-b394-4689-9b8e-4086784d03ec" providerId="ADAL" clId="{98FBE27F-A753-4575-BF18-C53DC89F4494}" dt="2024-01-25T13:48:34.760" v="154"/>
            <ac:spMkLst>
              <pc:docMk/>
              <pc:sldMasterMk cId="0" sldId="2147483660"/>
              <pc:sldLayoutMk cId="0" sldId="2147483663"/>
              <ac:spMk id="21" creationId="{1D65D484-003A-D40E-02CF-41E950A8FCA4}"/>
            </ac:spMkLst>
          </pc:spChg>
          <pc:grpChg chg="del">
            <ac:chgData name="Dr. Afroza Nahar" userId="9d1ccd36-b394-4689-9b8e-4086784d03ec" providerId="ADAL" clId="{98FBE27F-A753-4575-BF18-C53DC89F4494}" dt="2024-01-25T13:48:33.795" v="153" actId="478"/>
            <ac:grpSpMkLst>
              <pc:docMk/>
              <pc:sldMasterMk cId="0" sldId="2147483660"/>
              <pc:sldLayoutMk cId="0" sldId="2147483663"/>
              <ac:grpSpMk id="7" creationId="{00000000-0000-0000-0000-000000000000}"/>
            </ac:grpSpMkLst>
          </pc:grpChg>
          <pc:grpChg chg="add mod">
            <ac:chgData name="Dr. Afroza Nahar" userId="9d1ccd36-b394-4689-9b8e-4086784d03ec" providerId="ADAL" clId="{98FBE27F-A753-4575-BF18-C53DC89F4494}" dt="2024-01-25T13:48:34.760" v="154"/>
            <ac:grpSpMkLst>
              <pc:docMk/>
              <pc:sldMasterMk cId="0" sldId="2147483660"/>
              <pc:sldLayoutMk cId="0" sldId="2147483663"/>
              <ac:grpSpMk id="14" creationId="{B2C7950F-EBFB-973F-4095-34AA3B9B6A1C}"/>
            </ac:grpSpMkLst>
          </pc:grpChg>
          <pc:picChg chg="add mod">
            <ac:chgData name="Dr. Afroza Nahar" userId="9d1ccd36-b394-4689-9b8e-4086784d03ec" providerId="ADAL" clId="{98FBE27F-A753-4575-BF18-C53DC89F4494}" dt="2024-01-25T13:48:34.760" v="154"/>
            <ac:picMkLst>
              <pc:docMk/>
              <pc:sldMasterMk cId="0" sldId="2147483660"/>
              <pc:sldLayoutMk cId="0" sldId="2147483663"/>
              <ac:picMk id="22" creationId="{F6CFDF25-0B85-BACB-6F45-47685694BA05}"/>
            </ac:picMkLst>
          </pc:picChg>
        </pc:sldLayoutChg>
        <pc:sldLayoutChg chg="addSp delSp modSp mod">
          <pc:chgData name="Dr. Afroza Nahar" userId="9d1ccd36-b394-4689-9b8e-4086784d03ec" providerId="ADAL" clId="{98FBE27F-A753-4575-BF18-C53DC89F4494}" dt="2024-01-25T13:48:54.564" v="159" actId="1035"/>
          <pc:sldLayoutMkLst>
            <pc:docMk/>
            <pc:sldMasterMk cId="0" sldId="2147483660"/>
            <pc:sldLayoutMk cId="0" sldId="2147483666"/>
          </pc:sldLayoutMkLst>
          <pc:spChg chg="del">
            <ac:chgData name="Dr. Afroza Nahar" userId="9d1ccd36-b394-4689-9b8e-4086784d03ec" providerId="ADAL" clId="{98FBE27F-A753-4575-BF18-C53DC89F4494}" dt="2024-01-25T13:48:46.979" v="157" actId="478"/>
            <ac:spMkLst>
              <pc:docMk/>
              <pc:sldMasterMk cId="0" sldId="2147483660"/>
              <pc:sldLayoutMk cId="0" sldId="2147483666"/>
              <ac:spMk id="2" creationId="{00000000-0000-0000-0000-000000000000}"/>
            </ac:spMkLst>
          </pc:spChg>
          <pc:spChg chg="del">
            <ac:chgData name="Dr. Afroza Nahar" userId="9d1ccd36-b394-4689-9b8e-4086784d03ec" providerId="ADAL" clId="{98FBE27F-A753-4575-BF18-C53DC89F4494}" dt="2024-01-25T13:48:46.979" v="157" actId="478"/>
            <ac:spMkLst>
              <pc:docMk/>
              <pc:sldMasterMk cId="0" sldId="2147483660"/>
              <pc:sldLayoutMk cId="0" sldId="2147483666"/>
              <ac:spMk id="7" creationId="{00000000-0000-0000-0000-000000000000}"/>
            </ac:spMkLst>
          </pc:spChg>
          <pc:spChg chg="del mod">
            <ac:chgData name="Dr. Afroza Nahar" userId="9d1ccd36-b394-4689-9b8e-4086784d03ec" providerId="ADAL" clId="{98FBE27F-A753-4575-BF18-C53DC89F4494}" dt="2024-01-25T13:48:43.603" v="156" actId="478"/>
            <ac:spMkLst>
              <pc:docMk/>
              <pc:sldMasterMk cId="0" sldId="2147483660"/>
              <pc:sldLayoutMk cId="0" sldId="2147483666"/>
              <ac:spMk id="8" creationId="{00000000-0000-0000-0000-000000000000}"/>
            </ac:spMkLst>
          </pc:spChg>
          <pc:spChg chg="add mod">
            <ac:chgData name="Dr. Afroza Nahar" userId="9d1ccd36-b394-4689-9b8e-4086784d03ec" providerId="ADAL" clId="{98FBE27F-A753-4575-BF18-C53DC89F4494}" dt="2024-01-25T13:48:47.931" v="158"/>
            <ac:spMkLst>
              <pc:docMk/>
              <pc:sldMasterMk cId="0" sldId="2147483660"/>
              <pc:sldLayoutMk cId="0" sldId="2147483666"/>
              <ac:spMk id="13" creationId="{116524A0-7483-D0F9-94D7-899C660C2D51}"/>
            </ac:spMkLst>
          </pc:spChg>
          <pc:spChg chg="add mod">
            <ac:chgData name="Dr. Afroza Nahar" userId="9d1ccd36-b394-4689-9b8e-4086784d03ec" providerId="ADAL" clId="{98FBE27F-A753-4575-BF18-C53DC89F4494}" dt="2024-01-25T13:48:47.931" v="158"/>
            <ac:spMkLst>
              <pc:docMk/>
              <pc:sldMasterMk cId="0" sldId="2147483660"/>
              <pc:sldLayoutMk cId="0" sldId="2147483666"/>
              <ac:spMk id="14" creationId="{EE68D223-AF5A-2D90-1CC4-8A45CA8D8A1E}"/>
            </ac:spMkLst>
          </pc:spChg>
          <pc:spChg chg="mod">
            <ac:chgData name="Dr. Afroza Nahar" userId="9d1ccd36-b394-4689-9b8e-4086784d03ec" providerId="ADAL" clId="{98FBE27F-A753-4575-BF18-C53DC89F4494}" dt="2024-01-25T13:48:47.931" v="158"/>
            <ac:spMkLst>
              <pc:docMk/>
              <pc:sldMasterMk cId="0" sldId="2147483660"/>
              <pc:sldLayoutMk cId="0" sldId="2147483666"/>
              <ac:spMk id="16" creationId="{3E2C6D5F-05A2-038D-CDC5-BA5C44F61A93}"/>
            </ac:spMkLst>
          </pc:spChg>
          <pc:spChg chg="mod">
            <ac:chgData name="Dr. Afroza Nahar" userId="9d1ccd36-b394-4689-9b8e-4086784d03ec" providerId="ADAL" clId="{98FBE27F-A753-4575-BF18-C53DC89F4494}" dt="2024-01-25T13:48:47.931" v="158"/>
            <ac:spMkLst>
              <pc:docMk/>
              <pc:sldMasterMk cId="0" sldId="2147483660"/>
              <pc:sldLayoutMk cId="0" sldId="2147483666"/>
              <ac:spMk id="17" creationId="{AC653765-3BAF-FF9A-3A3A-0D15F8647FE9}"/>
            </ac:spMkLst>
          </pc:spChg>
          <pc:spChg chg="mod">
            <ac:chgData name="Dr. Afroza Nahar" userId="9d1ccd36-b394-4689-9b8e-4086784d03ec" providerId="ADAL" clId="{98FBE27F-A753-4575-BF18-C53DC89F4494}" dt="2024-01-25T13:48:47.931" v="158"/>
            <ac:spMkLst>
              <pc:docMk/>
              <pc:sldMasterMk cId="0" sldId="2147483660"/>
              <pc:sldLayoutMk cId="0" sldId="2147483666"/>
              <ac:spMk id="18" creationId="{80AB5844-7954-9D95-7342-34A3A9135798}"/>
            </ac:spMkLst>
          </pc:spChg>
          <pc:spChg chg="add mod">
            <ac:chgData name="Dr. Afroza Nahar" userId="9d1ccd36-b394-4689-9b8e-4086784d03ec" providerId="ADAL" clId="{98FBE27F-A753-4575-BF18-C53DC89F4494}" dt="2024-01-25T13:48:47.931" v="158"/>
            <ac:spMkLst>
              <pc:docMk/>
              <pc:sldMasterMk cId="0" sldId="2147483660"/>
              <pc:sldLayoutMk cId="0" sldId="2147483666"/>
              <ac:spMk id="19" creationId="{69F898D7-616A-FD9F-C735-A5311AF11864}"/>
            </ac:spMkLst>
          </pc:spChg>
          <pc:spChg chg="add mod">
            <ac:chgData name="Dr. Afroza Nahar" userId="9d1ccd36-b394-4689-9b8e-4086784d03ec" providerId="ADAL" clId="{98FBE27F-A753-4575-BF18-C53DC89F4494}" dt="2024-01-25T13:48:47.931" v="158"/>
            <ac:spMkLst>
              <pc:docMk/>
              <pc:sldMasterMk cId="0" sldId="2147483660"/>
              <pc:sldLayoutMk cId="0" sldId="2147483666"/>
              <ac:spMk id="20" creationId="{02FD397F-E1C8-C8C7-93FF-504160AB3C6B}"/>
            </ac:spMkLst>
          </pc:spChg>
          <pc:grpChg chg="del">
            <ac:chgData name="Dr. Afroza Nahar" userId="9d1ccd36-b394-4689-9b8e-4086784d03ec" providerId="ADAL" clId="{98FBE27F-A753-4575-BF18-C53DC89F4494}" dt="2024-01-25T13:48:46.979" v="157" actId="478"/>
            <ac:grpSpMkLst>
              <pc:docMk/>
              <pc:sldMasterMk cId="0" sldId="2147483660"/>
              <pc:sldLayoutMk cId="0" sldId="2147483666"/>
              <ac:grpSpMk id="9" creationId="{00000000-0000-0000-0000-000000000000}"/>
            </ac:grpSpMkLst>
          </pc:grpChg>
          <pc:grpChg chg="add mod">
            <ac:chgData name="Dr. Afroza Nahar" userId="9d1ccd36-b394-4689-9b8e-4086784d03ec" providerId="ADAL" clId="{98FBE27F-A753-4575-BF18-C53DC89F4494}" dt="2024-01-25T13:48:54.564" v="159" actId="1035"/>
            <ac:grpSpMkLst>
              <pc:docMk/>
              <pc:sldMasterMk cId="0" sldId="2147483660"/>
              <pc:sldLayoutMk cId="0" sldId="2147483666"/>
              <ac:grpSpMk id="15" creationId="{3E06C234-A450-9D5A-E315-B9C94D3B1F26}"/>
            </ac:grpSpMkLst>
          </pc:grpChg>
          <pc:picChg chg="add mod">
            <ac:chgData name="Dr. Afroza Nahar" userId="9d1ccd36-b394-4689-9b8e-4086784d03ec" providerId="ADAL" clId="{98FBE27F-A753-4575-BF18-C53DC89F4494}" dt="2024-01-25T13:48:47.931" v="158"/>
            <ac:picMkLst>
              <pc:docMk/>
              <pc:sldMasterMk cId="0" sldId="2147483660"/>
              <pc:sldLayoutMk cId="0" sldId="2147483666"/>
              <ac:picMk id="21" creationId="{CAB5ECE5-15F1-3961-C175-C93D0A02DA7C}"/>
            </ac:picMkLst>
          </pc:picChg>
        </pc:sldLayoutChg>
        <pc:sldLayoutChg chg="addSp delSp modSp mod">
          <pc:chgData name="Dr. Afroza Nahar" userId="9d1ccd36-b394-4689-9b8e-4086784d03ec" providerId="ADAL" clId="{98FBE27F-A753-4575-BF18-C53DC89F4494}" dt="2024-01-25T13:49:02.708" v="161"/>
          <pc:sldLayoutMkLst>
            <pc:docMk/>
            <pc:sldMasterMk cId="0" sldId="2147483660"/>
            <pc:sldLayoutMk cId="0" sldId="2147483667"/>
          </pc:sldLayoutMkLst>
          <pc:spChg chg="del">
            <ac:chgData name="Dr. Afroza Nahar" userId="9d1ccd36-b394-4689-9b8e-4086784d03ec" providerId="ADAL" clId="{98FBE27F-A753-4575-BF18-C53DC89F4494}" dt="2024-01-25T13:49:01.612" v="160" actId="478"/>
            <ac:spMkLst>
              <pc:docMk/>
              <pc:sldMasterMk cId="0" sldId="2147483660"/>
              <pc:sldLayoutMk cId="0" sldId="2147483667"/>
              <ac:spMk id="2" creationId="{00000000-0000-0000-0000-000000000000}"/>
            </ac:spMkLst>
          </pc:spChg>
          <pc:spChg chg="del">
            <ac:chgData name="Dr. Afroza Nahar" userId="9d1ccd36-b394-4689-9b8e-4086784d03ec" providerId="ADAL" clId="{98FBE27F-A753-4575-BF18-C53DC89F4494}" dt="2024-01-25T13:49:01.612" v="160" actId="478"/>
            <ac:spMkLst>
              <pc:docMk/>
              <pc:sldMasterMk cId="0" sldId="2147483660"/>
              <pc:sldLayoutMk cId="0" sldId="2147483667"/>
              <ac:spMk id="10" creationId="{00000000-0000-0000-0000-000000000000}"/>
            </ac:spMkLst>
          </pc:spChg>
          <pc:spChg chg="add mod">
            <ac:chgData name="Dr. Afroza Nahar" userId="9d1ccd36-b394-4689-9b8e-4086784d03ec" providerId="ADAL" clId="{98FBE27F-A753-4575-BF18-C53DC89F4494}" dt="2024-01-25T13:49:02.708" v="161"/>
            <ac:spMkLst>
              <pc:docMk/>
              <pc:sldMasterMk cId="0" sldId="2147483660"/>
              <pc:sldLayoutMk cId="0" sldId="2147483667"/>
              <ac:spMk id="15" creationId="{C8AAFD88-B3A1-64D3-2DC6-28D737331445}"/>
            </ac:spMkLst>
          </pc:spChg>
          <pc:spChg chg="add mod">
            <ac:chgData name="Dr. Afroza Nahar" userId="9d1ccd36-b394-4689-9b8e-4086784d03ec" providerId="ADAL" clId="{98FBE27F-A753-4575-BF18-C53DC89F4494}" dt="2024-01-25T13:49:02.708" v="161"/>
            <ac:spMkLst>
              <pc:docMk/>
              <pc:sldMasterMk cId="0" sldId="2147483660"/>
              <pc:sldLayoutMk cId="0" sldId="2147483667"/>
              <ac:spMk id="16" creationId="{EC3AA0D1-9B34-5FA7-68F1-2CDA4D5A8ECD}"/>
            </ac:spMkLst>
          </pc:spChg>
          <pc:spChg chg="mod">
            <ac:chgData name="Dr. Afroza Nahar" userId="9d1ccd36-b394-4689-9b8e-4086784d03ec" providerId="ADAL" clId="{98FBE27F-A753-4575-BF18-C53DC89F4494}" dt="2024-01-25T13:49:02.708" v="161"/>
            <ac:spMkLst>
              <pc:docMk/>
              <pc:sldMasterMk cId="0" sldId="2147483660"/>
              <pc:sldLayoutMk cId="0" sldId="2147483667"/>
              <ac:spMk id="18" creationId="{6FD2A9A3-01B0-FBD9-AB0E-9B44BA830C5B}"/>
            </ac:spMkLst>
          </pc:spChg>
          <pc:spChg chg="mod">
            <ac:chgData name="Dr. Afroza Nahar" userId="9d1ccd36-b394-4689-9b8e-4086784d03ec" providerId="ADAL" clId="{98FBE27F-A753-4575-BF18-C53DC89F4494}" dt="2024-01-25T13:49:02.708" v="161"/>
            <ac:spMkLst>
              <pc:docMk/>
              <pc:sldMasterMk cId="0" sldId="2147483660"/>
              <pc:sldLayoutMk cId="0" sldId="2147483667"/>
              <ac:spMk id="19" creationId="{5C40DABF-C619-4E5F-F13F-911B8B11F416}"/>
            </ac:spMkLst>
          </pc:spChg>
          <pc:spChg chg="mod">
            <ac:chgData name="Dr. Afroza Nahar" userId="9d1ccd36-b394-4689-9b8e-4086784d03ec" providerId="ADAL" clId="{98FBE27F-A753-4575-BF18-C53DC89F4494}" dt="2024-01-25T13:49:02.708" v="161"/>
            <ac:spMkLst>
              <pc:docMk/>
              <pc:sldMasterMk cId="0" sldId="2147483660"/>
              <pc:sldLayoutMk cId="0" sldId="2147483667"/>
              <ac:spMk id="20" creationId="{B8058B26-4794-BCCB-DBEF-7C67F76D11A8}"/>
            </ac:spMkLst>
          </pc:spChg>
          <pc:spChg chg="add mod">
            <ac:chgData name="Dr. Afroza Nahar" userId="9d1ccd36-b394-4689-9b8e-4086784d03ec" providerId="ADAL" clId="{98FBE27F-A753-4575-BF18-C53DC89F4494}" dt="2024-01-25T13:49:02.708" v="161"/>
            <ac:spMkLst>
              <pc:docMk/>
              <pc:sldMasterMk cId="0" sldId="2147483660"/>
              <pc:sldLayoutMk cId="0" sldId="2147483667"/>
              <ac:spMk id="21" creationId="{E195E497-0E1D-6A24-3AF9-9A188E9DF60E}"/>
            </ac:spMkLst>
          </pc:spChg>
          <pc:spChg chg="add mod">
            <ac:chgData name="Dr. Afroza Nahar" userId="9d1ccd36-b394-4689-9b8e-4086784d03ec" providerId="ADAL" clId="{98FBE27F-A753-4575-BF18-C53DC89F4494}" dt="2024-01-25T13:49:02.708" v="161"/>
            <ac:spMkLst>
              <pc:docMk/>
              <pc:sldMasterMk cId="0" sldId="2147483660"/>
              <pc:sldLayoutMk cId="0" sldId="2147483667"/>
              <ac:spMk id="22" creationId="{D07632A8-11C2-87DE-E34B-5F8466532438}"/>
            </ac:spMkLst>
          </pc:spChg>
          <pc:grpChg chg="del">
            <ac:chgData name="Dr. Afroza Nahar" userId="9d1ccd36-b394-4689-9b8e-4086784d03ec" providerId="ADAL" clId="{98FBE27F-A753-4575-BF18-C53DC89F4494}" dt="2024-01-25T13:49:01.612" v="160" actId="478"/>
            <ac:grpSpMkLst>
              <pc:docMk/>
              <pc:sldMasterMk cId="0" sldId="2147483660"/>
              <pc:sldLayoutMk cId="0" sldId="2147483667"/>
              <ac:grpSpMk id="11" creationId="{00000000-0000-0000-0000-000000000000}"/>
            </ac:grpSpMkLst>
          </pc:grpChg>
          <pc:grpChg chg="add mod">
            <ac:chgData name="Dr. Afroza Nahar" userId="9d1ccd36-b394-4689-9b8e-4086784d03ec" providerId="ADAL" clId="{98FBE27F-A753-4575-BF18-C53DC89F4494}" dt="2024-01-25T13:49:02.708" v="161"/>
            <ac:grpSpMkLst>
              <pc:docMk/>
              <pc:sldMasterMk cId="0" sldId="2147483660"/>
              <pc:sldLayoutMk cId="0" sldId="2147483667"/>
              <ac:grpSpMk id="17" creationId="{FC506EC6-060B-70D2-DE7B-B1CD4C7AB4FC}"/>
            </ac:grpSpMkLst>
          </pc:grpChg>
          <pc:picChg chg="add mod">
            <ac:chgData name="Dr. Afroza Nahar" userId="9d1ccd36-b394-4689-9b8e-4086784d03ec" providerId="ADAL" clId="{98FBE27F-A753-4575-BF18-C53DC89F4494}" dt="2024-01-25T13:49:02.708" v="161"/>
            <ac:picMkLst>
              <pc:docMk/>
              <pc:sldMasterMk cId="0" sldId="2147483660"/>
              <pc:sldLayoutMk cId="0" sldId="2147483667"/>
              <ac:picMk id="23" creationId="{FE43FDEF-C6EA-769E-32FB-298A8262958A}"/>
            </ac:picMkLst>
          </pc:picChg>
        </pc:sldLayoutChg>
        <pc:sldLayoutChg chg="addSp delSp modSp mod">
          <pc:chgData name="Dr. Afroza Nahar" userId="9d1ccd36-b394-4689-9b8e-4086784d03ec" providerId="ADAL" clId="{98FBE27F-A753-4575-BF18-C53DC89F4494}" dt="2024-01-25T13:49:07.567" v="163"/>
          <pc:sldLayoutMkLst>
            <pc:docMk/>
            <pc:sldMasterMk cId="0" sldId="2147483660"/>
            <pc:sldLayoutMk cId="0" sldId="2147483668"/>
          </pc:sldLayoutMkLst>
          <pc:spChg chg="del">
            <ac:chgData name="Dr. Afroza Nahar" userId="9d1ccd36-b394-4689-9b8e-4086784d03ec" providerId="ADAL" clId="{98FBE27F-A753-4575-BF18-C53DC89F4494}" dt="2024-01-25T13:49:07.050" v="162" actId="478"/>
            <ac:spMkLst>
              <pc:docMk/>
              <pc:sldMasterMk cId="0" sldId="2147483660"/>
              <pc:sldLayoutMk cId="0" sldId="2147483668"/>
              <ac:spMk id="2" creationId="{00000000-0000-0000-0000-000000000000}"/>
            </ac:spMkLst>
          </pc:spChg>
          <pc:spChg chg="del">
            <ac:chgData name="Dr. Afroza Nahar" userId="9d1ccd36-b394-4689-9b8e-4086784d03ec" providerId="ADAL" clId="{98FBE27F-A753-4575-BF18-C53DC89F4494}" dt="2024-01-25T13:49:07.050" v="162" actId="478"/>
            <ac:spMkLst>
              <pc:docMk/>
              <pc:sldMasterMk cId="0" sldId="2147483660"/>
              <pc:sldLayoutMk cId="0" sldId="2147483668"/>
              <ac:spMk id="6" creationId="{00000000-0000-0000-0000-000000000000}"/>
            </ac:spMkLst>
          </pc:spChg>
          <pc:spChg chg="add mod">
            <ac:chgData name="Dr. Afroza Nahar" userId="9d1ccd36-b394-4689-9b8e-4086784d03ec" providerId="ADAL" clId="{98FBE27F-A753-4575-BF18-C53DC89F4494}" dt="2024-01-25T13:49:07.567" v="163"/>
            <ac:spMkLst>
              <pc:docMk/>
              <pc:sldMasterMk cId="0" sldId="2147483660"/>
              <pc:sldLayoutMk cId="0" sldId="2147483668"/>
              <ac:spMk id="11" creationId="{8B8CACA7-D9BA-8242-80D3-AB7783695686}"/>
            </ac:spMkLst>
          </pc:spChg>
          <pc:spChg chg="add mod">
            <ac:chgData name="Dr. Afroza Nahar" userId="9d1ccd36-b394-4689-9b8e-4086784d03ec" providerId="ADAL" clId="{98FBE27F-A753-4575-BF18-C53DC89F4494}" dt="2024-01-25T13:49:07.567" v="163"/>
            <ac:spMkLst>
              <pc:docMk/>
              <pc:sldMasterMk cId="0" sldId="2147483660"/>
              <pc:sldLayoutMk cId="0" sldId="2147483668"/>
              <ac:spMk id="12" creationId="{26B83D84-01E5-EA01-C32D-6EE1CBC0B329}"/>
            </ac:spMkLst>
          </pc:spChg>
          <pc:spChg chg="mod">
            <ac:chgData name="Dr. Afroza Nahar" userId="9d1ccd36-b394-4689-9b8e-4086784d03ec" providerId="ADAL" clId="{98FBE27F-A753-4575-BF18-C53DC89F4494}" dt="2024-01-25T13:49:07.567" v="163"/>
            <ac:spMkLst>
              <pc:docMk/>
              <pc:sldMasterMk cId="0" sldId="2147483660"/>
              <pc:sldLayoutMk cId="0" sldId="2147483668"/>
              <ac:spMk id="14" creationId="{3BCF069E-392E-24B2-7253-766E33066B25}"/>
            </ac:spMkLst>
          </pc:spChg>
          <pc:spChg chg="mod">
            <ac:chgData name="Dr. Afroza Nahar" userId="9d1ccd36-b394-4689-9b8e-4086784d03ec" providerId="ADAL" clId="{98FBE27F-A753-4575-BF18-C53DC89F4494}" dt="2024-01-25T13:49:07.567" v="163"/>
            <ac:spMkLst>
              <pc:docMk/>
              <pc:sldMasterMk cId="0" sldId="2147483660"/>
              <pc:sldLayoutMk cId="0" sldId="2147483668"/>
              <ac:spMk id="15" creationId="{B672142E-0370-D82E-4D70-D10AD42B0D06}"/>
            </ac:spMkLst>
          </pc:spChg>
          <pc:spChg chg="mod">
            <ac:chgData name="Dr. Afroza Nahar" userId="9d1ccd36-b394-4689-9b8e-4086784d03ec" providerId="ADAL" clId="{98FBE27F-A753-4575-BF18-C53DC89F4494}" dt="2024-01-25T13:49:07.567" v="163"/>
            <ac:spMkLst>
              <pc:docMk/>
              <pc:sldMasterMk cId="0" sldId="2147483660"/>
              <pc:sldLayoutMk cId="0" sldId="2147483668"/>
              <ac:spMk id="16" creationId="{9131179A-0BB3-8C27-AC2E-0E64DC79F357}"/>
            </ac:spMkLst>
          </pc:spChg>
          <pc:spChg chg="add mod">
            <ac:chgData name="Dr. Afroza Nahar" userId="9d1ccd36-b394-4689-9b8e-4086784d03ec" providerId="ADAL" clId="{98FBE27F-A753-4575-BF18-C53DC89F4494}" dt="2024-01-25T13:49:07.567" v="163"/>
            <ac:spMkLst>
              <pc:docMk/>
              <pc:sldMasterMk cId="0" sldId="2147483660"/>
              <pc:sldLayoutMk cId="0" sldId="2147483668"/>
              <ac:spMk id="17" creationId="{56F843E2-7E05-311D-E3A2-A388A0FF116C}"/>
            </ac:spMkLst>
          </pc:spChg>
          <pc:spChg chg="add mod">
            <ac:chgData name="Dr. Afroza Nahar" userId="9d1ccd36-b394-4689-9b8e-4086784d03ec" providerId="ADAL" clId="{98FBE27F-A753-4575-BF18-C53DC89F4494}" dt="2024-01-25T13:49:07.567" v="163"/>
            <ac:spMkLst>
              <pc:docMk/>
              <pc:sldMasterMk cId="0" sldId="2147483660"/>
              <pc:sldLayoutMk cId="0" sldId="2147483668"/>
              <ac:spMk id="18" creationId="{C26CC30C-465D-C8E5-5D66-7D309F55BEDD}"/>
            </ac:spMkLst>
          </pc:spChg>
          <pc:grpChg chg="del">
            <ac:chgData name="Dr. Afroza Nahar" userId="9d1ccd36-b394-4689-9b8e-4086784d03ec" providerId="ADAL" clId="{98FBE27F-A753-4575-BF18-C53DC89F4494}" dt="2024-01-25T13:49:07.050" v="162" actId="478"/>
            <ac:grpSpMkLst>
              <pc:docMk/>
              <pc:sldMasterMk cId="0" sldId="2147483660"/>
              <pc:sldLayoutMk cId="0" sldId="2147483668"/>
              <ac:grpSpMk id="7" creationId="{00000000-0000-0000-0000-000000000000}"/>
            </ac:grpSpMkLst>
          </pc:grpChg>
          <pc:grpChg chg="add mod">
            <ac:chgData name="Dr. Afroza Nahar" userId="9d1ccd36-b394-4689-9b8e-4086784d03ec" providerId="ADAL" clId="{98FBE27F-A753-4575-BF18-C53DC89F4494}" dt="2024-01-25T13:49:07.567" v="163"/>
            <ac:grpSpMkLst>
              <pc:docMk/>
              <pc:sldMasterMk cId="0" sldId="2147483660"/>
              <pc:sldLayoutMk cId="0" sldId="2147483668"/>
              <ac:grpSpMk id="13" creationId="{6C78B7CB-DECF-FD45-D90E-6D1EDC812199}"/>
            </ac:grpSpMkLst>
          </pc:grpChg>
          <pc:picChg chg="add mod">
            <ac:chgData name="Dr. Afroza Nahar" userId="9d1ccd36-b394-4689-9b8e-4086784d03ec" providerId="ADAL" clId="{98FBE27F-A753-4575-BF18-C53DC89F4494}" dt="2024-01-25T13:49:07.567" v="163"/>
            <ac:picMkLst>
              <pc:docMk/>
              <pc:sldMasterMk cId="0" sldId="2147483660"/>
              <pc:sldLayoutMk cId="0" sldId="2147483668"/>
              <ac:picMk id="19" creationId="{045D9715-35F7-25A8-858A-B91D9B2AE3CB}"/>
            </ac:picMkLst>
          </pc:picChg>
        </pc:sldLayoutChg>
        <pc:sldLayoutChg chg="addSp delSp modSp mod">
          <pc:chgData name="Dr. Afroza Nahar" userId="9d1ccd36-b394-4689-9b8e-4086784d03ec" providerId="ADAL" clId="{98FBE27F-A753-4575-BF18-C53DC89F4494}" dt="2024-01-25T13:49:17.105" v="165"/>
          <pc:sldLayoutMkLst>
            <pc:docMk/>
            <pc:sldMasterMk cId="0" sldId="2147483660"/>
            <pc:sldLayoutMk cId="0" sldId="2147483675"/>
          </pc:sldLayoutMkLst>
          <pc:spChg chg="del">
            <ac:chgData name="Dr. Afroza Nahar" userId="9d1ccd36-b394-4689-9b8e-4086784d03ec" providerId="ADAL" clId="{98FBE27F-A753-4575-BF18-C53DC89F4494}" dt="2024-01-25T13:49:16.488" v="164" actId="478"/>
            <ac:spMkLst>
              <pc:docMk/>
              <pc:sldMasterMk cId="0" sldId="2147483660"/>
              <pc:sldLayoutMk cId="0" sldId="2147483675"/>
              <ac:spMk id="2" creationId="{00000000-0000-0000-0000-000000000000}"/>
            </ac:spMkLst>
          </pc:spChg>
          <pc:spChg chg="del">
            <ac:chgData name="Dr. Afroza Nahar" userId="9d1ccd36-b394-4689-9b8e-4086784d03ec" providerId="ADAL" clId="{98FBE27F-A753-4575-BF18-C53DC89F4494}" dt="2024-01-25T13:49:16.488" v="164" actId="478"/>
            <ac:spMkLst>
              <pc:docMk/>
              <pc:sldMasterMk cId="0" sldId="2147483660"/>
              <pc:sldLayoutMk cId="0" sldId="2147483675"/>
              <ac:spMk id="6" creationId="{00000000-0000-0000-0000-000000000000}"/>
            </ac:spMkLst>
          </pc:spChg>
          <pc:spChg chg="del">
            <ac:chgData name="Dr. Afroza Nahar" userId="9d1ccd36-b394-4689-9b8e-4086784d03ec" providerId="ADAL" clId="{98FBE27F-A753-4575-BF18-C53DC89F4494}" dt="2024-01-25T13:49:16.488" v="164" actId="478"/>
            <ac:spMkLst>
              <pc:docMk/>
              <pc:sldMasterMk cId="0" sldId="2147483660"/>
              <pc:sldLayoutMk cId="0" sldId="2147483675"/>
              <ac:spMk id="7" creationId="{00000000-0000-0000-0000-000000000000}"/>
            </ac:spMkLst>
          </pc:spChg>
          <pc:spChg chg="add mod">
            <ac:chgData name="Dr. Afroza Nahar" userId="9d1ccd36-b394-4689-9b8e-4086784d03ec" providerId="ADAL" clId="{98FBE27F-A753-4575-BF18-C53DC89F4494}" dt="2024-01-25T13:49:17.105" v="165"/>
            <ac:spMkLst>
              <pc:docMk/>
              <pc:sldMasterMk cId="0" sldId="2147483660"/>
              <pc:sldLayoutMk cId="0" sldId="2147483675"/>
              <ac:spMk id="12" creationId="{C2C07496-E496-6C39-7BB0-4D242A197E27}"/>
            </ac:spMkLst>
          </pc:spChg>
          <pc:spChg chg="add mod">
            <ac:chgData name="Dr. Afroza Nahar" userId="9d1ccd36-b394-4689-9b8e-4086784d03ec" providerId="ADAL" clId="{98FBE27F-A753-4575-BF18-C53DC89F4494}" dt="2024-01-25T13:49:17.105" v="165"/>
            <ac:spMkLst>
              <pc:docMk/>
              <pc:sldMasterMk cId="0" sldId="2147483660"/>
              <pc:sldLayoutMk cId="0" sldId="2147483675"/>
              <ac:spMk id="13" creationId="{D551A603-EC8D-DAED-33E1-50C24AA45B68}"/>
            </ac:spMkLst>
          </pc:spChg>
          <pc:spChg chg="mod">
            <ac:chgData name="Dr. Afroza Nahar" userId="9d1ccd36-b394-4689-9b8e-4086784d03ec" providerId="ADAL" clId="{98FBE27F-A753-4575-BF18-C53DC89F4494}" dt="2024-01-25T13:49:17.105" v="165"/>
            <ac:spMkLst>
              <pc:docMk/>
              <pc:sldMasterMk cId="0" sldId="2147483660"/>
              <pc:sldLayoutMk cId="0" sldId="2147483675"/>
              <ac:spMk id="15" creationId="{FF6C0572-40DE-694C-236C-6AA9131B02AA}"/>
            </ac:spMkLst>
          </pc:spChg>
          <pc:spChg chg="mod">
            <ac:chgData name="Dr. Afroza Nahar" userId="9d1ccd36-b394-4689-9b8e-4086784d03ec" providerId="ADAL" clId="{98FBE27F-A753-4575-BF18-C53DC89F4494}" dt="2024-01-25T13:49:17.105" v="165"/>
            <ac:spMkLst>
              <pc:docMk/>
              <pc:sldMasterMk cId="0" sldId="2147483660"/>
              <pc:sldLayoutMk cId="0" sldId="2147483675"/>
              <ac:spMk id="16" creationId="{B0CD0680-A982-E798-7074-2DE55701EF65}"/>
            </ac:spMkLst>
          </pc:spChg>
          <pc:spChg chg="mod">
            <ac:chgData name="Dr. Afroza Nahar" userId="9d1ccd36-b394-4689-9b8e-4086784d03ec" providerId="ADAL" clId="{98FBE27F-A753-4575-BF18-C53DC89F4494}" dt="2024-01-25T13:49:17.105" v="165"/>
            <ac:spMkLst>
              <pc:docMk/>
              <pc:sldMasterMk cId="0" sldId="2147483660"/>
              <pc:sldLayoutMk cId="0" sldId="2147483675"/>
              <ac:spMk id="17" creationId="{BB92719E-EF0F-5549-CE0D-D6D2B51DE83D}"/>
            </ac:spMkLst>
          </pc:spChg>
          <pc:spChg chg="add mod">
            <ac:chgData name="Dr. Afroza Nahar" userId="9d1ccd36-b394-4689-9b8e-4086784d03ec" providerId="ADAL" clId="{98FBE27F-A753-4575-BF18-C53DC89F4494}" dt="2024-01-25T13:49:17.105" v="165"/>
            <ac:spMkLst>
              <pc:docMk/>
              <pc:sldMasterMk cId="0" sldId="2147483660"/>
              <pc:sldLayoutMk cId="0" sldId="2147483675"/>
              <ac:spMk id="18" creationId="{5BBEDD01-6B46-DE3B-0A02-0D8FFAD3DC97}"/>
            </ac:spMkLst>
          </pc:spChg>
          <pc:spChg chg="add mod">
            <ac:chgData name="Dr. Afroza Nahar" userId="9d1ccd36-b394-4689-9b8e-4086784d03ec" providerId="ADAL" clId="{98FBE27F-A753-4575-BF18-C53DC89F4494}" dt="2024-01-25T13:49:17.105" v="165"/>
            <ac:spMkLst>
              <pc:docMk/>
              <pc:sldMasterMk cId="0" sldId="2147483660"/>
              <pc:sldLayoutMk cId="0" sldId="2147483675"/>
              <ac:spMk id="19" creationId="{D71DE33D-464D-3A91-5445-FA7514B43CD8}"/>
            </ac:spMkLst>
          </pc:spChg>
          <pc:grpChg chg="del">
            <ac:chgData name="Dr. Afroza Nahar" userId="9d1ccd36-b394-4689-9b8e-4086784d03ec" providerId="ADAL" clId="{98FBE27F-A753-4575-BF18-C53DC89F4494}" dt="2024-01-25T13:49:16.488" v="164" actId="478"/>
            <ac:grpSpMkLst>
              <pc:docMk/>
              <pc:sldMasterMk cId="0" sldId="2147483660"/>
              <pc:sldLayoutMk cId="0" sldId="2147483675"/>
              <ac:grpSpMk id="8" creationId="{00000000-0000-0000-0000-000000000000}"/>
            </ac:grpSpMkLst>
          </pc:grpChg>
          <pc:grpChg chg="add mod">
            <ac:chgData name="Dr. Afroza Nahar" userId="9d1ccd36-b394-4689-9b8e-4086784d03ec" providerId="ADAL" clId="{98FBE27F-A753-4575-BF18-C53DC89F4494}" dt="2024-01-25T13:49:17.105" v="165"/>
            <ac:grpSpMkLst>
              <pc:docMk/>
              <pc:sldMasterMk cId="0" sldId="2147483660"/>
              <pc:sldLayoutMk cId="0" sldId="2147483675"/>
              <ac:grpSpMk id="14" creationId="{09F6BC81-9FC3-BD20-2CAF-97A6DA6718FD}"/>
            </ac:grpSpMkLst>
          </pc:grpChg>
          <pc:picChg chg="add mod">
            <ac:chgData name="Dr. Afroza Nahar" userId="9d1ccd36-b394-4689-9b8e-4086784d03ec" providerId="ADAL" clId="{98FBE27F-A753-4575-BF18-C53DC89F4494}" dt="2024-01-25T13:49:17.105" v="165"/>
            <ac:picMkLst>
              <pc:docMk/>
              <pc:sldMasterMk cId="0" sldId="2147483660"/>
              <pc:sldLayoutMk cId="0" sldId="2147483675"/>
              <ac:picMk id="20" creationId="{8ABB4A91-42F9-5F32-22F5-2ECE234301C8}"/>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92EE1-F713-4E43-ABAB-65E566060E62}" type="datetimeFigureOut">
              <a:rPr lang="en-US" smtClean="0"/>
              <a:t>1/28/2024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DCDF1-90CC-4C93-B4FF-76B4D8467D2E}" type="slidenum">
              <a:rPr lang="en-US" smtClean="0"/>
              <a:t>‹#›</a:t>
            </a:fld>
            <a:endParaRPr lang="en-US"/>
          </a:p>
        </p:txBody>
      </p:sp>
    </p:spTree>
    <p:extLst>
      <p:ext uri="{BB962C8B-B14F-4D97-AF65-F5344CB8AC3E}">
        <p14:creationId xmlns:p14="http://schemas.microsoft.com/office/powerpoint/2010/main" val="302313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C4F57-215F-4620-ADB6-4279BF5FF7C2}" type="slidenum">
              <a:rPr lang="en-US" smtClean="0"/>
              <a:t>1</a:t>
            </a:fld>
            <a:endParaRPr lang="en-US"/>
          </a:p>
        </p:txBody>
      </p:sp>
    </p:spTree>
    <p:extLst>
      <p:ext uri="{BB962C8B-B14F-4D97-AF65-F5344CB8AC3E}">
        <p14:creationId xmlns:p14="http://schemas.microsoft.com/office/powerpoint/2010/main" val="1305660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DCDF1-90CC-4C93-B4FF-76B4D8467D2E}" type="slidenum">
              <a:rPr lang="en-US" smtClean="0"/>
              <a:t>14</a:t>
            </a:fld>
            <a:endParaRPr lang="en-US"/>
          </a:p>
        </p:txBody>
      </p:sp>
    </p:spTree>
    <p:extLst>
      <p:ext uri="{BB962C8B-B14F-4D97-AF65-F5344CB8AC3E}">
        <p14:creationId xmlns:p14="http://schemas.microsoft.com/office/powerpoint/2010/main" val="196721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DCDF1-90CC-4C93-B4FF-76B4D8467D2E}" type="slidenum">
              <a:rPr lang="en-US" smtClean="0"/>
              <a:t>15</a:t>
            </a:fld>
            <a:endParaRPr lang="en-US"/>
          </a:p>
        </p:txBody>
      </p:sp>
    </p:spTree>
    <p:extLst>
      <p:ext uri="{BB962C8B-B14F-4D97-AF65-F5344CB8AC3E}">
        <p14:creationId xmlns:p14="http://schemas.microsoft.com/office/powerpoint/2010/main" val="2903912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9751" y="41954"/>
            <a:ext cx="8574087" cy="1280160"/>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0" y="133520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24739" y="128689"/>
            <a:ext cx="7808976" cy="1005840"/>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152171" y="974509"/>
            <a:ext cx="7754112" cy="274320"/>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61357" y="36832"/>
            <a:ext cx="1205958" cy="1213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892706"/>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dirty="0"/>
              <a:t>Click to edit Master title style</a:t>
            </a:r>
            <a:endParaRPr dirty="0"/>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a:solidFill>
            <a:schemeClr val="bg2">
              <a:lumMod val="50000"/>
            </a:schemeClr>
          </a:solidFill>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52163" y="4629634"/>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12" name="Slide Number Placeholder 5">
            <a:extLst>
              <a:ext uri="{FF2B5EF4-FFF2-40B4-BE49-F238E27FC236}">
                <a16:creationId xmlns:a16="http://schemas.microsoft.com/office/drawing/2014/main" id="{C2C07496-E496-6C39-7BB0-4D242A197E27}"/>
              </a:ext>
            </a:extLst>
          </p:cNvPr>
          <p:cNvSpPr>
            <a:spLocks noGrp="1"/>
          </p:cNvSpPr>
          <p:nvPr>
            <p:ph type="sldNum" sz="quarter" idx="12"/>
          </p:nvPr>
        </p:nvSpPr>
        <p:spPr>
          <a:xfrm>
            <a:off x="8306459" y="167347"/>
            <a:ext cx="630621" cy="359760"/>
          </a:xfrm>
        </p:spPr>
        <p:txBody>
          <a:bodyPr/>
          <a:lstStyle/>
          <a:p>
            <a:fld id="{5FD889E0-CAB2-4699-909D-B9A88D47ACBE}" type="slidenum">
              <a:rPr lang="en-US" smtClean="0"/>
              <a:t>‹#›</a:t>
            </a:fld>
            <a:endParaRPr lang="en-US"/>
          </a:p>
        </p:txBody>
      </p:sp>
      <p:sp>
        <p:nvSpPr>
          <p:cNvPr id="13" name="Rectangle 12">
            <a:extLst>
              <a:ext uri="{FF2B5EF4-FFF2-40B4-BE49-F238E27FC236}">
                <a16:creationId xmlns:a16="http://schemas.microsoft.com/office/drawing/2014/main" id="{D551A603-EC8D-DAED-33E1-50C24AA45B68}"/>
              </a:ext>
            </a:extLst>
          </p:cNvPr>
          <p:cNvSpPr/>
          <p:nvPr userDrawn="1"/>
        </p:nvSpPr>
        <p:spPr>
          <a:xfrm>
            <a:off x="-9751" y="41954"/>
            <a:ext cx="8574087" cy="1280160"/>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14" name="Group 16">
            <a:extLst>
              <a:ext uri="{FF2B5EF4-FFF2-40B4-BE49-F238E27FC236}">
                <a16:creationId xmlns:a16="http://schemas.microsoft.com/office/drawing/2014/main" id="{09F6BC81-9FC3-BD20-2CAF-97A6DA6718FD}"/>
              </a:ext>
            </a:extLst>
          </p:cNvPr>
          <p:cNvGrpSpPr/>
          <p:nvPr userDrawn="1"/>
        </p:nvGrpSpPr>
        <p:grpSpPr>
          <a:xfrm>
            <a:off x="0" y="1335201"/>
            <a:ext cx="8576373" cy="137411"/>
            <a:chOff x="284163" y="1759424"/>
            <a:chExt cx="8576373" cy="137411"/>
          </a:xfrm>
        </p:grpSpPr>
        <p:sp>
          <p:nvSpPr>
            <p:cNvPr id="15" name="Rectangle 14">
              <a:extLst>
                <a:ext uri="{FF2B5EF4-FFF2-40B4-BE49-F238E27FC236}">
                  <a16:creationId xmlns:a16="http://schemas.microsoft.com/office/drawing/2014/main" id="{FF6C0572-40DE-694C-236C-6AA9131B02AA}"/>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a:extLst>
                <a:ext uri="{FF2B5EF4-FFF2-40B4-BE49-F238E27FC236}">
                  <a16:creationId xmlns:a16="http://schemas.microsoft.com/office/drawing/2014/main" id="{B0CD0680-A982-E798-7074-2DE55701EF65}"/>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a:extLst>
                <a:ext uri="{FF2B5EF4-FFF2-40B4-BE49-F238E27FC236}">
                  <a16:creationId xmlns:a16="http://schemas.microsoft.com/office/drawing/2014/main" id="{BB92719E-EF0F-5549-CE0D-D6D2B51DE83D}"/>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8" name="Title 1">
            <a:extLst>
              <a:ext uri="{FF2B5EF4-FFF2-40B4-BE49-F238E27FC236}">
                <a16:creationId xmlns:a16="http://schemas.microsoft.com/office/drawing/2014/main" id="{5BBEDD01-6B46-DE3B-0A02-0D8FFAD3DC97}"/>
              </a:ext>
            </a:extLst>
          </p:cNvPr>
          <p:cNvSpPr>
            <a:spLocks noGrp="1"/>
          </p:cNvSpPr>
          <p:nvPr>
            <p:ph type="ctrTitle"/>
          </p:nvPr>
        </p:nvSpPr>
        <p:spPr>
          <a:xfrm>
            <a:off x="124739" y="128689"/>
            <a:ext cx="7808976" cy="1005840"/>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19" name="Subtitle 2">
            <a:extLst>
              <a:ext uri="{FF2B5EF4-FFF2-40B4-BE49-F238E27FC236}">
                <a16:creationId xmlns:a16="http://schemas.microsoft.com/office/drawing/2014/main" id="{D71DE33D-464D-3A91-5445-FA7514B43CD8}"/>
              </a:ext>
            </a:extLst>
          </p:cNvPr>
          <p:cNvSpPr>
            <a:spLocks noGrp="1"/>
          </p:cNvSpPr>
          <p:nvPr>
            <p:ph type="subTitle" idx="13"/>
          </p:nvPr>
        </p:nvSpPr>
        <p:spPr>
          <a:xfrm>
            <a:off x="152171" y="974509"/>
            <a:ext cx="7754112" cy="274320"/>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pic>
        <p:nvPicPr>
          <p:cNvPr id="20" name="Picture 2" descr="Image result for AIUB logo">
            <a:extLst>
              <a:ext uri="{FF2B5EF4-FFF2-40B4-BE49-F238E27FC236}">
                <a16:creationId xmlns:a16="http://schemas.microsoft.com/office/drawing/2014/main" id="{8ABB4A91-42F9-5F32-22F5-2ECE234301C8}"/>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61357" y="36832"/>
            <a:ext cx="1205958" cy="1213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79307"/>
            <a:ext cx="5934615" cy="113394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a:solidFill>
            <a:schemeClr val="bg2">
              <a:lumMod val="50000"/>
              <a:alpha val="70000"/>
            </a:schemeClr>
          </a:solidFill>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8194607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828586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spcBef>
                <a:spcPts val="0"/>
              </a:spcBef>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47274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12" name="Slide Number Placeholder 5">
            <a:extLst>
              <a:ext uri="{FF2B5EF4-FFF2-40B4-BE49-F238E27FC236}">
                <a16:creationId xmlns:a16="http://schemas.microsoft.com/office/drawing/2014/main" id="{870DBC61-87CD-727A-3E98-29084D44CEDE}"/>
              </a:ext>
            </a:extLst>
          </p:cNvPr>
          <p:cNvSpPr>
            <a:spLocks noGrp="1"/>
          </p:cNvSpPr>
          <p:nvPr>
            <p:ph type="sldNum" sz="quarter" idx="12"/>
          </p:nvPr>
        </p:nvSpPr>
        <p:spPr>
          <a:xfrm>
            <a:off x="8306459" y="167347"/>
            <a:ext cx="630621" cy="359760"/>
          </a:xfrm>
        </p:spPr>
        <p:txBody>
          <a:bodyPr/>
          <a:lstStyle/>
          <a:p>
            <a:fld id="{5FD889E0-CAB2-4699-909D-B9A88D47ACBE}" type="slidenum">
              <a:rPr lang="en-US" smtClean="0"/>
              <a:t>‹#›</a:t>
            </a:fld>
            <a:endParaRPr lang="en-US"/>
          </a:p>
        </p:txBody>
      </p:sp>
      <p:sp>
        <p:nvSpPr>
          <p:cNvPr id="13" name="Rectangle 12">
            <a:extLst>
              <a:ext uri="{FF2B5EF4-FFF2-40B4-BE49-F238E27FC236}">
                <a16:creationId xmlns:a16="http://schemas.microsoft.com/office/drawing/2014/main" id="{742B61EA-9487-6906-59C2-95CBB516ADA5}"/>
              </a:ext>
            </a:extLst>
          </p:cNvPr>
          <p:cNvSpPr/>
          <p:nvPr userDrawn="1"/>
        </p:nvSpPr>
        <p:spPr>
          <a:xfrm>
            <a:off x="-9751" y="41954"/>
            <a:ext cx="8574087" cy="1280160"/>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14" name="Group 16">
            <a:extLst>
              <a:ext uri="{FF2B5EF4-FFF2-40B4-BE49-F238E27FC236}">
                <a16:creationId xmlns:a16="http://schemas.microsoft.com/office/drawing/2014/main" id="{15A3191D-8913-F6AF-C885-76C7AE4A3403}"/>
              </a:ext>
            </a:extLst>
          </p:cNvPr>
          <p:cNvGrpSpPr/>
          <p:nvPr userDrawn="1"/>
        </p:nvGrpSpPr>
        <p:grpSpPr>
          <a:xfrm>
            <a:off x="0" y="1335201"/>
            <a:ext cx="8576373" cy="137411"/>
            <a:chOff x="284163" y="1759424"/>
            <a:chExt cx="8576373" cy="137411"/>
          </a:xfrm>
        </p:grpSpPr>
        <p:sp>
          <p:nvSpPr>
            <p:cNvPr id="15" name="Rectangle 14">
              <a:extLst>
                <a:ext uri="{FF2B5EF4-FFF2-40B4-BE49-F238E27FC236}">
                  <a16:creationId xmlns:a16="http://schemas.microsoft.com/office/drawing/2014/main" id="{6A16F201-9D73-7582-CA47-77ED4A9792D8}"/>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a:extLst>
                <a:ext uri="{FF2B5EF4-FFF2-40B4-BE49-F238E27FC236}">
                  <a16:creationId xmlns:a16="http://schemas.microsoft.com/office/drawing/2014/main" id="{30916504-E5C0-1E4E-375B-D65EA83B8E0C}"/>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a:extLst>
                <a:ext uri="{FF2B5EF4-FFF2-40B4-BE49-F238E27FC236}">
                  <a16:creationId xmlns:a16="http://schemas.microsoft.com/office/drawing/2014/main" id="{187BA9F6-92CC-BB76-EEFB-F171B8FC5A5A}"/>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8" name="Title 1">
            <a:extLst>
              <a:ext uri="{FF2B5EF4-FFF2-40B4-BE49-F238E27FC236}">
                <a16:creationId xmlns:a16="http://schemas.microsoft.com/office/drawing/2014/main" id="{471234E6-0B1C-1012-3F82-1C5F918FF24D}"/>
              </a:ext>
            </a:extLst>
          </p:cNvPr>
          <p:cNvSpPr>
            <a:spLocks noGrp="1"/>
          </p:cNvSpPr>
          <p:nvPr>
            <p:ph type="ctrTitle"/>
          </p:nvPr>
        </p:nvSpPr>
        <p:spPr>
          <a:xfrm>
            <a:off x="124739" y="128689"/>
            <a:ext cx="7808976" cy="1005840"/>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19" name="Subtitle 2">
            <a:extLst>
              <a:ext uri="{FF2B5EF4-FFF2-40B4-BE49-F238E27FC236}">
                <a16:creationId xmlns:a16="http://schemas.microsoft.com/office/drawing/2014/main" id="{64F55482-CC7C-5DC1-3705-5A2368EE47EF}"/>
              </a:ext>
            </a:extLst>
          </p:cNvPr>
          <p:cNvSpPr>
            <a:spLocks noGrp="1"/>
          </p:cNvSpPr>
          <p:nvPr>
            <p:ph type="subTitle" idx="13"/>
          </p:nvPr>
        </p:nvSpPr>
        <p:spPr>
          <a:xfrm>
            <a:off x="152171" y="974509"/>
            <a:ext cx="7754112" cy="274320"/>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pic>
        <p:nvPicPr>
          <p:cNvPr id="20" name="Picture 2" descr="Image result for AIUB logo">
            <a:extLst>
              <a:ext uri="{FF2B5EF4-FFF2-40B4-BE49-F238E27FC236}">
                <a16:creationId xmlns:a16="http://schemas.microsoft.com/office/drawing/2014/main" id="{ED938882-DC19-3C09-123B-8048CDA45CA6}"/>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61357" y="36832"/>
            <a:ext cx="1205958" cy="1213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9" name="Slide Number Placeholder 5">
            <a:extLst>
              <a:ext uri="{FF2B5EF4-FFF2-40B4-BE49-F238E27FC236}">
                <a16:creationId xmlns:a16="http://schemas.microsoft.com/office/drawing/2014/main" id="{9E7224F1-7487-EE6A-F7E1-9096875B9C3E}"/>
              </a:ext>
            </a:extLst>
          </p:cNvPr>
          <p:cNvSpPr>
            <a:spLocks noGrp="1"/>
          </p:cNvSpPr>
          <p:nvPr>
            <p:ph type="sldNum" sz="quarter" idx="12"/>
          </p:nvPr>
        </p:nvSpPr>
        <p:spPr>
          <a:xfrm>
            <a:off x="8306459" y="167347"/>
            <a:ext cx="630621" cy="359760"/>
          </a:xfrm>
        </p:spPr>
        <p:txBody>
          <a:bodyPr/>
          <a:lstStyle/>
          <a:p>
            <a:fld id="{5FD889E0-CAB2-4699-909D-B9A88D47ACBE}" type="slidenum">
              <a:rPr lang="en-US" smtClean="0"/>
              <a:t>‹#›</a:t>
            </a:fld>
            <a:endParaRPr lang="en-US"/>
          </a:p>
        </p:txBody>
      </p:sp>
      <p:sp>
        <p:nvSpPr>
          <p:cNvPr id="10" name="Rectangle 9">
            <a:extLst>
              <a:ext uri="{FF2B5EF4-FFF2-40B4-BE49-F238E27FC236}">
                <a16:creationId xmlns:a16="http://schemas.microsoft.com/office/drawing/2014/main" id="{4E4344F4-EF2E-27BA-424C-3B7FBCD8E47F}"/>
              </a:ext>
            </a:extLst>
          </p:cNvPr>
          <p:cNvSpPr/>
          <p:nvPr userDrawn="1"/>
        </p:nvSpPr>
        <p:spPr>
          <a:xfrm>
            <a:off x="-9751" y="41954"/>
            <a:ext cx="8574087" cy="1280160"/>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14" name="Group 16">
            <a:extLst>
              <a:ext uri="{FF2B5EF4-FFF2-40B4-BE49-F238E27FC236}">
                <a16:creationId xmlns:a16="http://schemas.microsoft.com/office/drawing/2014/main" id="{B2C7950F-EBFB-973F-4095-34AA3B9B6A1C}"/>
              </a:ext>
            </a:extLst>
          </p:cNvPr>
          <p:cNvGrpSpPr/>
          <p:nvPr userDrawn="1"/>
        </p:nvGrpSpPr>
        <p:grpSpPr>
          <a:xfrm>
            <a:off x="0" y="1335201"/>
            <a:ext cx="8576373" cy="137411"/>
            <a:chOff x="284163" y="1759424"/>
            <a:chExt cx="8576373" cy="137411"/>
          </a:xfrm>
        </p:grpSpPr>
        <p:sp>
          <p:nvSpPr>
            <p:cNvPr id="15" name="Rectangle 14">
              <a:extLst>
                <a:ext uri="{FF2B5EF4-FFF2-40B4-BE49-F238E27FC236}">
                  <a16:creationId xmlns:a16="http://schemas.microsoft.com/office/drawing/2014/main" id="{6E812669-D590-BCCA-6D58-935B63A1DD6F}"/>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a:extLst>
                <a:ext uri="{FF2B5EF4-FFF2-40B4-BE49-F238E27FC236}">
                  <a16:creationId xmlns:a16="http://schemas.microsoft.com/office/drawing/2014/main" id="{DB29BDD4-C07D-F901-249A-0D0FEA2E3CCB}"/>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a:extLst>
                <a:ext uri="{FF2B5EF4-FFF2-40B4-BE49-F238E27FC236}">
                  <a16:creationId xmlns:a16="http://schemas.microsoft.com/office/drawing/2014/main" id="{ADC7DBF4-1DDE-D547-5362-95B9BDC2B7E8}"/>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0" name="Title 1">
            <a:extLst>
              <a:ext uri="{FF2B5EF4-FFF2-40B4-BE49-F238E27FC236}">
                <a16:creationId xmlns:a16="http://schemas.microsoft.com/office/drawing/2014/main" id="{5437DE2D-0444-F836-0E06-9A20203D14DF}"/>
              </a:ext>
            </a:extLst>
          </p:cNvPr>
          <p:cNvSpPr>
            <a:spLocks noGrp="1"/>
          </p:cNvSpPr>
          <p:nvPr>
            <p:ph type="ctrTitle"/>
          </p:nvPr>
        </p:nvSpPr>
        <p:spPr>
          <a:xfrm>
            <a:off x="124739" y="128689"/>
            <a:ext cx="7808976" cy="1005840"/>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21" name="Subtitle 2">
            <a:extLst>
              <a:ext uri="{FF2B5EF4-FFF2-40B4-BE49-F238E27FC236}">
                <a16:creationId xmlns:a16="http://schemas.microsoft.com/office/drawing/2014/main" id="{1D65D484-003A-D40E-02CF-41E950A8FCA4}"/>
              </a:ext>
            </a:extLst>
          </p:cNvPr>
          <p:cNvSpPr>
            <a:spLocks noGrp="1"/>
          </p:cNvSpPr>
          <p:nvPr>
            <p:ph type="subTitle" idx="1"/>
          </p:nvPr>
        </p:nvSpPr>
        <p:spPr>
          <a:xfrm>
            <a:off x="152171" y="974509"/>
            <a:ext cx="7754112" cy="274320"/>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pic>
        <p:nvPicPr>
          <p:cNvPr id="22" name="Picture 2" descr="Image result for AIUB logo">
            <a:extLst>
              <a:ext uri="{FF2B5EF4-FFF2-40B4-BE49-F238E27FC236}">
                <a16:creationId xmlns:a16="http://schemas.microsoft.com/office/drawing/2014/main" id="{F6CFDF25-0B85-BACB-6F45-47685694BA05}"/>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61357" y="36832"/>
            <a:ext cx="1205958" cy="1213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dirty="0"/>
              <a:t>Click to edit Master title style</a:t>
            </a:r>
            <a:endParaRPr dirty="0"/>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13" name="Slide Number Placeholder 5">
            <a:extLst>
              <a:ext uri="{FF2B5EF4-FFF2-40B4-BE49-F238E27FC236}">
                <a16:creationId xmlns:a16="http://schemas.microsoft.com/office/drawing/2014/main" id="{116524A0-7483-D0F9-94D7-899C660C2D51}"/>
              </a:ext>
            </a:extLst>
          </p:cNvPr>
          <p:cNvSpPr>
            <a:spLocks noGrp="1"/>
          </p:cNvSpPr>
          <p:nvPr>
            <p:ph type="sldNum" sz="quarter" idx="12"/>
          </p:nvPr>
        </p:nvSpPr>
        <p:spPr>
          <a:xfrm>
            <a:off x="8306459" y="167347"/>
            <a:ext cx="630621" cy="359760"/>
          </a:xfrm>
        </p:spPr>
        <p:txBody>
          <a:bodyPr/>
          <a:lstStyle/>
          <a:p>
            <a:fld id="{5FD889E0-CAB2-4699-909D-B9A88D47ACBE}" type="slidenum">
              <a:rPr lang="en-US" smtClean="0"/>
              <a:t>‹#›</a:t>
            </a:fld>
            <a:endParaRPr lang="en-US"/>
          </a:p>
        </p:txBody>
      </p:sp>
      <p:sp>
        <p:nvSpPr>
          <p:cNvPr id="14" name="Rectangle 13">
            <a:extLst>
              <a:ext uri="{FF2B5EF4-FFF2-40B4-BE49-F238E27FC236}">
                <a16:creationId xmlns:a16="http://schemas.microsoft.com/office/drawing/2014/main" id="{EE68D223-AF5A-2D90-1CC4-8A45CA8D8A1E}"/>
              </a:ext>
            </a:extLst>
          </p:cNvPr>
          <p:cNvSpPr/>
          <p:nvPr userDrawn="1"/>
        </p:nvSpPr>
        <p:spPr>
          <a:xfrm>
            <a:off x="-9751" y="41954"/>
            <a:ext cx="8574087" cy="1280160"/>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15" name="Group 16">
            <a:extLst>
              <a:ext uri="{FF2B5EF4-FFF2-40B4-BE49-F238E27FC236}">
                <a16:creationId xmlns:a16="http://schemas.microsoft.com/office/drawing/2014/main" id="{3E06C234-A450-9D5A-E315-B9C94D3B1F26}"/>
              </a:ext>
            </a:extLst>
          </p:cNvPr>
          <p:cNvGrpSpPr/>
          <p:nvPr userDrawn="1"/>
        </p:nvGrpSpPr>
        <p:grpSpPr>
          <a:xfrm>
            <a:off x="0" y="1324315"/>
            <a:ext cx="8576373" cy="137411"/>
            <a:chOff x="284163" y="1759424"/>
            <a:chExt cx="8576373" cy="137411"/>
          </a:xfrm>
        </p:grpSpPr>
        <p:sp>
          <p:nvSpPr>
            <p:cNvPr id="16" name="Rectangle 15">
              <a:extLst>
                <a:ext uri="{FF2B5EF4-FFF2-40B4-BE49-F238E27FC236}">
                  <a16:creationId xmlns:a16="http://schemas.microsoft.com/office/drawing/2014/main" id="{3E2C6D5F-05A2-038D-CDC5-BA5C44F61A93}"/>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a:extLst>
                <a:ext uri="{FF2B5EF4-FFF2-40B4-BE49-F238E27FC236}">
                  <a16:creationId xmlns:a16="http://schemas.microsoft.com/office/drawing/2014/main" id="{AC653765-3BAF-FF9A-3A3A-0D15F8647FE9}"/>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a:extLst>
                <a:ext uri="{FF2B5EF4-FFF2-40B4-BE49-F238E27FC236}">
                  <a16:creationId xmlns:a16="http://schemas.microsoft.com/office/drawing/2014/main" id="{80AB5844-7954-9D95-7342-34A3A9135798}"/>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itle 1">
            <a:extLst>
              <a:ext uri="{FF2B5EF4-FFF2-40B4-BE49-F238E27FC236}">
                <a16:creationId xmlns:a16="http://schemas.microsoft.com/office/drawing/2014/main" id="{69F898D7-616A-FD9F-C735-A5311AF11864}"/>
              </a:ext>
            </a:extLst>
          </p:cNvPr>
          <p:cNvSpPr>
            <a:spLocks noGrp="1"/>
          </p:cNvSpPr>
          <p:nvPr>
            <p:ph type="ctrTitle"/>
          </p:nvPr>
        </p:nvSpPr>
        <p:spPr>
          <a:xfrm>
            <a:off x="124739" y="128689"/>
            <a:ext cx="7808976" cy="1005840"/>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20" name="Subtitle 2">
            <a:extLst>
              <a:ext uri="{FF2B5EF4-FFF2-40B4-BE49-F238E27FC236}">
                <a16:creationId xmlns:a16="http://schemas.microsoft.com/office/drawing/2014/main" id="{02FD397F-E1C8-C8C7-93FF-504160AB3C6B}"/>
              </a:ext>
            </a:extLst>
          </p:cNvPr>
          <p:cNvSpPr>
            <a:spLocks noGrp="1"/>
          </p:cNvSpPr>
          <p:nvPr>
            <p:ph type="subTitle" idx="13"/>
          </p:nvPr>
        </p:nvSpPr>
        <p:spPr>
          <a:xfrm>
            <a:off x="152171" y="974509"/>
            <a:ext cx="7754112" cy="274320"/>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pic>
        <p:nvPicPr>
          <p:cNvPr id="21" name="Picture 2" descr="Image result for AIUB logo">
            <a:extLst>
              <a:ext uri="{FF2B5EF4-FFF2-40B4-BE49-F238E27FC236}">
                <a16:creationId xmlns:a16="http://schemas.microsoft.com/office/drawing/2014/main" id="{CAB5ECE5-15F1-3961-C175-C93D0A02DA7C}"/>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61357" y="36832"/>
            <a:ext cx="1205958" cy="1213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
        <p:nvSpPr>
          <p:cNvPr id="15" name="Slide Number Placeholder 5">
            <a:extLst>
              <a:ext uri="{FF2B5EF4-FFF2-40B4-BE49-F238E27FC236}">
                <a16:creationId xmlns:a16="http://schemas.microsoft.com/office/drawing/2014/main" id="{C8AAFD88-B3A1-64D3-2DC6-28D737331445}"/>
              </a:ext>
            </a:extLst>
          </p:cNvPr>
          <p:cNvSpPr txBox="1">
            <a:spLocks/>
          </p:cNvSpPr>
          <p:nvPr userDrawn="1"/>
        </p:nvSpPr>
        <p:spPr>
          <a:xfrm>
            <a:off x="8306459" y="167347"/>
            <a:ext cx="630621" cy="359760"/>
          </a:xfrm>
          <a:prstGeom prst="rect">
            <a:avLst/>
          </a:prstGeom>
        </p:spPr>
        <p:txBody>
          <a:bodyPr vert="horz" lIns="91440" tIns="45720" rIns="91440" bIns="45720" rtlCol="0" anchor="ctr"/>
          <a:lstStyle>
            <a:defPPr>
              <a:defRPr lang="en-US"/>
            </a:defPPr>
            <a:lvl1pPr marL="0" algn="r" defTabSz="914400" rtl="0" eaLnBrk="1" latinLnBrk="0" hangingPunct="1">
              <a:defRPr sz="1400" b="1"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FD889E0-CAB2-4699-909D-B9A88D47ACBE}" type="slidenum">
              <a:rPr lang="en-US" smtClean="0"/>
              <a:pPr/>
              <a:t>‹#›</a:t>
            </a:fld>
            <a:endParaRPr lang="en-US"/>
          </a:p>
        </p:txBody>
      </p:sp>
      <p:sp>
        <p:nvSpPr>
          <p:cNvPr id="16" name="Rectangle 15">
            <a:extLst>
              <a:ext uri="{FF2B5EF4-FFF2-40B4-BE49-F238E27FC236}">
                <a16:creationId xmlns:a16="http://schemas.microsoft.com/office/drawing/2014/main" id="{EC3AA0D1-9B34-5FA7-68F1-2CDA4D5A8ECD}"/>
              </a:ext>
            </a:extLst>
          </p:cNvPr>
          <p:cNvSpPr/>
          <p:nvPr userDrawn="1"/>
        </p:nvSpPr>
        <p:spPr>
          <a:xfrm>
            <a:off x="-9751" y="41954"/>
            <a:ext cx="8574087" cy="1280160"/>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17" name="Group 16">
            <a:extLst>
              <a:ext uri="{FF2B5EF4-FFF2-40B4-BE49-F238E27FC236}">
                <a16:creationId xmlns:a16="http://schemas.microsoft.com/office/drawing/2014/main" id="{FC506EC6-060B-70D2-DE7B-B1CD4C7AB4FC}"/>
              </a:ext>
            </a:extLst>
          </p:cNvPr>
          <p:cNvGrpSpPr/>
          <p:nvPr userDrawn="1"/>
        </p:nvGrpSpPr>
        <p:grpSpPr>
          <a:xfrm>
            <a:off x="0" y="1335201"/>
            <a:ext cx="8576373" cy="137411"/>
            <a:chOff x="284163" y="1759424"/>
            <a:chExt cx="8576373" cy="137411"/>
          </a:xfrm>
        </p:grpSpPr>
        <p:sp>
          <p:nvSpPr>
            <p:cNvPr id="18" name="Rectangle 17">
              <a:extLst>
                <a:ext uri="{FF2B5EF4-FFF2-40B4-BE49-F238E27FC236}">
                  <a16:creationId xmlns:a16="http://schemas.microsoft.com/office/drawing/2014/main" id="{6FD2A9A3-01B0-FBD9-AB0E-9B44BA830C5B}"/>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a:extLst>
                <a:ext uri="{FF2B5EF4-FFF2-40B4-BE49-F238E27FC236}">
                  <a16:creationId xmlns:a16="http://schemas.microsoft.com/office/drawing/2014/main" id="{5C40DABF-C619-4E5F-F13F-911B8B11F416}"/>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a:extLst>
                <a:ext uri="{FF2B5EF4-FFF2-40B4-BE49-F238E27FC236}">
                  <a16:creationId xmlns:a16="http://schemas.microsoft.com/office/drawing/2014/main" id="{B8058B26-4794-BCCB-DBEF-7C67F76D11A8}"/>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1" name="Title 1">
            <a:extLst>
              <a:ext uri="{FF2B5EF4-FFF2-40B4-BE49-F238E27FC236}">
                <a16:creationId xmlns:a16="http://schemas.microsoft.com/office/drawing/2014/main" id="{E195E497-0E1D-6A24-3AF9-9A188E9DF60E}"/>
              </a:ext>
            </a:extLst>
          </p:cNvPr>
          <p:cNvSpPr>
            <a:spLocks noGrp="1"/>
          </p:cNvSpPr>
          <p:nvPr>
            <p:ph type="ctrTitle"/>
          </p:nvPr>
        </p:nvSpPr>
        <p:spPr>
          <a:xfrm>
            <a:off x="124739" y="128689"/>
            <a:ext cx="7808976" cy="1005840"/>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22" name="Subtitle 2">
            <a:extLst>
              <a:ext uri="{FF2B5EF4-FFF2-40B4-BE49-F238E27FC236}">
                <a16:creationId xmlns:a16="http://schemas.microsoft.com/office/drawing/2014/main" id="{D07632A8-11C2-87DE-E34B-5F8466532438}"/>
              </a:ext>
            </a:extLst>
          </p:cNvPr>
          <p:cNvSpPr>
            <a:spLocks noGrp="1"/>
          </p:cNvSpPr>
          <p:nvPr>
            <p:ph type="subTitle" idx="13"/>
          </p:nvPr>
        </p:nvSpPr>
        <p:spPr>
          <a:xfrm>
            <a:off x="152171" y="974509"/>
            <a:ext cx="7754112" cy="274320"/>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pic>
        <p:nvPicPr>
          <p:cNvPr id="23" name="Picture 2" descr="Image result for AIUB logo">
            <a:extLst>
              <a:ext uri="{FF2B5EF4-FFF2-40B4-BE49-F238E27FC236}">
                <a16:creationId xmlns:a16="http://schemas.microsoft.com/office/drawing/2014/main" id="{FE43FDEF-C6EA-769E-32FB-298A8262958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61357" y="36832"/>
            <a:ext cx="1205958" cy="1213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251665B-C24A-4702-B522-6A4334602E03}"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
        <p:nvSpPr>
          <p:cNvPr id="11" name="Slide Number Placeholder 5">
            <a:extLst>
              <a:ext uri="{FF2B5EF4-FFF2-40B4-BE49-F238E27FC236}">
                <a16:creationId xmlns:a16="http://schemas.microsoft.com/office/drawing/2014/main" id="{8B8CACA7-D9BA-8242-80D3-AB7783695686}"/>
              </a:ext>
            </a:extLst>
          </p:cNvPr>
          <p:cNvSpPr txBox="1">
            <a:spLocks/>
          </p:cNvSpPr>
          <p:nvPr userDrawn="1"/>
        </p:nvSpPr>
        <p:spPr>
          <a:xfrm>
            <a:off x="8306459" y="167347"/>
            <a:ext cx="630621" cy="359760"/>
          </a:xfrm>
          <a:prstGeom prst="rect">
            <a:avLst/>
          </a:prstGeom>
        </p:spPr>
        <p:txBody>
          <a:bodyPr vert="horz" lIns="91440" tIns="45720" rIns="91440" bIns="45720" rtlCol="0" anchor="ctr"/>
          <a:lstStyle>
            <a:defPPr>
              <a:defRPr lang="en-US"/>
            </a:defPPr>
            <a:lvl1pPr marL="0" algn="r" defTabSz="914400" rtl="0" eaLnBrk="1" latinLnBrk="0" hangingPunct="1">
              <a:defRPr sz="1400" b="1"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FD889E0-CAB2-4699-909D-B9A88D47ACBE}" type="slidenum">
              <a:rPr lang="en-US" smtClean="0"/>
              <a:pPr/>
              <a:t>‹#›</a:t>
            </a:fld>
            <a:endParaRPr lang="en-US"/>
          </a:p>
        </p:txBody>
      </p:sp>
      <p:sp>
        <p:nvSpPr>
          <p:cNvPr id="12" name="Rectangle 11">
            <a:extLst>
              <a:ext uri="{FF2B5EF4-FFF2-40B4-BE49-F238E27FC236}">
                <a16:creationId xmlns:a16="http://schemas.microsoft.com/office/drawing/2014/main" id="{26B83D84-01E5-EA01-C32D-6EE1CBC0B329}"/>
              </a:ext>
            </a:extLst>
          </p:cNvPr>
          <p:cNvSpPr/>
          <p:nvPr userDrawn="1"/>
        </p:nvSpPr>
        <p:spPr>
          <a:xfrm>
            <a:off x="-9751" y="41954"/>
            <a:ext cx="8574087" cy="1280160"/>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13" name="Group 16">
            <a:extLst>
              <a:ext uri="{FF2B5EF4-FFF2-40B4-BE49-F238E27FC236}">
                <a16:creationId xmlns:a16="http://schemas.microsoft.com/office/drawing/2014/main" id="{6C78B7CB-DECF-FD45-D90E-6D1EDC812199}"/>
              </a:ext>
            </a:extLst>
          </p:cNvPr>
          <p:cNvGrpSpPr/>
          <p:nvPr userDrawn="1"/>
        </p:nvGrpSpPr>
        <p:grpSpPr>
          <a:xfrm>
            <a:off x="0" y="1335201"/>
            <a:ext cx="8576373" cy="137411"/>
            <a:chOff x="284163" y="1759424"/>
            <a:chExt cx="8576373" cy="137411"/>
          </a:xfrm>
        </p:grpSpPr>
        <p:sp>
          <p:nvSpPr>
            <p:cNvPr id="14" name="Rectangle 13">
              <a:extLst>
                <a:ext uri="{FF2B5EF4-FFF2-40B4-BE49-F238E27FC236}">
                  <a16:creationId xmlns:a16="http://schemas.microsoft.com/office/drawing/2014/main" id="{3BCF069E-392E-24B2-7253-766E33066B25}"/>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a:extLst>
                <a:ext uri="{FF2B5EF4-FFF2-40B4-BE49-F238E27FC236}">
                  <a16:creationId xmlns:a16="http://schemas.microsoft.com/office/drawing/2014/main" id="{B672142E-0370-D82E-4D70-D10AD42B0D06}"/>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a:extLst>
                <a:ext uri="{FF2B5EF4-FFF2-40B4-BE49-F238E27FC236}">
                  <a16:creationId xmlns:a16="http://schemas.microsoft.com/office/drawing/2014/main" id="{9131179A-0BB3-8C27-AC2E-0E64DC79F357}"/>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Title 1">
            <a:extLst>
              <a:ext uri="{FF2B5EF4-FFF2-40B4-BE49-F238E27FC236}">
                <a16:creationId xmlns:a16="http://schemas.microsoft.com/office/drawing/2014/main" id="{56F843E2-7E05-311D-E3A2-A388A0FF116C}"/>
              </a:ext>
            </a:extLst>
          </p:cNvPr>
          <p:cNvSpPr>
            <a:spLocks noGrp="1"/>
          </p:cNvSpPr>
          <p:nvPr>
            <p:ph type="ctrTitle"/>
          </p:nvPr>
        </p:nvSpPr>
        <p:spPr>
          <a:xfrm>
            <a:off x="124739" y="128689"/>
            <a:ext cx="7808976" cy="1005840"/>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18" name="Subtitle 2">
            <a:extLst>
              <a:ext uri="{FF2B5EF4-FFF2-40B4-BE49-F238E27FC236}">
                <a16:creationId xmlns:a16="http://schemas.microsoft.com/office/drawing/2014/main" id="{C26CC30C-465D-C8E5-5D66-7D309F55BEDD}"/>
              </a:ext>
            </a:extLst>
          </p:cNvPr>
          <p:cNvSpPr>
            <a:spLocks noGrp="1"/>
          </p:cNvSpPr>
          <p:nvPr>
            <p:ph type="subTitle" idx="1"/>
          </p:nvPr>
        </p:nvSpPr>
        <p:spPr>
          <a:xfrm>
            <a:off x="152171" y="974509"/>
            <a:ext cx="7754112" cy="274320"/>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pic>
        <p:nvPicPr>
          <p:cNvPr id="19" name="Picture 2" descr="Image result for AIUB logo">
            <a:extLst>
              <a:ext uri="{FF2B5EF4-FFF2-40B4-BE49-F238E27FC236}">
                <a16:creationId xmlns:a16="http://schemas.microsoft.com/office/drawing/2014/main" id="{045D9715-35F7-25A8-858A-B91D9B2AE3CB}"/>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61357" y="36832"/>
            <a:ext cx="1205958" cy="1213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496526" y="1073204"/>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780937" y="55844"/>
            <a:ext cx="1147598" cy="11547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1/28/2024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bg2">
              <a:lumMod val="50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normAutofit/>
          </a:bodyPr>
          <a:lstStyle/>
          <a:p>
            <a:pPr algn="ctr"/>
            <a:r>
              <a:rPr lang="en-US" sz="4400" b="1" dirty="0">
                <a:solidFill>
                  <a:srgbClr val="FF0000"/>
                </a:solidFill>
              </a:rPr>
              <a:t>Introduction</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p:txBody>
          <a:bodyPr/>
          <a:lstStyle/>
          <a:p>
            <a:r>
              <a:rPr lang="en-US" dirty="0"/>
              <a:t>CSC 2106: : Data Structure (Theory)</a:t>
            </a:r>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p:txBody>
          <a:bodyPr/>
          <a:lstStyle/>
          <a:p>
            <a:r>
              <a:rPr lang="en-US" dirty="0"/>
              <a:t>1</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p:txBody>
          <a:bodyPr/>
          <a:lstStyle/>
          <a:p>
            <a:pPr algn="ctr"/>
            <a:r>
              <a:rPr lang="en-US" dirty="0"/>
              <a:t>Spring 2023-2024</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normAutofit/>
          </a:bodyPr>
          <a:lstStyle/>
          <a:p>
            <a:pPr>
              <a:lnSpc>
                <a:spcPct val="120000"/>
              </a:lnSpc>
              <a:spcBef>
                <a:spcPts val="0"/>
              </a:spcBef>
            </a:pPr>
            <a:r>
              <a:rPr lang="en-US" dirty="0">
                <a:solidFill>
                  <a:srgbClr val="FF0000"/>
                </a:solidFill>
              </a:rPr>
              <a:t>Dr. Afroza Nahar, Professor</a:t>
            </a:r>
          </a:p>
          <a:p>
            <a:pPr>
              <a:lnSpc>
                <a:spcPct val="120000"/>
              </a:lnSpc>
              <a:spcBef>
                <a:spcPts val="0"/>
              </a:spcBef>
            </a:pPr>
            <a:r>
              <a:rPr lang="en-US" dirty="0"/>
              <a:t>Department of Computer Science, Faculty of Science &amp; Technology.</a:t>
            </a:r>
          </a:p>
          <a:p>
            <a:pPr>
              <a:lnSpc>
                <a:spcPct val="120000"/>
              </a:lnSpc>
              <a:spcBef>
                <a:spcPts val="0"/>
              </a:spcBef>
            </a:pPr>
            <a:r>
              <a:rPr lang="en-US" dirty="0">
                <a:solidFill>
                  <a:srgbClr val="FF0000"/>
                </a:solidFill>
              </a:rPr>
              <a:t>afroza@aiub.edu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t>Course Contents</a:t>
            </a:r>
          </a:p>
        </p:txBody>
      </p:sp>
      <p:sp>
        <p:nvSpPr>
          <p:cNvPr id="7" name="TextBox 6">
            <a:extLst>
              <a:ext uri="{FF2B5EF4-FFF2-40B4-BE49-F238E27FC236}">
                <a16:creationId xmlns:a16="http://schemas.microsoft.com/office/drawing/2014/main" id="{37C26D19-85DA-834B-9600-C9820C508897}"/>
              </a:ext>
            </a:extLst>
          </p:cNvPr>
          <p:cNvSpPr txBox="1"/>
          <p:nvPr/>
        </p:nvSpPr>
        <p:spPr>
          <a:xfrm>
            <a:off x="124739" y="1556550"/>
            <a:ext cx="8775421" cy="5109091"/>
          </a:xfrm>
          <a:prstGeom prst="rect">
            <a:avLst/>
          </a:prstGeom>
          <a:noFill/>
        </p:spPr>
        <p:txBody>
          <a:bodyPr wrap="square" rtlCol="0">
            <a:spAutoFit/>
          </a:bodyPr>
          <a:lstStyle/>
          <a:p>
            <a:pPr marL="285750" indent="-285750" algn="just">
              <a:spcAft>
                <a:spcPts val="1800"/>
              </a:spcAft>
              <a:buFont typeface="Wingdings" panose="05000000000000000000" pitchFamily="2" charset="2"/>
              <a:buChar char="q"/>
            </a:pPr>
            <a:r>
              <a:rPr lang="en-US" sz="2400" b="1" dirty="0">
                <a:solidFill>
                  <a:srgbClr val="0070C0"/>
                </a:solidFill>
              </a:rPr>
              <a:t>Mid-term</a:t>
            </a:r>
          </a:p>
          <a:p>
            <a:pPr marL="742950" lvl="1" indent="-285750" algn="just">
              <a:spcAft>
                <a:spcPts val="600"/>
              </a:spcAft>
              <a:buFont typeface="Courier New" panose="02070309020205020404" pitchFamily="49" charset="0"/>
              <a:buChar char="o"/>
            </a:pPr>
            <a:r>
              <a:rPr lang="en-US" dirty="0"/>
              <a:t>Arrays [1D &amp; 2D]</a:t>
            </a:r>
          </a:p>
          <a:p>
            <a:pPr marL="742950" lvl="1" indent="-285750" algn="just">
              <a:spcAft>
                <a:spcPts val="600"/>
              </a:spcAft>
              <a:buFont typeface="Courier New" panose="02070309020205020404" pitchFamily="49" charset="0"/>
              <a:buChar char="o"/>
            </a:pPr>
            <a:r>
              <a:rPr lang="en-US" dirty="0"/>
              <a:t>Pointer, String, Structure</a:t>
            </a:r>
          </a:p>
          <a:p>
            <a:pPr marL="742950" lvl="1" indent="-285750" algn="just">
              <a:spcAft>
                <a:spcPts val="600"/>
              </a:spcAft>
              <a:buFont typeface="Courier New" panose="02070309020205020404" pitchFamily="49" charset="0"/>
              <a:buChar char="o"/>
            </a:pPr>
            <a:r>
              <a:rPr lang="en-US" dirty="0"/>
              <a:t>Stack &amp; Queue</a:t>
            </a:r>
          </a:p>
          <a:p>
            <a:pPr marL="742950" lvl="1" indent="-285750" algn="just">
              <a:spcAft>
                <a:spcPts val="600"/>
              </a:spcAft>
              <a:buFont typeface="Courier New" panose="02070309020205020404" pitchFamily="49" charset="0"/>
              <a:buChar char="o"/>
            </a:pPr>
            <a:r>
              <a:rPr lang="en-US" dirty="0"/>
              <a:t>Application of Stack &amp; Queue</a:t>
            </a:r>
          </a:p>
          <a:p>
            <a:pPr marL="742950" lvl="1" indent="-285750" algn="just">
              <a:spcAft>
                <a:spcPts val="600"/>
              </a:spcAft>
              <a:buFont typeface="Courier New" panose="02070309020205020404" pitchFamily="49" charset="0"/>
              <a:buChar char="o"/>
            </a:pPr>
            <a:r>
              <a:rPr lang="en-US" dirty="0"/>
              <a:t>Searching &amp; Sorting</a:t>
            </a:r>
          </a:p>
          <a:p>
            <a:pPr marL="285750" indent="-285750" algn="just">
              <a:spcAft>
                <a:spcPts val="1800"/>
              </a:spcAft>
              <a:buFont typeface="Wingdings" panose="05000000000000000000" pitchFamily="2" charset="2"/>
              <a:buChar char="q"/>
            </a:pPr>
            <a:r>
              <a:rPr lang="en-US" sz="2400" b="1" dirty="0">
                <a:solidFill>
                  <a:srgbClr val="0070C0"/>
                </a:solidFill>
              </a:rPr>
              <a:t>Final-term</a:t>
            </a:r>
          </a:p>
          <a:p>
            <a:pPr marL="742950" lvl="1" indent="-285750" algn="just">
              <a:spcAft>
                <a:spcPts val="600"/>
              </a:spcAft>
              <a:buFont typeface="Courier New" panose="02070309020205020404" pitchFamily="49" charset="0"/>
              <a:buChar char="o"/>
            </a:pPr>
            <a:r>
              <a:rPr lang="en-US" dirty="0"/>
              <a:t>Linked Lists [Singly &amp; Doubly]</a:t>
            </a:r>
          </a:p>
          <a:p>
            <a:pPr marL="742950" lvl="1" indent="-285750" algn="just">
              <a:spcAft>
                <a:spcPts val="600"/>
              </a:spcAft>
              <a:buFont typeface="Courier New" panose="02070309020205020404" pitchFamily="49" charset="0"/>
              <a:buChar char="o"/>
            </a:pPr>
            <a:r>
              <a:rPr lang="en-US" dirty="0"/>
              <a:t>Introduction to Trees</a:t>
            </a:r>
          </a:p>
          <a:p>
            <a:pPr marL="742950" lvl="1" indent="-285750" algn="just">
              <a:spcAft>
                <a:spcPts val="600"/>
              </a:spcAft>
              <a:buFont typeface="Courier New" panose="02070309020205020404" pitchFamily="49" charset="0"/>
              <a:buChar char="o"/>
            </a:pPr>
            <a:r>
              <a:rPr lang="en-US" dirty="0"/>
              <a:t>Binary Search Tree, Heap Tree</a:t>
            </a:r>
          </a:p>
          <a:p>
            <a:pPr marL="742950" lvl="1" indent="-285750" algn="just">
              <a:spcAft>
                <a:spcPts val="600"/>
              </a:spcAft>
              <a:buFont typeface="Courier New" panose="02070309020205020404" pitchFamily="49" charset="0"/>
              <a:buChar char="o"/>
            </a:pPr>
            <a:r>
              <a:rPr lang="en-US" dirty="0"/>
              <a:t>Introduction to Graphs</a:t>
            </a:r>
          </a:p>
          <a:p>
            <a:pPr marL="742950" lvl="1" indent="-285750" algn="just">
              <a:spcAft>
                <a:spcPts val="600"/>
              </a:spcAft>
              <a:buFont typeface="Courier New" panose="02070309020205020404" pitchFamily="49" charset="0"/>
              <a:buChar char="o"/>
            </a:pPr>
            <a:r>
              <a:rPr lang="en-US" dirty="0"/>
              <a:t>Generating </a:t>
            </a:r>
            <a:r>
              <a:rPr lang="en-US" b="1" dirty="0"/>
              <a:t>M</a:t>
            </a:r>
            <a:r>
              <a:rPr lang="en-US" dirty="0"/>
              <a:t>inimum </a:t>
            </a:r>
            <a:r>
              <a:rPr lang="en-US" b="1" dirty="0"/>
              <a:t>S</a:t>
            </a:r>
            <a:r>
              <a:rPr lang="en-US" dirty="0"/>
              <a:t>panning </a:t>
            </a:r>
            <a:r>
              <a:rPr lang="en-US" b="1" dirty="0"/>
              <a:t>T</a:t>
            </a:r>
            <a:r>
              <a:rPr lang="en-US" dirty="0"/>
              <a:t>ree from Graph [Prim’s &amp; </a:t>
            </a:r>
            <a:r>
              <a:rPr lang="en-US" dirty="0" err="1"/>
              <a:t>Kruskal’s</a:t>
            </a:r>
            <a:r>
              <a:rPr lang="en-US" dirty="0"/>
              <a:t> Algorithms]</a:t>
            </a:r>
          </a:p>
          <a:p>
            <a:pPr marL="742950" lvl="1" indent="-285750" algn="just">
              <a:spcAft>
                <a:spcPts val="600"/>
              </a:spcAft>
              <a:buFont typeface="Courier New" panose="02070309020205020404" pitchFamily="49" charset="0"/>
              <a:buChar char="o"/>
            </a:pPr>
            <a:r>
              <a:rPr lang="en-US" dirty="0"/>
              <a:t>Graph Traversals [BFS &amp; DFS]</a:t>
            </a:r>
          </a:p>
        </p:txBody>
      </p:sp>
    </p:spTree>
    <p:extLst>
      <p:ext uri="{BB962C8B-B14F-4D97-AF65-F5344CB8AC3E}">
        <p14:creationId xmlns:p14="http://schemas.microsoft.com/office/powerpoint/2010/main" val="413957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t>Course Evaluation</a:t>
            </a:r>
          </a:p>
        </p:txBody>
      </p:sp>
      <p:graphicFrame>
        <p:nvGraphicFramePr>
          <p:cNvPr id="5" name="Content Placeholder 6"/>
          <p:cNvGraphicFramePr>
            <a:graphicFrameLocks/>
          </p:cNvGraphicFramePr>
          <p:nvPr>
            <p:extLst>
              <p:ext uri="{D42A27DB-BD31-4B8C-83A1-F6EECF244321}">
                <p14:modId xmlns:p14="http://schemas.microsoft.com/office/powerpoint/2010/main" val="1907920162"/>
              </p:ext>
            </p:extLst>
          </p:nvPr>
        </p:nvGraphicFramePr>
        <p:xfrm>
          <a:off x="124738" y="1767840"/>
          <a:ext cx="8775421" cy="4383337"/>
        </p:xfrm>
        <a:graphic>
          <a:graphicData uri="http://schemas.openxmlformats.org/drawingml/2006/table">
            <a:tbl>
              <a:tblPr firstRow="1" firstCol="1" lastRow="1" lastCol="1" bandRow="1" bandCol="1">
                <a:tableStyleId>{F5AB1C69-6EDB-4FF4-983F-18BD219EF322}</a:tableStyleId>
              </a:tblPr>
              <a:tblGrid>
                <a:gridCol w="1679678">
                  <a:extLst>
                    <a:ext uri="{9D8B030D-6E8A-4147-A177-3AD203B41FA5}">
                      <a16:colId xmlns:a16="http://schemas.microsoft.com/office/drawing/2014/main" val="20000"/>
                    </a:ext>
                  </a:extLst>
                </a:gridCol>
                <a:gridCol w="4779264">
                  <a:extLst>
                    <a:ext uri="{9D8B030D-6E8A-4147-A177-3AD203B41FA5}">
                      <a16:colId xmlns:a16="http://schemas.microsoft.com/office/drawing/2014/main" val="20001"/>
                    </a:ext>
                  </a:extLst>
                </a:gridCol>
                <a:gridCol w="1243584">
                  <a:extLst>
                    <a:ext uri="{9D8B030D-6E8A-4147-A177-3AD203B41FA5}">
                      <a16:colId xmlns:a16="http://schemas.microsoft.com/office/drawing/2014/main" val="20002"/>
                    </a:ext>
                  </a:extLst>
                </a:gridCol>
                <a:gridCol w="1072895">
                  <a:extLst>
                    <a:ext uri="{9D8B030D-6E8A-4147-A177-3AD203B41FA5}">
                      <a16:colId xmlns:a16="http://schemas.microsoft.com/office/drawing/2014/main" val="20003"/>
                    </a:ext>
                  </a:extLst>
                </a:gridCol>
              </a:tblGrid>
              <a:tr h="311997">
                <a:tc rowSpan="6">
                  <a:txBody>
                    <a:bodyPr/>
                    <a:lstStyle/>
                    <a:p>
                      <a:pPr marL="0" marR="0">
                        <a:spcBef>
                          <a:spcPts val="0"/>
                        </a:spcBef>
                        <a:spcAft>
                          <a:spcPts val="0"/>
                        </a:spcAft>
                      </a:pPr>
                      <a:r>
                        <a:rPr lang="en-US" sz="2000" b="1" dirty="0">
                          <a:solidFill>
                            <a:schemeClr val="bg1"/>
                          </a:solidFill>
                          <a:effectLst/>
                          <a:latin typeface="Times New Roman" panose="02020603050405020304" pitchFamily="18" charset="0"/>
                          <a:ea typeface="MS Mincho" panose="02020609040205080304" pitchFamily="49" charset="-128"/>
                        </a:rPr>
                        <a:t>Midterm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endParaRPr lang="en-US" sz="20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spcBef>
                          <a:spcPts val="0"/>
                        </a:spcBef>
                        <a:spcAft>
                          <a:spcPts val="0"/>
                        </a:spcAft>
                      </a:pPr>
                      <a:endParaRPr lang="en-US" sz="20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6">
                  <a:txBody>
                    <a:bodyPr/>
                    <a:lstStyle/>
                    <a:p>
                      <a:pPr marL="0" marR="0" algn="ctr">
                        <a:spcBef>
                          <a:spcPts val="0"/>
                        </a:spcBef>
                        <a:spcAft>
                          <a:spcPts val="0"/>
                        </a:spcAft>
                      </a:pPr>
                      <a:r>
                        <a:rPr lang="en-US" sz="2000" b="1" kern="1200" dirty="0">
                          <a:solidFill>
                            <a:schemeClr val="bg1"/>
                          </a:solidFill>
                          <a:effectLst/>
                        </a:rPr>
                        <a:t>40%</a:t>
                      </a:r>
                      <a:endParaRPr lang="en-US" sz="2000" b="1" kern="1200" dirty="0">
                        <a:solidFill>
                          <a:schemeClr val="bg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1997">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2000" b="0" kern="1200" dirty="0">
                          <a:solidFill>
                            <a:sysClr val="windowText" lastClr="000000"/>
                          </a:solidFill>
                          <a:effectLst/>
                        </a:rPr>
                        <a:t>2 Quizzes (Best One)</a:t>
                      </a:r>
                      <a:endParaRPr lang="en-US" sz="20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spcBef>
                          <a:spcPts val="0"/>
                        </a:spcBef>
                        <a:spcAft>
                          <a:spcPts val="0"/>
                        </a:spcAft>
                      </a:pPr>
                      <a:r>
                        <a:rPr lang="en-US" sz="2000" b="0" dirty="0">
                          <a:solidFill>
                            <a:sysClr val="windowText" lastClr="000000"/>
                          </a:solidFill>
                          <a:effectLst/>
                        </a:rPr>
                        <a:t>40</a:t>
                      </a:r>
                      <a:endParaRPr lang="en-US" sz="20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1997">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2000" dirty="0">
                          <a:solidFill>
                            <a:sysClr val="windowText" lastClr="000000"/>
                          </a:solidFill>
                          <a:effectLst/>
                          <a:latin typeface="+mn-lt"/>
                          <a:ea typeface="MS Mincho" panose="02020609040205080304" pitchFamily="49" charset="-128"/>
                        </a:rPr>
                        <a:t>Attendance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effectLst/>
                        </a:rPr>
                        <a:t>20</a:t>
                      </a:r>
                      <a:endParaRPr lang="en-US" sz="20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1997">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2000" dirty="0">
                          <a:solidFill>
                            <a:sysClr val="windowText" lastClr="000000"/>
                          </a:solidFill>
                          <a:effectLst/>
                        </a:rPr>
                        <a:t>Mid-term Written Exam (including OBE)</a:t>
                      </a:r>
                      <a:endParaRPr lang="en-US" sz="20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spcBef>
                          <a:spcPts val="0"/>
                        </a:spcBef>
                        <a:spcAft>
                          <a:spcPts val="0"/>
                        </a:spcAft>
                      </a:pPr>
                      <a:r>
                        <a:rPr lang="en-US" sz="2000" dirty="0">
                          <a:solidFill>
                            <a:sysClr val="windowText" lastClr="000000"/>
                          </a:solidFill>
                          <a:effectLst/>
                        </a:rPr>
                        <a:t>40</a:t>
                      </a:r>
                      <a:endParaRPr lang="en-US" sz="20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46664">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2400" b="1" dirty="0">
                          <a:solidFill>
                            <a:srgbClr val="0070C0"/>
                          </a:solidFill>
                          <a:effectLst/>
                        </a:rPr>
                        <a:t>Midterm Total</a:t>
                      </a:r>
                      <a:endParaRPr lang="en-US" sz="2400" b="1" dirty="0">
                        <a:solidFill>
                          <a:srgbClr val="0070C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spcBef>
                          <a:spcPts val="0"/>
                        </a:spcBef>
                        <a:spcAft>
                          <a:spcPts val="0"/>
                        </a:spcAft>
                      </a:pPr>
                      <a:r>
                        <a:rPr lang="en-US" sz="2000" b="1" dirty="0">
                          <a:solidFill>
                            <a:srgbClr val="0070C0"/>
                          </a:solidFill>
                          <a:effectLst/>
                        </a:rPr>
                        <a:t>100</a:t>
                      </a:r>
                      <a:endParaRPr lang="en-US" sz="2000" b="1" dirty="0">
                        <a:solidFill>
                          <a:srgbClr val="0070C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1628">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endParaRPr lang="en-US" sz="2400" b="1" dirty="0">
                        <a:solidFill>
                          <a:srgbClr val="0070C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spcBef>
                          <a:spcPts val="0"/>
                        </a:spcBef>
                        <a:spcAft>
                          <a:spcPts val="0"/>
                        </a:spcAft>
                      </a:pPr>
                      <a:endParaRPr lang="en-US" sz="2000" b="1" dirty="0">
                        <a:solidFill>
                          <a:srgbClr val="0070C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24321">
                <a:tc rowSpan="6">
                  <a:txBody>
                    <a:bodyPr/>
                    <a:lstStyle/>
                    <a:p>
                      <a:pPr marL="0" marR="0">
                        <a:spcBef>
                          <a:spcPts val="0"/>
                        </a:spcBef>
                        <a:spcAft>
                          <a:spcPts val="0"/>
                        </a:spcAft>
                      </a:pPr>
                      <a:r>
                        <a:rPr lang="en-US" sz="2000" b="1" dirty="0">
                          <a:effectLst/>
                        </a:rPr>
                        <a:t>Final-term</a:t>
                      </a:r>
                      <a:endParaRPr lang="en-US" sz="20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2000" dirty="0">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2000" dirty="0">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2000" dirty="0">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2000" dirty="0">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2000" b="0" kern="1200" dirty="0">
                          <a:solidFill>
                            <a:sysClr val="windowText" lastClr="000000"/>
                          </a:solidFill>
                          <a:effectLst/>
                        </a:rPr>
                        <a:t>2 Quizzes (Best One)</a:t>
                      </a:r>
                      <a:endParaRPr lang="en-US" sz="20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spcBef>
                          <a:spcPts val="0"/>
                        </a:spcBef>
                        <a:spcAft>
                          <a:spcPts val="0"/>
                        </a:spcAft>
                      </a:pPr>
                      <a:r>
                        <a:rPr lang="en-US" sz="2000" b="0" dirty="0">
                          <a:solidFill>
                            <a:sysClr val="windowText" lastClr="000000"/>
                          </a:solidFill>
                          <a:effectLst/>
                        </a:rPr>
                        <a:t>40</a:t>
                      </a:r>
                      <a:endParaRPr lang="en-US" sz="20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6">
                  <a:txBody>
                    <a:bodyPr/>
                    <a:lstStyle/>
                    <a:p>
                      <a:pPr marL="0" marR="0" algn="ctr">
                        <a:spcBef>
                          <a:spcPts val="0"/>
                        </a:spcBef>
                        <a:spcAft>
                          <a:spcPts val="0"/>
                        </a:spcAft>
                      </a:pPr>
                      <a:r>
                        <a:rPr lang="en-US" sz="2000" kern="1200" dirty="0">
                          <a:effectLst/>
                        </a:rPr>
                        <a:t>60%</a:t>
                      </a:r>
                      <a:endParaRPr lang="en-US" sz="20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11997">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effectLst/>
                        </a:rPr>
                        <a:t>Attendance</a:t>
                      </a:r>
                      <a:endParaRPr lang="en-US" sz="2000" dirty="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effectLst/>
                        </a:rPr>
                        <a:t>20</a:t>
                      </a:r>
                      <a:endParaRPr lang="en-US" sz="20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11997">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2000" dirty="0">
                          <a:solidFill>
                            <a:sysClr val="windowText" lastClr="000000"/>
                          </a:solidFill>
                          <a:effectLst/>
                        </a:rPr>
                        <a:t>Final-term Written Exam ((including OBE))</a:t>
                      </a:r>
                      <a:endParaRPr lang="en-US" sz="20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spcBef>
                          <a:spcPts val="0"/>
                        </a:spcBef>
                        <a:spcAft>
                          <a:spcPts val="0"/>
                        </a:spcAft>
                      </a:pPr>
                      <a:r>
                        <a:rPr lang="en-US" sz="2000" dirty="0">
                          <a:solidFill>
                            <a:sysClr val="windowText" lastClr="000000"/>
                          </a:solidFill>
                          <a:effectLst/>
                        </a:rPr>
                        <a:t>40</a:t>
                      </a:r>
                      <a:endParaRPr lang="en-US" sz="20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46664">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2400" b="1" dirty="0">
                          <a:solidFill>
                            <a:srgbClr val="0070C0"/>
                          </a:solidFill>
                          <a:effectLst/>
                        </a:rPr>
                        <a:t>Final Term Total</a:t>
                      </a:r>
                      <a:endParaRPr lang="en-US" sz="2400" b="1" dirty="0">
                        <a:solidFill>
                          <a:srgbClr val="0070C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spcBef>
                          <a:spcPts val="0"/>
                        </a:spcBef>
                        <a:spcAft>
                          <a:spcPts val="0"/>
                        </a:spcAft>
                      </a:pPr>
                      <a:r>
                        <a:rPr lang="en-US" sz="2000" b="1" dirty="0">
                          <a:solidFill>
                            <a:srgbClr val="0070C0"/>
                          </a:solidFill>
                          <a:effectLst/>
                        </a:rPr>
                        <a:t>100</a:t>
                      </a:r>
                      <a:endParaRPr lang="en-US" sz="2000" b="1" dirty="0">
                        <a:solidFill>
                          <a:srgbClr val="0070C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11997">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endParaRPr lang="en-US" sz="20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endParaRPr lang="en-US" sz="20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86067">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endParaRPr lang="en-US" sz="2400" b="1" dirty="0">
                        <a:solidFill>
                          <a:srgbClr val="0070C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endParaRPr lang="en-US" sz="2000" b="1" dirty="0">
                        <a:solidFill>
                          <a:srgbClr val="0070C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11997">
                <a:tc>
                  <a:txBody>
                    <a:bodyPr/>
                    <a:lstStyle/>
                    <a:p>
                      <a:pPr marL="0" marR="0">
                        <a:spcBef>
                          <a:spcPts val="0"/>
                        </a:spcBef>
                        <a:spcAft>
                          <a:spcPts val="0"/>
                        </a:spcAft>
                      </a:pPr>
                      <a:r>
                        <a:rPr lang="en-US" sz="2000" dirty="0">
                          <a:effectLst/>
                        </a:rPr>
                        <a:t>Grand Total</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2000" dirty="0">
                          <a:effectLst/>
                        </a:rPr>
                        <a:t>Final Grade of the Course</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r">
                        <a:spcBef>
                          <a:spcPts val="0"/>
                        </a:spcBef>
                        <a:spcAft>
                          <a:spcPts val="0"/>
                        </a:spcAft>
                      </a:pPr>
                      <a:r>
                        <a:rPr lang="en-US" sz="2000" kern="1200" dirty="0">
                          <a:effectLst/>
                        </a:rPr>
                        <a:t>100</a:t>
                      </a:r>
                      <a:endParaRPr lang="en-US" sz="20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35700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t>Classroom Policies</a:t>
            </a:r>
          </a:p>
        </p:txBody>
      </p:sp>
      <p:sp>
        <p:nvSpPr>
          <p:cNvPr id="3" name="Content Placeholder 4">
            <a:extLst>
              <a:ext uri="{FF2B5EF4-FFF2-40B4-BE49-F238E27FC236}">
                <a16:creationId xmlns:a16="http://schemas.microsoft.com/office/drawing/2014/main" id="{2E85742A-7A66-9CF1-E97A-6E39D2AF1F0D}"/>
              </a:ext>
            </a:extLst>
          </p:cNvPr>
          <p:cNvSpPr txBox="1">
            <a:spLocks/>
          </p:cNvSpPr>
          <p:nvPr/>
        </p:nvSpPr>
        <p:spPr>
          <a:xfrm>
            <a:off x="365760" y="1788909"/>
            <a:ext cx="8327136" cy="464077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algn="just">
              <a:spcBef>
                <a:spcPts val="0"/>
              </a:spcBef>
              <a:buClrTx/>
            </a:pPr>
            <a:r>
              <a:rPr lang="en-US" sz="2000" b="1" dirty="0">
                <a:solidFill>
                  <a:srgbClr val="004EA8"/>
                </a:solidFill>
                <a:ea typeface="Times New Roman" panose="02020603050405020304" pitchFamily="18" charset="0"/>
                <a:cs typeface="Arial" panose="020B0604020202020204" pitchFamily="34" charset="0"/>
              </a:rPr>
              <a:t>Marking system for Theory Classes (all conducted online)</a:t>
            </a:r>
            <a:endParaRPr lang="en-US" sz="2000" dirty="0">
              <a:solidFill>
                <a:srgbClr val="004EA8"/>
              </a:solidFill>
              <a:ea typeface="Times New Roman" panose="02020603050405020304" pitchFamily="18" charset="0"/>
            </a:endParaRPr>
          </a:p>
          <a:p>
            <a:pPr lvl="1" algn="just">
              <a:buFont typeface="Wingdings" pitchFamily="2" charset="2"/>
              <a:buChar char="Ø"/>
            </a:pPr>
            <a:r>
              <a:rPr lang="en-US" sz="2000" dirty="0">
                <a:ea typeface="Times New Roman" panose="02020603050405020304" pitchFamily="18" charset="0"/>
                <a:cs typeface="Arial" panose="020B0604020202020204" pitchFamily="34" charset="0"/>
              </a:rPr>
              <a:t>Attendance/Performance: 10%</a:t>
            </a:r>
            <a:endParaRPr lang="en-US" sz="2000" dirty="0">
              <a:ea typeface="Times New Roman" panose="02020603050405020304" pitchFamily="18" charset="0"/>
            </a:endParaRPr>
          </a:p>
          <a:p>
            <a:pPr lvl="1" algn="just">
              <a:buFont typeface="Wingdings" pitchFamily="2" charset="2"/>
              <a:buChar char="Ø"/>
            </a:pPr>
            <a:r>
              <a:rPr lang="en-US" sz="2000" dirty="0">
                <a:ea typeface="Times New Roman" panose="02020603050405020304" pitchFamily="18" charset="0"/>
                <a:cs typeface="Arial" panose="020B0604020202020204" pitchFamily="34" charset="0"/>
              </a:rPr>
              <a:t>Quizzes: 30% (best will be counted)</a:t>
            </a:r>
          </a:p>
          <a:p>
            <a:pPr lvl="1" algn="just">
              <a:buFont typeface="Wingdings" pitchFamily="2" charset="2"/>
              <a:buChar char="Ø"/>
            </a:pPr>
            <a:r>
              <a:rPr lang="en-US" sz="2000" dirty="0">
                <a:ea typeface="Times New Roman" panose="02020603050405020304" pitchFamily="18" charset="0"/>
                <a:cs typeface="Arial" panose="020B0604020202020204" pitchFamily="34" charset="0"/>
              </a:rPr>
              <a:t>Assignments: 20%</a:t>
            </a:r>
            <a:endParaRPr lang="en-US" sz="2000" dirty="0">
              <a:ea typeface="Times New Roman" panose="02020603050405020304" pitchFamily="18" charset="0"/>
            </a:endParaRPr>
          </a:p>
          <a:p>
            <a:pPr lvl="1" algn="just">
              <a:buFont typeface="Wingdings" pitchFamily="2" charset="2"/>
              <a:buChar char="Ø"/>
            </a:pPr>
            <a:r>
              <a:rPr lang="en-US" sz="2000" dirty="0">
                <a:ea typeface="Times New Roman" panose="02020603050405020304" pitchFamily="18" charset="0"/>
                <a:cs typeface="Arial" panose="020B0604020202020204" pitchFamily="34" charset="0"/>
              </a:rPr>
              <a:t>Midterm/Final term 40%</a:t>
            </a:r>
          </a:p>
          <a:p>
            <a:pPr lvl="1" algn="just">
              <a:buFont typeface="Wingdings" pitchFamily="2" charset="2"/>
              <a:buChar char="Ø"/>
            </a:pPr>
            <a:endParaRPr lang="en-US" sz="2000" dirty="0">
              <a:ea typeface="Times New Roman" panose="02020603050405020304" pitchFamily="18" charset="0"/>
            </a:endParaRPr>
          </a:p>
          <a:p>
            <a:pPr marL="0" algn="just">
              <a:spcBef>
                <a:spcPts val="0"/>
              </a:spcBef>
            </a:pPr>
            <a:r>
              <a:rPr lang="en-US" sz="2000" b="1" dirty="0">
                <a:solidFill>
                  <a:srgbClr val="FF0000"/>
                </a:solidFill>
                <a:ea typeface="Times New Roman" panose="02020603050405020304" pitchFamily="18" charset="0"/>
                <a:cs typeface="Arial" panose="020B0604020202020204" pitchFamily="34" charset="0"/>
              </a:rPr>
              <a:t>Total: </a:t>
            </a:r>
            <a:r>
              <a:rPr lang="en-US" sz="2000" dirty="0">
                <a:solidFill>
                  <a:srgbClr val="FF0000"/>
                </a:solidFill>
                <a:ea typeface="Times New Roman" panose="02020603050405020304" pitchFamily="18" charset="0"/>
                <a:cs typeface="Arial" panose="020B0604020202020204" pitchFamily="34" charset="0"/>
              </a:rPr>
              <a:t>100%</a:t>
            </a:r>
            <a:endParaRPr lang="en-US" sz="2000" dirty="0">
              <a:solidFill>
                <a:srgbClr val="FF0000"/>
              </a:solidFill>
              <a:ea typeface="Times New Roman" panose="02020603050405020304" pitchFamily="18" charset="0"/>
            </a:endParaRPr>
          </a:p>
          <a:p>
            <a:pPr marL="0" indent="0" algn="just">
              <a:spcBef>
                <a:spcPts val="0"/>
              </a:spcBef>
              <a:buFont typeface="Wingdings" pitchFamily="2" charset="2"/>
              <a:buNone/>
            </a:pPr>
            <a:endParaRPr lang="en-US" sz="2000" dirty="0">
              <a:solidFill>
                <a:srgbClr val="004EA8"/>
              </a:solidFill>
              <a:ea typeface="Times New Roman" panose="02020603050405020304" pitchFamily="18" charset="0"/>
            </a:endParaRPr>
          </a:p>
          <a:p>
            <a:pPr marL="0" algn="just">
              <a:spcBef>
                <a:spcPts val="0"/>
              </a:spcBef>
            </a:pPr>
            <a:r>
              <a:rPr lang="en-US" sz="2000" b="1" dirty="0">
                <a:solidFill>
                  <a:srgbClr val="004EA8"/>
                </a:solidFill>
                <a:ea typeface="Times New Roman" panose="02020603050405020304" pitchFamily="18" charset="0"/>
                <a:cs typeface="Arial" panose="020B0604020202020204" pitchFamily="34" charset="0"/>
              </a:rPr>
              <a:t>Final Grade/ Grand Total</a:t>
            </a:r>
            <a:endParaRPr lang="en-US" sz="2000" b="1" dirty="0">
              <a:solidFill>
                <a:srgbClr val="004EA8"/>
              </a:solidFill>
              <a:ea typeface="Times New Roman" panose="02020603050405020304" pitchFamily="18" charset="0"/>
            </a:endParaRPr>
          </a:p>
          <a:p>
            <a:pPr marL="595313" lvl="1" indent="-342900" algn="just">
              <a:spcBef>
                <a:spcPts val="0"/>
              </a:spcBef>
              <a:buFont typeface="Wingdings" pitchFamily="2" charset="2"/>
              <a:buChar char="Ø"/>
            </a:pPr>
            <a:r>
              <a:rPr lang="en-US" dirty="0">
                <a:ea typeface="Times New Roman" panose="02020603050405020304" pitchFamily="18" charset="0"/>
                <a:cs typeface="Arial" panose="020B0604020202020204" pitchFamily="34" charset="0"/>
              </a:rPr>
              <a:t>Midterm: 40%</a:t>
            </a:r>
            <a:endParaRPr lang="en-US" dirty="0">
              <a:ea typeface="Times New Roman" panose="02020603050405020304" pitchFamily="18" charset="0"/>
            </a:endParaRPr>
          </a:p>
          <a:p>
            <a:pPr marL="627063" lvl="1" indent="-342900">
              <a:spcBef>
                <a:spcPts val="0"/>
              </a:spcBef>
              <a:buFont typeface="Wingdings" pitchFamily="2" charset="2"/>
              <a:buChar char="Ø"/>
            </a:pPr>
            <a:r>
              <a:rPr lang="en-US" dirty="0">
                <a:ea typeface="Times New Roman" panose="02020603050405020304" pitchFamily="18" charset="0"/>
                <a:cs typeface="Arial" panose="020B0604020202020204" pitchFamily="34" charset="0"/>
              </a:rPr>
              <a:t>Final Term: 60%</a:t>
            </a:r>
            <a:endParaRPr lang="en-US" dirty="0">
              <a:ea typeface="Times New Roman" panose="02020603050405020304" pitchFamily="18" charset="0"/>
            </a:endParaRPr>
          </a:p>
          <a:p>
            <a:endParaRPr lang="en-US" dirty="0"/>
          </a:p>
        </p:txBody>
      </p:sp>
    </p:spTree>
    <p:extLst>
      <p:ext uri="{BB962C8B-B14F-4D97-AF65-F5344CB8AC3E}">
        <p14:creationId xmlns:p14="http://schemas.microsoft.com/office/powerpoint/2010/main" val="134265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t>Data &amp;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124739" y="1897926"/>
            <a:ext cx="8690077" cy="4389120"/>
          </a:xfrm>
          <a:prstGeom prst="rect">
            <a:avLst/>
          </a:prstGeom>
          <a:noFill/>
        </p:spPr>
        <p:txBody>
          <a:bodyPr wrap="square" rtlCol="0">
            <a:spAutoFit/>
          </a:bodyPr>
          <a:lstStyle/>
          <a:p>
            <a:pPr marL="285750" indent="-285750" algn="just">
              <a:buFont typeface="Wingdings" panose="05000000000000000000" pitchFamily="2" charset="2"/>
              <a:buChar char="q"/>
            </a:pPr>
            <a:r>
              <a:rPr lang="en-US" sz="2400" b="1" dirty="0">
                <a:solidFill>
                  <a:srgbClr val="0070C0"/>
                </a:solidFill>
              </a:rPr>
              <a:t>What is </a:t>
            </a:r>
            <a:r>
              <a:rPr lang="en-US" sz="2400" b="1" i="1" dirty="0">
                <a:solidFill>
                  <a:srgbClr val="0070C0"/>
                </a:solidFill>
              </a:rPr>
              <a:t>Data</a:t>
            </a:r>
            <a:r>
              <a:rPr lang="en-US" sz="2400" b="1" dirty="0">
                <a:solidFill>
                  <a:srgbClr val="0070C0"/>
                </a:solidFill>
              </a:rPr>
              <a:t>?</a:t>
            </a:r>
          </a:p>
          <a:p>
            <a:pPr marL="742950" lvl="1" indent="-285750" algn="just">
              <a:buFont typeface="Courier New" panose="02070309020205020404" pitchFamily="49" charset="0"/>
              <a:buChar char="o"/>
            </a:pPr>
            <a:r>
              <a:rPr lang="en-US" sz="2400" dirty="0"/>
              <a:t>Data means raw facts or information that can be processed to get results.</a:t>
            </a:r>
          </a:p>
          <a:p>
            <a:pPr algn="just"/>
            <a:endParaRPr lang="en-US" sz="2400" dirty="0"/>
          </a:p>
          <a:p>
            <a:pPr marL="285750" indent="-285750" algn="just">
              <a:buFont typeface="Wingdings" panose="05000000000000000000" pitchFamily="2" charset="2"/>
              <a:buChar char="q"/>
            </a:pPr>
            <a:r>
              <a:rPr lang="en-US" sz="2400" b="1" dirty="0">
                <a:solidFill>
                  <a:srgbClr val="0070C0"/>
                </a:solidFill>
              </a:rPr>
              <a:t>What is </a:t>
            </a:r>
            <a:r>
              <a:rPr lang="en-US" sz="2400" b="1" i="1" dirty="0">
                <a:solidFill>
                  <a:srgbClr val="0070C0"/>
                </a:solidFill>
              </a:rPr>
              <a:t>Structure</a:t>
            </a:r>
            <a:r>
              <a:rPr lang="en-US" sz="2400" b="1" dirty="0">
                <a:solidFill>
                  <a:srgbClr val="0070C0"/>
                </a:solidFill>
              </a:rPr>
              <a:t>?</a:t>
            </a:r>
          </a:p>
          <a:p>
            <a:pPr marL="742950" lvl="1" indent="-285750" algn="just">
              <a:buFont typeface="Courier New" panose="02070309020205020404" pitchFamily="49" charset="0"/>
              <a:buChar char="o"/>
            </a:pPr>
            <a:r>
              <a:rPr lang="en-US" sz="2400" dirty="0"/>
              <a:t>Some elementary items constitute a unit and that unit may be considered as a structure. </a:t>
            </a:r>
          </a:p>
          <a:p>
            <a:pPr lvl="1" algn="just"/>
            <a:endParaRPr lang="en-US" sz="2400" dirty="0"/>
          </a:p>
          <a:p>
            <a:pPr marL="742950" lvl="1" indent="-285750" algn="just">
              <a:buFont typeface="Courier New" panose="02070309020205020404" pitchFamily="49" charset="0"/>
              <a:buChar char="o"/>
            </a:pPr>
            <a:r>
              <a:rPr lang="en-US" sz="2400" dirty="0"/>
              <a:t>A structure may be treated as a frame where we organize some elementary items in different ways. </a:t>
            </a:r>
          </a:p>
        </p:txBody>
      </p:sp>
    </p:spTree>
    <p:extLst>
      <p:ext uri="{BB962C8B-B14F-4D97-AF65-F5344CB8AC3E}">
        <p14:creationId xmlns:p14="http://schemas.microsoft.com/office/powerpoint/2010/main" val="392295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t>Data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281133" y="1743456"/>
            <a:ext cx="8473111" cy="3785652"/>
          </a:xfrm>
          <a:prstGeom prst="rect">
            <a:avLst/>
          </a:prstGeom>
          <a:noFill/>
        </p:spPr>
        <p:txBody>
          <a:bodyPr wrap="square" rtlCol="0">
            <a:spAutoFit/>
          </a:bodyPr>
          <a:lstStyle/>
          <a:p>
            <a:pPr marL="285750" indent="-285750" algn="just">
              <a:spcAft>
                <a:spcPts val="2400"/>
              </a:spcAft>
              <a:buFont typeface="Wingdings" panose="05000000000000000000" pitchFamily="2" charset="2"/>
              <a:buChar char="q"/>
            </a:pPr>
            <a:r>
              <a:rPr lang="en-US" sz="3200" b="1" dirty="0">
                <a:solidFill>
                  <a:srgbClr val="0070C0"/>
                </a:solidFill>
              </a:rPr>
              <a:t> So, what is </a:t>
            </a:r>
            <a:r>
              <a:rPr lang="en-US" sz="3200" b="1" i="1" dirty="0">
                <a:solidFill>
                  <a:srgbClr val="0070C0"/>
                </a:solidFill>
              </a:rPr>
              <a:t>Data Structure</a:t>
            </a:r>
            <a:r>
              <a:rPr lang="en-US" sz="3200" b="1" dirty="0">
                <a:solidFill>
                  <a:srgbClr val="0070C0"/>
                </a:solidFill>
              </a:rPr>
              <a:t>?</a:t>
            </a:r>
          </a:p>
          <a:p>
            <a:pPr marL="800100" lvl="1" indent="-342900" algn="just">
              <a:spcAft>
                <a:spcPts val="2400"/>
              </a:spcAft>
              <a:buFont typeface="Wingdings" panose="05000000000000000000" pitchFamily="2" charset="2"/>
              <a:buChar char="Ø"/>
            </a:pPr>
            <a:r>
              <a:rPr lang="en-US" sz="2400" dirty="0"/>
              <a:t>Data structure is a structure where we organize elementary data items in different ways and there exits structural relationship among the items so that it can be used efficiently.</a:t>
            </a:r>
          </a:p>
          <a:p>
            <a:pPr marL="800100" lvl="1" indent="-342900" algn="just">
              <a:spcAft>
                <a:spcPts val="2400"/>
              </a:spcAft>
              <a:buFont typeface="Wingdings" panose="05000000000000000000" pitchFamily="2" charset="2"/>
              <a:buChar char="Ø"/>
            </a:pPr>
            <a:r>
              <a:rPr lang="en-US" sz="2400" dirty="0"/>
              <a:t>In other words, a data structure is means of structural relationships of elementary data items for storing and retrieving data in computer’s memory. </a:t>
            </a:r>
          </a:p>
        </p:txBody>
      </p:sp>
      <p:sp>
        <p:nvSpPr>
          <p:cNvPr id="4" name="Subtitle 2"/>
          <p:cNvSpPr>
            <a:spLocks noGrp="1"/>
          </p:cNvSpPr>
          <p:nvPr>
            <p:ph type="subTitle" idx="1"/>
          </p:nvPr>
        </p:nvSpPr>
        <p:spPr>
          <a:xfrm>
            <a:off x="281133" y="990447"/>
            <a:ext cx="2789509" cy="484632"/>
          </a:xfrm>
        </p:spPr>
        <p:txBody>
          <a:bodyPr/>
          <a:lstStyle/>
          <a:p>
            <a:r>
              <a:rPr lang="en-US" b="1" dirty="0">
                <a:solidFill>
                  <a:srgbClr val="FFFF00"/>
                </a:solidFill>
              </a:rPr>
              <a:t>Definition</a:t>
            </a:r>
          </a:p>
        </p:txBody>
      </p:sp>
    </p:spTree>
    <p:extLst>
      <p:ext uri="{BB962C8B-B14F-4D97-AF65-F5344CB8AC3E}">
        <p14:creationId xmlns:p14="http://schemas.microsoft.com/office/powerpoint/2010/main" val="252855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64806" y="242544"/>
            <a:ext cx="7443002" cy="731520"/>
          </a:xfrm>
          <a:prstGeom prst="rect">
            <a:avLst/>
          </a:prstGeom>
        </p:spPr>
        <p:txBody>
          <a:bodyPr>
            <a:normAutofit fontScale="925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800" b="1" cap="small" dirty="0">
                <a:solidFill>
                  <a:srgbClr val="C00000"/>
                </a:solidFill>
              </a:rPr>
              <a:t>Elements of a Data Structure</a:t>
            </a:r>
          </a:p>
          <a:p>
            <a:pPr marL="0" indent="0">
              <a:buNone/>
            </a:pPr>
            <a:endParaRPr lang="en-US" sz="4800" b="1" dirty="0">
              <a:solidFill>
                <a:srgbClr val="C00000"/>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386826"/>
            <a:ext cx="8662202" cy="4862870"/>
          </a:xfrm>
          <a:prstGeom prst="rect">
            <a:avLst/>
          </a:prstGeom>
          <a:noFill/>
        </p:spPr>
        <p:txBody>
          <a:bodyPr wrap="square" rtlCol="0">
            <a:spAutoFit/>
          </a:bodyPr>
          <a:lstStyle/>
          <a:p>
            <a:pPr marL="285750" indent="-285750" algn="just">
              <a:spcAft>
                <a:spcPts val="1200"/>
              </a:spcAft>
              <a:buFont typeface="Wingdings" panose="05000000000000000000" pitchFamily="2" charset="2"/>
              <a:buChar char="q"/>
            </a:pPr>
            <a:r>
              <a:rPr lang="en-US" sz="2000" dirty="0"/>
              <a:t>Usually elementary data items are the </a:t>
            </a:r>
            <a:r>
              <a:rPr lang="en-US" sz="2000" b="1" i="1" dirty="0">
                <a:solidFill>
                  <a:srgbClr val="0070C0"/>
                </a:solidFill>
              </a:rPr>
              <a:t>elements</a:t>
            </a:r>
            <a:r>
              <a:rPr lang="en-US" sz="2000" dirty="0"/>
              <a:t> of a data structure.</a:t>
            </a:r>
          </a:p>
          <a:p>
            <a:pPr marL="285750" indent="-285750" algn="just">
              <a:spcAft>
                <a:spcPts val="1200"/>
              </a:spcAft>
              <a:buFont typeface="Wingdings" panose="05000000000000000000" pitchFamily="2" charset="2"/>
              <a:buChar char="q"/>
            </a:pPr>
            <a:r>
              <a:rPr lang="en-US" sz="2000" dirty="0"/>
              <a:t>Types of Elementary data items: Character, Integer, Floating point numbers etc.</a:t>
            </a:r>
          </a:p>
          <a:p>
            <a:pPr marL="285750" indent="-285750" algn="just">
              <a:spcAft>
                <a:spcPts val="1200"/>
              </a:spcAft>
              <a:buFont typeface="Wingdings" panose="05000000000000000000" pitchFamily="2" charset="2"/>
              <a:buChar char="q"/>
            </a:pPr>
            <a:r>
              <a:rPr lang="en-US" sz="2000" dirty="0"/>
              <a:t>However, a </a:t>
            </a:r>
            <a:r>
              <a:rPr lang="en-US" sz="2000" b="1" i="1" dirty="0">
                <a:solidFill>
                  <a:srgbClr val="0070C0"/>
                </a:solidFill>
              </a:rPr>
              <a:t>data structure may be an element of another data structure</a:t>
            </a:r>
            <a:r>
              <a:rPr lang="en-US" sz="2000" dirty="0"/>
              <a:t>. That means a data structure may contain another data structure. For example: Array, Structure, Stack, etc.</a:t>
            </a:r>
          </a:p>
          <a:p>
            <a:pPr marL="285750" indent="-285750" algn="just">
              <a:spcAft>
                <a:spcPts val="1200"/>
              </a:spcAft>
              <a:buFont typeface="Wingdings" panose="05000000000000000000" pitchFamily="2" charset="2"/>
              <a:buChar char="q"/>
            </a:pPr>
            <a:r>
              <a:rPr lang="en-US" sz="2000" dirty="0"/>
              <a:t>We talk about or study Data Structures in two ways:</a:t>
            </a:r>
          </a:p>
          <a:p>
            <a:pPr marL="800100" lvl="1" indent="-342900" algn="just">
              <a:spcAft>
                <a:spcPts val="1200"/>
              </a:spcAft>
              <a:buFont typeface="Wingdings" panose="05000000000000000000" pitchFamily="2" charset="2"/>
              <a:buChar char="Ø"/>
            </a:pPr>
            <a:r>
              <a:rPr lang="en-US" sz="2000" b="1" dirty="0">
                <a:solidFill>
                  <a:schemeClr val="bg2">
                    <a:lumMod val="50000"/>
                  </a:schemeClr>
                </a:solidFill>
              </a:rPr>
              <a:t>Basic</a:t>
            </a:r>
          </a:p>
          <a:p>
            <a:pPr marL="1200150" lvl="2" indent="-285750" algn="just">
              <a:spcAft>
                <a:spcPts val="1200"/>
              </a:spcAft>
              <a:buFont typeface="Arial" panose="020B0604020202020204" pitchFamily="34" charset="0"/>
              <a:buChar char="•"/>
            </a:pPr>
            <a:r>
              <a:rPr lang="en-US" sz="2000" dirty="0"/>
              <a:t>Having a concrete implementation. Example: Variable, Pointer, Array etc.</a:t>
            </a:r>
          </a:p>
          <a:p>
            <a:pPr marL="800100" lvl="1" indent="-342900" algn="just">
              <a:spcAft>
                <a:spcPts val="1200"/>
              </a:spcAft>
              <a:buFont typeface="Wingdings" panose="05000000000000000000" pitchFamily="2" charset="2"/>
              <a:buChar char="Ø"/>
            </a:pPr>
            <a:r>
              <a:rPr lang="en-US" sz="2000" b="1" dirty="0">
                <a:solidFill>
                  <a:schemeClr val="bg2">
                    <a:lumMod val="50000"/>
                  </a:schemeClr>
                </a:solidFill>
              </a:rPr>
              <a:t>Abstract Data Types (ADTs):</a:t>
            </a:r>
          </a:p>
          <a:p>
            <a:pPr marL="1200150" lvl="2" indent="-285750" algn="just">
              <a:spcAft>
                <a:spcPts val="1200"/>
              </a:spcAft>
              <a:buFont typeface="Arial" panose="020B0604020202020204" pitchFamily="34" charset="0"/>
              <a:buChar char="•"/>
            </a:pPr>
            <a:r>
              <a:rPr lang="en-US" sz="2000" dirty="0"/>
              <a:t>ADTs are entities that are definition of data and operation but do not have any concrete implementation. Example: List, Stack, Queue etc.</a:t>
            </a:r>
          </a:p>
        </p:txBody>
      </p:sp>
    </p:spTree>
    <p:extLst>
      <p:ext uri="{BB962C8B-B14F-4D97-AF65-F5344CB8AC3E}">
        <p14:creationId xmlns:p14="http://schemas.microsoft.com/office/powerpoint/2010/main" val="28237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1B12-E025-4C71-D540-EB0B6DDAFD67}"/>
              </a:ext>
            </a:extLst>
          </p:cNvPr>
          <p:cNvSpPr txBox="1">
            <a:spLocks/>
          </p:cNvSpPr>
          <p:nvPr/>
        </p:nvSpPr>
        <p:spPr>
          <a:xfrm>
            <a:off x="0" y="132013"/>
            <a:ext cx="7808976" cy="1088136"/>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b="1" cap="small" dirty="0">
                <a:solidFill>
                  <a:srgbClr val="C00000"/>
                </a:solidFill>
              </a:rPr>
              <a:t>Operations on Data Structures</a:t>
            </a:r>
          </a:p>
        </p:txBody>
      </p:sp>
      <p:sp>
        <p:nvSpPr>
          <p:cNvPr id="3" name="TextBox 2">
            <a:extLst>
              <a:ext uri="{FF2B5EF4-FFF2-40B4-BE49-F238E27FC236}">
                <a16:creationId xmlns:a16="http://schemas.microsoft.com/office/drawing/2014/main" id="{39D74142-C03C-485D-0957-01D4A5FD2C29}"/>
              </a:ext>
            </a:extLst>
          </p:cNvPr>
          <p:cNvSpPr txBox="1"/>
          <p:nvPr/>
        </p:nvSpPr>
        <p:spPr>
          <a:xfrm>
            <a:off x="238909" y="1385862"/>
            <a:ext cx="8758787" cy="5355312"/>
          </a:xfrm>
          <a:prstGeom prst="rect">
            <a:avLst/>
          </a:prstGeom>
          <a:noFill/>
        </p:spPr>
        <p:txBody>
          <a:bodyPr wrap="square" rtlCol="0">
            <a:spAutoFit/>
          </a:bodyPr>
          <a:lstStyle/>
          <a:p>
            <a:pPr marL="285750" indent="-285750" algn="just">
              <a:spcAft>
                <a:spcPts val="1200"/>
              </a:spcAft>
              <a:buFont typeface="Wingdings" panose="05000000000000000000" pitchFamily="2" charset="2"/>
              <a:buChar char="q"/>
            </a:pPr>
            <a:r>
              <a:rPr lang="en-US" sz="2800" b="1" dirty="0">
                <a:solidFill>
                  <a:schemeClr val="bg2">
                    <a:lumMod val="50000"/>
                  </a:schemeClr>
                </a:solidFill>
              </a:rPr>
              <a:t>Basic</a:t>
            </a:r>
          </a:p>
          <a:p>
            <a:pPr marL="800100" lvl="1" indent="-342900" algn="just">
              <a:spcAft>
                <a:spcPts val="600"/>
              </a:spcAft>
              <a:buFont typeface="Wingdings" panose="05000000000000000000" pitchFamily="2" charset="2"/>
              <a:buChar char="Ø"/>
            </a:pPr>
            <a:r>
              <a:rPr lang="en-US" sz="2400" dirty="0"/>
              <a:t>Insertion </a:t>
            </a:r>
            <a:r>
              <a:rPr lang="en-US" sz="2400" dirty="0">
                <a:solidFill>
                  <a:srgbClr val="0070C0"/>
                </a:solidFill>
              </a:rPr>
              <a:t>(addition of a new element in the data structure)</a:t>
            </a:r>
            <a:endParaRPr lang="en-US" sz="2400" dirty="0"/>
          </a:p>
          <a:p>
            <a:pPr marL="800100" lvl="1" indent="-342900" algn="just">
              <a:spcAft>
                <a:spcPts val="600"/>
              </a:spcAft>
              <a:buFont typeface="Wingdings" panose="05000000000000000000" pitchFamily="2" charset="2"/>
              <a:buChar char="Ø"/>
            </a:pPr>
            <a:r>
              <a:rPr lang="en-US" sz="2400" dirty="0"/>
              <a:t>Deletion </a:t>
            </a:r>
            <a:r>
              <a:rPr lang="en-US" sz="2400" dirty="0">
                <a:solidFill>
                  <a:srgbClr val="0070C0"/>
                </a:solidFill>
              </a:rPr>
              <a:t>(removal of the element from the data structure)</a:t>
            </a:r>
            <a:endParaRPr lang="en-US" sz="2400" dirty="0"/>
          </a:p>
          <a:p>
            <a:pPr marL="800100" lvl="1" indent="-342900" algn="just">
              <a:spcAft>
                <a:spcPts val="600"/>
              </a:spcAft>
              <a:buFont typeface="Wingdings" panose="05000000000000000000" pitchFamily="2" charset="2"/>
              <a:buChar char="Ø"/>
            </a:pPr>
            <a:r>
              <a:rPr lang="en-US" sz="2400" dirty="0"/>
              <a:t>Traversal </a:t>
            </a:r>
            <a:r>
              <a:rPr lang="en-US" sz="2400" dirty="0">
                <a:solidFill>
                  <a:srgbClr val="0070C0"/>
                </a:solidFill>
              </a:rPr>
              <a:t>(accessing data elements in the data structure)</a:t>
            </a:r>
          </a:p>
          <a:p>
            <a:pPr marL="742950" lvl="1" indent="-285750" algn="just">
              <a:spcAft>
                <a:spcPts val="600"/>
              </a:spcAft>
              <a:buFont typeface="Courier New" panose="02070309020205020404" pitchFamily="49" charset="0"/>
              <a:buChar char="o"/>
            </a:pPr>
            <a:endParaRPr lang="en-US" sz="2400" dirty="0"/>
          </a:p>
          <a:p>
            <a:pPr marL="285750" indent="-285750" algn="just">
              <a:spcAft>
                <a:spcPts val="1200"/>
              </a:spcAft>
              <a:buFont typeface="Wingdings" panose="05000000000000000000" pitchFamily="2" charset="2"/>
              <a:buChar char="q"/>
            </a:pPr>
            <a:r>
              <a:rPr lang="en-US" sz="2800" b="1" dirty="0">
                <a:solidFill>
                  <a:schemeClr val="bg2">
                    <a:lumMod val="50000"/>
                  </a:schemeClr>
                </a:solidFill>
              </a:rPr>
              <a:t>Additional:</a:t>
            </a:r>
          </a:p>
          <a:p>
            <a:pPr marL="800100" lvl="1" indent="-342900" algn="just">
              <a:spcAft>
                <a:spcPts val="1200"/>
              </a:spcAft>
              <a:buFont typeface="Wingdings" panose="05000000000000000000" pitchFamily="2" charset="2"/>
              <a:buChar char="Ø"/>
            </a:pPr>
            <a:r>
              <a:rPr lang="en-US" sz="2400" dirty="0"/>
              <a:t>Searching </a:t>
            </a:r>
            <a:r>
              <a:rPr lang="en-US" sz="2400" dirty="0">
                <a:solidFill>
                  <a:srgbClr val="0070C0"/>
                </a:solidFill>
              </a:rPr>
              <a:t>(locating a certain element in the data structure)</a:t>
            </a:r>
            <a:endParaRPr lang="en-US" sz="2400" dirty="0"/>
          </a:p>
          <a:p>
            <a:pPr marL="800100" lvl="1" indent="-342900" algn="just">
              <a:spcAft>
                <a:spcPts val="1200"/>
              </a:spcAft>
              <a:buFont typeface="Wingdings" panose="05000000000000000000" pitchFamily="2" charset="2"/>
              <a:buChar char="Ø"/>
            </a:pPr>
            <a:r>
              <a:rPr lang="en-US" sz="2400" dirty="0"/>
              <a:t>Sorting </a:t>
            </a:r>
            <a:r>
              <a:rPr lang="en-US" sz="2400" dirty="0">
                <a:solidFill>
                  <a:srgbClr val="0070C0"/>
                </a:solidFill>
              </a:rPr>
              <a:t>(Arranging elements in a data structure in a specified order)</a:t>
            </a:r>
            <a:endParaRPr lang="en-US" sz="2400" dirty="0"/>
          </a:p>
          <a:p>
            <a:pPr marL="800100" lvl="1" indent="-342900" algn="just">
              <a:spcAft>
                <a:spcPts val="1200"/>
              </a:spcAft>
              <a:buFont typeface="Wingdings" panose="05000000000000000000" pitchFamily="2" charset="2"/>
              <a:buChar char="Ø"/>
            </a:pPr>
            <a:r>
              <a:rPr lang="en-US" sz="2400" dirty="0"/>
              <a:t>Merging </a:t>
            </a:r>
            <a:r>
              <a:rPr lang="en-US" sz="2400" dirty="0">
                <a:solidFill>
                  <a:srgbClr val="0070C0"/>
                </a:solidFill>
              </a:rPr>
              <a:t>(combining elements of two similar data structures)</a:t>
            </a:r>
            <a:endParaRPr lang="en-US" sz="2400" dirty="0"/>
          </a:p>
          <a:p>
            <a:pPr marL="800100" lvl="1" indent="-342900" algn="just">
              <a:spcAft>
                <a:spcPts val="1200"/>
              </a:spcAft>
              <a:buFont typeface="Wingdings" panose="05000000000000000000" pitchFamily="2" charset="2"/>
              <a:buChar char="Ø"/>
            </a:pPr>
            <a:r>
              <a:rPr lang="en-US" sz="2400" dirty="0"/>
              <a:t>Etc.</a:t>
            </a:r>
          </a:p>
        </p:txBody>
      </p:sp>
    </p:spTree>
    <p:extLst>
      <p:ext uri="{BB962C8B-B14F-4D97-AF65-F5344CB8AC3E}">
        <p14:creationId xmlns:p14="http://schemas.microsoft.com/office/powerpoint/2010/main" val="314503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t>Algorithm</a:t>
            </a:r>
          </a:p>
        </p:txBody>
      </p:sp>
      <p:sp>
        <p:nvSpPr>
          <p:cNvPr id="7" name="TextBox 6">
            <a:extLst>
              <a:ext uri="{FF2B5EF4-FFF2-40B4-BE49-F238E27FC236}">
                <a16:creationId xmlns:a16="http://schemas.microsoft.com/office/drawing/2014/main" id="{37C26D19-85DA-834B-9600-C9820C508897}"/>
              </a:ext>
            </a:extLst>
          </p:cNvPr>
          <p:cNvSpPr txBox="1"/>
          <p:nvPr/>
        </p:nvSpPr>
        <p:spPr>
          <a:xfrm>
            <a:off x="232365" y="1873542"/>
            <a:ext cx="8490563" cy="4185761"/>
          </a:xfrm>
          <a:prstGeom prst="rect">
            <a:avLst/>
          </a:prstGeom>
          <a:noFill/>
        </p:spPr>
        <p:txBody>
          <a:bodyPr wrap="square" rtlCol="0">
            <a:spAutoFit/>
          </a:bodyPr>
          <a:lstStyle/>
          <a:p>
            <a:pPr marL="285750" indent="-285750" algn="just">
              <a:spcAft>
                <a:spcPts val="1200"/>
              </a:spcAft>
              <a:buSzPct val="90000"/>
              <a:buFont typeface="Wingdings" panose="05000000000000000000" pitchFamily="2" charset="2"/>
              <a:buChar char="q"/>
              <a:defRPr/>
            </a:pPr>
            <a:r>
              <a:rPr lang="en-US" sz="2400" dirty="0"/>
              <a:t>Set of </a:t>
            </a:r>
            <a:r>
              <a:rPr lang="en-US" sz="2400" b="1" dirty="0"/>
              <a:t>instructions</a:t>
            </a:r>
            <a:r>
              <a:rPr lang="en-US" sz="2400" dirty="0"/>
              <a:t> that can be followed to perform </a:t>
            </a:r>
            <a:r>
              <a:rPr lang="en-US" sz="2400" b="1" dirty="0"/>
              <a:t>a task</a:t>
            </a:r>
            <a:r>
              <a:rPr lang="en-US" sz="2400" dirty="0"/>
              <a:t>. In other words, </a:t>
            </a:r>
            <a:r>
              <a:rPr lang="en-US" sz="2400" b="1" dirty="0"/>
              <a:t>sequence of steps that can be followed to solve a problem</a:t>
            </a:r>
            <a:r>
              <a:rPr lang="en-US" sz="2400" dirty="0"/>
              <a:t>.</a:t>
            </a:r>
          </a:p>
          <a:p>
            <a:pPr marL="285750" indent="-285750" algn="just">
              <a:spcAft>
                <a:spcPts val="1200"/>
              </a:spcAft>
              <a:buSzPct val="90000"/>
              <a:buFont typeface="Wingdings" panose="05000000000000000000" pitchFamily="2" charset="2"/>
              <a:buChar char="q"/>
              <a:defRPr/>
            </a:pPr>
            <a:endParaRPr lang="en-US" sz="2400" dirty="0"/>
          </a:p>
          <a:p>
            <a:pPr marL="285750" indent="-285750" algn="just">
              <a:spcAft>
                <a:spcPts val="1200"/>
              </a:spcAft>
              <a:buSzPct val="90000"/>
              <a:buFont typeface="Wingdings" panose="05000000000000000000" pitchFamily="2" charset="2"/>
              <a:buChar char="q"/>
              <a:defRPr/>
            </a:pPr>
            <a:r>
              <a:rPr lang="en-US" sz="2400" dirty="0">
                <a:solidFill>
                  <a:schemeClr val="bg2">
                    <a:lumMod val="50000"/>
                  </a:schemeClr>
                </a:solidFill>
              </a:rPr>
              <a:t>To write an algorithm we do not strictly follow grammar of any particular programming language. </a:t>
            </a:r>
          </a:p>
          <a:p>
            <a:pPr marL="285750" indent="-285750" algn="just">
              <a:spcAft>
                <a:spcPts val="1200"/>
              </a:spcAft>
              <a:buSzPct val="90000"/>
              <a:buFont typeface="Wingdings" panose="05000000000000000000" pitchFamily="2" charset="2"/>
              <a:buChar char="q"/>
              <a:defRPr/>
            </a:pPr>
            <a:endParaRPr lang="en-US" sz="2400" dirty="0"/>
          </a:p>
          <a:p>
            <a:pPr marL="285750" indent="-285750" algn="just">
              <a:spcAft>
                <a:spcPts val="1200"/>
              </a:spcAft>
              <a:buSzPct val="90000"/>
              <a:buFont typeface="Wingdings" panose="05000000000000000000" pitchFamily="2" charset="2"/>
              <a:buChar char="q"/>
              <a:defRPr/>
            </a:pPr>
            <a:r>
              <a:rPr lang="en-US" sz="2400" dirty="0"/>
              <a:t>However, its language may be near to a programming language. </a:t>
            </a:r>
          </a:p>
          <a:p>
            <a:pPr marL="285750" indent="-285750" algn="just">
              <a:spcAft>
                <a:spcPts val="1200"/>
              </a:spcAft>
              <a:buFont typeface="Wingdings" panose="05000000000000000000" pitchFamily="2" charset="2"/>
              <a:buChar char="q"/>
            </a:pPr>
            <a:endParaRPr lang="en-US" sz="2400" dirty="0"/>
          </a:p>
        </p:txBody>
      </p:sp>
      <p:sp>
        <p:nvSpPr>
          <p:cNvPr id="4" name="Subtitle 2"/>
          <p:cNvSpPr>
            <a:spLocks noGrp="1"/>
          </p:cNvSpPr>
          <p:nvPr>
            <p:ph type="subTitle" idx="1"/>
          </p:nvPr>
        </p:nvSpPr>
        <p:spPr>
          <a:xfrm>
            <a:off x="232365" y="990447"/>
            <a:ext cx="2789509" cy="484632"/>
          </a:xfrm>
        </p:spPr>
        <p:txBody>
          <a:bodyPr/>
          <a:lstStyle/>
          <a:p>
            <a:r>
              <a:rPr lang="en-US" b="1" dirty="0">
                <a:solidFill>
                  <a:srgbClr val="FFFF00"/>
                </a:solidFill>
              </a:rPr>
              <a:t>Definition</a:t>
            </a:r>
          </a:p>
        </p:txBody>
      </p:sp>
    </p:spTree>
    <p:extLst>
      <p:ext uri="{BB962C8B-B14F-4D97-AF65-F5344CB8AC3E}">
        <p14:creationId xmlns:p14="http://schemas.microsoft.com/office/powerpoint/2010/main" val="184714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237748"/>
            <a:ext cx="6543608" cy="91440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800" b="1" cap="small" dirty="0">
                <a:solidFill>
                  <a:srgbClr val="C00000"/>
                </a:solidFill>
              </a:rPr>
              <a:t>Parts of an Algorithm</a:t>
            </a:r>
          </a:p>
          <a:p>
            <a:pPr marL="0" indent="0">
              <a:buNone/>
            </a:pPr>
            <a:endParaRPr lang="en-US" sz="32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625626" cy="4031873"/>
          </a:xfrm>
          <a:prstGeom prst="rect">
            <a:avLst/>
          </a:prstGeom>
          <a:noFill/>
        </p:spPr>
        <p:txBody>
          <a:bodyPr wrap="square" rtlCol="0">
            <a:spAutoFit/>
          </a:bodyPr>
          <a:lstStyle/>
          <a:p>
            <a:pPr marL="285750" indent="-285750" algn="just">
              <a:spcAft>
                <a:spcPts val="2400"/>
              </a:spcAft>
              <a:buSzPct val="90000"/>
              <a:buFont typeface="Wingdings" panose="05000000000000000000" pitchFamily="2" charset="2"/>
              <a:buChar char="q"/>
              <a:defRPr/>
            </a:pPr>
            <a:r>
              <a:rPr lang="en-US" sz="2800" dirty="0"/>
              <a:t> </a:t>
            </a:r>
            <a:r>
              <a:rPr lang="en-US" sz="2800" b="1" dirty="0">
                <a:solidFill>
                  <a:srgbClr val="0070C0"/>
                </a:solidFill>
              </a:rPr>
              <a:t>Each and every algorithm can be divided into </a:t>
            </a:r>
            <a:r>
              <a:rPr lang="en-US" sz="2800" b="1" i="1" dirty="0">
                <a:solidFill>
                  <a:srgbClr val="0070C0"/>
                </a:solidFill>
              </a:rPr>
              <a:t>three sections</a:t>
            </a:r>
            <a:r>
              <a:rPr lang="en-US" sz="2800" b="1" dirty="0">
                <a:solidFill>
                  <a:srgbClr val="0070C0"/>
                </a:solidFill>
              </a:rPr>
              <a:t>: </a:t>
            </a:r>
          </a:p>
          <a:p>
            <a:pPr marL="800100" lvl="1" indent="-342900" algn="just">
              <a:spcAft>
                <a:spcPts val="2400"/>
              </a:spcAft>
              <a:buSzPct val="90000"/>
              <a:buFont typeface="Wingdings" panose="05000000000000000000" pitchFamily="2" charset="2"/>
              <a:buChar char="Ø"/>
              <a:defRPr/>
            </a:pPr>
            <a:r>
              <a:rPr lang="en-US" sz="2000" dirty="0"/>
              <a:t>First section is </a:t>
            </a:r>
            <a:r>
              <a:rPr lang="en-US" sz="2000" b="1" i="1" dirty="0">
                <a:solidFill>
                  <a:srgbClr val="0070C0"/>
                </a:solidFill>
              </a:rPr>
              <a:t>input</a:t>
            </a:r>
            <a:r>
              <a:rPr lang="en-US" sz="2000" b="1" dirty="0"/>
              <a:t> </a:t>
            </a:r>
            <a:r>
              <a:rPr lang="en-US" sz="2000" dirty="0"/>
              <a:t>section, where we show which data elements are to be given or fed to the algorithm as an input. </a:t>
            </a:r>
          </a:p>
          <a:p>
            <a:pPr marL="800100" lvl="1" indent="-342900" algn="just">
              <a:spcAft>
                <a:spcPts val="2400"/>
              </a:spcAft>
              <a:buSzPct val="90000"/>
              <a:buFont typeface="Wingdings" panose="05000000000000000000" pitchFamily="2" charset="2"/>
              <a:buChar char="Ø"/>
              <a:defRPr/>
            </a:pPr>
            <a:r>
              <a:rPr lang="en-US" sz="2000" dirty="0"/>
              <a:t>The second section is the most important one, which is </a:t>
            </a:r>
            <a:r>
              <a:rPr lang="en-US" sz="2000" b="1" i="1" dirty="0">
                <a:solidFill>
                  <a:srgbClr val="0070C0"/>
                </a:solidFill>
              </a:rPr>
              <a:t>operational or processing section</a:t>
            </a:r>
            <a:r>
              <a:rPr lang="en-US" sz="2000" dirty="0"/>
              <a:t>. Here we have to do all necessary operations, such as computation, taking decision, calling other procedures (or algorithms) etc. </a:t>
            </a:r>
          </a:p>
          <a:p>
            <a:pPr marL="800100" lvl="1" indent="-342900" algn="just">
              <a:spcAft>
                <a:spcPts val="2400"/>
              </a:spcAft>
              <a:buSzPct val="90000"/>
              <a:buFont typeface="Wingdings" panose="05000000000000000000" pitchFamily="2" charset="2"/>
              <a:buChar char="Ø"/>
              <a:defRPr/>
            </a:pPr>
            <a:r>
              <a:rPr lang="en-US" sz="2000" dirty="0"/>
              <a:t>The third section is </a:t>
            </a:r>
            <a:r>
              <a:rPr lang="en-US" sz="2000" b="1" i="1" dirty="0">
                <a:solidFill>
                  <a:srgbClr val="0070C0"/>
                </a:solidFill>
              </a:rPr>
              <a:t>output</a:t>
            </a:r>
            <a:r>
              <a:rPr lang="en-US" sz="2000" dirty="0"/>
              <a:t>, where we display or get the result with the help of the previous two sections. </a:t>
            </a:r>
          </a:p>
        </p:txBody>
      </p:sp>
    </p:spTree>
    <p:extLst>
      <p:ext uri="{BB962C8B-B14F-4D97-AF65-F5344CB8AC3E}">
        <p14:creationId xmlns:p14="http://schemas.microsoft.com/office/powerpoint/2010/main" val="367417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cap="small" dirty="0"/>
              <a:t>Program</a:t>
            </a:r>
          </a:p>
        </p:txBody>
      </p:sp>
      <p:sp>
        <p:nvSpPr>
          <p:cNvPr id="7" name="TextBox 6">
            <a:extLst>
              <a:ext uri="{FF2B5EF4-FFF2-40B4-BE49-F238E27FC236}">
                <a16:creationId xmlns:a16="http://schemas.microsoft.com/office/drawing/2014/main" id="{37C26D19-85DA-834B-9600-C9820C508897}"/>
              </a:ext>
            </a:extLst>
          </p:cNvPr>
          <p:cNvSpPr txBox="1"/>
          <p:nvPr/>
        </p:nvSpPr>
        <p:spPr>
          <a:xfrm>
            <a:off x="124739" y="1861349"/>
            <a:ext cx="8763229" cy="4206240"/>
          </a:xfrm>
          <a:prstGeom prst="rect">
            <a:avLst/>
          </a:prstGeom>
          <a:noFill/>
        </p:spPr>
        <p:txBody>
          <a:bodyPr wrap="square" rtlCol="0">
            <a:spAutoFit/>
          </a:bodyPr>
          <a:lstStyle/>
          <a:p>
            <a:pPr marL="285750" indent="-285750">
              <a:spcAft>
                <a:spcPts val="1800"/>
              </a:spcAft>
              <a:buSzPct val="90000"/>
              <a:buFont typeface="Wingdings" panose="05000000000000000000" pitchFamily="2" charset="2"/>
              <a:buChar char="q"/>
              <a:defRPr/>
            </a:pPr>
            <a:r>
              <a:rPr lang="en-US" sz="2000" dirty="0"/>
              <a:t>Sequence of </a:t>
            </a:r>
            <a:r>
              <a:rPr lang="en-US" sz="2000" b="1" dirty="0"/>
              <a:t>instructions of any programming language</a:t>
            </a:r>
            <a:r>
              <a:rPr lang="en-US" sz="2000" dirty="0"/>
              <a:t> that can be followed to perform </a:t>
            </a:r>
            <a:r>
              <a:rPr lang="en-US" sz="2000" b="1" dirty="0"/>
              <a:t>a particular task</a:t>
            </a:r>
            <a:r>
              <a:rPr lang="en-US" sz="2000" dirty="0"/>
              <a:t>.</a:t>
            </a:r>
          </a:p>
          <a:p>
            <a:pPr marL="285750" indent="-285750">
              <a:spcAft>
                <a:spcPts val="1800"/>
              </a:spcAft>
              <a:buSzPct val="90000"/>
              <a:buFont typeface="Wingdings" panose="05000000000000000000" pitchFamily="2" charset="2"/>
              <a:buChar char="q"/>
              <a:defRPr/>
            </a:pPr>
            <a:r>
              <a:rPr lang="en-US" sz="2000" dirty="0">
                <a:solidFill>
                  <a:schemeClr val="bg2">
                    <a:lumMod val="50000"/>
                  </a:schemeClr>
                </a:solidFill>
              </a:rPr>
              <a:t>Like an algorithm, generally a program has three sections such as </a:t>
            </a:r>
            <a:r>
              <a:rPr lang="en-US" sz="2000" b="1" dirty="0">
                <a:solidFill>
                  <a:schemeClr val="bg2">
                    <a:lumMod val="50000"/>
                  </a:schemeClr>
                </a:solidFill>
              </a:rPr>
              <a:t>input, processing and output</a:t>
            </a:r>
            <a:r>
              <a:rPr lang="en-US" sz="2000" dirty="0">
                <a:solidFill>
                  <a:schemeClr val="bg2">
                    <a:lumMod val="50000"/>
                  </a:schemeClr>
                </a:solidFill>
              </a:rPr>
              <a:t>.</a:t>
            </a:r>
          </a:p>
          <a:p>
            <a:pPr marL="285750" indent="-285750">
              <a:spcAft>
                <a:spcPts val="1800"/>
              </a:spcAft>
              <a:buSzPct val="90000"/>
              <a:buFont typeface="Wingdings" panose="05000000000000000000" pitchFamily="2" charset="2"/>
              <a:buChar char="q"/>
              <a:defRPr/>
            </a:pPr>
            <a:r>
              <a:rPr lang="en-US" sz="2000" dirty="0"/>
              <a:t>For a particular problem (usually for a complex problem), at first, we may write </a:t>
            </a:r>
            <a:r>
              <a:rPr lang="en-US" sz="2000" b="1" dirty="0"/>
              <a:t>an algorithm</a:t>
            </a:r>
            <a:r>
              <a:rPr lang="en-US" sz="2000" dirty="0"/>
              <a:t>. Later, the algorithm may be converted into a </a:t>
            </a:r>
            <a:r>
              <a:rPr lang="en-US" sz="2000" b="1" dirty="0"/>
              <a:t>program</a:t>
            </a:r>
            <a:r>
              <a:rPr lang="en-US" sz="2000" dirty="0"/>
              <a:t>. </a:t>
            </a:r>
          </a:p>
          <a:p>
            <a:pPr marL="285750" indent="-285750">
              <a:spcAft>
                <a:spcPts val="1800"/>
              </a:spcAft>
              <a:buSzPct val="90000"/>
              <a:buFont typeface="Wingdings" panose="05000000000000000000" pitchFamily="2" charset="2"/>
              <a:buChar char="q"/>
              <a:defRPr/>
            </a:pPr>
            <a:r>
              <a:rPr lang="en-US" sz="2000" dirty="0">
                <a:solidFill>
                  <a:schemeClr val="bg2">
                    <a:lumMod val="50000"/>
                  </a:schemeClr>
                </a:solidFill>
              </a:rPr>
              <a:t>In a program usually we use a large amount of data. Most of the cases these data are not elementary items, where exists structural relationship between elementary data items. </a:t>
            </a:r>
          </a:p>
          <a:p>
            <a:pPr marL="800100" lvl="1" indent="-342900">
              <a:spcAft>
                <a:spcPts val="1800"/>
              </a:spcAft>
              <a:buSzPct val="90000"/>
              <a:buFont typeface="Wingdings" panose="05000000000000000000" pitchFamily="2" charset="2"/>
              <a:buChar char="Ø"/>
              <a:defRPr/>
            </a:pPr>
            <a:r>
              <a:rPr lang="en-US" sz="2000" i="1" dirty="0"/>
              <a:t>That means the program uses </a:t>
            </a:r>
            <a:r>
              <a:rPr lang="en-US" sz="2000" b="1" i="1" dirty="0"/>
              <a:t>data structures</a:t>
            </a:r>
            <a:r>
              <a:rPr lang="en-US" sz="2000" dirty="0"/>
              <a:t>.</a:t>
            </a:r>
          </a:p>
        </p:txBody>
      </p:sp>
    </p:spTree>
    <p:extLst>
      <p:ext uri="{BB962C8B-B14F-4D97-AF65-F5344CB8AC3E}">
        <p14:creationId xmlns:p14="http://schemas.microsoft.com/office/powerpoint/2010/main" val="278250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t>Lecture Outlines</a:t>
            </a:r>
          </a:p>
        </p:txBody>
      </p:sp>
      <p:sp>
        <p:nvSpPr>
          <p:cNvPr id="3" name="Subtitle 2"/>
          <p:cNvSpPr>
            <a:spLocks noGrp="1"/>
          </p:cNvSpPr>
          <p:nvPr>
            <p:ph type="subTitle" idx="1"/>
          </p:nvPr>
        </p:nvSpPr>
        <p:spPr>
          <a:xfrm>
            <a:off x="255048" y="1729944"/>
            <a:ext cx="8657304" cy="4663440"/>
          </a:xfrm>
        </p:spPr>
        <p:txBody>
          <a:bodyPr>
            <a:normAutofit fontScale="92500"/>
          </a:bodyPr>
          <a:lstStyle/>
          <a:p>
            <a:pPr marL="342900" indent="-342900">
              <a:spcAft>
                <a:spcPts val="1200"/>
              </a:spcAft>
              <a:buClrTx/>
              <a:buAutoNum type="arabicPeriod"/>
            </a:pPr>
            <a:r>
              <a:rPr lang="en-US" sz="2400" dirty="0">
                <a:solidFill>
                  <a:schemeClr val="tx1"/>
                </a:solidFill>
              </a:rPr>
              <a:t>Mission, Vision &amp; Goals of AIUB and Its Computer Science Department</a:t>
            </a:r>
          </a:p>
          <a:p>
            <a:pPr marL="342900" indent="-342900">
              <a:spcAft>
                <a:spcPts val="1200"/>
              </a:spcAft>
              <a:buClrTx/>
              <a:buAutoNum type="arabicPeriod"/>
            </a:pPr>
            <a:r>
              <a:rPr lang="en-US" sz="2400" dirty="0">
                <a:solidFill>
                  <a:schemeClr val="tx1"/>
                </a:solidFill>
              </a:rPr>
              <a:t>Course Objectives, Prerequisites, Importance, Contents &amp; Evaluation</a:t>
            </a:r>
          </a:p>
          <a:p>
            <a:pPr marL="342900" indent="-342900">
              <a:spcAft>
                <a:spcPts val="1200"/>
              </a:spcAft>
              <a:buClrTx/>
              <a:buAutoNum type="arabicPeriod"/>
            </a:pPr>
            <a:r>
              <a:rPr lang="en-US" sz="2400" dirty="0">
                <a:solidFill>
                  <a:schemeClr val="tx1"/>
                </a:solidFill>
              </a:rPr>
              <a:t>Classroom Policies</a:t>
            </a:r>
          </a:p>
          <a:p>
            <a:pPr marL="342900" indent="-342900">
              <a:spcAft>
                <a:spcPts val="1200"/>
              </a:spcAft>
              <a:buClrTx/>
              <a:buAutoNum type="arabicPeriod"/>
            </a:pPr>
            <a:r>
              <a:rPr lang="en-US" sz="2400" dirty="0">
                <a:solidFill>
                  <a:schemeClr val="tx1"/>
                </a:solidFill>
              </a:rPr>
              <a:t>Definition of Data Structures</a:t>
            </a:r>
          </a:p>
          <a:p>
            <a:pPr marL="342900" indent="-342900">
              <a:spcAft>
                <a:spcPts val="1200"/>
              </a:spcAft>
              <a:buClrTx/>
              <a:buAutoNum type="arabicPeriod"/>
            </a:pPr>
            <a:r>
              <a:rPr lang="en-US" sz="2400" dirty="0">
                <a:solidFill>
                  <a:schemeClr val="tx1"/>
                </a:solidFill>
              </a:rPr>
              <a:t>Operations on Data Structures</a:t>
            </a:r>
          </a:p>
          <a:p>
            <a:pPr marL="342900" indent="-342900">
              <a:spcAft>
                <a:spcPts val="1200"/>
              </a:spcAft>
              <a:buClrTx/>
              <a:buAutoNum type="arabicPeriod"/>
            </a:pPr>
            <a:r>
              <a:rPr lang="en-US" sz="2400" dirty="0">
                <a:solidFill>
                  <a:schemeClr val="tx1"/>
                </a:solidFill>
              </a:rPr>
              <a:t>Definition of Algorithm</a:t>
            </a:r>
          </a:p>
          <a:p>
            <a:pPr marL="342900" indent="-342900">
              <a:spcAft>
                <a:spcPts val="1200"/>
              </a:spcAft>
              <a:buClrTx/>
              <a:buAutoNum type="arabicPeriod"/>
            </a:pPr>
            <a:r>
              <a:rPr lang="en-US" sz="2400" dirty="0">
                <a:solidFill>
                  <a:schemeClr val="tx1"/>
                </a:solidFill>
              </a:rPr>
              <a:t>Definition of Program</a:t>
            </a:r>
          </a:p>
          <a:p>
            <a:pPr marL="342900" indent="-342900">
              <a:spcAft>
                <a:spcPts val="1200"/>
              </a:spcAft>
              <a:buClrTx/>
              <a:buAutoNum type="arabicPeriod"/>
            </a:pPr>
            <a:r>
              <a:rPr lang="en-US" sz="2400" dirty="0">
                <a:solidFill>
                  <a:schemeClr val="tx1"/>
                </a:solidFill>
              </a:rPr>
              <a:t>Books</a:t>
            </a:r>
          </a:p>
          <a:p>
            <a:pPr marL="342900" indent="-342900">
              <a:spcAft>
                <a:spcPts val="1200"/>
              </a:spcAft>
              <a:buClrTx/>
              <a:buAutoNum type="arabicPeriod"/>
            </a:pPr>
            <a:r>
              <a:rPr lang="en-US" sz="2400" dirty="0">
                <a:solidFill>
                  <a:schemeClr val="tx1"/>
                </a:solidFill>
              </a:rPr>
              <a:t>References</a:t>
            </a:r>
          </a:p>
          <a:p>
            <a:pPr marL="342900" indent="-342900">
              <a:spcAft>
                <a:spcPts val="1200"/>
              </a:spcAft>
              <a:buClrTx/>
              <a:buAutoNum type="arabicPeriod"/>
            </a:pPr>
            <a:endParaRPr lang="en-US" sz="2400" dirty="0">
              <a:solidFill>
                <a:schemeClr val="tx1"/>
              </a:solidFill>
            </a:endParaRPr>
          </a:p>
          <a:p>
            <a:pPr marL="342900" indent="-342900">
              <a:spcAft>
                <a:spcPts val="1200"/>
              </a:spcAft>
              <a:buClrTx/>
              <a:buAutoNum type="arabicPeriod"/>
            </a:pPr>
            <a:endParaRPr lang="en-US" sz="2400" dirty="0">
              <a:solidFill>
                <a:schemeClr val="tx1"/>
              </a:solidFill>
            </a:endParaRPr>
          </a:p>
          <a:p>
            <a:pPr marL="342900" indent="-342900">
              <a:spcAft>
                <a:spcPts val="1200"/>
              </a:spcAft>
              <a:buClrTx/>
              <a:buAutoNum type="arabicPeriod"/>
            </a:pPr>
            <a:endParaRPr lang="en-US" sz="2400" dirty="0">
              <a:solidFill>
                <a:schemeClr val="tx1"/>
              </a:solidFill>
            </a:endParaRPr>
          </a:p>
          <a:p>
            <a:pPr marL="342900" indent="-342900">
              <a:spcAft>
                <a:spcPts val="1200"/>
              </a:spcAft>
              <a:buClrTx/>
              <a:buAutoNum type="arabicPeriod"/>
            </a:pPr>
            <a:endParaRPr lang="en-US" sz="2400" dirty="0">
              <a:solidFill>
                <a:schemeClr val="tx1"/>
              </a:solidFill>
            </a:endParaRPr>
          </a:p>
        </p:txBody>
      </p:sp>
    </p:spTree>
    <p:extLst>
      <p:ext uri="{BB962C8B-B14F-4D97-AF65-F5344CB8AC3E}">
        <p14:creationId xmlns:p14="http://schemas.microsoft.com/office/powerpoint/2010/main" val="132434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348393"/>
            <a:ext cx="3232896" cy="640080"/>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000" b="1" dirty="0">
                <a:solidFill>
                  <a:srgbClr val="C00000"/>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808506" cy="4478149"/>
          </a:xfrm>
          <a:prstGeom prst="rect">
            <a:avLst/>
          </a:prstGeom>
          <a:noFill/>
        </p:spPr>
        <p:txBody>
          <a:bodyPr wrap="square" rtlCol="0">
            <a:spAutoFit/>
          </a:bodyPr>
          <a:lstStyle/>
          <a:p>
            <a:pPr marL="342900" indent="-342900" algn="just">
              <a:spcAft>
                <a:spcPts val="1800"/>
              </a:spcAft>
              <a:buSzPct val="90000"/>
              <a:buFont typeface="+mj-lt"/>
              <a:buAutoNum type="arabicPeriod"/>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1800"/>
              </a:spcAft>
              <a:buSzPct val="90000"/>
              <a:buFont typeface="+mj-lt"/>
              <a:buAutoNum type="arabicPeriod"/>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1800"/>
              </a:spcAft>
              <a:buSzPct val="90000"/>
              <a:buFont typeface="+mj-lt"/>
              <a:buAutoNum type="arabicPeriod"/>
              <a:defRPr/>
            </a:pPr>
            <a:r>
              <a:rPr lang="en-US" b="1" dirty="0"/>
              <a:t>“Data structures, algorithms and performance”, </a:t>
            </a:r>
            <a:r>
              <a:rPr lang="en-US" dirty="0"/>
              <a:t>D. Wood, Addison-Wesley, 1993</a:t>
            </a:r>
          </a:p>
          <a:p>
            <a:pPr marL="342900" indent="-342900" algn="just">
              <a:spcAft>
                <a:spcPts val="1800"/>
              </a:spcAft>
              <a:buSzPct val="90000"/>
              <a:buFont typeface="+mj-lt"/>
              <a:buAutoNum type="arabicPeriod"/>
              <a:defRPr/>
            </a:pPr>
            <a:r>
              <a:rPr lang="en-US" b="1" dirty="0"/>
              <a:t>“Advanced Data Structures”, </a:t>
            </a:r>
            <a:r>
              <a:rPr lang="en-US" dirty="0"/>
              <a:t>Peter Brass, Cambridge University Press, 2008</a:t>
            </a:r>
          </a:p>
          <a:p>
            <a:pPr marL="342900" indent="-342900" algn="just">
              <a:spcAft>
                <a:spcPts val="1800"/>
              </a:spcAft>
              <a:buSzPct val="90000"/>
              <a:buFont typeface="+mj-lt"/>
              <a:buAutoNum type="arabicPeriod"/>
              <a:defRPr/>
            </a:pPr>
            <a:r>
              <a:rPr lang="en-US" b="1" dirty="0"/>
              <a:t>“Data Structures and Algorithm Analysis”, </a:t>
            </a:r>
            <a:r>
              <a:rPr lang="en-US" dirty="0"/>
              <a:t>Edition 3.2 (C++ Version), Clifford A. Shaffer, Virginia Tech, Blacksburg, VA 24061 January 2, 2012</a:t>
            </a:r>
          </a:p>
          <a:p>
            <a:pPr marL="342900" indent="-342900" algn="just">
              <a:spcAft>
                <a:spcPts val="1800"/>
              </a:spcAft>
              <a:buSzPct val="90000"/>
              <a:buFont typeface="+mj-lt"/>
              <a:buAutoNum type="arabicPeriod"/>
              <a:defRPr/>
            </a:pPr>
            <a:r>
              <a:rPr lang="en-US" b="1" dirty="0"/>
              <a:t>“C++  Data Structures”, </a:t>
            </a:r>
            <a:r>
              <a:rPr lang="en-US" dirty="0"/>
              <a:t>Nell Dale and David Teague, Jones and Bartlett Publishers, 2001.</a:t>
            </a:r>
          </a:p>
          <a:p>
            <a:pPr marL="342900" indent="-342900" algn="just">
              <a:spcAft>
                <a:spcPts val="1800"/>
              </a:spcAft>
              <a:buSzPct val="90000"/>
              <a:buFont typeface="+mj-lt"/>
              <a:buAutoNum type="arabicPeriod"/>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180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390144"/>
            <a:ext cx="3232896" cy="69837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rgbClr val="C00000"/>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830997"/>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sz="2400" dirty="0">
                <a:hlinkClick r:id="rId2"/>
              </a:rPr>
              <a:t>https://en.wikipedia.org/wiki/Data_structure</a:t>
            </a:r>
            <a:endParaRPr lang="en-US" sz="2400" dirty="0"/>
          </a:p>
          <a:p>
            <a:pPr marL="342900" indent="-342900" algn="just">
              <a:spcAft>
                <a:spcPts val="0"/>
              </a:spcAft>
              <a:buSzPct val="90000"/>
              <a:buFont typeface="+mj-lt"/>
              <a:buAutoNum type="arabicPeriod"/>
              <a:defRPr/>
            </a:pPr>
            <a:endParaRPr lang="en-US" sz="2400"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t>Vision &amp; Mission of AIUB</a:t>
            </a:r>
          </a:p>
        </p:txBody>
      </p:sp>
      <p:sp>
        <p:nvSpPr>
          <p:cNvPr id="6" name="TextBox 5">
            <a:extLst>
              <a:ext uri="{FF2B5EF4-FFF2-40B4-BE49-F238E27FC236}">
                <a16:creationId xmlns:a16="http://schemas.microsoft.com/office/drawing/2014/main" id="{37C26D19-85DA-834B-9600-C9820C508897}"/>
              </a:ext>
            </a:extLst>
          </p:cNvPr>
          <p:cNvSpPr txBox="1"/>
          <p:nvPr/>
        </p:nvSpPr>
        <p:spPr>
          <a:xfrm>
            <a:off x="124739" y="1836728"/>
            <a:ext cx="8369031" cy="1600438"/>
          </a:xfrm>
          <a:prstGeom prst="rect">
            <a:avLst/>
          </a:prstGeom>
          <a:noFill/>
        </p:spPr>
        <p:txBody>
          <a:bodyPr wrap="square" rtlCol="0">
            <a:spAutoFit/>
          </a:bodyPr>
          <a:lstStyle/>
          <a:p>
            <a:pPr algn="just"/>
            <a:r>
              <a:rPr lang="en-US" sz="2600" b="1" dirty="0">
                <a:solidFill>
                  <a:schemeClr val="bg2">
                    <a:lumMod val="50000"/>
                  </a:schemeClr>
                </a:solidFill>
                <a:latin typeface="+mj-lt"/>
              </a:rPr>
              <a:t>Vision</a:t>
            </a:r>
          </a:p>
          <a:p>
            <a:pPr algn="just"/>
            <a:endParaRPr lang="en-US" dirty="0"/>
          </a:p>
          <a:p>
            <a:pPr algn="just"/>
            <a:r>
              <a:rPr lang="en-US" dirty="0"/>
              <a:t>AMERICAN INTERNATIONAL UNIVERSITY-BANGLADESH (AIUB) envisions promoting professionals and excellent leadership catering to the technological progress and development needs of the country.</a:t>
            </a:r>
            <a:endParaRPr lang="x-none" dirty="0"/>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3890104"/>
            <a:ext cx="8366760" cy="2154436"/>
          </a:xfrm>
          <a:prstGeom prst="rect">
            <a:avLst/>
          </a:prstGeom>
          <a:noFill/>
        </p:spPr>
        <p:txBody>
          <a:bodyPr wrap="square" rtlCol="0">
            <a:spAutoFit/>
          </a:bodyPr>
          <a:lstStyle/>
          <a:p>
            <a:pPr algn="just"/>
            <a:r>
              <a:rPr lang="en-US" sz="2600" b="1" dirty="0">
                <a:solidFill>
                  <a:schemeClr val="bg2">
                    <a:lumMod val="50000"/>
                  </a:schemeClr>
                </a:solidFill>
                <a:latin typeface="+mj-lt"/>
              </a:rPr>
              <a:t>Mission</a:t>
            </a:r>
          </a:p>
          <a:p>
            <a:pPr algn="just"/>
            <a:endParaRPr lang="en-US" dirty="0"/>
          </a:p>
          <a:p>
            <a:pPr algn="just"/>
            <a:r>
              <a:rPr lang="en-US"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x-none" dirty="0"/>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t>Goals of AIUB</a:t>
            </a:r>
          </a:p>
        </p:txBody>
      </p:sp>
      <p:sp>
        <p:nvSpPr>
          <p:cNvPr id="6" name="TextBox 5">
            <a:extLst>
              <a:ext uri="{FF2B5EF4-FFF2-40B4-BE49-F238E27FC236}">
                <a16:creationId xmlns:a16="http://schemas.microsoft.com/office/drawing/2014/main" id="{37C26D19-85DA-834B-9600-C9820C508897}"/>
              </a:ext>
            </a:extLst>
          </p:cNvPr>
          <p:cNvSpPr txBox="1"/>
          <p:nvPr/>
        </p:nvSpPr>
        <p:spPr>
          <a:xfrm>
            <a:off x="124738" y="1666278"/>
            <a:ext cx="8869680" cy="4893647"/>
          </a:xfrm>
          <a:prstGeom prst="rect">
            <a:avLst/>
          </a:prstGeom>
          <a:noFill/>
        </p:spPr>
        <p:txBody>
          <a:bodyPr wrap="square" rtlCol="0">
            <a:spAutoFit/>
          </a:bodyPr>
          <a:lstStyle/>
          <a:p>
            <a:pPr marL="457200" indent="-457200" algn="just">
              <a:spcAft>
                <a:spcPts val="1200"/>
              </a:spcAft>
              <a:buFont typeface="Wingdings" panose="05000000000000000000" pitchFamily="2" charset="2"/>
              <a:buChar char="q"/>
            </a:pPr>
            <a:r>
              <a:rPr lang="en-US" altLang="ja-JP" dirty="0"/>
              <a:t>Sustain development and progress of the university.</a:t>
            </a:r>
          </a:p>
          <a:p>
            <a:pPr marL="457200" indent="-457200" algn="just">
              <a:spcAft>
                <a:spcPts val="1200"/>
              </a:spcAft>
              <a:buFont typeface="Wingdings" panose="05000000000000000000" pitchFamily="2" charset="2"/>
              <a:buChar char="q"/>
            </a:pPr>
            <a:r>
              <a:rPr lang="en-US" altLang="ja-JP" dirty="0"/>
              <a:t>Continue to upgrade educational services and facilities responsive of the demands for change and needs of the society.</a:t>
            </a:r>
          </a:p>
          <a:p>
            <a:pPr marL="457200" indent="-457200" algn="just">
              <a:spcAft>
                <a:spcPts val="1200"/>
              </a:spcAft>
              <a:buFont typeface="Wingdings" panose="05000000000000000000" pitchFamily="2" charset="2"/>
              <a:buChar char="q"/>
            </a:pPr>
            <a:r>
              <a:rPr lang="en-US" altLang="ja-JP" dirty="0"/>
              <a:t>Inculcate professional culture among management, faculty and personnel in the attainment of the institution's vision, mission and goals.</a:t>
            </a:r>
          </a:p>
          <a:p>
            <a:pPr marL="457200" indent="-457200" algn="just">
              <a:spcAft>
                <a:spcPts val="1200"/>
              </a:spcAft>
              <a:buFont typeface="Wingdings" panose="05000000000000000000" pitchFamily="2" charset="2"/>
              <a:buChar char="q"/>
            </a:pPr>
            <a:r>
              <a:rPr lang="en-US" altLang="ja-JP" dirty="0"/>
              <a:t>Enhance research consciousness in discovering new dimensions for curriculum development and enrichment.</a:t>
            </a:r>
          </a:p>
          <a:p>
            <a:pPr marL="457200" indent="-457200" algn="just">
              <a:spcAft>
                <a:spcPts val="1200"/>
              </a:spcAft>
              <a:buFont typeface="Wingdings" panose="05000000000000000000" pitchFamily="2" charset="2"/>
              <a:buChar char="q"/>
            </a:pPr>
            <a:r>
              <a:rPr lang="en-US" altLang="ja-JP" dirty="0"/>
              <a:t>Implement meaningful and relevant community outreach programs reflective of the available resources and expertise of the university.</a:t>
            </a:r>
          </a:p>
          <a:p>
            <a:pPr marL="457200" indent="-457200" algn="just">
              <a:spcAft>
                <a:spcPts val="1200"/>
              </a:spcAft>
              <a:buFont typeface="Wingdings" panose="05000000000000000000" pitchFamily="2" charset="2"/>
              <a:buChar char="q"/>
            </a:pPr>
            <a:r>
              <a:rPr lang="en-US" altLang="ja-JP" dirty="0"/>
              <a:t>Establish strong networking of programs, sharing of resources and expertise with local and international educational institutions and organizations.</a:t>
            </a:r>
          </a:p>
          <a:p>
            <a:pPr marL="457200" indent="-457200" algn="just">
              <a:spcAft>
                <a:spcPts val="1200"/>
              </a:spcAft>
              <a:buFont typeface="Wingdings" panose="05000000000000000000" pitchFamily="2" charset="2"/>
              <a:buChar char="q"/>
            </a:pPr>
            <a:r>
              <a:rPr lang="en-US" altLang="ja-JP"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215463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077" y="125425"/>
            <a:ext cx="7808976" cy="1088136"/>
          </a:xfrm>
        </p:spPr>
        <p:txBody>
          <a:bodyPr>
            <a:noAutofit/>
          </a:bodyPr>
          <a:lstStyle/>
          <a:p>
            <a:r>
              <a:rPr lang="en-US" dirty="0"/>
              <a:t>Vision &amp; Mission of </a:t>
            </a:r>
            <a:br>
              <a:rPr lang="en-US" dirty="0"/>
            </a:br>
            <a:r>
              <a:rPr lang="en-US" b="1" dirty="0"/>
              <a:t>Computer Science</a:t>
            </a:r>
            <a:r>
              <a:rPr lang="en-US" dirty="0"/>
              <a:t> Department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214077" y="1824774"/>
            <a:ext cx="8369031" cy="1323439"/>
          </a:xfrm>
          <a:prstGeom prst="rect">
            <a:avLst/>
          </a:prstGeom>
          <a:noFill/>
        </p:spPr>
        <p:txBody>
          <a:bodyPr wrap="square" rtlCol="0">
            <a:spAutoFit/>
          </a:bodyPr>
          <a:lstStyle/>
          <a:p>
            <a:pPr algn="just"/>
            <a:r>
              <a:rPr lang="en-US" sz="2600" b="1" dirty="0">
                <a:solidFill>
                  <a:srgbClr val="0070C0"/>
                </a:solidFill>
                <a:latin typeface="+mj-lt"/>
              </a:rPr>
              <a:t>Vision</a:t>
            </a:r>
          </a:p>
          <a:p>
            <a:pPr algn="just"/>
            <a:endParaRPr lang="en-US" dirty="0"/>
          </a:p>
          <a:p>
            <a:pPr algn="just"/>
            <a:r>
              <a:rPr lang="en-US" dirty="0"/>
              <a:t>Provides leadership in the pursuit of quality and excellent computer education and produce highly skilled and globally competitive IT professionals.</a:t>
            </a:r>
            <a:endParaRPr lang="x-none" dirty="0"/>
          </a:p>
        </p:txBody>
      </p:sp>
      <p:sp>
        <p:nvSpPr>
          <p:cNvPr id="7" name="TextBox 6">
            <a:extLst>
              <a:ext uri="{FF2B5EF4-FFF2-40B4-BE49-F238E27FC236}">
                <a16:creationId xmlns:a16="http://schemas.microsoft.com/office/drawing/2014/main" id="{37C26D19-85DA-834B-9600-C9820C508897}"/>
              </a:ext>
            </a:extLst>
          </p:cNvPr>
          <p:cNvSpPr txBox="1"/>
          <p:nvPr/>
        </p:nvSpPr>
        <p:spPr>
          <a:xfrm>
            <a:off x="216348" y="3796858"/>
            <a:ext cx="8781348" cy="1877437"/>
          </a:xfrm>
          <a:prstGeom prst="rect">
            <a:avLst/>
          </a:prstGeom>
          <a:noFill/>
        </p:spPr>
        <p:txBody>
          <a:bodyPr wrap="square" rtlCol="0">
            <a:spAutoFit/>
          </a:bodyPr>
          <a:lstStyle/>
          <a:p>
            <a:pPr algn="just"/>
            <a:r>
              <a:rPr lang="en-US" sz="2600" b="1" dirty="0">
                <a:solidFill>
                  <a:srgbClr val="0070C0"/>
                </a:solidFill>
                <a:latin typeface="+mj-lt"/>
              </a:rPr>
              <a:t>Mission</a:t>
            </a:r>
          </a:p>
          <a:p>
            <a:pPr algn="just"/>
            <a:endParaRPr lang="en-US" dirty="0"/>
          </a:p>
          <a:p>
            <a:pPr algn="just"/>
            <a:r>
              <a:rPr lang="en-US"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x-none" dirty="0"/>
          </a:p>
        </p:txBody>
      </p:sp>
    </p:spTree>
    <p:extLst>
      <p:ext uri="{BB962C8B-B14F-4D97-AF65-F5344CB8AC3E}">
        <p14:creationId xmlns:p14="http://schemas.microsoft.com/office/powerpoint/2010/main" val="178079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269" y="254537"/>
            <a:ext cx="7808976" cy="1088136"/>
          </a:xfrm>
        </p:spPr>
        <p:txBody>
          <a:bodyPr>
            <a:noAutofit/>
          </a:bodyPr>
          <a:lstStyle/>
          <a:p>
            <a:r>
              <a:rPr lang="en-US" dirty="0"/>
              <a:t>Goals of </a:t>
            </a:r>
            <a:br>
              <a:rPr lang="en-US" dirty="0"/>
            </a:br>
            <a:r>
              <a:rPr lang="en-US" b="1" dirty="0"/>
              <a:t>Computer Science</a:t>
            </a:r>
            <a:r>
              <a:rPr lang="en-US" dirty="0"/>
              <a:t> Department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226269" y="1812581"/>
            <a:ext cx="8661699" cy="4770537"/>
          </a:xfrm>
          <a:prstGeom prst="rect">
            <a:avLst/>
          </a:prstGeom>
          <a:noFill/>
        </p:spPr>
        <p:txBody>
          <a:bodyPr wrap="square" rtlCol="0">
            <a:spAutoFit/>
          </a:bodyPr>
          <a:lstStyle/>
          <a:p>
            <a:pPr marL="457200" indent="-457200" algn="just">
              <a:spcAft>
                <a:spcPts val="1200"/>
              </a:spcAft>
              <a:buFont typeface="Wingdings" panose="05000000000000000000" pitchFamily="2" charset="2"/>
              <a:buChar char="q"/>
            </a:pPr>
            <a:r>
              <a:rPr lang="en-US" altLang="ja-JP" sz="2200" dirty="0"/>
              <a:t>Enrich the computer education curriculum to suit the needs of the industry-   wide standards for both domestic and international markets.</a:t>
            </a:r>
          </a:p>
          <a:p>
            <a:pPr marL="457200" indent="-457200" algn="just">
              <a:spcAft>
                <a:spcPts val="1200"/>
              </a:spcAft>
              <a:buFont typeface="Wingdings" panose="05000000000000000000" pitchFamily="2" charset="2"/>
              <a:buChar char="q"/>
            </a:pPr>
            <a:r>
              <a:rPr lang="en-US" altLang="ja-JP" sz="2200" dirty="0"/>
              <a:t>Equip the faculty and staff with professional, modern technological and research skills.</a:t>
            </a:r>
          </a:p>
          <a:p>
            <a:pPr marL="457200" indent="-457200" algn="just">
              <a:spcAft>
                <a:spcPts val="1200"/>
              </a:spcAft>
              <a:buFont typeface="Wingdings" panose="05000000000000000000" pitchFamily="2" charset="2"/>
              <a:buChar char="q"/>
            </a:pPr>
            <a:r>
              <a:rPr lang="en-US" altLang="ja-JP" sz="2200" dirty="0"/>
              <a:t>Upgrade continuously computer hardware's, facilities and instructional materials to cope with the challenges of the information technology age.</a:t>
            </a:r>
          </a:p>
          <a:p>
            <a:pPr marL="457200" indent="-457200" algn="just">
              <a:spcAft>
                <a:spcPts val="1200"/>
              </a:spcAft>
              <a:buFont typeface="Wingdings" panose="05000000000000000000" pitchFamily="2" charset="2"/>
              <a:buChar char="q"/>
            </a:pPr>
            <a:r>
              <a:rPr lang="en-US" altLang="ja-JP" sz="2200" dirty="0"/>
              <a:t>Initiate and conduct relevant research, software development and outreach services.</a:t>
            </a:r>
          </a:p>
          <a:p>
            <a:pPr marL="457200" indent="-457200" algn="just">
              <a:spcAft>
                <a:spcPts val="1200"/>
              </a:spcAft>
              <a:buFont typeface="Wingdings" panose="05000000000000000000" pitchFamily="2" charset="2"/>
              <a:buChar char="q"/>
            </a:pPr>
            <a:r>
              <a:rPr lang="en-US" altLang="ja-JP" sz="2200" dirty="0"/>
              <a:t>Establish linkage with industry and other IT-based organizations/institutions for sharing of resources and expertise, and better job opportunities for students.</a:t>
            </a:r>
          </a:p>
        </p:txBody>
      </p:sp>
    </p:spTree>
    <p:extLst>
      <p:ext uri="{BB962C8B-B14F-4D97-AF65-F5344CB8AC3E}">
        <p14:creationId xmlns:p14="http://schemas.microsoft.com/office/powerpoint/2010/main" val="289803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t>Course Objectives</a:t>
            </a:r>
          </a:p>
        </p:txBody>
      </p:sp>
      <p:sp>
        <p:nvSpPr>
          <p:cNvPr id="7" name="TextBox 6">
            <a:extLst>
              <a:ext uri="{FF2B5EF4-FFF2-40B4-BE49-F238E27FC236}">
                <a16:creationId xmlns:a16="http://schemas.microsoft.com/office/drawing/2014/main" id="{37C26D19-85DA-834B-9600-C9820C508897}"/>
              </a:ext>
            </a:extLst>
          </p:cNvPr>
          <p:cNvSpPr txBox="1"/>
          <p:nvPr/>
        </p:nvSpPr>
        <p:spPr>
          <a:xfrm>
            <a:off x="124739" y="1910117"/>
            <a:ext cx="8872957" cy="3754874"/>
          </a:xfrm>
          <a:prstGeom prst="rect">
            <a:avLst/>
          </a:prstGeom>
          <a:noFill/>
        </p:spPr>
        <p:txBody>
          <a:bodyPr wrap="square" rtlCol="0">
            <a:spAutoFit/>
          </a:bodyPr>
          <a:lstStyle/>
          <a:p>
            <a:pPr marL="285750" indent="-285750" algn="just">
              <a:spcAft>
                <a:spcPts val="2400"/>
              </a:spcAft>
              <a:buFont typeface="Wingdings" panose="05000000000000000000" pitchFamily="2" charset="2"/>
              <a:buChar char="q"/>
            </a:pPr>
            <a:r>
              <a:rPr lang="en-US" sz="2200" dirty="0"/>
              <a:t>The objective of this course is to introduce the subject of data structures with the explanation of how data can be stored or manipulated in computer in an optimized way. </a:t>
            </a:r>
          </a:p>
          <a:p>
            <a:pPr marL="285750" indent="-285750" algn="just">
              <a:spcAft>
                <a:spcPts val="2400"/>
              </a:spcAft>
              <a:buFont typeface="Wingdings" panose="05000000000000000000" pitchFamily="2" charset="2"/>
              <a:buChar char="q"/>
            </a:pPr>
            <a:r>
              <a:rPr lang="en-US" sz="2200" dirty="0">
                <a:solidFill>
                  <a:srgbClr val="0070C0"/>
                </a:solidFill>
              </a:rPr>
              <a:t>An overview of data organization and certain data structures will be covered along with a discussion of the different operations, which are applied to these data structures.</a:t>
            </a:r>
          </a:p>
          <a:p>
            <a:pPr marL="285750" indent="-285750" algn="just">
              <a:spcAft>
                <a:spcPts val="2400"/>
              </a:spcAft>
              <a:buFont typeface="Wingdings" panose="05000000000000000000" pitchFamily="2" charset="2"/>
              <a:buChar char="q"/>
            </a:pPr>
            <a:r>
              <a:rPr lang="en-US" sz="2200" dirty="0"/>
              <a:t> Here, the space and time complexity will be taken care for different searching or sorting techniques to deal with data. We also include how these efficient techniques could be implemented in real life applications.</a:t>
            </a:r>
          </a:p>
        </p:txBody>
      </p:sp>
    </p:spTree>
    <p:extLst>
      <p:ext uri="{BB962C8B-B14F-4D97-AF65-F5344CB8AC3E}">
        <p14:creationId xmlns:p14="http://schemas.microsoft.com/office/powerpoint/2010/main" val="213439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t>Course Prerequisites</a:t>
            </a:r>
          </a:p>
        </p:txBody>
      </p:sp>
      <p:sp>
        <p:nvSpPr>
          <p:cNvPr id="7" name="TextBox 6">
            <a:extLst>
              <a:ext uri="{FF2B5EF4-FFF2-40B4-BE49-F238E27FC236}">
                <a16:creationId xmlns:a16="http://schemas.microsoft.com/office/drawing/2014/main" id="{37C26D19-85DA-834B-9600-C9820C508897}"/>
              </a:ext>
            </a:extLst>
          </p:cNvPr>
          <p:cNvSpPr txBox="1"/>
          <p:nvPr/>
        </p:nvSpPr>
        <p:spPr>
          <a:xfrm>
            <a:off x="124739" y="1873542"/>
            <a:ext cx="8811997" cy="4293483"/>
          </a:xfrm>
          <a:prstGeom prst="rect">
            <a:avLst/>
          </a:prstGeom>
          <a:noFill/>
        </p:spPr>
        <p:txBody>
          <a:bodyPr wrap="square" rtlCol="0">
            <a:spAutoFit/>
          </a:bodyPr>
          <a:lstStyle/>
          <a:p>
            <a:pPr marL="285750" indent="-285750" algn="just">
              <a:spcAft>
                <a:spcPts val="1800"/>
              </a:spcAft>
              <a:buFont typeface="Wingdings" panose="05000000000000000000" pitchFamily="2" charset="2"/>
              <a:buChar char="q"/>
            </a:pPr>
            <a:r>
              <a:rPr lang="en-US" sz="2200" dirty="0"/>
              <a:t>Representing information in computers, Binary Number Systems, Conversions.</a:t>
            </a:r>
          </a:p>
          <a:p>
            <a:pPr marL="285750" indent="-285750" algn="just">
              <a:spcAft>
                <a:spcPts val="1800"/>
              </a:spcAft>
              <a:buFont typeface="Wingdings" panose="05000000000000000000" pitchFamily="2" charset="2"/>
              <a:buChar char="q"/>
            </a:pPr>
            <a:r>
              <a:rPr lang="en-US" sz="2200" dirty="0"/>
              <a:t>Using IDE.</a:t>
            </a:r>
          </a:p>
          <a:p>
            <a:pPr marL="285750" indent="-285750" algn="just">
              <a:spcAft>
                <a:spcPts val="1800"/>
              </a:spcAft>
              <a:buFont typeface="Wingdings" panose="05000000000000000000" pitchFamily="2" charset="2"/>
              <a:buChar char="q"/>
            </a:pPr>
            <a:r>
              <a:rPr lang="en-US" sz="2200" dirty="0"/>
              <a:t>Basic conception of Data Storage, Data types, Variable, Array (single &amp; multidimensional), Pointers, String, Functions, Recursion, Scope of variable &amp; function, etc.</a:t>
            </a:r>
          </a:p>
          <a:p>
            <a:pPr marL="285750" indent="-285750" algn="just">
              <a:spcAft>
                <a:spcPts val="1800"/>
              </a:spcAft>
              <a:buFont typeface="Wingdings" panose="05000000000000000000" pitchFamily="2" charset="2"/>
              <a:buChar char="q"/>
            </a:pPr>
            <a:r>
              <a:rPr lang="en-US" sz="2200" dirty="0"/>
              <a:t>Knowing different Libraries &amp; their Functions.</a:t>
            </a:r>
          </a:p>
          <a:p>
            <a:pPr marL="285750" indent="-285750" algn="just">
              <a:spcAft>
                <a:spcPts val="1800"/>
              </a:spcAft>
              <a:buFont typeface="Wingdings" panose="05000000000000000000" pitchFamily="2" charset="2"/>
              <a:buChar char="q"/>
            </a:pPr>
            <a:r>
              <a:rPr lang="en-US" sz="2200" dirty="0"/>
              <a:t>Concept of Structure &amp; Class.</a:t>
            </a:r>
          </a:p>
          <a:p>
            <a:pPr marL="285750" indent="-285750" algn="just">
              <a:spcAft>
                <a:spcPts val="1800"/>
              </a:spcAft>
              <a:buFont typeface="Wingdings" panose="05000000000000000000" pitchFamily="2" charset="2"/>
              <a:buChar char="q"/>
            </a:pPr>
            <a:r>
              <a:rPr lang="en-US" sz="2200" dirty="0"/>
              <a:t>Knowing</a:t>
            </a:r>
            <a:r>
              <a:rPr lang="en-US" sz="2200" b="1" dirty="0"/>
              <a:t> O</a:t>
            </a:r>
            <a:r>
              <a:rPr lang="en-US" sz="2200" dirty="0"/>
              <a:t>bject </a:t>
            </a:r>
            <a:r>
              <a:rPr lang="en-US" sz="2200" b="1" dirty="0"/>
              <a:t>O</a:t>
            </a:r>
            <a:r>
              <a:rPr lang="en-US" sz="2200" dirty="0"/>
              <a:t>riented </a:t>
            </a:r>
            <a:r>
              <a:rPr lang="en-US" sz="2200" b="1" dirty="0"/>
              <a:t>P</a:t>
            </a:r>
            <a:r>
              <a:rPr lang="en-US" sz="2200" dirty="0"/>
              <a:t>rogramming concepts.</a:t>
            </a:r>
          </a:p>
        </p:txBody>
      </p:sp>
    </p:spTree>
    <p:extLst>
      <p:ext uri="{BB962C8B-B14F-4D97-AF65-F5344CB8AC3E}">
        <p14:creationId xmlns:p14="http://schemas.microsoft.com/office/powerpoint/2010/main" val="280784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t>Importance of the course</a:t>
            </a:r>
          </a:p>
        </p:txBody>
      </p:sp>
      <p:sp>
        <p:nvSpPr>
          <p:cNvPr id="7" name="TextBox 6">
            <a:extLst>
              <a:ext uri="{FF2B5EF4-FFF2-40B4-BE49-F238E27FC236}">
                <a16:creationId xmlns:a16="http://schemas.microsoft.com/office/drawing/2014/main" id="{37C26D19-85DA-834B-9600-C9820C508897}"/>
              </a:ext>
            </a:extLst>
          </p:cNvPr>
          <p:cNvSpPr txBox="1"/>
          <p:nvPr/>
        </p:nvSpPr>
        <p:spPr>
          <a:xfrm>
            <a:off x="-1" y="1674672"/>
            <a:ext cx="8869680" cy="4585871"/>
          </a:xfrm>
          <a:prstGeom prst="rect">
            <a:avLst/>
          </a:prstGeom>
          <a:noFill/>
        </p:spPr>
        <p:txBody>
          <a:bodyPr wrap="square" rtlCol="0">
            <a:spAutoFit/>
          </a:bodyPr>
          <a:lstStyle/>
          <a:p>
            <a:pPr marL="285750" indent="-285750" algn="just">
              <a:spcAft>
                <a:spcPts val="2400"/>
              </a:spcAft>
              <a:buFont typeface="Wingdings" panose="05000000000000000000" pitchFamily="2" charset="2"/>
              <a:buChar char="q"/>
            </a:pPr>
            <a:r>
              <a:rPr lang="en-US" sz="2400" dirty="0"/>
              <a:t>Data structure is required for all areas of computer science </a:t>
            </a:r>
          </a:p>
          <a:p>
            <a:pPr marL="800100" lvl="1" indent="-342900" algn="just">
              <a:spcAft>
                <a:spcPts val="2400"/>
              </a:spcAft>
              <a:buFont typeface="Wingdings" panose="05000000000000000000" pitchFamily="2" charset="2"/>
              <a:buChar char="Ø"/>
            </a:pPr>
            <a:r>
              <a:rPr lang="en-US" sz="2400" b="1" dirty="0">
                <a:solidFill>
                  <a:srgbClr val="0070C0"/>
                </a:solidFill>
              </a:rPr>
              <a:t> especially for the basic concept of programming.</a:t>
            </a:r>
          </a:p>
          <a:p>
            <a:pPr marL="285750" indent="-285750" algn="just">
              <a:spcAft>
                <a:spcPts val="2400"/>
              </a:spcAft>
              <a:buFont typeface="Wingdings" panose="05000000000000000000" pitchFamily="2" charset="2"/>
              <a:buChar char="q"/>
            </a:pPr>
            <a:r>
              <a:rPr lang="en-US" sz="2400" dirty="0"/>
              <a:t>This course will give the basic for the understanding of the courses </a:t>
            </a:r>
          </a:p>
          <a:p>
            <a:pPr marL="800100" lvl="1" indent="-342900" algn="just">
              <a:spcAft>
                <a:spcPts val="2400"/>
              </a:spcAft>
              <a:buFont typeface="Wingdings" panose="05000000000000000000" pitchFamily="2" charset="2"/>
              <a:buChar char="Ø"/>
            </a:pPr>
            <a:r>
              <a:rPr lang="en-US" sz="2400" b="1" dirty="0">
                <a:solidFill>
                  <a:srgbClr val="0070C0"/>
                </a:solidFill>
              </a:rPr>
              <a:t> Algorithms, Database, Artificial Intelligence, object oriented programming, etc.</a:t>
            </a:r>
          </a:p>
          <a:p>
            <a:pPr marL="285750" indent="-285750" algn="just">
              <a:spcAft>
                <a:spcPts val="2400"/>
              </a:spcAft>
              <a:buFont typeface="Wingdings" panose="05000000000000000000" pitchFamily="2" charset="2"/>
              <a:buChar char="q"/>
            </a:pPr>
            <a:r>
              <a:rPr lang="en-US" sz="2400" dirty="0"/>
              <a:t>This course will give the basic for the understanding of the concepts </a:t>
            </a:r>
          </a:p>
          <a:p>
            <a:pPr marL="800100" lvl="1" indent="-342900" algn="just">
              <a:spcAft>
                <a:spcPts val="2400"/>
              </a:spcAft>
              <a:buFont typeface="Wingdings" panose="05000000000000000000" pitchFamily="2" charset="2"/>
              <a:buChar char="Ø"/>
            </a:pPr>
            <a:r>
              <a:rPr lang="en-US" sz="2400" b="1" dirty="0">
                <a:solidFill>
                  <a:srgbClr val="0070C0"/>
                </a:solidFill>
              </a:rPr>
              <a:t>Data storage, converting data into information, manipulation of data, etc.</a:t>
            </a:r>
          </a:p>
        </p:txBody>
      </p:sp>
    </p:spTree>
    <p:extLst>
      <p:ext uri="{BB962C8B-B14F-4D97-AF65-F5344CB8AC3E}">
        <p14:creationId xmlns:p14="http://schemas.microsoft.com/office/powerpoint/2010/main" val="319846060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06A95C-4105-4F36-BA2A-9EF3F56B4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922B278-706C-4AF0-9D9B-EBAF46B1A25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AC46337-597C-4C22-848D-A0AA45C5F6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373</TotalTime>
  <Words>1642</Words>
  <Application>Microsoft Office PowerPoint</Application>
  <PresentationFormat>On-screen Show (4:3)</PresentationFormat>
  <Paragraphs>184</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Courier New</vt:lpstr>
      <vt:lpstr>Times New Roman</vt:lpstr>
      <vt:lpstr>Wingdings</vt:lpstr>
      <vt:lpstr>Spectrum</vt:lpstr>
      <vt:lpstr>Introduction</vt:lpstr>
      <vt:lpstr>Lecture Outlines</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Course Contents</vt:lpstr>
      <vt:lpstr>Course Evaluation</vt:lpstr>
      <vt:lpstr>Classroom Policies</vt:lpstr>
      <vt:lpstr>Data &amp; Structures</vt:lpstr>
      <vt:lpstr>Data Structures</vt:lpstr>
      <vt:lpstr>PowerPoint Presentation</vt:lpstr>
      <vt:lpstr>PowerPoint Presentation</vt:lpstr>
      <vt:lpstr>Algorithm</vt:lpstr>
      <vt:lpstr>PowerPoint Presentation</vt:lpstr>
      <vt:lpstr>Program</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Afroza Nahar</cp:lastModifiedBy>
  <cp:revision>121</cp:revision>
  <dcterms:created xsi:type="dcterms:W3CDTF">2018-12-10T17:20:29Z</dcterms:created>
  <dcterms:modified xsi:type="dcterms:W3CDTF">2024-01-28T11:37:35Z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