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99" r:id="rId5"/>
    <p:sldId id="281" r:id="rId6"/>
    <p:sldId id="268" r:id="rId7"/>
    <p:sldId id="282" r:id="rId8"/>
    <p:sldId id="284" r:id="rId9"/>
    <p:sldId id="301" r:id="rId10"/>
    <p:sldId id="303" r:id="rId11"/>
    <p:sldId id="302" r:id="rId12"/>
    <p:sldId id="286" r:id="rId13"/>
    <p:sldId id="287" r:id="rId14"/>
    <p:sldId id="288" r:id="rId15"/>
    <p:sldId id="289" r:id="rId16"/>
    <p:sldId id="290" r:id="rId17"/>
    <p:sldId id="279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CEA0B-8A0E-4279-A301-3F00AF6D7ECE}" v="6" dt="2024-02-02T16:05:44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5400" autoAdjust="0"/>
  </p:normalViewPr>
  <p:slideViewPr>
    <p:cSldViewPr snapToGrid="0" snapToObjects="1">
      <p:cViewPr varScale="1">
        <p:scale>
          <a:sx n="45" d="100"/>
          <a:sy n="45" d="100"/>
        </p:scale>
        <p:origin x="1385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Afroza Nahar" userId="9d1ccd36-b394-4689-9b8e-4086784d03ec" providerId="ADAL" clId="{55FCEA0B-8A0E-4279-A301-3F00AF6D7ECE}"/>
    <pc:docChg chg="undo custSel modSld sldOrd">
      <pc:chgData name="Dr. Afroza Nahar" userId="9d1ccd36-b394-4689-9b8e-4086784d03ec" providerId="ADAL" clId="{55FCEA0B-8A0E-4279-A301-3F00AF6D7ECE}" dt="2024-02-03T12:55:12.859" v="205" actId="20577"/>
      <pc:docMkLst>
        <pc:docMk/>
      </pc:docMkLst>
      <pc:sldChg chg="modSp mod">
        <pc:chgData name="Dr. Afroza Nahar" userId="9d1ccd36-b394-4689-9b8e-4086784d03ec" providerId="ADAL" clId="{55FCEA0B-8A0E-4279-A301-3F00AF6D7ECE}" dt="2024-01-30T10:50:05.060" v="27" actId="113"/>
        <pc:sldMkLst>
          <pc:docMk/>
          <pc:sldMk cId="2322777183" sldId="268"/>
        </pc:sldMkLst>
        <pc:spChg chg="mod">
          <ac:chgData name="Dr. Afroza Nahar" userId="9d1ccd36-b394-4689-9b8e-4086784d03ec" providerId="ADAL" clId="{55FCEA0B-8A0E-4279-A301-3F00AF6D7ECE}" dt="2024-01-30T10:49:58.240" v="25" actId="1036"/>
          <ac:spMkLst>
            <pc:docMk/>
            <pc:sldMk cId="2322777183" sldId="268"/>
            <ac:spMk id="2" creationId="{00000000-0000-0000-0000-000000000000}"/>
          </ac:spMkLst>
        </pc:spChg>
        <pc:spChg chg="mod">
          <ac:chgData name="Dr. Afroza Nahar" userId="9d1ccd36-b394-4689-9b8e-4086784d03ec" providerId="ADAL" clId="{55FCEA0B-8A0E-4279-A301-3F00AF6D7ECE}" dt="2024-01-30T10:50:05.060" v="27" actId="113"/>
          <ac:spMkLst>
            <pc:docMk/>
            <pc:sldMk cId="2322777183" sldId="268"/>
            <ac:spMk id="5" creationId="{00000000-0000-0000-0000-000000000000}"/>
          </ac:spMkLst>
        </pc:spChg>
      </pc:sldChg>
      <pc:sldChg chg="modSp mod">
        <pc:chgData name="Dr. Afroza Nahar" userId="9d1ccd36-b394-4689-9b8e-4086784d03ec" providerId="ADAL" clId="{55FCEA0B-8A0E-4279-A301-3F00AF6D7ECE}" dt="2024-02-02T16:07:45.682" v="198" actId="20577"/>
        <pc:sldMkLst>
          <pc:docMk/>
          <pc:sldMk cId="1134519222" sldId="279"/>
        </pc:sldMkLst>
        <pc:spChg chg="mod">
          <ac:chgData name="Dr. Afroza Nahar" userId="9d1ccd36-b394-4689-9b8e-4086784d03ec" providerId="ADAL" clId="{55FCEA0B-8A0E-4279-A301-3F00AF6D7ECE}" dt="2024-02-02T16:07:45.682" v="198" actId="20577"/>
          <ac:spMkLst>
            <pc:docMk/>
            <pc:sldMk cId="1134519222" sldId="279"/>
            <ac:spMk id="6" creationId="{37C26D19-85DA-834B-9600-C9820C508897}"/>
          </ac:spMkLst>
        </pc:spChg>
      </pc:sldChg>
      <pc:sldChg chg="modSp mod">
        <pc:chgData name="Dr. Afroza Nahar" userId="9d1ccd36-b394-4689-9b8e-4086784d03ec" providerId="ADAL" clId="{55FCEA0B-8A0E-4279-A301-3F00AF6D7ECE}" dt="2024-01-30T10:49:43.426" v="15" actId="403"/>
        <pc:sldMkLst>
          <pc:docMk/>
          <pc:sldMk cId="3752703695" sldId="281"/>
        </pc:sldMkLst>
        <pc:spChg chg="mod">
          <ac:chgData name="Dr. Afroza Nahar" userId="9d1ccd36-b394-4689-9b8e-4086784d03ec" providerId="ADAL" clId="{55FCEA0B-8A0E-4279-A301-3F00AF6D7ECE}" dt="2024-01-30T10:49:43.426" v="15" actId="403"/>
          <ac:spMkLst>
            <pc:docMk/>
            <pc:sldMk cId="3752703695" sldId="281"/>
            <ac:spMk id="2" creationId="{00000000-0000-0000-0000-000000000000}"/>
          </ac:spMkLst>
        </pc:spChg>
        <pc:spChg chg="mod">
          <ac:chgData name="Dr. Afroza Nahar" userId="9d1ccd36-b394-4689-9b8e-4086784d03ec" providerId="ADAL" clId="{55FCEA0B-8A0E-4279-A301-3F00AF6D7ECE}" dt="2024-01-30T10:49:34.320" v="11" actId="403"/>
          <ac:spMkLst>
            <pc:docMk/>
            <pc:sldMk cId="3752703695" sldId="281"/>
            <ac:spMk id="7" creationId="{00000000-0000-0000-0000-000000000000}"/>
          </ac:spMkLst>
        </pc:spChg>
      </pc:sldChg>
      <pc:sldChg chg="modSp mod">
        <pc:chgData name="Dr. Afroza Nahar" userId="9d1ccd36-b394-4689-9b8e-4086784d03ec" providerId="ADAL" clId="{55FCEA0B-8A0E-4279-A301-3F00AF6D7ECE}" dt="2024-02-02T15:59:42.795" v="78" actId="403"/>
        <pc:sldMkLst>
          <pc:docMk/>
          <pc:sldMk cId="2323239975" sldId="282"/>
        </pc:sldMkLst>
        <pc:spChg chg="mod">
          <ac:chgData name="Dr. Afroza Nahar" userId="9d1ccd36-b394-4689-9b8e-4086784d03ec" providerId="ADAL" clId="{55FCEA0B-8A0E-4279-A301-3F00AF6D7ECE}" dt="2024-02-02T15:59:42.795" v="78" actId="403"/>
          <ac:spMkLst>
            <pc:docMk/>
            <pc:sldMk cId="2323239975" sldId="282"/>
            <ac:spMk id="2" creationId="{00000000-0000-0000-0000-000000000000}"/>
          </ac:spMkLst>
        </pc:spChg>
        <pc:spChg chg="mod">
          <ac:chgData name="Dr. Afroza Nahar" userId="9d1ccd36-b394-4689-9b8e-4086784d03ec" providerId="ADAL" clId="{55FCEA0B-8A0E-4279-A301-3F00AF6D7ECE}" dt="2024-02-02T15:59:19.317" v="74" actId="207"/>
          <ac:spMkLst>
            <pc:docMk/>
            <pc:sldMk cId="2323239975" sldId="282"/>
            <ac:spMk id="4" creationId="{37C26D19-85DA-834B-9600-C9820C508897}"/>
          </ac:spMkLst>
        </pc:spChg>
      </pc:sldChg>
      <pc:sldChg chg="modSp mod">
        <pc:chgData name="Dr. Afroza Nahar" userId="9d1ccd36-b394-4689-9b8e-4086784d03ec" providerId="ADAL" clId="{55FCEA0B-8A0E-4279-A301-3F00AF6D7ECE}" dt="2024-02-02T15:59:36.519" v="76" actId="403"/>
        <pc:sldMkLst>
          <pc:docMk/>
          <pc:sldMk cId="1594111010" sldId="284"/>
        </pc:sldMkLst>
        <pc:spChg chg="mod">
          <ac:chgData name="Dr. Afroza Nahar" userId="9d1ccd36-b394-4689-9b8e-4086784d03ec" providerId="ADAL" clId="{55FCEA0B-8A0E-4279-A301-3F00AF6D7ECE}" dt="2024-02-02T15:59:36.519" v="76" actId="403"/>
          <ac:spMkLst>
            <pc:docMk/>
            <pc:sldMk cId="1594111010" sldId="284"/>
            <ac:spMk id="12" creationId="{00000000-0000-0000-0000-000000000000}"/>
          </ac:spMkLst>
        </pc:spChg>
      </pc:sldChg>
      <pc:sldChg chg="modSp mod">
        <pc:chgData name="Dr. Afroza Nahar" userId="9d1ccd36-b394-4689-9b8e-4086784d03ec" providerId="ADAL" clId="{55FCEA0B-8A0E-4279-A301-3F00AF6D7ECE}" dt="2024-02-02T16:06:46.196" v="161" actId="403"/>
        <pc:sldMkLst>
          <pc:docMk/>
          <pc:sldMk cId="152086066" sldId="286"/>
        </pc:sldMkLst>
        <pc:spChg chg="mod">
          <ac:chgData name="Dr. Afroza Nahar" userId="9d1ccd36-b394-4689-9b8e-4086784d03ec" providerId="ADAL" clId="{55FCEA0B-8A0E-4279-A301-3F00AF6D7ECE}" dt="2024-02-02T16:06:46.196" v="161" actId="403"/>
          <ac:spMkLst>
            <pc:docMk/>
            <pc:sldMk cId="152086066" sldId="286"/>
            <ac:spMk id="2" creationId="{6CFD2259-1710-9779-E25F-5554B56450FA}"/>
          </ac:spMkLst>
        </pc:spChg>
      </pc:sldChg>
      <pc:sldChg chg="modSp mod">
        <pc:chgData name="Dr. Afroza Nahar" userId="9d1ccd36-b394-4689-9b8e-4086784d03ec" providerId="ADAL" clId="{55FCEA0B-8A0E-4279-A301-3F00AF6D7ECE}" dt="2024-02-02T16:06:51.791" v="163" actId="207"/>
        <pc:sldMkLst>
          <pc:docMk/>
          <pc:sldMk cId="569849977" sldId="287"/>
        </pc:sldMkLst>
        <pc:spChg chg="mod">
          <ac:chgData name="Dr. Afroza Nahar" userId="9d1ccd36-b394-4689-9b8e-4086784d03ec" providerId="ADAL" clId="{55FCEA0B-8A0E-4279-A301-3F00AF6D7ECE}" dt="2024-02-02T16:06:51.791" v="163" actId="207"/>
          <ac:spMkLst>
            <pc:docMk/>
            <pc:sldMk cId="569849977" sldId="287"/>
            <ac:spMk id="2" creationId="{458E7D0D-67AC-DC19-4BD7-CF8889AB0C31}"/>
          </ac:spMkLst>
        </pc:spChg>
      </pc:sldChg>
      <pc:sldChg chg="modSp mod">
        <pc:chgData name="Dr. Afroza Nahar" userId="9d1ccd36-b394-4689-9b8e-4086784d03ec" providerId="ADAL" clId="{55FCEA0B-8A0E-4279-A301-3F00AF6D7ECE}" dt="2024-02-02T16:07:14.322" v="182" actId="6549"/>
        <pc:sldMkLst>
          <pc:docMk/>
          <pc:sldMk cId="1437829694" sldId="288"/>
        </pc:sldMkLst>
        <pc:spChg chg="mod">
          <ac:chgData name="Dr. Afroza Nahar" userId="9d1ccd36-b394-4689-9b8e-4086784d03ec" providerId="ADAL" clId="{55FCEA0B-8A0E-4279-A301-3F00AF6D7ECE}" dt="2024-02-02T16:07:14.322" v="182" actId="6549"/>
          <ac:spMkLst>
            <pc:docMk/>
            <pc:sldMk cId="1437829694" sldId="288"/>
            <ac:spMk id="5" creationId="{EE29EB4A-C7D4-E736-F580-E5E306BE311C}"/>
          </ac:spMkLst>
        </pc:spChg>
      </pc:sldChg>
      <pc:sldChg chg="modSp mod">
        <pc:chgData name="Dr. Afroza Nahar" userId="9d1ccd36-b394-4689-9b8e-4086784d03ec" providerId="ADAL" clId="{55FCEA0B-8A0E-4279-A301-3F00AF6D7ECE}" dt="2024-02-02T16:07:23.720" v="184" actId="403"/>
        <pc:sldMkLst>
          <pc:docMk/>
          <pc:sldMk cId="3506545222" sldId="289"/>
        </pc:sldMkLst>
        <pc:spChg chg="mod">
          <ac:chgData name="Dr. Afroza Nahar" userId="9d1ccd36-b394-4689-9b8e-4086784d03ec" providerId="ADAL" clId="{55FCEA0B-8A0E-4279-A301-3F00AF6D7ECE}" dt="2024-02-02T16:07:23.720" v="184" actId="403"/>
          <ac:spMkLst>
            <pc:docMk/>
            <pc:sldMk cId="3506545222" sldId="289"/>
            <ac:spMk id="3" creationId="{143751F4-427A-1B45-6FF0-7DF34CCC2933}"/>
          </ac:spMkLst>
        </pc:spChg>
      </pc:sldChg>
      <pc:sldChg chg="modSp mod">
        <pc:chgData name="Dr. Afroza Nahar" userId="9d1ccd36-b394-4689-9b8e-4086784d03ec" providerId="ADAL" clId="{55FCEA0B-8A0E-4279-A301-3F00AF6D7ECE}" dt="2024-02-02T16:07:29.817" v="186" actId="207"/>
        <pc:sldMkLst>
          <pc:docMk/>
          <pc:sldMk cId="3308017979" sldId="290"/>
        </pc:sldMkLst>
        <pc:spChg chg="mod">
          <ac:chgData name="Dr. Afroza Nahar" userId="9d1ccd36-b394-4689-9b8e-4086784d03ec" providerId="ADAL" clId="{55FCEA0B-8A0E-4279-A301-3F00AF6D7ECE}" dt="2024-02-02T16:07:29.817" v="186" actId="207"/>
          <ac:spMkLst>
            <pc:docMk/>
            <pc:sldMk cId="3308017979" sldId="290"/>
            <ac:spMk id="3" creationId="{D66EED83-FE15-D295-3C42-43C57513AC6B}"/>
          </ac:spMkLst>
        </pc:spChg>
      </pc:sldChg>
      <pc:sldChg chg="modSp mod">
        <pc:chgData name="Dr. Afroza Nahar" userId="9d1ccd36-b394-4689-9b8e-4086784d03ec" providerId="ADAL" clId="{55FCEA0B-8A0E-4279-A301-3F00AF6D7ECE}" dt="2024-02-03T12:55:12.859" v="205" actId="20577"/>
        <pc:sldMkLst>
          <pc:docMk/>
          <pc:sldMk cId="552491392" sldId="299"/>
        </pc:sldMkLst>
        <pc:spChg chg="mod">
          <ac:chgData name="Dr. Afroza Nahar" userId="9d1ccd36-b394-4689-9b8e-4086784d03ec" providerId="ADAL" clId="{55FCEA0B-8A0E-4279-A301-3F00AF6D7ECE}" dt="2024-02-03T12:55:12.859" v="205" actId="20577"/>
          <ac:spMkLst>
            <pc:docMk/>
            <pc:sldMk cId="552491392" sldId="299"/>
            <ac:spMk id="6" creationId="{3B6D3FE6-5ED9-41C9-BB8E-BB5A45BA42A1}"/>
          </ac:spMkLst>
        </pc:spChg>
      </pc:sldChg>
      <pc:sldChg chg="addSp delSp modSp mod modClrScheme chgLayout">
        <pc:chgData name="Dr. Afroza Nahar" userId="9d1ccd36-b394-4689-9b8e-4086784d03ec" providerId="ADAL" clId="{55FCEA0B-8A0E-4279-A301-3F00AF6D7ECE}" dt="2024-02-02T16:02:39.594" v="126" actId="700"/>
        <pc:sldMkLst>
          <pc:docMk/>
          <pc:sldMk cId="4291646063" sldId="301"/>
        </pc:sldMkLst>
        <pc:spChg chg="mod">
          <ac:chgData name="Dr. Afroza Nahar" userId="9d1ccd36-b394-4689-9b8e-4086784d03ec" providerId="ADAL" clId="{55FCEA0B-8A0E-4279-A301-3F00AF6D7ECE}" dt="2024-02-02T15:59:59.165" v="81" actId="14100"/>
          <ac:spMkLst>
            <pc:docMk/>
            <pc:sldMk cId="4291646063" sldId="301"/>
            <ac:spMk id="2" creationId="{C9BE9B3F-9F6E-4DA4-6BF9-AFF83D17C990}"/>
          </ac:spMkLst>
        </pc:spChg>
        <pc:spChg chg="add del mod ord">
          <ac:chgData name="Dr. Afroza Nahar" userId="9d1ccd36-b394-4689-9b8e-4086784d03ec" providerId="ADAL" clId="{55FCEA0B-8A0E-4279-A301-3F00AF6D7ECE}" dt="2024-02-02T16:02:39.594" v="126" actId="700"/>
          <ac:spMkLst>
            <pc:docMk/>
            <pc:sldMk cId="4291646063" sldId="301"/>
            <ac:spMk id="3" creationId="{0786845E-32BF-D758-8828-56DAB4FF1D75}"/>
          </ac:spMkLst>
        </pc:spChg>
        <pc:spChg chg="add del mod ord">
          <ac:chgData name="Dr. Afroza Nahar" userId="9d1ccd36-b394-4689-9b8e-4086784d03ec" providerId="ADAL" clId="{55FCEA0B-8A0E-4279-A301-3F00AF6D7ECE}" dt="2024-02-02T16:02:39.594" v="126" actId="700"/>
          <ac:spMkLst>
            <pc:docMk/>
            <pc:sldMk cId="4291646063" sldId="301"/>
            <ac:spMk id="5" creationId="{5E92EC6E-1451-6A82-E9D7-5D85B2A0CCD3}"/>
          </ac:spMkLst>
        </pc:spChg>
        <pc:spChg chg="mod">
          <ac:chgData name="Dr. Afroza Nahar" userId="9d1ccd36-b394-4689-9b8e-4086784d03ec" providerId="ADAL" clId="{55FCEA0B-8A0E-4279-A301-3F00AF6D7ECE}" dt="2024-02-02T15:51:09.043" v="54" actId="113"/>
          <ac:spMkLst>
            <pc:docMk/>
            <pc:sldMk cId="4291646063" sldId="301"/>
            <ac:spMk id="6" creationId="{EBC819C0-5B77-71C9-A143-7C8A817C3F8B}"/>
          </ac:spMkLst>
        </pc:spChg>
        <pc:spChg chg="add del mod ord">
          <ac:chgData name="Dr. Afroza Nahar" userId="9d1ccd36-b394-4689-9b8e-4086784d03ec" providerId="ADAL" clId="{55FCEA0B-8A0E-4279-A301-3F00AF6D7ECE}" dt="2024-02-02T16:02:39.594" v="126" actId="700"/>
          <ac:spMkLst>
            <pc:docMk/>
            <pc:sldMk cId="4291646063" sldId="301"/>
            <ac:spMk id="7" creationId="{0C6BE81B-60FC-4EA0-2EC0-660BF6E4DE51}"/>
          </ac:spMkLst>
        </pc:spChg>
        <pc:graphicFrameChg chg="mod modGraphic">
          <ac:chgData name="Dr. Afroza Nahar" userId="9d1ccd36-b394-4689-9b8e-4086784d03ec" providerId="ADAL" clId="{55FCEA0B-8A0E-4279-A301-3F00AF6D7ECE}" dt="2024-02-02T15:50:43.747" v="35" actId="14100"/>
          <ac:graphicFrameMkLst>
            <pc:docMk/>
            <pc:sldMk cId="4291646063" sldId="301"/>
            <ac:graphicFrameMk id="4" creationId="{DD22A3D9-0284-1CAC-37F6-78B8DD50E1F1}"/>
          </ac:graphicFrameMkLst>
        </pc:graphicFrameChg>
      </pc:sldChg>
      <pc:sldChg chg="addSp delSp modSp mod ord">
        <pc:chgData name="Dr. Afroza Nahar" userId="9d1ccd36-b394-4689-9b8e-4086784d03ec" providerId="ADAL" clId="{55FCEA0B-8A0E-4279-A301-3F00AF6D7ECE}" dt="2024-02-02T16:05:59.872" v="156" actId="1076"/>
        <pc:sldMkLst>
          <pc:docMk/>
          <pc:sldMk cId="3570975501" sldId="302"/>
        </pc:sldMkLst>
        <pc:spChg chg="add del mod">
          <ac:chgData name="Dr. Afroza Nahar" userId="9d1ccd36-b394-4689-9b8e-4086784d03ec" providerId="ADAL" clId="{55FCEA0B-8A0E-4279-A301-3F00AF6D7ECE}" dt="2024-02-02T16:05:35.073" v="152" actId="478"/>
          <ac:spMkLst>
            <pc:docMk/>
            <pc:sldMk cId="3570975501" sldId="302"/>
            <ac:spMk id="4" creationId="{AAECB00C-9C9F-12E6-8427-E3494562233C}"/>
          </ac:spMkLst>
        </pc:spChg>
        <pc:spChg chg="add mod">
          <ac:chgData name="Dr. Afroza Nahar" userId="9d1ccd36-b394-4689-9b8e-4086784d03ec" providerId="ADAL" clId="{55FCEA0B-8A0E-4279-A301-3F00AF6D7ECE}" dt="2024-02-02T16:05:59.872" v="156" actId="1076"/>
          <ac:spMkLst>
            <pc:docMk/>
            <pc:sldMk cId="3570975501" sldId="302"/>
            <ac:spMk id="5" creationId="{E0878F03-478C-56F9-6475-A9C6751AEFC6}"/>
          </ac:spMkLst>
        </pc:spChg>
        <pc:graphicFrameChg chg="modGraphic">
          <ac:chgData name="Dr. Afroza Nahar" userId="9d1ccd36-b394-4689-9b8e-4086784d03ec" providerId="ADAL" clId="{55FCEA0B-8A0E-4279-A301-3F00AF6D7ECE}" dt="2024-02-02T16:03:50.021" v="145" actId="20577"/>
          <ac:graphicFrameMkLst>
            <pc:docMk/>
            <pc:sldMk cId="3570975501" sldId="302"/>
            <ac:graphicFrameMk id="2" creationId="{5A77B445-DB9A-0937-D94E-2050170E47FA}"/>
          </ac:graphicFrameMkLst>
        </pc:graphicFrameChg>
      </pc:sldChg>
      <pc:sldChg chg="addSp modSp mod">
        <pc:chgData name="Dr. Afroza Nahar" userId="9d1ccd36-b394-4689-9b8e-4086784d03ec" providerId="ADAL" clId="{55FCEA0B-8A0E-4279-A301-3F00AF6D7ECE}" dt="2024-02-02T16:06:12.585" v="159" actId="14100"/>
        <pc:sldMkLst>
          <pc:docMk/>
          <pc:sldMk cId="2120463568" sldId="303"/>
        </pc:sldMkLst>
        <pc:spChg chg="mod">
          <ac:chgData name="Dr. Afroza Nahar" userId="9d1ccd36-b394-4689-9b8e-4086784d03ec" providerId="ADAL" clId="{55FCEA0B-8A0E-4279-A301-3F00AF6D7ECE}" dt="2024-02-02T16:05:14.667" v="148" actId="948"/>
          <ac:spMkLst>
            <pc:docMk/>
            <pc:sldMk cId="2120463568" sldId="303"/>
            <ac:spMk id="3" creationId="{8D2C4720-420D-9D05-DD40-DB3DC57AE0CE}"/>
          </ac:spMkLst>
        </pc:spChg>
        <pc:spChg chg="add mod">
          <ac:chgData name="Dr. Afroza Nahar" userId="9d1ccd36-b394-4689-9b8e-4086784d03ec" providerId="ADAL" clId="{55FCEA0B-8A0E-4279-A301-3F00AF6D7ECE}" dt="2024-02-02T16:06:12.585" v="159" actId="14100"/>
          <ac:spMkLst>
            <pc:docMk/>
            <pc:sldMk cId="2120463568" sldId="303"/>
            <ac:spMk id="4" creationId="{02C067B8-E754-BA17-FDE9-A0CEA71DEB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4F57-215F-4620-ADB6-4279BF5FF7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6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68AD8-27E5-43CF-8F3E-9DB6C126A4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7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673" y="94051"/>
            <a:ext cx="9132982" cy="1113475"/>
          </a:xfrm>
          <a:prstGeom prst="rect">
            <a:avLst/>
          </a:prstGeom>
          <a:solidFill>
            <a:schemeClr val="bg2">
              <a:lumMod val="50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102002" y="122039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096" y="103351"/>
            <a:ext cx="1074103" cy="108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83371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bg2">
              <a:lumMod val="50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bg2">
              <a:lumMod val="50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91353" y="929878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bg2">
              <a:lumMod val="50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  <a:alpha val="70000"/>
            </a:schemeClr>
          </a:solidFill>
        </p:spPr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  <a:solidFill>
            <a:schemeClr val="bg2">
              <a:lumMod val="50000"/>
              <a:alpha val="70000"/>
            </a:schemeClr>
          </a:solidFill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7713156-D27E-4AF4-94F2-64DA84439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46078"/>
              </p:ext>
            </p:extLst>
          </p:nvPr>
        </p:nvGraphicFramePr>
        <p:xfrm>
          <a:off x="404103" y="5723590"/>
          <a:ext cx="8335798" cy="102611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9748">
                  <a:extLst>
                    <a:ext uri="{9D8B030D-6E8A-4147-A177-3AD203B41FA5}">
                      <a16:colId xmlns:a16="http://schemas.microsoft.com/office/drawing/2014/main" val="704821588"/>
                    </a:ext>
                  </a:extLst>
                </a:gridCol>
                <a:gridCol w="6986050">
                  <a:extLst>
                    <a:ext uri="{9D8B030D-6E8A-4147-A177-3AD203B41FA5}">
                      <a16:colId xmlns:a16="http://schemas.microsoft.com/office/drawing/2014/main" val="2999519864"/>
                    </a:ext>
                  </a:extLst>
                </a:gridCol>
              </a:tblGrid>
              <a:tr h="102611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Instructor: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01735"/>
                  </a:ext>
                </a:extLst>
              </a:tr>
            </a:tbl>
          </a:graphicData>
        </a:graphic>
      </p:graphicFrame>
      <p:grpSp>
        <p:nvGrpSpPr>
          <p:cNvPr id="8" name="Group 16"/>
          <p:cNvGrpSpPr/>
          <p:nvPr/>
        </p:nvGrpSpPr>
        <p:grpSpPr>
          <a:xfrm>
            <a:off x="132160" y="1891732"/>
            <a:ext cx="8951676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241" y="3323341"/>
            <a:ext cx="7635519" cy="212683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lnSpc>
                <a:spcPts val="2588"/>
              </a:lnSpc>
            </a:pPr>
            <a:r>
              <a:rPr lang="en-US"/>
              <a:t>Click to edit Master 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20957" y="5549853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13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10" y="427012"/>
            <a:ext cx="1419654" cy="14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100AAA-E928-457A-89C7-E75CA43EB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58675"/>
              </p:ext>
            </p:extLst>
          </p:nvPr>
        </p:nvGraphicFramePr>
        <p:xfrm>
          <a:off x="404102" y="2717512"/>
          <a:ext cx="8335798" cy="4448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5844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714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514007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2406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0418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444862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Lecture: #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Week: #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Semester: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</a:tbl>
          </a:graphicData>
        </a:graphic>
      </p:graphicFrame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1AE39945-A5C9-4738-8042-EE14774BD72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2160" y="2050473"/>
            <a:ext cx="8951676" cy="585800"/>
          </a:xfrm>
          <a:solidFill>
            <a:schemeClr val="bg2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2400" b="1" cap="sm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Course Code: Course Name</a:t>
            </a:r>
          </a:p>
        </p:txBody>
      </p:sp>
      <p:sp>
        <p:nvSpPr>
          <p:cNvPr id="1025" name="Text Placeholder 1024">
            <a:extLst>
              <a:ext uri="{FF2B5EF4-FFF2-40B4-BE49-F238E27FC236}">
                <a16:creationId xmlns:a16="http://schemas.microsoft.com/office/drawing/2014/main" id="{1D66F559-4E11-46F3-907B-3977362398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1400" y="2717513"/>
            <a:ext cx="514493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5" name="Text Placeholder 1024">
            <a:extLst>
              <a:ext uri="{FF2B5EF4-FFF2-40B4-BE49-F238E27FC236}">
                <a16:creationId xmlns:a16="http://schemas.microsoft.com/office/drawing/2014/main" id="{5FE0D7C2-73EA-4871-ACB3-22D6161B53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22414" y="2717513"/>
            <a:ext cx="514493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6" name="Text Placeholder 1024">
            <a:extLst>
              <a:ext uri="{FF2B5EF4-FFF2-40B4-BE49-F238E27FC236}">
                <a16:creationId xmlns:a16="http://schemas.microsoft.com/office/drawing/2014/main" id="{686BCCD1-33DA-4ED5-A212-D0854B67FD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5010" y="2735949"/>
            <a:ext cx="2294889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Semester Year</a:t>
            </a:r>
          </a:p>
        </p:txBody>
      </p:sp>
      <p:sp>
        <p:nvSpPr>
          <p:cNvPr id="37" name="Text Placeholder 1024">
            <a:extLst>
              <a:ext uri="{FF2B5EF4-FFF2-40B4-BE49-F238E27FC236}">
                <a16:creationId xmlns:a16="http://schemas.microsoft.com/office/drawing/2014/main" id="{8D52C2CD-9D3F-4285-BE56-11CB615F5B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13833" y="5723594"/>
            <a:ext cx="7026066" cy="1012257"/>
          </a:xfrm>
          <a:noFill/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16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Instructor Name, Designation &amp; Contact</a:t>
            </a:r>
          </a:p>
        </p:txBody>
      </p:sp>
      <p:pic>
        <p:nvPicPr>
          <p:cNvPr id="1028" name="Picture 1027" descr="A close up of a sign&#10;&#10;Description automatically generated">
            <a:extLst>
              <a:ext uri="{FF2B5EF4-FFF2-40B4-BE49-F238E27FC236}">
                <a16:creationId xmlns:a16="http://schemas.microsoft.com/office/drawing/2014/main" id="{E4EBCEBE-46C0-4E9A-81AE-CFC8FE0F1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01" y="436096"/>
            <a:ext cx="5091004" cy="145601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BFBF0B-56F3-4D8D-AAF0-AA58ACAFC1A1}"/>
              </a:ext>
            </a:extLst>
          </p:cNvPr>
          <p:cNvSpPr txBox="1"/>
          <p:nvPr/>
        </p:nvSpPr>
        <p:spPr>
          <a:xfrm>
            <a:off x="33408" y="105918"/>
            <a:ext cx="9110592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25" b="1" cap="small" baseline="0" dirty="0">
                <a:solidFill>
                  <a:schemeClr val="bg2">
                    <a:lumMod val="50000"/>
                  </a:schemeClr>
                </a:solidFill>
              </a:rPr>
              <a:t>American International University-Bangladesh</a:t>
            </a:r>
          </a:p>
        </p:txBody>
      </p:sp>
    </p:spTree>
    <p:extLst>
      <p:ext uri="{BB962C8B-B14F-4D97-AF65-F5344CB8AC3E}">
        <p14:creationId xmlns:p14="http://schemas.microsoft.com/office/powerpoint/2010/main" val="194058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  <a:alpha val="70000"/>
            </a:schemeClr>
          </a:solidFill>
        </p:spPr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bg2">
              <a:lumMod val="50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bg2">
              <a:lumMod val="50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bg2">
              <a:lumMod val="50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  <a:alpha val="70000"/>
            </a:schemeClr>
          </a:solidFill>
        </p:spPr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  <a:alpha val="7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  <a:alpha val="70000"/>
            </a:schemeClr>
          </a:solidFill>
        </p:spPr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67693" y="1016046"/>
            <a:ext cx="8597555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314" y="55844"/>
            <a:ext cx="862221" cy="86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pp-programming/strings" TargetMode="External"/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cplusplus.com/reference/string/string/" TargetMode="External"/><Relationship Id="rId5" Type="http://schemas.openxmlformats.org/officeDocument/2006/relationships/hyperlink" Target="http://www.cplusplus.com/reference/cstring/" TargetMode="External"/><Relationship Id="rId4" Type="http://schemas.openxmlformats.org/officeDocument/2006/relationships/hyperlink" Target="https://cal-linux.com/tutorials/string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4EA1-FF1F-4C8C-953C-BFA5AD0EA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713" y="3306074"/>
            <a:ext cx="8156447" cy="212683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Array </a:t>
            </a:r>
            <a:r>
              <a:rPr lang="en-US" b="1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2-Dimensional]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3A0D-C7B3-4808-ABAF-AC6AFB2BEB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CSC 2106: : Data Structure (Theory)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4B0C3-2693-43F6-99F9-2EECD2D065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FE7D0-6EA7-4406-A508-3B009D2236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6D3FE6-5ED9-41C9-BB8E-BB5A45BA4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/>
              <a:t>Spring 2023-2024</a:t>
            </a:r>
            <a:endParaRPr lang="en-US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D74E9-ADD8-4095-90A1-6502D4133F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Dr. Afroza Nahar, Professor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Department of Computer Science, Faculty of Science &amp; Technology.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afroza@aiub.edu</a:t>
            </a:r>
          </a:p>
        </p:txBody>
      </p:sp>
    </p:spTree>
    <p:extLst>
      <p:ext uri="{BB962C8B-B14F-4D97-AF65-F5344CB8AC3E}">
        <p14:creationId xmlns:p14="http://schemas.microsoft.com/office/powerpoint/2010/main" val="55249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7910" y="1346573"/>
            <a:ext cx="8549219" cy="5244644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Memory of each element of an array can be accessed using the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dirty="0"/>
              <a:t> operator.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gives the memory location of the 3</a:t>
            </a:r>
            <a:r>
              <a:rPr lang="en-US" sz="1800" baseline="30000" dirty="0">
                <a:solidFill>
                  <a:schemeClr val="bg2">
                    <a:lumMod val="50000"/>
                  </a:schemeClr>
                </a:solidFill>
              </a:rPr>
              <a:t>rd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 element of the array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If the element is more than a byte, it gives the starting byte of the element.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Let us consider the starting address of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 is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567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q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US" sz="1800" b="1" dirty="0"/>
              <a:t> </a:t>
            </a:r>
            <a:r>
              <a:rPr lang="en-US" sz="1800" dirty="0"/>
              <a:t>will give us the memory location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575</a:t>
            </a:r>
            <a:r>
              <a:rPr lang="en-US" sz="1800" dirty="0"/>
              <a:t>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 will give us 4 bytes (</a:t>
            </a:r>
            <a:r>
              <a:rPr lang="en-US" sz="18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) of information starting from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575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 to 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579</a:t>
            </a:r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The name of an array always refer to the starting location of the array. i.e. the first element of the array. So,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sz="1800" dirty="0"/>
              <a:t>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139891"/>
              </p:ext>
            </p:extLst>
          </p:nvPr>
        </p:nvGraphicFramePr>
        <p:xfrm>
          <a:off x="277910" y="3622130"/>
          <a:ext cx="8709691" cy="1000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1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1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9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2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895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89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9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36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92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42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074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82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46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681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402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499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mimo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567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571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579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583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587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572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582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584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586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4050304" y="3832039"/>
            <a:ext cx="0" cy="331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50304" y="3830599"/>
            <a:ext cx="1561514" cy="26380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58E7D0D-67AC-DC19-4BD7-CF8889AB0C31}"/>
              </a:ext>
            </a:extLst>
          </p:cNvPr>
          <p:cNvSpPr txBox="1">
            <a:spLocks/>
          </p:cNvSpPr>
          <p:nvPr/>
        </p:nvSpPr>
        <p:spPr>
          <a:xfrm>
            <a:off x="98679" y="150971"/>
            <a:ext cx="6543608" cy="100584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rgbClr val="FF0000"/>
                </a:solidFill>
              </a:rPr>
              <a:t>Memory Access (1D)</a:t>
            </a:r>
          </a:p>
        </p:txBody>
      </p:sp>
    </p:spTree>
    <p:extLst>
      <p:ext uri="{BB962C8B-B14F-4D97-AF65-F5344CB8AC3E}">
        <p14:creationId xmlns:p14="http://schemas.microsoft.com/office/powerpoint/2010/main" val="56984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98679" y="1235827"/>
            <a:ext cx="89466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Aft>
                <a:spcPts val="1800"/>
              </a:spcAf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&amp;array[index]=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start_location_array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index 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size_of_data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Aft>
                <a:spcPts val="1800"/>
              </a:spcAft>
              <a:buFont typeface="Symbol" panose="05050102010706020507" pitchFamily="18" charset="2"/>
              <a:buChar char="Þ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[ 2 ] =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(or &amp;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[0])+ 2 *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</a:t>
            </a:r>
          </a:p>
          <a:p>
            <a:pPr algn="just">
              <a:spcAft>
                <a:spcPts val="1800"/>
              </a:spcAft>
              <a:buFont typeface="Symbol" panose="05050102010706020507" pitchFamily="18" charset="2"/>
              <a:buChar char="Þ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[ 2 ] = 567 + 2 * 4 = 575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9" y="3957383"/>
            <a:ext cx="8808506" cy="1362894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EE29EB4A-C7D4-E736-F580-E5E306BE311C}"/>
              </a:ext>
            </a:extLst>
          </p:cNvPr>
          <p:cNvSpPr txBox="1">
            <a:spLocks/>
          </p:cNvSpPr>
          <p:nvPr/>
        </p:nvSpPr>
        <p:spPr>
          <a:xfrm>
            <a:off x="98678" y="150971"/>
            <a:ext cx="7887081" cy="100584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1" dirty="0">
                <a:solidFill>
                  <a:srgbClr val="FF0000"/>
                </a:solidFill>
              </a:rPr>
              <a:t>Memory Access (1D Array)</a:t>
            </a:r>
          </a:p>
        </p:txBody>
      </p:sp>
    </p:spTree>
    <p:extLst>
      <p:ext uri="{BB962C8B-B14F-4D97-AF65-F5344CB8AC3E}">
        <p14:creationId xmlns:p14="http://schemas.microsoft.com/office/powerpoint/2010/main" val="143782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298778" y="1299936"/>
            <a:ext cx="5844104" cy="2468880"/>
          </a:xfrm>
        </p:spPr>
        <p:txBody>
          <a:bodyPr>
            <a:norm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Consider a 2D array 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[R][C]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each element addressed by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, where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=total element in 1</a:t>
            </a:r>
            <a:r>
              <a:rPr lang="en-US" sz="1600" b="1" baseline="30000" dirty="0">
                <a:solidFill>
                  <a:schemeClr val="bg2">
                    <a:lumMod val="50000"/>
                  </a:schemeClr>
                </a:solidFill>
              </a:rPr>
              <a:t>st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 dimension,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=total element in 2</a:t>
            </a:r>
            <a:r>
              <a:rPr lang="en-US" sz="1600" b="1" baseline="30000" dirty="0">
                <a:solidFill>
                  <a:schemeClr val="bg2">
                    <a:lumMod val="50000"/>
                  </a:schemeClr>
                </a:solidFill>
              </a:rPr>
              <a:t>nd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 dimension,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 </a:t>
            </a:r>
            <a:r>
              <a:rPr lang="en-US" sz="14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R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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&lt; C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Let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[4][3];</a:t>
            </a:r>
            <a:r>
              <a:rPr lang="en-US" sz="1600" dirty="0"/>
              <a:t> Here,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600" b="1" dirty="0">
                <a:cs typeface="Courier New" panose="02070309020205020404" pitchFamily="49" charset="0"/>
              </a:rPr>
              <a:t> </a:t>
            </a:r>
            <a:r>
              <a:rPr lang="en-US" sz="1600" dirty="0"/>
              <a:t>or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[0][0]</a:t>
            </a:r>
            <a:r>
              <a:rPr lang="en-US" sz="1600" b="1" dirty="0">
                <a:cs typeface="Courier New" panose="02070309020205020404" pitchFamily="49" charset="0"/>
              </a:rPr>
              <a:t> </a:t>
            </a:r>
            <a:r>
              <a:rPr lang="en-US" sz="1600" dirty="0"/>
              <a:t>gives us the starting memory location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567</a:t>
            </a:r>
            <a:r>
              <a:rPr lang="en-US" sz="1600" dirty="0"/>
              <a:t>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[1][1]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 will give us 4 bytes (</a:t>
            </a:r>
            <a:r>
              <a:rPr lang="en-US" sz="16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) of information starting from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583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 to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587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174967" y="5060685"/>
            <a:ext cx="8824913" cy="17423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&amp;array[</a:t>
            </a:r>
            <a:r>
              <a:rPr lang="en-US" sz="15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][j]=</a:t>
            </a:r>
            <a:r>
              <a:rPr lang="en-US" sz="15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start_location</a:t>
            </a: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sz="15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(C * </a:t>
            </a:r>
            <a:r>
              <a:rPr lang="en-US" sz="15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size_of_data</a:t>
            </a: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+ (j * </a:t>
            </a:r>
            <a:r>
              <a:rPr lang="en-US" sz="15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size_of_data</a:t>
            </a: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buFont typeface="Symbol" panose="05050102010706020507" pitchFamily="18" charset="2"/>
              <a:buChar char="Þ"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[1][1] =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(1 * (3 *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))) + (1 *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algn="just">
              <a:buFont typeface="Symbol" panose="05050102010706020507" pitchFamily="18" charset="2"/>
              <a:buChar char="Þ"/>
            </a:pP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5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5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[1][1] = 567 + (1 * 3 * 4) + (1 * 4) = 583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951166"/>
              </p:ext>
            </p:extLst>
          </p:nvPr>
        </p:nvGraphicFramePr>
        <p:xfrm>
          <a:off x="174967" y="3752043"/>
          <a:ext cx="8709691" cy="1000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1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1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9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2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895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89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9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36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92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42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074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82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46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681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402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499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mimo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 567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571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575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579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583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587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572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574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578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582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584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586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067020" y="3964611"/>
            <a:ext cx="0" cy="331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056935" y="3954527"/>
            <a:ext cx="1501579" cy="26380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632668"/>
              </p:ext>
            </p:extLst>
          </p:nvPr>
        </p:nvGraphicFramePr>
        <p:xfrm>
          <a:off x="6329402" y="1379911"/>
          <a:ext cx="2610144" cy="2270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64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567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571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575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579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814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100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100" b="1" dirty="0"/>
                        <a:t>583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100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100" b="1" dirty="0">
                          <a:sym typeface="Wingdings" panose="05000000000000000000" pitchFamily="2" charset="2"/>
                        </a:rPr>
                        <a:t>587</a:t>
                      </a:r>
                      <a:endParaRPr lang="en-U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579</a:t>
                      </a:r>
                      <a:r>
                        <a:rPr lang="en-US" sz="1100" b="1" dirty="0">
                          <a:sym typeface="Wingdings" panose="05000000000000000000" pitchFamily="2" charset="2"/>
                        </a:rPr>
                        <a:t></a:t>
                      </a:r>
                      <a:endParaRPr 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417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507277" y="2096915"/>
            <a:ext cx="677474" cy="470457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751F4-427A-1B45-6FF0-7DF34CCC2933}"/>
              </a:ext>
            </a:extLst>
          </p:cNvPr>
          <p:cNvSpPr txBox="1">
            <a:spLocks/>
          </p:cNvSpPr>
          <p:nvPr/>
        </p:nvSpPr>
        <p:spPr>
          <a:xfrm>
            <a:off x="98679" y="150971"/>
            <a:ext cx="6543608" cy="100584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rgbClr val="FF0000"/>
                </a:solidFill>
              </a:rPr>
              <a:t>Memory Access (2D)</a:t>
            </a:r>
          </a:p>
        </p:txBody>
      </p:sp>
    </p:spTree>
    <p:extLst>
      <p:ext uri="{BB962C8B-B14F-4D97-AF65-F5344CB8AC3E}">
        <p14:creationId xmlns:p14="http://schemas.microsoft.com/office/powerpoint/2010/main" val="350654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56032" y="1341121"/>
            <a:ext cx="85004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There is a general way to access the memory location of a 2-dimensional array.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For an array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[R][C];</a:t>
            </a:r>
            <a:r>
              <a:rPr lang="en-US" b="1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i&lt;R</a:t>
            </a:r>
            <a:r>
              <a:rPr lang="en-US" b="1" dirty="0"/>
              <a:t>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j&lt;C</a:t>
            </a:r>
            <a:r>
              <a:rPr lang="en-US" b="1" dirty="0"/>
              <a:t>.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][0]</a:t>
            </a:r>
            <a:r>
              <a:rPr lang="en-US" dirty="0"/>
              <a:t> represents the starting address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/>
              <a:t>  row.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skips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 number of rows each with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 number of elements from the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start_location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 of the array.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cs typeface="Courier New" panose="02070309020205020404" pitchFamily="49" charset="0"/>
              </a:rPr>
              <a:t>So,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C elements)</a:t>
            </a:r>
            <a:r>
              <a:rPr lang="en-US" dirty="0"/>
              <a:t>, 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elements </a:t>
            </a:r>
            <a:r>
              <a:rPr lang="en-US" dirty="0"/>
              <a:t>are counted in bytes based on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size_of_data</a:t>
            </a:r>
            <a:r>
              <a:rPr lang="en-US" dirty="0"/>
              <a:t>, 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.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cs typeface="Courier New" panose="02070309020205020404" pitchFamily="49" charset="0"/>
              </a:rPr>
              <a:t>So,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start_location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(C *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size_of_data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cs typeface="Courier New" panose="02070309020205020404" pitchFamily="49" charset="0"/>
              </a:rPr>
              <a:t>So,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(or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[0][0]) +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(C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dirty="0"/>
              <a:t>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</a:rPr>
              <a:t>A 2D array is also referred as an array of arrays. i.e. an array of which each element is another array.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EED83-FE15-D295-3C42-43C57513AC6B}"/>
              </a:ext>
            </a:extLst>
          </p:cNvPr>
          <p:cNvSpPr txBox="1">
            <a:spLocks/>
          </p:cNvSpPr>
          <p:nvPr/>
        </p:nvSpPr>
        <p:spPr>
          <a:xfrm>
            <a:off x="98679" y="150971"/>
            <a:ext cx="6543608" cy="100584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rgbClr val="FF0000"/>
                </a:solidFill>
              </a:rPr>
              <a:t>Memory Access</a:t>
            </a:r>
          </a:p>
        </p:txBody>
      </p:sp>
    </p:spTree>
    <p:extLst>
      <p:ext uri="{BB962C8B-B14F-4D97-AF65-F5344CB8AC3E}">
        <p14:creationId xmlns:p14="http://schemas.microsoft.com/office/powerpoint/2010/main" val="330801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192764"/>
            <a:ext cx="4236506" cy="6728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4" y="1472170"/>
            <a:ext cx="836903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240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spcAft>
                <a:spcPts val="240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240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240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240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240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240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err="1"/>
              <a:t>Preiss</a:t>
            </a:r>
            <a:r>
              <a:rPr lang="en-US"/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348392"/>
            <a:ext cx="5992154" cy="59039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4" y="1594091"/>
            <a:ext cx="836903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https://en.wikipedia.org/wiki/Array_data_structure</a:t>
            </a:r>
            <a:endParaRPr lang="en-US" dirty="0"/>
          </a:p>
          <a:p>
            <a:pPr marL="342900" indent="-342900" algn="just">
              <a:spcAft>
                <a:spcPts val="120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3"/>
              </a:rPr>
              <a:t>https://www.programiz.com/cpp-programming/strings</a:t>
            </a:r>
            <a:endParaRPr lang="en-US" dirty="0"/>
          </a:p>
          <a:p>
            <a:pPr marL="342900" indent="-342900" algn="just">
              <a:spcAft>
                <a:spcPts val="120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4"/>
              </a:rPr>
              <a:t>https://cal-linux.com/tutorials/strings.html</a:t>
            </a:r>
            <a:endParaRPr lang="en-US" dirty="0"/>
          </a:p>
          <a:p>
            <a:pPr marL="342900" indent="-342900" algn="just">
              <a:spcAft>
                <a:spcPts val="120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5"/>
              </a:rPr>
              <a:t>http://www.cplusplus.com/reference/cstring/</a:t>
            </a:r>
            <a:endParaRPr lang="en-US" dirty="0"/>
          </a:p>
          <a:p>
            <a:pPr marL="342900" indent="-342900" algn="just">
              <a:spcAft>
                <a:spcPts val="120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6"/>
              </a:rPr>
              <a:t>http://www.cplusplus.com/reference/string/string/</a:t>
            </a:r>
            <a:endParaRPr lang="en-US" dirty="0"/>
          </a:p>
          <a:p>
            <a:pPr marL="342900" indent="-342900" algn="just">
              <a:spcAft>
                <a:spcPts val="120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4"/>
              </a:rPr>
              <a:t>https://cal-linux.com/tutorials/strings.html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501" y="85852"/>
            <a:ext cx="7808976" cy="1088136"/>
          </a:xfrm>
        </p:spPr>
        <p:txBody>
          <a:bodyPr>
            <a:normAutofit/>
          </a:bodyPr>
          <a:lstStyle/>
          <a:p>
            <a:r>
              <a:rPr lang="en-US" sz="5400" b="1" dirty="0"/>
              <a:t>Lecture Outline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77501" y="1496924"/>
            <a:ext cx="6096984" cy="514771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spcAft>
                <a:spcPts val="1800"/>
              </a:spcAft>
              <a:buClrTx/>
              <a:buFont typeface="+mj-lt"/>
              <a:buAutoNum type="arabicPeriod"/>
            </a:pPr>
            <a:r>
              <a:rPr lang="en-US" sz="3000" b="1" dirty="0">
                <a:solidFill>
                  <a:srgbClr val="0070C0"/>
                </a:solidFill>
              </a:rPr>
              <a:t>Array [2-Dimensional]</a:t>
            </a:r>
          </a:p>
          <a:p>
            <a:pPr marL="971550" lvl="1" indent="-514350" algn="l">
              <a:spcBef>
                <a:spcPts val="0"/>
              </a:spcBef>
              <a:spcAft>
                <a:spcPts val="1800"/>
              </a:spcAft>
              <a:buClrTx/>
              <a:buFont typeface="+mj-lt"/>
              <a:buAutoNum type="romanUcPeriod"/>
            </a:pPr>
            <a:r>
              <a:rPr lang="en-US" sz="2400" dirty="0">
                <a:solidFill>
                  <a:schemeClr val="tx1"/>
                </a:solidFill>
              </a:rPr>
              <a:t>Definition</a:t>
            </a:r>
            <a:r>
              <a:rPr lang="en-US" sz="2000" dirty="0">
                <a:solidFill>
                  <a:schemeClr val="tx1"/>
                </a:solidFill>
              </a:rPr>
              <a:t>, Structure &amp; Declaration</a:t>
            </a:r>
          </a:p>
          <a:p>
            <a:pPr marL="971550" lvl="1" indent="-514350" algn="l">
              <a:spcBef>
                <a:spcPts val="0"/>
              </a:spcBef>
              <a:spcAft>
                <a:spcPts val="1800"/>
              </a:spcAft>
              <a:buClrTx/>
              <a:buFont typeface="+mj-lt"/>
              <a:buAutoNum type="romanUcPeriod"/>
            </a:pPr>
            <a:r>
              <a:rPr lang="en-US" sz="2000" dirty="0">
                <a:solidFill>
                  <a:schemeClr val="tx1"/>
                </a:solidFill>
              </a:rPr>
              <a:t>Initialization</a:t>
            </a:r>
          </a:p>
          <a:p>
            <a:pPr marL="971550" lvl="1" indent="-514350" algn="l">
              <a:spcBef>
                <a:spcPts val="0"/>
              </a:spcBef>
              <a:spcAft>
                <a:spcPts val="1800"/>
              </a:spcAft>
              <a:buClrTx/>
              <a:buFont typeface="+mj-lt"/>
              <a:buAutoNum type="romanUcPeriod"/>
            </a:pPr>
            <a:r>
              <a:rPr lang="en-US" sz="2000" dirty="0">
                <a:solidFill>
                  <a:schemeClr val="tx1"/>
                </a:solidFill>
              </a:rPr>
              <a:t>Access</a:t>
            </a:r>
          </a:p>
          <a:p>
            <a:pPr marL="971550" lvl="1" indent="-514350" algn="l">
              <a:spcBef>
                <a:spcPts val="0"/>
              </a:spcBef>
              <a:spcAft>
                <a:spcPts val="1800"/>
              </a:spcAft>
              <a:buClrTx/>
              <a:buFont typeface="+mj-lt"/>
              <a:buAutoNum type="romanUcPeriod"/>
            </a:pPr>
            <a:r>
              <a:rPr lang="en-US" sz="2000" dirty="0">
                <a:solidFill>
                  <a:schemeClr val="tx1"/>
                </a:solidFill>
              </a:rPr>
              <a:t>Memory Access</a:t>
            </a:r>
          </a:p>
          <a:p>
            <a:pPr marL="457200" indent="-457200">
              <a:spcAft>
                <a:spcPts val="1800"/>
              </a:spcAft>
              <a:buClrTx/>
              <a:buFont typeface="+mj-lt"/>
              <a:buAutoNum type="arabicPeriod"/>
            </a:pPr>
            <a:r>
              <a:rPr lang="en-US" sz="3000" b="1" dirty="0">
                <a:solidFill>
                  <a:srgbClr val="0070C0"/>
                </a:solidFill>
              </a:rPr>
              <a:t>String</a:t>
            </a:r>
          </a:p>
          <a:p>
            <a:pPr marL="971550" lvl="1" indent="-514350" algn="l">
              <a:spcBef>
                <a:spcPts val="0"/>
              </a:spcBef>
              <a:spcAft>
                <a:spcPts val="1800"/>
              </a:spcAft>
              <a:buClrTx/>
              <a:buFont typeface="+mj-lt"/>
              <a:buAutoNum type="romanUcPeriod"/>
            </a:pPr>
            <a:r>
              <a:rPr lang="en-US" sz="2000" dirty="0">
                <a:solidFill>
                  <a:schemeClr val="tx1"/>
                </a:solidFill>
              </a:rPr>
              <a:t>Definition &amp; Structure</a:t>
            </a:r>
          </a:p>
          <a:p>
            <a:pPr marL="971550" lvl="1" indent="-514350" algn="l">
              <a:spcBef>
                <a:spcPts val="0"/>
              </a:spcBef>
              <a:spcAft>
                <a:spcPts val="1800"/>
              </a:spcAft>
              <a:buClrTx/>
              <a:buFont typeface="+mj-lt"/>
              <a:buAutoNum type="romanUcPeriod"/>
            </a:pPr>
            <a:r>
              <a:rPr lang="en-US" sz="2000" dirty="0">
                <a:solidFill>
                  <a:schemeClr val="tx1"/>
                </a:solidFill>
              </a:rPr>
              <a:t>Declaration &amp; Initialization</a:t>
            </a:r>
          </a:p>
          <a:p>
            <a:pPr marL="971550" lvl="1" indent="-514350" algn="l">
              <a:spcBef>
                <a:spcPts val="0"/>
              </a:spcBef>
              <a:spcAft>
                <a:spcPts val="1800"/>
              </a:spcAft>
              <a:buClrTx/>
              <a:buFont typeface="+mj-lt"/>
              <a:buAutoNum type="romanUcPeriod"/>
            </a:pPr>
            <a:r>
              <a:rPr lang="en-US" sz="2000" dirty="0">
                <a:solidFill>
                  <a:schemeClr val="tx1"/>
                </a:solidFill>
              </a:rPr>
              <a:t>Access, Input, Output</a:t>
            </a:r>
          </a:p>
          <a:p>
            <a:pPr marL="971550" lvl="1" indent="-514350" algn="l">
              <a:spcBef>
                <a:spcPts val="0"/>
              </a:spcBef>
              <a:spcAft>
                <a:spcPts val="1800"/>
              </a:spcAft>
              <a:buClrTx/>
              <a:buFont typeface="+mj-lt"/>
              <a:buAutoNum type="romanUcPeriod"/>
            </a:pPr>
            <a:r>
              <a:rPr lang="en-US" sz="2000" dirty="0">
                <a:solidFill>
                  <a:schemeClr val="tx1"/>
                </a:solidFill>
              </a:rPr>
              <a:t>String Handling Functions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780229" y="2363928"/>
            <a:ext cx="3496023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885" y="217357"/>
            <a:ext cx="7808976" cy="648275"/>
          </a:xfrm>
        </p:spPr>
        <p:txBody>
          <a:bodyPr>
            <a:noAutofit/>
          </a:bodyPr>
          <a:lstStyle/>
          <a:p>
            <a:r>
              <a:rPr lang="en-US" sz="5400" b="1" dirty="0"/>
              <a:t>Array [2-Dimensional]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01885" y="1556549"/>
            <a:ext cx="87836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Two-dimensional arrays can be described as "arrays of arrays". For example, a 2D array can be imagined as a Two-dimensional table made of elements of same uniform data type.</a:t>
            </a:r>
          </a:p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q"/>
            </a:pPr>
            <a:endParaRPr lang="en-US" sz="2000" dirty="0"/>
          </a:p>
          <a:p>
            <a:pPr algn="just">
              <a:spcAft>
                <a:spcPts val="2400"/>
              </a:spcAft>
            </a:pPr>
            <a:endParaRPr lang="en-US" sz="2000" dirty="0"/>
          </a:p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 represents a Two-dimensional array of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per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elements of type 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. The way to declare this array in C++ would be: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[3][5];</a:t>
            </a:r>
          </a:p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The way to reference the 2</a:t>
            </a:r>
            <a:r>
              <a:rPr lang="en-US" sz="2000" baseline="30000" dirty="0"/>
              <a:t>nd</a:t>
            </a:r>
            <a:r>
              <a:rPr lang="en-US" sz="2000" dirty="0"/>
              <a:t> element vertically and 4</a:t>
            </a:r>
            <a:r>
              <a:rPr lang="en-US" sz="2000" baseline="30000" dirty="0"/>
              <a:t>th</a:t>
            </a:r>
            <a:r>
              <a:rPr lang="en-US" sz="2000" dirty="0"/>
              <a:t> horizontally or the (2 × 4) 8</a:t>
            </a:r>
            <a:r>
              <a:rPr lang="en-US" sz="2000" baseline="30000" dirty="0"/>
              <a:t>th</a:t>
            </a:r>
            <a:r>
              <a:rPr lang="en-US" sz="2000" dirty="0"/>
              <a:t> element in an expression would be: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[1][3];</a:t>
            </a:r>
          </a:p>
          <a:p>
            <a:pPr marL="285750" indent="-285750" algn="just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Generally, for two-dimensional array, 1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st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dimension is considered as row and the 2</a:t>
            </a:r>
            <a:r>
              <a:rPr lang="en-US" sz="2000" baseline="30000" dirty="0">
                <a:solidFill>
                  <a:schemeClr val="bg2">
                    <a:lumMod val="50000"/>
                  </a:schemeClr>
                </a:solidFill>
              </a:rPr>
              <a:t>nd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dimension is considered as column. Here, we have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rows and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columns. 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837483"/>
            <a:ext cx="5171560" cy="48463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Definition, Structure &amp; Declaration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72975"/>
              </p:ext>
            </p:extLst>
          </p:nvPr>
        </p:nvGraphicFramePr>
        <p:xfrm>
          <a:off x="994028" y="2647278"/>
          <a:ext cx="7382660" cy="100670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0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7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7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7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7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2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191">
                <a:tc row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0" b="0" dirty="0">
                          <a:effectLst/>
                          <a:latin typeface="Arial Narrow" panose="020B0606020202030204" pitchFamily="34" charset="0"/>
                        </a:rPr>
                        <a:t>{</a:t>
                      </a:r>
                      <a:endParaRPr lang="en-US" sz="6000" b="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6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[0][0]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[0][1]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minu[0][2]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minu[0][3]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minu[0][4]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6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[1][0]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[1][1]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[1][2]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[1][3]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minu[1][4]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6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[2][0]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[2][1]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[2][2]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[2][3]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[2][4]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16038" y="154818"/>
            <a:ext cx="6543608" cy="914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rgbClr val="FF0000"/>
                </a:solidFill>
              </a:rPr>
              <a:t>Initialization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86726" y="1179562"/>
            <a:ext cx="8564666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Assigning values at the time of declaring a two-dimensional array can be any one of the following ways:</a:t>
            </a:r>
          </a:p>
          <a:p>
            <a:pPr marL="398463" lvl="1" indent="0" algn="just"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[3][5] = {1,2,3,4,5,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2,4,6,8,10,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3,6,9,12,15};</a:t>
            </a:r>
          </a:p>
          <a:p>
            <a:pPr marL="398463" lvl="1" indent="0" algn="just">
              <a:spcAft>
                <a:spcPts val="6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[3][5] = {{1,2,3,4,5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},{2,4,6,8,10}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,{3,6,9,12,15}};</a:t>
            </a:r>
          </a:p>
          <a:p>
            <a:pPr marL="398463" lvl="1" indent="0" algn="just">
              <a:spcAft>
                <a:spcPts val="600"/>
              </a:spcAft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[3][5] =  {</a:t>
            </a:r>
          </a:p>
          <a:p>
            <a:pPr marL="2684463" lvl="6" algn="just"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{1,2,3,4,5},</a:t>
            </a:r>
          </a:p>
          <a:p>
            <a:pPr marL="2684463" lvl="6" algn="just"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{2,4,6,8,10},</a:t>
            </a:r>
          </a:p>
          <a:p>
            <a:pPr marL="2684463" lvl="6" algn="just"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{3,6,9,12,15}</a:t>
            </a:r>
          </a:p>
          <a:p>
            <a:pPr marL="2684463" lvl="6" algn="just"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The internal braces are unnecessary but helps to distinguish the rows from the columns. 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Take care to include the semicolon at the end of the curly brace which closes the assignment. 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/>
              <a:t>If there are not enough elements in the curly braces to account for every single element in an array, the remaining elements will be filled out with garbage/zeros. </a:t>
            </a:r>
          </a:p>
          <a:p>
            <a:pPr marL="285750" indent="-285750" algn="just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Static and global variables are always guaranteed to be initialized to zero anyway, whereas auto or local variables are guaranteed to be garbage.</a:t>
            </a:r>
          </a:p>
        </p:txBody>
      </p:sp>
    </p:spTree>
    <p:extLst>
      <p:ext uri="{BB962C8B-B14F-4D97-AF65-F5344CB8AC3E}">
        <p14:creationId xmlns:p14="http://schemas.microsoft.com/office/powerpoint/2010/main" val="232323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8513" y="1363155"/>
            <a:ext cx="3906838" cy="4962320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Nested loop is used to take input and give output.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The input is taken in row (1</a:t>
            </a:r>
            <a:r>
              <a:rPr lang="en-US" sz="1600" baseline="30000" dirty="0"/>
              <a:t>st</a:t>
            </a:r>
            <a:r>
              <a:rPr lang="en-US" sz="1600" dirty="0"/>
              <a:t> dimension) major. i.e. all the values of row 0 is scanned first, then the values of row 1, and values of row 2. For each row, value at column 0 is scanned first, then the value at column 1, and value at column 2.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In output, array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/>
              <a:t> is used in row major. But array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/>
              <a:t> is used in column (2</a:t>
            </a:r>
            <a:r>
              <a:rPr lang="en-US" sz="1600" baseline="30000" dirty="0"/>
              <a:t>nd</a:t>
            </a:r>
            <a:r>
              <a:rPr lang="en-US" sz="1600" dirty="0"/>
              <a:t> dimension) major. i.e. all the values of column 0 is added first, then the values of column 1, and values of column 2. For each column, value at row 0 is added first, then the value at row 1, and value at row 2.</a:t>
            </a:r>
          </a:p>
          <a:p>
            <a:pPr algn="just"/>
            <a:endParaRPr lang="en-US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283588"/>
              </p:ext>
            </p:extLst>
          </p:nvPr>
        </p:nvGraphicFramePr>
        <p:xfrm>
          <a:off x="4437888" y="2804161"/>
          <a:ext cx="4487599" cy="327018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42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5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106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7144" marR="54864" marT="7144" marB="714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input &amp; output of a 2D array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main (</a:t>
                      </a: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j, a[3][3], b[3][3]={1,3,5,7,9,2,4,6,8};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=0;i&lt;3;i++)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kern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(j=0;j&lt;3;j++)</a:t>
                      </a: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cin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][j];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=0;i&lt;3;i++)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(j=0;j&lt;3;j++)</a:t>
                      </a: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&lt;&lt;a[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][j] + b[j][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7144" marT="7144" marB="714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70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54864" marT="7144" marB="714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2 4 6 8 1 3 5 7 9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?</a:t>
                      </a:r>
                      <a:r>
                        <a:rPr lang="en-US" sz="1400" b="1" baseline="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? ? ? ? ? ? ? ?</a:t>
                      </a:r>
                      <a:endParaRPr lang="en-US" sz="21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7144" marT="7144" marB="7144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35824" y="1363155"/>
            <a:ext cx="4812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Consider the following example (the dark area at the end consists the input and the output of this program; the yellow colored text represents input given by the user and black colored text represents output):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98679" y="150971"/>
            <a:ext cx="6543608" cy="100584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rgbClr val="FF0000"/>
                </a:solidFill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159411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C9BE9B3F-9F6E-4DA4-6BF9-AFF83D17C990}"/>
              </a:ext>
            </a:extLst>
          </p:cNvPr>
          <p:cNvSpPr txBox="1">
            <a:spLocks/>
          </p:cNvSpPr>
          <p:nvPr/>
        </p:nvSpPr>
        <p:spPr>
          <a:xfrm>
            <a:off x="98678" y="150971"/>
            <a:ext cx="8447914" cy="100584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Find the summation of the elements of a 2D array.</a:t>
            </a:r>
            <a:endParaRPr lang="en-US" sz="72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22A3D9-0284-1CAC-37F6-78B8DD50E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18094"/>
              </p:ext>
            </p:extLst>
          </p:nvPr>
        </p:nvGraphicFramePr>
        <p:xfrm>
          <a:off x="374520" y="1767902"/>
          <a:ext cx="3741997" cy="3011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6187">
                  <a:extLst>
                    <a:ext uri="{9D8B030D-6E8A-4147-A177-3AD203B41FA5}">
                      <a16:colId xmlns:a16="http://schemas.microsoft.com/office/drawing/2014/main" val="1060859315"/>
                    </a:ext>
                  </a:extLst>
                </a:gridCol>
                <a:gridCol w="1015270">
                  <a:extLst>
                    <a:ext uri="{9D8B030D-6E8A-4147-A177-3AD203B41FA5}">
                      <a16:colId xmlns:a16="http://schemas.microsoft.com/office/drawing/2014/main" val="4234625027"/>
                    </a:ext>
                  </a:extLst>
                </a:gridCol>
                <a:gridCol w="1015270">
                  <a:extLst>
                    <a:ext uri="{9D8B030D-6E8A-4147-A177-3AD203B41FA5}">
                      <a16:colId xmlns:a16="http://schemas.microsoft.com/office/drawing/2014/main" val="316883992"/>
                    </a:ext>
                  </a:extLst>
                </a:gridCol>
                <a:gridCol w="1015270">
                  <a:extLst>
                    <a:ext uri="{9D8B030D-6E8A-4147-A177-3AD203B41FA5}">
                      <a16:colId xmlns:a16="http://schemas.microsoft.com/office/drawing/2014/main" val="416289326"/>
                    </a:ext>
                  </a:extLst>
                </a:gridCol>
              </a:tblGrid>
              <a:tr h="546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 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23254016"/>
                  </a:ext>
                </a:extLst>
              </a:tr>
              <a:tr h="8554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4167622"/>
                  </a:ext>
                </a:extLst>
              </a:tr>
              <a:tr h="8049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7894532"/>
                  </a:ext>
                </a:extLst>
              </a:tr>
              <a:tr h="8049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60841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C819C0-5B77-71C9-A143-7C8A817C3F8B}"/>
              </a:ext>
            </a:extLst>
          </p:cNvPr>
          <p:cNvSpPr txBox="1"/>
          <p:nvPr/>
        </p:nvSpPr>
        <p:spPr>
          <a:xfrm>
            <a:off x="4278445" y="1230951"/>
            <a:ext cx="4602480" cy="5320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(</a:t>
            </a:r>
            <a:r>
              <a:rPr lang="en-US" sz="1800" b="1" i="1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Declarations and Initializations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 int </a:t>
            </a:r>
            <a:r>
              <a:rPr lang="en-US" sz="1800" b="1" dirty="0" err="1">
                <a:solidFill>
                  <a:srgbClr val="0070C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[3][3], int sum = 0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 from the row with </a:t>
            </a:r>
            <a:r>
              <a:rPr lang="en-US" sz="18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row-value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r=0.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 from the column with </a:t>
            </a:r>
            <a:r>
              <a:rPr lang="en-US" sz="1800" b="1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column-value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c= 0.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the value of </a:t>
            </a: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the </a:t>
            </a: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800" b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[r][c]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index.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 the summation of the add operation in (3) in </a:t>
            </a: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 the value of </a:t>
            </a: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Repeat (3), (4) and (5) for all the columns.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 the value of </a:t>
            </a: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1.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Repeat (2), (3), (4), (5), (6), (7) for all the rows.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Print the value of sum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64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2C4720-420D-9D05-DD40-DB3DC57AE0CE}"/>
              </a:ext>
            </a:extLst>
          </p:cNvPr>
          <p:cNvSpPr txBox="1"/>
          <p:nvPr/>
        </p:nvSpPr>
        <p:spPr>
          <a:xfrm>
            <a:off x="402336" y="1239576"/>
            <a:ext cx="8510016" cy="5370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 (</a:t>
            </a:r>
            <a:r>
              <a:rPr lang="en-US" sz="2200" b="1" i="1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Declarations and Initializations</a:t>
            </a:r>
            <a:r>
              <a:rPr lang="en-US" sz="2200" b="1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US" sz="22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A[3][3], int B[3][3], int S[3][3];</a:t>
            </a:r>
            <a:endParaRPr lang="en-US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u="sng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Process: </a:t>
            </a:r>
            <a:endParaRPr lang="en-US" sz="24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 from the row with </a:t>
            </a:r>
            <a:r>
              <a:rPr lang="en-US" sz="2200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row-value</a:t>
            </a:r>
            <a:r>
              <a:rPr lang="en-US" sz="2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r=0.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 from the column with </a:t>
            </a:r>
            <a:r>
              <a:rPr lang="en-US" sz="2200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column-value</a:t>
            </a:r>
            <a:r>
              <a:rPr lang="en-US" sz="2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c= 0.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the value of A[r][c] with B[r][c] and store the summation in S[r][c].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 the value of c by 1.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Repeat (3) and (4) for all the columns.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 the value of r by 1.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Repeat (2), (3), (4), (5) and (6) for all the rows.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200"/>
              </a:spcAft>
            </a:pPr>
            <a:r>
              <a:rPr lang="en-US" sz="2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200" b="1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 Print the array S.</a:t>
            </a:r>
            <a:endParaRPr lang="en-US" sz="22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067B8-E754-BA17-FDE9-A0CEA71DEBF6}"/>
              </a:ext>
            </a:extLst>
          </p:cNvPr>
          <p:cNvSpPr txBox="1"/>
          <p:nvPr/>
        </p:nvSpPr>
        <p:spPr>
          <a:xfrm>
            <a:off x="85344" y="-27731"/>
            <a:ext cx="85100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solidFill>
                  <a:srgbClr val="FF0000"/>
                </a:solidFill>
              </a:rPr>
              <a:t> </a:t>
            </a:r>
            <a:r>
              <a:rPr lang="en-US" sz="2800" b="1" i="0" u="none" strike="noStrike" baseline="0" dirty="0">
                <a:solidFill>
                  <a:srgbClr val="FF0000"/>
                </a:solidFill>
              </a:rPr>
              <a:t>Find the summation of two 2D arrays and store the result in another 2D array. </a:t>
            </a:r>
            <a:r>
              <a:rPr lang="en-US" sz="2800" b="0" i="0" u="none" strike="noStrike" baseline="0" dirty="0">
                <a:solidFill>
                  <a:srgbClr val="FF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2046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77B445-DB9A-0937-D94E-2050170E4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242039"/>
              </p:ext>
            </p:extLst>
          </p:nvPr>
        </p:nvGraphicFramePr>
        <p:xfrm>
          <a:off x="890016" y="1609344"/>
          <a:ext cx="7496748" cy="2985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5482">
                  <a:extLst>
                    <a:ext uri="{9D8B030D-6E8A-4147-A177-3AD203B41FA5}">
                      <a16:colId xmlns:a16="http://schemas.microsoft.com/office/drawing/2014/main" val="2061041633"/>
                    </a:ext>
                  </a:extLst>
                </a:gridCol>
                <a:gridCol w="535482">
                  <a:extLst>
                    <a:ext uri="{9D8B030D-6E8A-4147-A177-3AD203B41FA5}">
                      <a16:colId xmlns:a16="http://schemas.microsoft.com/office/drawing/2014/main" val="233255859"/>
                    </a:ext>
                  </a:extLst>
                </a:gridCol>
                <a:gridCol w="535482">
                  <a:extLst>
                    <a:ext uri="{9D8B030D-6E8A-4147-A177-3AD203B41FA5}">
                      <a16:colId xmlns:a16="http://schemas.microsoft.com/office/drawing/2014/main" val="4200376226"/>
                    </a:ext>
                  </a:extLst>
                </a:gridCol>
                <a:gridCol w="535482">
                  <a:extLst>
                    <a:ext uri="{9D8B030D-6E8A-4147-A177-3AD203B41FA5}">
                      <a16:colId xmlns:a16="http://schemas.microsoft.com/office/drawing/2014/main" val="1572143253"/>
                    </a:ext>
                  </a:extLst>
                </a:gridCol>
                <a:gridCol w="637922">
                  <a:extLst>
                    <a:ext uri="{9D8B030D-6E8A-4147-A177-3AD203B41FA5}">
                      <a16:colId xmlns:a16="http://schemas.microsoft.com/office/drawing/2014/main" val="170639865"/>
                    </a:ext>
                  </a:extLst>
                </a:gridCol>
                <a:gridCol w="433042">
                  <a:extLst>
                    <a:ext uri="{9D8B030D-6E8A-4147-A177-3AD203B41FA5}">
                      <a16:colId xmlns:a16="http://schemas.microsoft.com/office/drawing/2014/main" val="3755338712"/>
                    </a:ext>
                  </a:extLst>
                </a:gridCol>
                <a:gridCol w="535482">
                  <a:extLst>
                    <a:ext uri="{9D8B030D-6E8A-4147-A177-3AD203B41FA5}">
                      <a16:colId xmlns:a16="http://schemas.microsoft.com/office/drawing/2014/main" val="4084339685"/>
                    </a:ext>
                  </a:extLst>
                </a:gridCol>
                <a:gridCol w="535482">
                  <a:extLst>
                    <a:ext uri="{9D8B030D-6E8A-4147-A177-3AD203B41FA5}">
                      <a16:colId xmlns:a16="http://schemas.microsoft.com/office/drawing/2014/main" val="446578021"/>
                    </a:ext>
                  </a:extLst>
                </a:gridCol>
                <a:gridCol w="535482">
                  <a:extLst>
                    <a:ext uri="{9D8B030D-6E8A-4147-A177-3AD203B41FA5}">
                      <a16:colId xmlns:a16="http://schemas.microsoft.com/office/drawing/2014/main" val="2642916135"/>
                    </a:ext>
                  </a:extLst>
                </a:gridCol>
                <a:gridCol w="614640">
                  <a:extLst>
                    <a:ext uri="{9D8B030D-6E8A-4147-A177-3AD203B41FA5}">
                      <a16:colId xmlns:a16="http://schemas.microsoft.com/office/drawing/2014/main" val="1348529909"/>
                    </a:ext>
                  </a:extLst>
                </a:gridCol>
                <a:gridCol w="456324">
                  <a:extLst>
                    <a:ext uri="{9D8B030D-6E8A-4147-A177-3AD203B41FA5}">
                      <a16:colId xmlns:a16="http://schemas.microsoft.com/office/drawing/2014/main" val="1491995031"/>
                    </a:ext>
                  </a:extLst>
                </a:gridCol>
                <a:gridCol w="535482">
                  <a:extLst>
                    <a:ext uri="{9D8B030D-6E8A-4147-A177-3AD203B41FA5}">
                      <a16:colId xmlns:a16="http://schemas.microsoft.com/office/drawing/2014/main" val="879331112"/>
                    </a:ext>
                  </a:extLst>
                </a:gridCol>
                <a:gridCol w="535482">
                  <a:extLst>
                    <a:ext uri="{9D8B030D-6E8A-4147-A177-3AD203B41FA5}">
                      <a16:colId xmlns:a16="http://schemas.microsoft.com/office/drawing/2014/main" val="3392111212"/>
                    </a:ext>
                  </a:extLst>
                </a:gridCol>
                <a:gridCol w="535482">
                  <a:extLst>
                    <a:ext uri="{9D8B030D-6E8A-4147-A177-3AD203B41FA5}">
                      <a16:colId xmlns:a16="http://schemas.microsoft.com/office/drawing/2014/main" val="2992382145"/>
                    </a:ext>
                  </a:extLst>
                </a:gridCol>
              </a:tblGrid>
              <a:tr h="5003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4662809"/>
                  </a:ext>
                </a:extLst>
              </a:tr>
              <a:tr h="86252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9897913"/>
                  </a:ext>
                </a:extLst>
              </a:tr>
              <a:tr h="81154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+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</a:rPr>
                        <a:t>=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3351924"/>
                  </a:ext>
                </a:extLst>
              </a:tr>
              <a:tr h="811544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38585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878F03-478C-56F9-6475-A9C6751AEFC6}"/>
              </a:ext>
            </a:extLst>
          </p:cNvPr>
          <p:cNvSpPr txBox="1"/>
          <p:nvPr/>
        </p:nvSpPr>
        <p:spPr>
          <a:xfrm>
            <a:off x="85344" y="32633"/>
            <a:ext cx="80711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</a:rPr>
              <a:t>Find the summation of two 2D arrays and store the result in another 2D array. </a:t>
            </a:r>
            <a:r>
              <a:rPr lang="en-US" sz="2800" b="0" i="0" u="none" strike="noStrike" baseline="0" dirty="0">
                <a:solidFill>
                  <a:srgbClr val="FF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7097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4294967295"/>
          </p:nvPr>
        </p:nvSpPr>
        <p:spPr>
          <a:xfrm>
            <a:off x="110938" y="2569203"/>
            <a:ext cx="4191000" cy="395287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2D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10938" y="3116103"/>
            <a:ext cx="4191000" cy="175959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[3][5], H=3, W=5, n, m,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 (void){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(n=0; n&lt;H; n++)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(m=0; m&lt;W; m++)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[n][m]= ++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803775" y="2569203"/>
            <a:ext cx="4340225" cy="395287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1D array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4598617" y="3064318"/>
            <a:ext cx="4260596" cy="204518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512064" indent="-512064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 * 5], H=3, W=5, n, 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512064" indent="-512064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 (</a:t>
            </a: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512064" indent="-512064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(n=0; n&lt;H; n++)</a:t>
            </a:r>
          </a:p>
          <a:p>
            <a:pPr marL="512064" indent="-512064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(m=0; m&lt;W; m++)</a:t>
            </a:r>
          </a:p>
          <a:p>
            <a:pPr marL="512064" indent="-512064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 W * n + m ] =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0938" y="1342108"/>
            <a:ext cx="8632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Two-dimensional arrays are just an abstraction for programmers, since we can obtain the same results with a simple array just by putting a factor between its indices: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[3][5];   </a:t>
            </a:r>
            <a:r>
              <a:rPr lang="en-US" dirty="0"/>
              <a:t>is equivalent to (3 * 5 = 15);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[15];</a:t>
            </a:r>
            <a:endParaRPr lang="en-US" sz="135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20534"/>
              </p:ext>
            </p:extLst>
          </p:nvPr>
        </p:nvGraphicFramePr>
        <p:xfrm>
          <a:off x="2848972" y="3427097"/>
          <a:ext cx="1376771" cy="10058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1200" b="1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200" b="1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51644"/>
              </p:ext>
            </p:extLst>
          </p:nvPr>
        </p:nvGraphicFramePr>
        <p:xfrm>
          <a:off x="4571457" y="5037346"/>
          <a:ext cx="4171693" cy="5791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5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356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145811" y="3605864"/>
            <a:ext cx="971550" cy="201706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4611799" y="5212831"/>
            <a:ext cx="1331257" cy="211790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3149974" y="3810931"/>
            <a:ext cx="971550" cy="201706"/>
          </a:xfrm>
          <a:prstGeom prst="rect">
            <a:avLst/>
          </a:prstGeom>
          <a:solidFill>
            <a:srgbClr val="00206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3149974" y="4023522"/>
            <a:ext cx="971550" cy="201706"/>
          </a:xfrm>
          <a:prstGeom prst="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5953142" y="5213113"/>
            <a:ext cx="1306532" cy="211508"/>
          </a:xfrm>
          <a:prstGeom prst="rect">
            <a:avLst/>
          </a:prstGeom>
          <a:solidFill>
            <a:srgbClr val="00206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7284402" y="5216333"/>
            <a:ext cx="1317810" cy="208288"/>
          </a:xfrm>
          <a:prstGeom prst="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5659590" y="5755366"/>
            <a:ext cx="71137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Height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67171" y="5755366"/>
            <a:ext cx="61617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Width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82548" y="5754565"/>
            <a:ext cx="27432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59331" y="5749925"/>
            <a:ext cx="27432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59590" y="6046462"/>
            <a:ext cx="71137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67171" y="6050007"/>
            <a:ext cx="61617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82548" y="6031564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49246" y="6037009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26987" y="5749925"/>
            <a:ext cx="1216163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Width * n + 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22768" y="6038820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40829" y="6038538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14350" y="6040348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48362" y="6043209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21884" y="6045019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82548" y="6032499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40829" y="6034429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14350" y="6036240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4289" y="6036634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49246" y="6041763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522768" y="6043573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17312" y="6041004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18367" y="6037857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9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21098" y="6045098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12052" y="6046462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521532" y="6037764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512052" y="6046462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26479" y="6042584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13467" y="6037915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22382" y="6040789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22382" y="6042584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14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4827"/>
              </p:ext>
            </p:extLst>
          </p:nvPr>
        </p:nvGraphicFramePr>
        <p:xfrm>
          <a:off x="6982549" y="6065044"/>
          <a:ext cx="1756439" cy="293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33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10938" y="5027311"/>
            <a:ext cx="4407560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n-US" sz="1350" b="1" i="1" dirty="0"/>
              <a:t>As memory is flat, in both codes the values are actually stored sequentially in the memory (just like the 1D array). The access for the two-dimensional array in that case is just as the indexing of the array,</a:t>
            </a:r>
          </a:p>
          <a:p>
            <a:pPr algn="just"/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Total_column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(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row_index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(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column_index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CFD2259-1710-9779-E25F-5554B56450FA}"/>
              </a:ext>
            </a:extLst>
          </p:cNvPr>
          <p:cNvSpPr txBox="1">
            <a:spLocks/>
          </p:cNvSpPr>
          <p:nvPr/>
        </p:nvSpPr>
        <p:spPr>
          <a:xfrm>
            <a:off x="98679" y="150971"/>
            <a:ext cx="6543608" cy="100584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b="1" dirty="0">
                <a:solidFill>
                  <a:srgbClr val="FF0000"/>
                </a:solidFill>
              </a:rPr>
              <a:t>Memory Access</a:t>
            </a:r>
          </a:p>
          <a:p>
            <a:pPr marL="0" indent="0">
              <a:buNone/>
            </a:pP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8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30" grpId="2"/>
      <p:bldP spid="30" grpId="3"/>
      <p:bldP spid="30" grpId="4"/>
      <p:bldP spid="30" grpId="5"/>
      <p:bldP spid="32" grpId="0"/>
      <p:bldP spid="32" grpId="1"/>
      <p:bldP spid="34" grpId="0"/>
      <p:bldP spid="34" grpId="1"/>
      <p:bldP spid="34" grpId="2"/>
      <p:bldP spid="34" grpId="3"/>
      <p:bldP spid="34" grpId="4"/>
      <p:bldP spid="34" grpId="5"/>
      <p:bldP spid="35" grpId="0"/>
      <p:bldP spid="35" grpId="1"/>
      <p:bldP spid="37" grpId="0"/>
      <p:bldP spid="37" grpId="1"/>
      <p:bldP spid="37" grpId="2"/>
      <p:bldP spid="37" grpId="3"/>
      <p:bldP spid="37" grpId="4"/>
      <p:bldP spid="37" grpId="5"/>
      <p:bldP spid="38" grpId="0"/>
      <p:bldP spid="38" grpId="1"/>
      <p:bldP spid="39" grpId="0"/>
      <p:bldP spid="39" grpId="1"/>
      <p:bldP spid="40" grpId="0"/>
      <p:bldP spid="40" grpId="1"/>
      <p:bldP spid="40" grpId="2"/>
      <p:bldP spid="40" grpId="3"/>
      <p:bldP spid="40" grpId="4"/>
      <p:bldP spid="40" grpId="5"/>
      <p:bldP spid="41" grpId="0"/>
      <p:bldP spid="41" grpId="1"/>
      <p:bldP spid="42" grpId="0"/>
      <p:bldP spid="42" grpId="1"/>
      <p:bldP spid="43" grpId="0"/>
      <p:bldP spid="43" grpId="1"/>
      <p:bldP spid="43" grpId="2"/>
      <p:bldP spid="43" grpId="3"/>
      <p:bldP spid="43" grpId="4"/>
      <p:bldP spid="43" grpId="5"/>
      <p:bldP spid="44" grpId="0"/>
      <p:bldP spid="44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6" grpId="0"/>
      <p:bldP spid="56" grpId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7240CB-7FE6-46DC-9EA5-C8D8CD585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B2D2EF5-401F-43F0-993C-814E5C262D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E3D395-87C6-46AD-B337-92140B502FD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1212</TotalTime>
  <Words>2529</Words>
  <Application>Microsoft Office PowerPoint</Application>
  <PresentationFormat>On-screen Show (4:3)</PresentationFormat>
  <Paragraphs>545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 Narrow</vt:lpstr>
      <vt:lpstr>Calibri</vt:lpstr>
      <vt:lpstr>Cambria</vt:lpstr>
      <vt:lpstr>Corbel</vt:lpstr>
      <vt:lpstr>Courier New</vt:lpstr>
      <vt:lpstr>Symbol</vt:lpstr>
      <vt:lpstr>Wingdings</vt:lpstr>
      <vt:lpstr>Spectrum</vt:lpstr>
      <vt:lpstr>Array [2-Dimensional]</vt:lpstr>
      <vt:lpstr>Lecture Outline</vt:lpstr>
      <vt:lpstr>Array [2-Dimensional]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Afroza Nahar</cp:lastModifiedBy>
  <cp:revision>338</cp:revision>
  <dcterms:created xsi:type="dcterms:W3CDTF">2018-12-10T17:20:29Z</dcterms:created>
  <dcterms:modified xsi:type="dcterms:W3CDTF">2024-02-03T12:55:13Z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