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323" r:id="rId5"/>
    <p:sldId id="281" r:id="rId6"/>
    <p:sldId id="324" r:id="rId7"/>
    <p:sldId id="268" r:id="rId8"/>
    <p:sldId id="284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79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15EF3-8939-43E5-A280-F9F794BC6DD3}" v="40" dt="2023-10-27T13:19:49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00" autoAdjust="0"/>
  </p:normalViewPr>
  <p:slideViewPr>
    <p:cSldViewPr snapToGrid="0" snapToObjects="1">
      <p:cViewPr varScale="1">
        <p:scale>
          <a:sx n="82" d="100"/>
          <a:sy n="82" d="100"/>
        </p:scale>
        <p:origin x="145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froza Nahar" userId="9d1ccd36-b394-4689-9b8e-4086784d03ec" providerId="ADAL" clId="{F8915EF3-8939-43E5-A280-F9F794BC6DD3}"/>
    <pc:docChg chg="undo custSel addSld modSld modMainMaster">
      <pc:chgData name="Dr. Afroza Nahar" userId="9d1ccd36-b394-4689-9b8e-4086784d03ec" providerId="ADAL" clId="{F8915EF3-8939-43E5-A280-F9F794BC6DD3}" dt="2023-10-27T17:17:10.613" v="108"/>
      <pc:docMkLst>
        <pc:docMk/>
      </pc:docMkLst>
      <pc:sldChg chg="modSp mod">
        <pc:chgData name="Dr. Afroza Nahar" userId="9d1ccd36-b394-4689-9b8e-4086784d03ec" providerId="ADAL" clId="{F8915EF3-8939-43E5-A280-F9F794BC6DD3}" dt="2023-10-27T12:50:25.884" v="19" actId="1036"/>
        <pc:sldMkLst>
          <pc:docMk/>
          <pc:sldMk cId="2322777183" sldId="268"/>
        </pc:sldMkLst>
        <pc:spChg chg="mod">
          <ac:chgData name="Dr. Afroza Nahar" userId="9d1ccd36-b394-4689-9b8e-4086784d03ec" providerId="ADAL" clId="{F8915EF3-8939-43E5-A280-F9F794BC6DD3}" dt="2023-10-27T12:50:20.015" v="18" actId="403"/>
          <ac:spMkLst>
            <pc:docMk/>
            <pc:sldMk cId="2322777183" sldId="268"/>
            <ac:spMk id="2" creationId="{00000000-0000-0000-0000-000000000000}"/>
          </ac:spMkLst>
        </pc:spChg>
        <pc:spChg chg="mod">
          <ac:chgData name="Dr. Afroza Nahar" userId="9d1ccd36-b394-4689-9b8e-4086784d03ec" providerId="ADAL" clId="{F8915EF3-8939-43E5-A280-F9F794BC6DD3}" dt="2023-10-27T12:50:25.884" v="19" actId="1036"/>
          <ac:spMkLst>
            <pc:docMk/>
            <pc:sldMk cId="2322777183" sldId="268"/>
            <ac:spMk id="5" creationId="{00000000-0000-0000-0000-000000000000}"/>
          </ac:spMkLst>
        </pc:spChg>
      </pc:sldChg>
      <pc:sldChg chg="modSp mod">
        <pc:chgData name="Dr. Afroza Nahar" userId="9d1ccd36-b394-4689-9b8e-4086784d03ec" providerId="ADAL" clId="{F8915EF3-8939-43E5-A280-F9F794BC6DD3}" dt="2023-10-27T14:04:06.383" v="106" actId="27636"/>
        <pc:sldMkLst>
          <pc:docMk/>
          <pc:sldMk cId="3752703695" sldId="281"/>
        </pc:sldMkLst>
        <pc:spChg chg="mod">
          <ac:chgData name="Dr. Afroza Nahar" userId="9d1ccd36-b394-4689-9b8e-4086784d03ec" providerId="ADAL" clId="{F8915EF3-8939-43E5-A280-F9F794BC6DD3}" dt="2023-10-27T13:21:23.002" v="92" actId="403"/>
          <ac:spMkLst>
            <pc:docMk/>
            <pc:sldMk cId="3752703695" sldId="281"/>
            <ac:spMk id="2" creationId="{00000000-0000-0000-0000-000000000000}"/>
          </ac:spMkLst>
        </pc:spChg>
        <pc:spChg chg="mod">
          <ac:chgData name="Dr. Afroza Nahar" userId="9d1ccd36-b394-4689-9b8e-4086784d03ec" providerId="ADAL" clId="{F8915EF3-8939-43E5-A280-F9F794BC6DD3}" dt="2023-10-27T14:04:01.054" v="102" actId="6549"/>
          <ac:spMkLst>
            <pc:docMk/>
            <pc:sldMk cId="3752703695" sldId="281"/>
            <ac:spMk id="6" creationId="{00000000-0000-0000-0000-000000000000}"/>
          </ac:spMkLst>
        </pc:spChg>
        <pc:spChg chg="mod">
          <ac:chgData name="Dr. Afroza Nahar" userId="9d1ccd36-b394-4689-9b8e-4086784d03ec" providerId="ADAL" clId="{F8915EF3-8939-43E5-A280-F9F794BC6DD3}" dt="2023-10-27T14:04:06.383" v="106" actId="27636"/>
          <ac:spMkLst>
            <pc:docMk/>
            <pc:sldMk cId="3752703695" sldId="281"/>
            <ac:spMk id="8" creationId="{00000000-0000-0000-0000-000000000000}"/>
          </ac:spMkLst>
        </pc:spChg>
      </pc:sldChg>
      <pc:sldChg chg="modSp mod">
        <pc:chgData name="Dr. Afroza Nahar" userId="9d1ccd36-b394-4689-9b8e-4086784d03ec" providerId="ADAL" clId="{F8915EF3-8939-43E5-A280-F9F794BC6DD3}" dt="2023-10-27T12:53:08.854" v="40" actId="403"/>
        <pc:sldMkLst>
          <pc:docMk/>
          <pc:sldMk cId="1692700771" sldId="283"/>
        </pc:sldMkLst>
        <pc:spChg chg="mod">
          <ac:chgData name="Dr. Afroza Nahar" userId="9d1ccd36-b394-4689-9b8e-4086784d03ec" providerId="ADAL" clId="{F8915EF3-8939-43E5-A280-F9F794BC6DD3}" dt="2023-10-27T12:53:08.854" v="40" actId="403"/>
          <ac:spMkLst>
            <pc:docMk/>
            <pc:sldMk cId="1692700771" sldId="283"/>
            <ac:spMk id="3" creationId="{00000000-0000-0000-0000-000000000000}"/>
          </ac:spMkLst>
        </pc:spChg>
      </pc:sldChg>
      <pc:sldChg chg="modSp mod modAnim">
        <pc:chgData name="Dr. Afroza Nahar" userId="9d1ccd36-b394-4689-9b8e-4086784d03ec" providerId="ADAL" clId="{F8915EF3-8939-43E5-A280-F9F794BC6DD3}" dt="2023-10-27T13:19:37.848" v="88" actId="20577"/>
        <pc:sldMkLst>
          <pc:docMk/>
          <pc:sldMk cId="3426479121" sldId="284"/>
        </pc:sldMkLst>
        <pc:spChg chg="mod">
          <ac:chgData name="Dr. Afroza Nahar" userId="9d1ccd36-b394-4689-9b8e-4086784d03ec" providerId="ADAL" clId="{F8915EF3-8939-43E5-A280-F9F794BC6DD3}" dt="2023-10-27T13:19:37.848" v="88" actId="20577"/>
          <ac:spMkLst>
            <pc:docMk/>
            <pc:sldMk cId="3426479121" sldId="284"/>
            <ac:spMk id="3" creationId="{00000000-0000-0000-0000-000000000000}"/>
          </ac:spMkLst>
        </pc:spChg>
      </pc:sldChg>
      <pc:sldChg chg="modSp mod">
        <pc:chgData name="Dr. Afroza Nahar" userId="9d1ccd36-b394-4689-9b8e-4086784d03ec" providerId="ADAL" clId="{F8915EF3-8939-43E5-A280-F9F794BC6DD3}" dt="2023-10-27T12:53:27.769" v="41" actId="403"/>
        <pc:sldMkLst>
          <pc:docMk/>
          <pc:sldMk cId="1136028543" sldId="285"/>
        </pc:sldMkLst>
        <pc:spChg chg="mod">
          <ac:chgData name="Dr. Afroza Nahar" userId="9d1ccd36-b394-4689-9b8e-4086784d03ec" providerId="ADAL" clId="{F8915EF3-8939-43E5-A280-F9F794BC6DD3}" dt="2023-10-27T12:53:27.769" v="41" actId="403"/>
          <ac:spMkLst>
            <pc:docMk/>
            <pc:sldMk cId="1136028543" sldId="285"/>
            <ac:spMk id="3" creationId="{00000000-0000-0000-0000-000000000000}"/>
          </ac:spMkLst>
        </pc:spChg>
      </pc:sldChg>
      <pc:sldChg chg="modSp mod">
        <pc:chgData name="Dr. Afroza Nahar" userId="9d1ccd36-b394-4689-9b8e-4086784d03ec" providerId="ADAL" clId="{F8915EF3-8939-43E5-A280-F9F794BC6DD3}" dt="2023-10-27T12:54:08.829" v="53" actId="207"/>
        <pc:sldMkLst>
          <pc:docMk/>
          <pc:sldMk cId="4177143503" sldId="286"/>
        </pc:sldMkLst>
        <pc:spChg chg="mod">
          <ac:chgData name="Dr. Afroza Nahar" userId="9d1ccd36-b394-4689-9b8e-4086784d03ec" providerId="ADAL" clId="{F8915EF3-8939-43E5-A280-F9F794BC6DD3}" dt="2023-10-27T12:53:45.825" v="48" actId="14100"/>
          <ac:spMkLst>
            <pc:docMk/>
            <pc:sldMk cId="4177143503" sldId="286"/>
            <ac:spMk id="3" creationId="{00000000-0000-0000-0000-000000000000}"/>
          </ac:spMkLst>
        </pc:spChg>
        <pc:spChg chg="mod">
          <ac:chgData name="Dr. Afroza Nahar" userId="9d1ccd36-b394-4689-9b8e-4086784d03ec" providerId="ADAL" clId="{F8915EF3-8939-43E5-A280-F9F794BC6DD3}" dt="2023-10-27T12:54:08.829" v="53" actId="207"/>
          <ac:spMkLst>
            <pc:docMk/>
            <pc:sldMk cId="4177143503" sldId="286"/>
            <ac:spMk id="12" creationId="{00000000-0000-0000-0000-000000000000}"/>
          </ac:spMkLst>
        </pc:spChg>
      </pc:sldChg>
      <pc:sldChg chg="modSp mod">
        <pc:chgData name="Dr. Afroza Nahar" userId="9d1ccd36-b394-4689-9b8e-4086784d03ec" providerId="ADAL" clId="{F8915EF3-8939-43E5-A280-F9F794BC6DD3}" dt="2023-10-27T12:54:17.256" v="55" actId="403"/>
        <pc:sldMkLst>
          <pc:docMk/>
          <pc:sldMk cId="2142534650" sldId="287"/>
        </pc:sldMkLst>
        <pc:spChg chg="mod">
          <ac:chgData name="Dr. Afroza Nahar" userId="9d1ccd36-b394-4689-9b8e-4086784d03ec" providerId="ADAL" clId="{F8915EF3-8939-43E5-A280-F9F794BC6DD3}" dt="2023-10-27T12:54:17.256" v="55" actId="403"/>
          <ac:spMkLst>
            <pc:docMk/>
            <pc:sldMk cId="2142534650" sldId="287"/>
            <ac:spMk id="3" creationId="{00000000-0000-0000-0000-000000000000}"/>
          </ac:spMkLst>
        </pc:spChg>
      </pc:sldChg>
      <pc:sldChg chg="modSp mod">
        <pc:chgData name="Dr. Afroza Nahar" userId="9d1ccd36-b394-4689-9b8e-4086784d03ec" providerId="ADAL" clId="{F8915EF3-8939-43E5-A280-F9F794BC6DD3}" dt="2023-10-27T12:54:56.562" v="59" actId="207"/>
        <pc:sldMkLst>
          <pc:docMk/>
          <pc:sldMk cId="4136024339" sldId="288"/>
        </pc:sldMkLst>
        <pc:spChg chg="mod">
          <ac:chgData name="Dr. Afroza Nahar" userId="9d1ccd36-b394-4689-9b8e-4086784d03ec" providerId="ADAL" clId="{F8915EF3-8939-43E5-A280-F9F794BC6DD3}" dt="2023-10-27T12:54:35.753" v="56" actId="403"/>
          <ac:spMkLst>
            <pc:docMk/>
            <pc:sldMk cId="4136024339" sldId="288"/>
            <ac:spMk id="3" creationId="{00000000-0000-0000-0000-000000000000}"/>
          </ac:spMkLst>
        </pc:spChg>
        <pc:spChg chg="mod">
          <ac:chgData name="Dr. Afroza Nahar" userId="9d1ccd36-b394-4689-9b8e-4086784d03ec" providerId="ADAL" clId="{F8915EF3-8939-43E5-A280-F9F794BC6DD3}" dt="2023-10-27T12:54:56.562" v="59" actId="207"/>
          <ac:spMkLst>
            <pc:docMk/>
            <pc:sldMk cId="4136024339" sldId="288"/>
            <ac:spMk id="15" creationId="{00000000-0000-0000-0000-000000000000}"/>
          </ac:spMkLst>
        </pc:spChg>
      </pc:sldChg>
      <pc:sldChg chg="modSp mod">
        <pc:chgData name="Dr. Afroza Nahar" userId="9d1ccd36-b394-4689-9b8e-4086784d03ec" providerId="ADAL" clId="{F8915EF3-8939-43E5-A280-F9F794BC6DD3}" dt="2023-10-27T12:55:41.471" v="70" actId="403"/>
        <pc:sldMkLst>
          <pc:docMk/>
          <pc:sldMk cId="1952094242" sldId="289"/>
        </pc:sldMkLst>
        <pc:spChg chg="mod">
          <ac:chgData name="Dr. Afroza Nahar" userId="9d1ccd36-b394-4689-9b8e-4086784d03ec" providerId="ADAL" clId="{F8915EF3-8939-43E5-A280-F9F794BC6DD3}" dt="2023-10-27T12:55:41.471" v="70" actId="403"/>
          <ac:spMkLst>
            <pc:docMk/>
            <pc:sldMk cId="1952094242" sldId="289"/>
            <ac:spMk id="3" creationId="{00000000-0000-0000-0000-000000000000}"/>
          </ac:spMkLst>
        </pc:spChg>
        <pc:spChg chg="mod">
          <ac:chgData name="Dr. Afroza Nahar" userId="9d1ccd36-b394-4689-9b8e-4086784d03ec" providerId="ADAL" clId="{F8915EF3-8939-43E5-A280-F9F794BC6DD3}" dt="2023-10-27T12:55:35.898" v="68" actId="113"/>
          <ac:spMkLst>
            <pc:docMk/>
            <pc:sldMk cId="1952094242" sldId="289"/>
            <ac:spMk id="15" creationId="{00000000-0000-0000-0000-000000000000}"/>
          </ac:spMkLst>
        </pc:spChg>
      </pc:sldChg>
      <pc:sldChg chg="modSp mod">
        <pc:chgData name="Dr. Afroza Nahar" userId="9d1ccd36-b394-4689-9b8e-4086784d03ec" providerId="ADAL" clId="{F8915EF3-8939-43E5-A280-F9F794BC6DD3}" dt="2023-10-27T12:55:54.517" v="71" actId="948"/>
        <pc:sldMkLst>
          <pc:docMk/>
          <pc:sldMk cId="4285306373" sldId="290"/>
        </pc:sldMkLst>
        <pc:spChg chg="mod">
          <ac:chgData name="Dr. Afroza Nahar" userId="9d1ccd36-b394-4689-9b8e-4086784d03ec" providerId="ADAL" clId="{F8915EF3-8939-43E5-A280-F9F794BC6DD3}" dt="2023-10-27T12:55:54.517" v="71" actId="948"/>
          <ac:spMkLst>
            <pc:docMk/>
            <pc:sldMk cId="4285306373" sldId="290"/>
            <ac:spMk id="3" creationId="{00000000-0000-0000-0000-000000000000}"/>
          </ac:spMkLst>
        </pc:spChg>
      </pc:sldChg>
      <pc:sldChg chg="modSp mod">
        <pc:chgData name="Dr. Afroza Nahar" userId="9d1ccd36-b394-4689-9b8e-4086784d03ec" providerId="ADAL" clId="{F8915EF3-8939-43E5-A280-F9F794BC6DD3}" dt="2023-10-27T12:56:06.827" v="72" actId="948"/>
        <pc:sldMkLst>
          <pc:docMk/>
          <pc:sldMk cId="2072062163" sldId="291"/>
        </pc:sldMkLst>
        <pc:spChg chg="mod">
          <ac:chgData name="Dr. Afroza Nahar" userId="9d1ccd36-b394-4689-9b8e-4086784d03ec" providerId="ADAL" clId="{F8915EF3-8939-43E5-A280-F9F794BC6DD3}" dt="2023-10-27T12:56:06.827" v="72" actId="948"/>
          <ac:spMkLst>
            <pc:docMk/>
            <pc:sldMk cId="2072062163" sldId="291"/>
            <ac:spMk id="3" creationId="{00000000-0000-0000-0000-000000000000}"/>
          </ac:spMkLst>
        </pc:spChg>
      </pc:sldChg>
      <pc:sldChg chg="modSp">
        <pc:chgData name="Dr. Afroza Nahar" userId="9d1ccd36-b394-4689-9b8e-4086784d03ec" providerId="ADAL" clId="{F8915EF3-8939-43E5-A280-F9F794BC6DD3}" dt="2023-10-27T12:56:23.809" v="77" actId="403"/>
        <pc:sldMkLst>
          <pc:docMk/>
          <pc:sldMk cId="3748193451" sldId="292"/>
        </pc:sldMkLst>
        <pc:spChg chg="mod">
          <ac:chgData name="Dr. Afroza Nahar" userId="9d1ccd36-b394-4689-9b8e-4086784d03ec" providerId="ADAL" clId="{F8915EF3-8939-43E5-A280-F9F794BC6DD3}" dt="2023-10-27T12:56:23.809" v="77" actId="403"/>
          <ac:spMkLst>
            <pc:docMk/>
            <pc:sldMk cId="3748193451" sldId="292"/>
            <ac:spMk id="3" creationId="{00000000-0000-0000-0000-000000000000}"/>
          </ac:spMkLst>
        </pc:spChg>
      </pc:sldChg>
      <pc:sldChg chg="delSp modSp">
        <pc:chgData name="Dr. Afroza Nahar" userId="9d1ccd36-b394-4689-9b8e-4086784d03ec" providerId="ADAL" clId="{F8915EF3-8939-43E5-A280-F9F794BC6DD3}" dt="2023-10-27T12:48:44.508" v="5" actId="478"/>
        <pc:sldMkLst>
          <pc:docMk/>
          <pc:sldMk cId="552491392" sldId="323"/>
        </pc:sldMkLst>
        <pc:picChg chg="del mod">
          <ac:chgData name="Dr. Afroza Nahar" userId="9d1ccd36-b394-4689-9b8e-4086784d03ec" providerId="ADAL" clId="{F8915EF3-8939-43E5-A280-F9F794BC6DD3}" dt="2023-10-27T12:48:44.508" v="5" actId="478"/>
          <ac:picMkLst>
            <pc:docMk/>
            <pc:sldMk cId="552491392" sldId="323"/>
            <ac:picMk id="8" creationId="{4AF0F48B-6CA8-47E0-EDB8-77362EE4BF28}"/>
          </ac:picMkLst>
        </pc:picChg>
      </pc:sldChg>
      <pc:sldChg chg="modSp new mod">
        <pc:chgData name="Dr. Afroza Nahar" userId="9d1ccd36-b394-4689-9b8e-4086784d03ec" providerId="ADAL" clId="{F8915EF3-8939-43E5-A280-F9F794BC6DD3}" dt="2023-10-27T17:17:10.613" v="108"/>
        <pc:sldMkLst>
          <pc:docMk/>
          <pc:sldMk cId="1380917886" sldId="324"/>
        </pc:sldMkLst>
        <pc:spChg chg="mod">
          <ac:chgData name="Dr. Afroza Nahar" userId="9d1ccd36-b394-4689-9b8e-4086784d03ec" providerId="ADAL" clId="{F8915EF3-8939-43E5-A280-F9F794BC6DD3}" dt="2023-10-27T17:17:10.613" v="108"/>
          <ac:spMkLst>
            <pc:docMk/>
            <pc:sldMk cId="1380917886" sldId="324"/>
            <ac:spMk id="3" creationId="{7E510EE2-BF74-8C04-BB3D-C09EC517DB5E}"/>
          </ac:spMkLst>
        </pc:spChg>
      </pc:sldChg>
      <pc:sldMasterChg chg="modSldLayout">
        <pc:chgData name="Dr. Afroza Nahar" userId="9d1ccd36-b394-4689-9b8e-4086784d03ec" providerId="ADAL" clId="{F8915EF3-8939-43E5-A280-F9F794BC6DD3}" dt="2023-10-27T12:48:25.544" v="2" actId="14100"/>
        <pc:sldMasterMkLst>
          <pc:docMk/>
          <pc:sldMasterMk cId="0" sldId="2147483660"/>
        </pc:sldMasterMkLst>
        <pc:sldLayoutChg chg="modSp mod">
          <pc:chgData name="Dr. Afroza Nahar" userId="9d1ccd36-b394-4689-9b8e-4086784d03ec" providerId="ADAL" clId="{F8915EF3-8939-43E5-A280-F9F794BC6DD3}" dt="2023-10-27T12:48:25.544" v="2" actId="14100"/>
          <pc:sldLayoutMkLst>
            <pc:docMk/>
            <pc:sldMasterMk cId="0" sldId="2147483660"/>
            <pc:sldLayoutMk cId="43992235" sldId="2147483678"/>
          </pc:sldLayoutMkLst>
          <pc:spChg chg="mod">
            <ac:chgData name="Dr. Afroza Nahar" userId="9d1ccd36-b394-4689-9b8e-4086784d03ec" providerId="ADAL" clId="{F8915EF3-8939-43E5-A280-F9F794BC6DD3}" dt="2023-10-27T12:48:16.723" v="0" actId="1076"/>
            <ac:spMkLst>
              <pc:docMk/>
              <pc:sldMasterMk cId="0" sldId="2147483660"/>
              <pc:sldLayoutMk cId="43992235" sldId="2147483678"/>
              <ac:spMk id="26" creationId="{90BFBF0B-56F3-4D8D-AAF0-AA58ACAFC1A1}"/>
            </ac:spMkLst>
          </pc:spChg>
          <pc:picChg chg="mod">
            <ac:chgData name="Dr. Afroza Nahar" userId="9d1ccd36-b394-4689-9b8e-4086784d03ec" providerId="ADAL" clId="{F8915EF3-8939-43E5-A280-F9F794BC6DD3}" dt="2023-10-27T12:48:25.544" v="2" actId="14100"/>
            <ac:picMkLst>
              <pc:docMk/>
              <pc:sldMasterMk cId="0" sldId="2147483660"/>
              <pc:sldLayoutMk cId="43992235" sldId="2147483678"/>
              <ac:picMk id="1028" creationId="{E4EBCEBE-46C0-4E9A-81AE-CFC8FE0F1EF3}"/>
            </ac:picMkLst>
          </pc:picChg>
        </pc:sldLayoutChg>
      </pc:sldMaster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4F57-215F-4620-ADB6-4279BF5FF7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6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3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147" y="24187"/>
            <a:ext cx="9052560" cy="1005840"/>
          </a:xfrm>
          <a:prstGeom prst="rect">
            <a:avLst/>
          </a:prstGeom>
          <a:solidFill>
            <a:schemeClr val="bg2">
              <a:lumMod val="50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 fontScale="92500" lnSpcReduction="10000"/>
          </a:bodyPr>
          <a:lstStyle/>
          <a:p>
            <a: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48311" y="1048002"/>
            <a:ext cx="905256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054" y="111543"/>
            <a:ext cx="7808976" cy="8229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287" y="845175"/>
            <a:ext cx="7754112" cy="25283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Click to edit Master subtitle style</a:t>
            </a:r>
            <a:endParaRPr dirty="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41" y="16976"/>
            <a:ext cx="1037460" cy="1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7713156-D27E-4AF4-94F2-64DA8443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46078"/>
              </p:ext>
            </p:extLst>
          </p:nvPr>
        </p:nvGraphicFramePr>
        <p:xfrm>
          <a:off x="404103" y="5723590"/>
          <a:ext cx="8335798" cy="10261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9748">
                  <a:extLst>
                    <a:ext uri="{9D8B030D-6E8A-4147-A177-3AD203B41FA5}">
                      <a16:colId xmlns:a16="http://schemas.microsoft.com/office/drawing/2014/main" val="704821588"/>
                    </a:ext>
                  </a:extLst>
                </a:gridCol>
                <a:gridCol w="6986050">
                  <a:extLst>
                    <a:ext uri="{9D8B030D-6E8A-4147-A177-3AD203B41FA5}">
                      <a16:colId xmlns:a16="http://schemas.microsoft.com/office/drawing/2014/main" val="2999519864"/>
                    </a:ext>
                  </a:extLst>
                </a:gridCol>
              </a:tblGrid>
              <a:tr h="102611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Instructor: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01735"/>
                  </a:ext>
                </a:extLst>
              </a:tr>
            </a:tbl>
          </a:graphicData>
        </a:graphic>
      </p:graphicFrame>
      <p:grpSp>
        <p:nvGrpSpPr>
          <p:cNvPr id="8" name="Group 16"/>
          <p:cNvGrpSpPr/>
          <p:nvPr/>
        </p:nvGrpSpPr>
        <p:grpSpPr>
          <a:xfrm>
            <a:off x="132160" y="1891732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7635519" cy="212683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lnSpc>
                <a:spcPts val="2588"/>
              </a:lnSpc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20957" y="5549853"/>
            <a:ext cx="8574087" cy="17373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0AAA-E928-457A-89C7-E75CA43E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58675"/>
              </p:ext>
            </p:extLst>
          </p:nvPr>
        </p:nvGraphicFramePr>
        <p:xfrm>
          <a:off x="404102" y="2717512"/>
          <a:ext cx="8335798" cy="4448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844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71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514007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4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44486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Lecture: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Week: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Semester: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</a:tbl>
          </a:graphicData>
        </a:graphic>
      </p:graphicFrame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AE39945-A5C9-4738-8042-EE14774BD72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2160" y="2050473"/>
            <a:ext cx="8951676" cy="585800"/>
          </a:xfrm>
          <a:solidFill>
            <a:schemeClr val="bg2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Course Code: Course Name</a:t>
            </a:r>
          </a:p>
        </p:txBody>
      </p:sp>
      <p:sp>
        <p:nvSpPr>
          <p:cNvPr id="1025" name="Text Placeholder 1024">
            <a:extLst>
              <a:ext uri="{FF2B5EF4-FFF2-40B4-BE49-F238E27FC236}">
                <a16:creationId xmlns:a16="http://schemas.microsoft.com/office/drawing/2014/main" id="{1D66F559-4E11-46F3-907B-3977362398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400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5" name="Text Placeholder 1024">
            <a:extLst>
              <a:ext uri="{FF2B5EF4-FFF2-40B4-BE49-F238E27FC236}">
                <a16:creationId xmlns:a16="http://schemas.microsoft.com/office/drawing/2014/main" id="{5FE0D7C2-73EA-4871-ACB3-22D6161B53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2414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1024">
            <a:extLst>
              <a:ext uri="{FF2B5EF4-FFF2-40B4-BE49-F238E27FC236}">
                <a16:creationId xmlns:a16="http://schemas.microsoft.com/office/drawing/2014/main" id="{686BCCD1-33DA-4ED5-A212-D0854B67FD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5010" y="2735949"/>
            <a:ext cx="2294889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Semester Year</a:t>
            </a:r>
          </a:p>
        </p:txBody>
      </p:sp>
      <p:sp>
        <p:nvSpPr>
          <p:cNvPr id="37" name="Text Placeholder 1024">
            <a:extLst>
              <a:ext uri="{FF2B5EF4-FFF2-40B4-BE49-F238E27FC236}">
                <a16:creationId xmlns:a16="http://schemas.microsoft.com/office/drawing/2014/main" id="{8D52C2CD-9D3F-4285-BE56-11CB615F5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3833" y="5723594"/>
            <a:ext cx="7026066" cy="1012257"/>
          </a:xfrm>
          <a:noFill/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Instructor Name, Designation &amp; Contact</a:t>
            </a:r>
          </a:p>
        </p:txBody>
      </p:sp>
      <p:pic>
        <p:nvPicPr>
          <p:cNvPr id="1028" name="Picture 1027" descr="A close up of a sign&#10;&#10;Description automatically generated">
            <a:extLst>
              <a:ext uri="{FF2B5EF4-FFF2-40B4-BE49-F238E27FC236}">
                <a16:creationId xmlns:a16="http://schemas.microsoft.com/office/drawing/2014/main" id="{E4EBCEBE-46C0-4E9A-81AE-CFC8FE0F1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01" y="436096"/>
            <a:ext cx="5091004" cy="14560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BFBF0B-56F3-4D8D-AAF0-AA58ACAFC1A1}"/>
              </a:ext>
            </a:extLst>
          </p:cNvPr>
          <p:cNvSpPr txBox="1"/>
          <p:nvPr userDrawn="1"/>
        </p:nvSpPr>
        <p:spPr>
          <a:xfrm>
            <a:off x="0" y="193498"/>
            <a:ext cx="9110592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25" b="1" cap="small" baseline="0" dirty="0">
                <a:solidFill>
                  <a:schemeClr val="bg2">
                    <a:lumMod val="50000"/>
                  </a:schemeClr>
                </a:solidFill>
              </a:rPr>
              <a:t>American International University-Bangladesh</a:t>
            </a:r>
          </a:p>
        </p:txBody>
      </p:sp>
    </p:spTree>
    <p:extLst>
      <p:ext uri="{BB962C8B-B14F-4D97-AF65-F5344CB8AC3E}">
        <p14:creationId xmlns:p14="http://schemas.microsoft.com/office/powerpoint/2010/main" val="4399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" y="1035015"/>
            <a:ext cx="9144000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" y="55841"/>
            <a:ext cx="8149263" cy="967840"/>
          </a:xfrm>
        </p:spPr>
        <p:txBody>
          <a:bodyPr/>
          <a:lstStyle/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75" y="1989658"/>
            <a:ext cx="8649261" cy="414988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072" y="55841"/>
            <a:ext cx="9052560" cy="1097280"/>
          </a:xfrm>
          <a:prstGeom prst="rect">
            <a:avLst/>
          </a:prstGeom>
          <a:solidFill>
            <a:schemeClr val="bg2">
              <a:lumMod val="50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33561" y="1413412"/>
            <a:ext cx="8574087" cy="466306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054" y="858949"/>
            <a:ext cx="7754284" cy="4572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071" y="1153121"/>
            <a:ext cx="9052560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68" y="107019"/>
            <a:ext cx="7810967" cy="822960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685A67EC-AC90-7193-7464-D8C361B742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41" y="16976"/>
            <a:ext cx="1037460" cy="1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7144" y="1066289"/>
            <a:ext cx="8961120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level</a:t>
            </a:r>
          </a:p>
          <a:p>
            <a:pPr lvl="2"/>
            <a:r>
              <a:rPr lang="fi-FI" dirty="0"/>
              <a:t>Third level</a:t>
            </a:r>
          </a:p>
          <a:p>
            <a:pPr lvl="3"/>
            <a:r>
              <a:rPr lang="fi-FI" dirty="0"/>
              <a:t>Fourth level</a:t>
            </a:r>
          </a:p>
          <a:p>
            <a:pPr lvl="4"/>
            <a:r>
              <a:rPr lang="fi-FI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B9389EE1-9245-62F0-1A4C-C2519936B2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41" y="16976"/>
            <a:ext cx="1037460" cy="1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7679" y="1055403"/>
            <a:ext cx="9052560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7679" y="1018290"/>
            <a:ext cx="9052560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Image result for AIUB logo">
            <a:extLst>
              <a:ext uri="{FF2B5EF4-FFF2-40B4-BE49-F238E27FC236}">
                <a16:creationId xmlns:a16="http://schemas.microsoft.com/office/drawing/2014/main" id="{09AABAEB-BFDE-E85E-5D09-D6AF691D77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41" y="16976"/>
            <a:ext cx="1037460" cy="1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698" y="1018777"/>
            <a:ext cx="88696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4" name="Picture 2" descr="Image result for AIUB logo">
            <a:extLst>
              <a:ext uri="{FF2B5EF4-FFF2-40B4-BE49-F238E27FC236}">
                <a16:creationId xmlns:a16="http://schemas.microsoft.com/office/drawing/2014/main" id="{786BD4F5-818E-98F8-3DED-F664A332E7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41" y="16976"/>
            <a:ext cx="1037460" cy="1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275" y="1284516"/>
            <a:ext cx="8649261" cy="485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level</a:t>
            </a:r>
          </a:p>
          <a:p>
            <a:pPr lvl="2"/>
            <a:r>
              <a:rPr lang="fi-FI" dirty="0"/>
              <a:t>Third level</a:t>
            </a:r>
          </a:p>
          <a:p>
            <a:pPr lvl="3"/>
            <a:r>
              <a:rPr lang="fi-FI" dirty="0"/>
              <a:t>Fourth level</a:t>
            </a:r>
          </a:p>
          <a:p>
            <a:pPr lvl="4"/>
            <a:r>
              <a:rPr lang="fi-FI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4458" y="6437034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80" y="55841"/>
            <a:ext cx="9052560" cy="96784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C1952-FCCA-11D9-11FE-B549DE408A49}"/>
              </a:ext>
            </a:extLst>
          </p:cNvPr>
          <p:cNvSpPr/>
          <p:nvPr userDrawn="1"/>
        </p:nvSpPr>
        <p:spPr>
          <a:xfrm>
            <a:off x="206824" y="141515"/>
            <a:ext cx="8321040" cy="8229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E1F1393A-F32D-8C83-60B4-81D6A05634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41" y="16976"/>
            <a:ext cx="1037460" cy="1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ck_(abstract_data_typ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cs.usfca.edu/~galles/visualization/StackArra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EA1-FF1F-4C8C-953C-BFA5AD0EA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713" y="3306074"/>
            <a:ext cx="8156447" cy="2126836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</a:rPr>
              <a:t>Stack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A0D-C7B3-4808-ABAF-AC6AFB2BEB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CSC 2106: : Data Structure (Theory)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0C3-2693-43F6-99F9-2EECD2D06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E7D0-6EA7-4406-A508-3B009D223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D3FE6-5ED9-41C9-BB8E-BB5A45BA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Fall 2023-2024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D74E9-ADD8-4095-90A1-6502D4133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Dr. Afroza Nahar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Department of Computer Science, Faculty of Science &amp; Technology.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afroza@aiub.edu</a:t>
            </a:r>
          </a:p>
        </p:txBody>
      </p:sp>
    </p:spTree>
    <p:extLst>
      <p:ext uri="{BB962C8B-B14F-4D97-AF65-F5344CB8AC3E}">
        <p14:creationId xmlns:p14="http://schemas.microsoft.com/office/powerpoint/2010/main" val="5524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gives the top element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Stack[ Top - 1 ];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91216"/>
              </p:ext>
            </p:extLst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5" y="2736028"/>
            <a:ext cx="33893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Considering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= 7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There are 4 elements inside Stack, So top element will be at </a:t>
            </a:r>
            <a:r>
              <a:rPr lang="en-US" dirty="0">
                <a:solidFill>
                  <a:srgbClr val="FF0000"/>
                </a:solidFill>
              </a:rPr>
              <a:t>index 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815801B-1E48-CCBA-EBCD-BF7D375FEA7F}"/>
              </a:ext>
            </a:extLst>
          </p:cNvPr>
          <p:cNvSpPr txBox="1">
            <a:spLocks/>
          </p:cNvSpPr>
          <p:nvPr/>
        </p:nvSpPr>
        <p:spPr>
          <a:xfrm>
            <a:off x="0" y="72794"/>
            <a:ext cx="722376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</a:rPr>
              <a:t>Getting Top Value</a:t>
            </a:r>
          </a:p>
        </p:txBody>
      </p:sp>
    </p:spTree>
    <p:extLst>
      <p:ext uri="{BB962C8B-B14F-4D97-AF65-F5344CB8AC3E}">
        <p14:creationId xmlns:p14="http://schemas.microsoft.com/office/powerpoint/2010/main" val="413602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407430"/>
            <a:ext cx="7544482" cy="1528297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show(){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the whole stack from top to bottom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=Top-1;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 ) </a:t>
            </a: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Stack[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6" y="3074467"/>
            <a:ext cx="35362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Considering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= 7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There are 4 elements inside Stack, So top element will be at </a:t>
            </a:r>
            <a:r>
              <a:rPr lang="en-US" b="1" dirty="0">
                <a:solidFill>
                  <a:srgbClr val="FF0000"/>
                </a:solidFill>
              </a:rPr>
              <a:t>index 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8C7B85C-2559-ACAE-791C-27B0B29ED2F3}"/>
              </a:ext>
            </a:extLst>
          </p:cNvPr>
          <p:cNvSpPr txBox="1">
            <a:spLocks/>
          </p:cNvSpPr>
          <p:nvPr/>
        </p:nvSpPr>
        <p:spPr>
          <a:xfrm>
            <a:off x="36576" y="72794"/>
            <a:ext cx="722376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</a:rPr>
              <a:t>Showing All Elements</a:t>
            </a:r>
          </a:p>
        </p:txBody>
      </p:sp>
    </p:spTree>
    <p:extLst>
      <p:ext uri="{BB962C8B-B14F-4D97-AF65-F5344CB8AC3E}">
        <p14:creationId xmlns:p14="http://schemas.microsoft.com/office/powerpoint/2010/main" val="195209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8808506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//Initializing stack 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Top = 0;}// constructor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D7A7923-9586-714D-44D6-356470EA4557}"/>
              </a:ext>
            </a:extLst>
          </p:cNvPr>
          <p:cNvSpPr txBox="1">
            <a:spLocks/>
          </p:cNvSpPr>
          <p:nvPr/>
        </p:nvSpPr>
        <p:spPr>
          <a:xfrm>
            <a:off x="36576" y="72794"/>
            <a:ext cx="722376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</a:rPr>
              <a:t>Object Oriented Approach</a:t>
            </a:r>
          </a:p>
        </p:txBody>
      </p:sp>
    </p:spTree>
    <p:extLst>
      <p:ext uri="{BB962C8B-B14F-4D97-AF65-F5344CB8AC3E}">
        <p14:creationId xmlns:p14="http://schemas.microsoft.com/office/powerpoint/2010/main" val="428530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();//destructor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46C6EC9-EEA3-8CAE-1D1A-275D9C2AFF6E}"/>
              </a:ext>
            </a:extLst>
          </p:cNvPr>
          <p:cNvSpPr txBox="1">
            <a:spLocks/>
          </p:cNvSpPr>
          <p:nvPr/>
        </p:nvSpPr>
        <p:spPr>
          <a:xfrm>
            <a:off x="109728" y="72794"/>
            <a:ext cx="707745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</a:rPr>
              <a:t>Dynamic Stack</a:t>
            </a:r>
          </a:p>
        </p:txBody>
      </p:sp>
    </p:spTree>
    <p:extLst>
      <p:ext uri="{BB962C8B-B14F-4D97-AF65-F5344CB8AC3E}">
        <p14:creationId xmlns:p14="http://schemas.microsoft.com/office/powerpoint/2010/main" val="207206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8710970" cy="5105642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The Constructor will create the array dynamically, Destructor will release it.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8514" lvl="2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100 ){</a:t>
            </a:r>
          </a:p>
          <a:p>
            <a:pPr marL="1197864" lvl="3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Size;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Size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7864" lvl="3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array accordingly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7864" lvl="3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Top = 0;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the stack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8514" lvl="2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318514" lvl="2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8514" lvl="2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197864" lvl="3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the memory for stack</a:t>
            </a:r>
          </a:p>
          <a:p>
            <a:pPr marL="1318514" lvl="2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BDAB31-51A6-0840-D95E-95BF869F2FF3}"/>
              </a:ext>
            </a:extLst>
          </p:cNvPr>
          <p:cNvSpPr txBox="1">
            <a:spLocks/>
          </p:cNvSpPr>
          <p:nvPr/>
        </p:nvSpPr>
        <p:spPr>
          <a:xfrm>
            <a:off x="109728" y="72794"/>
            <a:ext cx="7876032" cy="914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Dynamic Stack: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Constructor &amp; Destructor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9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341120"/>
            <a:ext cx="8698778" cy="531069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800" dirty="0">
                <a:cs typeface="Courier New" panose="02070309020205020404" pitchFamily="49" charset="0"/>
              </a:rPr>
              <a:t> creates a new array dynamically, copies all the element from the previous stack, releases the old array, and makes the pointer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800" dirty="0">
                <a:cs typeface="Courier New" panose="02070309020205020404" pitchFamily="49" charset="0"/>
              </a:rPr>
              <a:t> point to the new array.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By default increase 100, user can define the additional size. Use negative size to decrease the array.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5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 </a:t>
            </a:r>
            <a:r>
              <a:rPr lang="en-US" sz="15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//creates a new stack with a new capacity,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Size ];// dynamic memory 							    allocation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the elements from old to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5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 )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= Stack[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+= Size;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increases by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the old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5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push( </a:t>
            </a:r>
            <a:r>
              <a:rPr lang="en-US" sz="15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5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 ) )	resize( );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//increase size if full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ABC87C1-561D-7F0D-378F-98530C02D5CB}"/>
              </a:ext>
            </a:extLst>
          </p:cNvPr>
          <p:cNvSpPr txBox="1">
            <a:spLocks/>
          </p:cNvSpPr>
          <p:nvPr/>
        </p:nvSpPr>
        <p:spPr>
          <a:xfrm>
            <a:off x="109728" y="72794"/>
            <a:ext cx="7876032" cy="914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Dynamic Stack: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Resizing in runtime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438ECE8-05C1-C07A-7B2E-079C3D65D407}"/>
              </a:ext>
            </a:extLst>
          </p:cNvPr>
          <p:cNvSpPr txBox="1">
            <a:spLocks/>
          </p:cNvSpPr>
          <p:nvPr/>
        </p:nvSpPr>
        <p:spPr>
          <a:xfrm>
            <a:off x="109728" y="72794"/>
            <a:ext cx="7876032" cy="914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Generic Stack</a:t>
            </a:r>
          </a:p>
        </p:txBody>
      </p:sp>
    </p:spTree>
    <p:extLst>
      <p:ext uri="{BB962C8B-B14F-4D97-AF65-F5344CB8AC3E}">
        <p14:creationId xmlns:p14="http://schemas.microsoft.com/office/powerpoint/2010/main" val="15213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4806" y="111570"/>
            <a:ext cx="5736122" cy="1022286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374637"/>
            <a:ext cx="8369031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8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spcAft>
                <a:spcPts val="18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18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18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18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18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18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spcAft>
                <a:spcPts val="1800"/>
              </a:spcAft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89190" y="172530"/>
            <a:ext cx="3761018" cy="75406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8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1.1]</a:t>
            </a:r>
          </a:p>
          <a:p>
            <a:pPr marL="342900" indent="-342900" algn="just">
              <a:spcAft>
                <a:spcPts val="18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https://en.wikipedia.org/wiki/Stack_(abstract_data_type)</a:t>
            </a:r>
            <a:endParaRPr lang="en-US" dirty="0"/>
          </a:p>
          <a:p>
            <a:pPr marL="342900" indent="-342900" algn="just">
              <a:spcAft>
                <a:spcPts val="18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4"/>
              </a:rPr>
              <a:t>https://www.cs.usfca.edu/~galles/visualization/StackArray.html</a:t>
            </a:r>
            <a:r>
              <a:rPr lang="en-US" dirty="0"/>
              <a:t> (This is a great site for visualizing stack operations)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054" y="111543"/>
            <a:ext cx="7808976" cy="839433"/>
          </a:xfrm>
        </p:spPr>
        <p:txBody>
          <a:bodyPr>
            <a:normAutofit/>
          </a:bodyPr>
          <a:lstStyle/>
          <a:p>
            <a:r>
              <a:rPr lang="en-US" sz="5400" b="1" dirty="0"/>
              <a:t>Lecture Outline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58054" y="1668984"/>
            <a:ext cx="4703869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Stack</a:t>
            </a:r>
          </a:p>
          <a:p>
            <a:pPr marL="857250" lvl="1" indent="-400050" algn="l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Implementation in C++: Operations &amp; More</a:t>
            </a:r>
          </a:p>
          <a:p>
            <a:pPr marL="857250" lvl="1" indent="-400050" algn="l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Checking for Underflow</a:t>
            </a:r>
          </a:p>
          <a:p>
            <a:pPr marL="857250" lvl="1" indent="-400050" algn="l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Checking for Overflow</a:t>
            </a:r>
          </a:p>
          <a:p>
            <a:pPr marL="857250" lvl="1" indent="-400050" algn="l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Adding Elements</a:t>
            </a:r>
          </a:p>
          <a:p>
            <a:pPr marL="857250" lvl="1" indent="-400050" algn="l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Removing Elements</a:t>
            </a:r>
          </a:p>
          <a:p>
            <a:pPr marL="857250" lvl="1" indent="-400050" algn="l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092922" y="1663002"/>
            <a:ext cx="3987851" cy="3864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1800"/>
              </a:spcAft>
              <a:buFont typeface="+mj-lt"/>
              <a:buAutoNum type="arabicPeriod" startAt="2"/>
            </a:pPr>
            <a:endParaRPr lang="en-US" sz="2400" dirty="0">
              <a:solidFill>
                <a:schemeClr val="tx1"/>
              </a:solidFill>
            </a:endParaRPr>
          </a:p>
          <a:p>
            <a:pPr marL="857250" lvl="1" indent="-400050" algn="l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Getting Top Value</a:t>
            </a:r>
          </a:p>
          <a:p>
            <a:pPr marL="857250" lvl="1" indent="-400050" algn="l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Showing All Elements</a:t>
            </a:r>
          </a:p>
          <a:p>
            <a:pPr marL="857250" lvl="1" indent="-400050" algn="l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Dynamic Stack</a:t>
            </a:r>
          </a:p>
          <a:p>
            <a:pPr marL="857250" lvl="1" indent="-400050" algn="l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Object Oriented Approach</a:t>
            </a:r>
          </a:p>
          <a:p>
            <a:pPr marL="857250" lvl="1" indent="-400050" algn="l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Generic Stack</a:t>
            </a:r>
          </a:p>
          <a:p>
            <a:pPr marL="457200" indent="-457200">
              <a:spcAft>
                <a:spcPts val="180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Books</a:t>
            </a:r>
          </a:p>
          <a:p>
            <a:pPr marL="457200" indent="-457200">
              <a:spcAft>
                <a:spcPts val="180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2922" y="1550416"/>
            <a:ext cx="0" cy="398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91F4-C2CD-EDDF-DD6E-47FA6470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0EE2-BF74-8C04-BB3D-C09EC517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Topics discussed: 1) The definition of Stacks. 2) Some real-life examples of Stacks. 3) Stack as an ADT. 4) Primary Stack operations: </a:t>
            </a:r>
            <a:r>
              <a:rPr lang="en-US" b="0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. push (data) ii. pop () iii. top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1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134" y="74967"/>
            <a:ext cx="7808976" cy="896309"/>
          </a:xfrm>
        </p:spPr>
        <p:txBody>
          <a:bodyPr>
            <a:normAutofit/>
          </a:bodyPr>
          <a:lstStyle/>
          <a:p>
            <a:r>
              <a:rPr lang="en-US" sz="5400" b="1" dirty="0"/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58053" y="1413116"/>
            <a:ext cx="86868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 stack or LIFO (last in, first out) is an abstract data type that serves as a collection of elements, with two principal operations:</a:t>
            </a:r>
          </a:p>
          <a:p>
            <a:pPr marL="800100" lvl="1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push</a:t>
            </a:r>
            <a:r>
              <a:rPr lang="en-US" sz="2000" dirty="0"/>
              <a:t> adds an element to the collection;</a:t>
            </a:r>
          </a:p>
          <a:p>
            <a:pPr marL="800100" lvl="1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removes the last (top of the stack) element that was added.</a:t>
            </a:r>
          </a:p>
          <a:p>
            <a:pPr marL="285750" indent="-28575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Bounded capacity</a:t>
            </a:r>
          </a:p>
          <a:p>
            <a:pPr marL="800100" lvl="1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If the stack is full and does not contain enough space to accept an entity to be pushed, the stack is then considered to be in an overflow state. </a:t>
            </a:r>
          </a:p>
          <a:p>
            <a:pPr marL="800100" lvl="1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A pop either reveals previously concealed items or results in an empty stack – which means no items are present in stack to be removed.</a:t>
            </a:r>
          </a:p>
          <a:p>
            <a:pPr marL="285750" indent="-28575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Non-Bounded capacity</a:t>
            </a:r>
          </a:p>
          <a:p>
            <a:pPr marL="800100" lvl="1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Dynamically allocate memory for stack.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No overflow.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4319" y="741152"/>
            <a:ext cx="5171560" cy="4846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747" y="1507870"/>
            <a:ext cx="8808506" cy="489902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Top=0,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=100;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holds the elements;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index of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always holding the whereabouts of the first/top element of the stack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stack has no element</a:t>
            </a:r>
          </a:p>
          <a:p>
            <a:pPr lvl="1" algn="just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full</a:t>
            </a:r>
          </a:p>
          <a:p>
            <a:pPr lvl="1" algn="just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//deletes top element from stack into   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Element</a:t>
            </a:r>
          </a:p>
          <a:p>
            <a:pPr lvl="1" algn="just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//gives the top element in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lvl="1" algn="just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the whole stack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91654" y="158138"/>
            <a:ext cx="7979450" cy="9230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Implementation in C++: Operations &amp; More</a:t>
            </a:r>
          </a:p>
        </p:txBody>
      </p:sp>
    </p:spTree>
    <p:extLst>
      <p:ext uri="{BB962C8B-B14F-4D97-AF65-F5344CB8AC3E}">
        <p14:creationId xmlns:p14="http://schemas.microsoft.com/office/powerpoint/2010/main" val="34264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is empty*/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0);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0" y="72794"/>
            <a:ext cx="722376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</a:rPr>
              <a:t>Checking for Underflow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528041" y="6179642"/>
            <a:ext cx="1822176" cy="392982"/>
            <a:chOff x="159024" y="5989320"/>
            <a:chExt cx="1822176" cy="392982"/>
          </a:xfrm>
        </p:grpSpPr>
        <p:sp>
          <p:nvSpPr>
            <p:cNvPr id="34" name="Rectangle 3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35" name="Straight Arrow Connector 34"/>
            <p:cNvCxnSpPr>
              <a:stCxn id="3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340761-8B42-77F5-8A71-28B214C33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77903"/>
              </p:ext>
            </p:extLst>
          </p:nvPr>
        </p:nvGraphicFramePr>
        <p:xfrm>
          <a:off x="3350217" y="2835215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C7C250-499A-56DE-F06F-09B71647386B}"/>
              </a:ext>
            </a:extLst>
          </p:cNvPr>
          <p:cNvSpPr txBox="1"/>
          <p:nvPr/>
        </p:nvSpPr>
        <p:spPr>
          <a:xfrm>
            <a:off x="5560017" y="282164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Considering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69270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is full*/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95976"/>
              </p:ext>
            </p:extLst>
          </p:nvPr>
        </p:nvGraphicFramePr>
        <p:xfrm>
          <a:off x="3350217" y="2835215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04297" y="2882601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60017" y="282164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Considering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= 7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0F1ACF7-A8D8-6ABA-4484-3960F756387F}"/>
              </a:ext>
            </a:extLst>
          </p:cNvPr>
          <p:cNvSpPr txBox="1">
            <a:spLocks/>
          </p:cNvSpPr>
          <p:nvPr/>
        </p:nvSpPr>
        <p:spPr>
          <a:xfrm>
            <a:off x="0" y="72794"/>
            <a:ext cx="722376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</a:rPr>
              <a:t>Checking for Overflow</a:t>
            </a:r>
          </a:p>
        </p:txBody>
      </p:sp>
    </p:spTree>
    <p:extLst>
      <p:ext uri="{BB962C8B-B14F-4D97-AF65-F5344CB8AC3E}">
        <p14:creationId xmlns:p14="http://schemas.microsoft.com/office/powerpoint/2010/main" val="113602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71462" y="1494886"/>
            <a:ext cx="8601075" cy="2468880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) ) { </a:t>
            </a: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is Full\n";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push element if there is space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Top++;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01859"/>
              </p:ext>
            </p:extLst>
          </p:nvPr>
        </p:nvGraphicFramePr>
        <p:xfrm>
          <a:off x="3488055" y="3771915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53615" y="5259064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876675" y="5216687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0585" y="3761734"/>
            <a:ext cx="3981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Considering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= 7</a:t>
            </a:r>
          </a:p>
          <a:p>
            <a:pPr algn="ctr">
              <a:spcAft>
                <a:spcPts val="1200"/>
              </a:spcAft>
            </a:pPr>
            <a:r>
              <a:rPr lang="en-US" dirty="0"/>
              <a:t>There are 3 elements inside Stack, So next element will be pushed at </a:t>
            </a:r>
            <a:r>
              <a:rPr lang="en-US" dirty="0">
                <a:solidFill>
                  <a:srgbClr val="FF0000"/>
                </a:solidFill>
              </a:rPr>
              <a:t>index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53615" y="4876159"/>
            <a:ext cx="1366632" cy="294737"/>
            <a:chOff x="159024" y="5989320"/>
            <a:chExt cx="1822176" cy="392982"/>
          </a:xfrm>
        </p:grpSpPr>
        <p:sp>
          <p:nvSpPr>
            <p:cNvPr id="15" name="Rectangle 14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AA32C99A-4491-5861-8518-CF0F3F7534F9}"/>
              </a:ext>
            </a:extLst>
          </p:cNvPr>
          <p:cNvSpPr txBox="1">
            <a:spLocks/>
          </p:cNvSpPr>
          <p:nvPr/>
        </p:nvSpPr>
        <p:spPr>
          <a:xfrm>
            <a:off x="0" y="72794"/>
            <a:ext cx="722376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</a:rPr>
              <a:t>Adding Elements</a:t>
            </a:r>
          </a:p>
        </p:txBody>
      </p:sp>
    </p:spTree>
    <p:extLst>
      <p:ext uri="{BB962C8B-B14F-4D97-AF65-F5344CB8AC3E}">
        <p14:creationId xmlns:p14="http://schemas.microsoft.com/office/powerpoint/2010/main" val="41771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8125" y="1462344"/>
            <a:ext cx="8905875" cy="1873903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pop(){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removes top element from stack and puts it in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) { </a:t>
            </a: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Top--;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39673"/>
              </p:ext>
            </p:extLst>
          </p:nvPr>
        </p:nvGraphicFramePr>
        <p:xfrm>
          <a:off x="3558989" y="3494634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324549" y="4981783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216339" y="3541541"/>
            <a:ext cx="3760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Considering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= 7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There are 4 elements inside Stack, So element will be popped from index 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24549" y="4598878"/>
            <a:ext cx="1366632" cy="294737"/>
            <a:chOff x="159024" y="5989320"/>
            <a:chExt cx="1822176" cy="392982"/>
          </a:xfrm>
        </p:grpSpPr>
        <p:sp>
          <p:nvSpPr>
            <p:cNvPr id="14" name="Rectangle 1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7609" y="4939406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80DC72A-F084-94C9-808B-D1D53D2E1790}"/>
              </a:ext>
            </a:extLst>
          </p:cNvPr>
          <p:cNvSpPr txBox="1">
            <a:spLocks/>
          </p:cNvSpPr>
          <p:nvPr/>
        </p:nvSpPr>
        <p:spPr>
          <a:xfrm>
            <a:off x="0" y="72794"/>
            <a:ext cx="722376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</a:rPr>
              <a:t>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21425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185B91-B64F-46ED-BD78-4686F3E093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02C3CE-CDFE-420F-A6AB-43218D87E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6055560-4F93-4F73-B014-4EE57DF7EE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1587</TotalTime>
  <Words>962</Words>
  <Application>Microsoft Office PowerPoint</Application>
  <PresentationFormat>On-screen Show (4:3)</PresentationFormat>
  <Paragraphs>258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Corbel</vt:lpstr>
      <vt:lpstr>Courier New</vt:lpstr>
      <vt:lpstr>Roboto</vt:lpstr>
      <vt:lpstr>Wingdings</vt:lpstr>
      <vt:lpstr>Wingdings 2</vt:lpstr>
      <vt:lpstr>Spectrum</vt:lpstr>
      <vt:lpstr>Stack</vt:lpstr>
      <vt:lpstr>Lecture Outline</vt:lpstr>
      <vt:lpstr>PowerPoint Presentation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ASRAFA ISLAM</cp:lastModifiedBy>
  <cp:revision>604</cp:revision>
  <dcterms:created xsi:type="dcterms:W3CDTF">2018-12-10T17:20:29Z</dcterms:created>
  <dcterms:modified xsi:type="dcterms:W3CDTF">2024-06-11T05:24:12Z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