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6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6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01AF1811-32B9-433B-8DEF-7E7FCC113650}"/>
    <pc:docChg chg="undo custSel modSld">
      <pc:chgData name="Rifat Ibn Alam" userId="50c5a165-0f41-4312-a5ec-0c41a91f59c2" providerId="ADAL" clId="{01AF1811-32B9-433B-8DEF-7E7FCC113650}" dt="2022-09-14T16:28:53.610" v="105" actId="20577"/>
      <pc:docMkLst>
        <pc:docMk/>
      </pc:docMkLst>
      <pc:sldChg chg="modSp">
        <pc:chgData name="Rifat Ibn Alam" userId="50c5a165-0f41-4312-a5ec-0c41a91f59c2" providerId="ADAL" clId="{01AF1811-32B9-433B-8DEF-7E7FCC113650}" dt="2022-09-14T15:33:30.918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01AF1811-32B9-433B-8DEF-7E7FCC113650}" dt="2022-09-14T15:33:30.918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Rifat Ibn Alam" userId="50c5a165-0f41-4312-a5ec-0c41a91f59c2" providerId="ADAL" clId="{01AF1811-32B9-433B-8DEF-7E7FCC113650}" dt="2022-09-14T16:05:44.326" v="3" actId="207"/>
        <pc:sldMkLst>
          <pc:docMk/>
          <pc:sldMk cId="2134390752" sldId="266"/>
        </pc:sldMkLst>
        <pc:spChg chg="mod">
          <ac:chgData name="Rifat Ibn Alam" userId="50c5a165-0f41-4312-a5ec-0c41a91f59c2" providerId="ADAL" clId="{01AF1811-32B9-433B-8DEF-7E7FCC113650}" dt="2022-09-14T16:05:44.326" v="3" actId="207"/>
          <ac:spMkLst>
            <pc:docMk/>
            <pc:sldMk cId="2134390752" sldId="266"/>
            <ac:spMk id="6" creationId="{37C26D19-85DA-834B-9600-C9820C508897}"/>
          </ac:spMkLst>
        </pc:spChg>
      </pc:sldChg>
      <pc:sldChg chg="modSp mod">
        <pc:chgData name="Rifat Ibn Alam" userId="50c5a165-0f41-4312-a5ec-0c41a91f59c2" providerId="ADAL" clId="{01AF1811-32B9-433B-8DEF-7E7FCC113650}" dt="2022-09-14T16:12:41.642" v="51" actId="12"/>
        <pc:sldMkLst>
          <pc:docMk/>
          <pc:sldMk cId="3132154582" sldId="267"/>
        </pc:sldMkLst>
        <pc:spChg chg="mod">
          <ac:chgData name="Rifat Ibn Alam" userId="50c5a165-0f41-4312-a5ec-0c41a91f59c2" providerId="ADAL" clId="{01AF1811-32B9-433B-8DEF-7E7FCC113650}" dt="2022-09-14T16:12:41.642" v="51" actId="12"/>
          <ac:spMkLst>
            <pc:docMk/>
            <pc:sldMk cId="3132154582" sldId="267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06:20.775" v="8" actId="1076"/>
        <pc:sldMkLst>
          <pc:docMk/>
          <pc:sldMk cId="2134390752" sldId="269"/>
        </pc:sldMkLst>
        <pc:spChg chg="mod">
          <ac:chgData name="Rifat Ibn Alam" userId="50c5a165-0f41-4312-a5ec-0c41a91f59c2" providerId="ADAL" clId="{01AF1811-32B9-433B-8DEF-7E7FCC113650}" dt="2022-09-14T16:06:16.443" v="7" actId="207"/>
          <ac:spMkLst>
            <pc:docMk/>
            <pc:sldMk cId="2134390752" sldId="269"/>
            <ac:spMk id="2" creationId="{00000000-0000-0000-0000-000000000000}"/>
          </ac:spMkLst>
        </pc:spChg>
        <pc:spChg chg="mod">
          <ac:chgData name="Rifat Ibn Alam" userId="50c5a165-0f41-4312-a5ec-0c41a91f59c2" providerId="ADAL" clId="{01AF1811-32B9-433B-8DEF-7E7FCC113650}" dt="2022-09-14T16:06:20.775" v="8" actId="1076"/>
          <ac:spMkLst>
            <pc:docMk/>
            <pc:sldMk cId="2134390752" sldId="269"/>
            <ac:spMk id="11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07:17.595" v="11" actId="20577"/>
        <pc:sldMkLst>
          <pc:docMk/>
          <pc:sldMk cId="2134390752" sldId="270"/>
        </pc:sldMkLst>
        <pc:spChg chg="mod">
          <ac:chgData name="Rifat Ibn Alam" userId="50c5a165-0f41-4312-a5ec-0c41a91f59c2" providerId="ADAL" clId="{01AF1811-32B9-433B-8DEF-7E7FCC113650}" dt="2022-09-14T16:07:17.595" v="11" actId="20577"/>
          <ac:spMkLst>
            <pc:docMk/>
            <pc:sldMk cId="2134390752" sldId="270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07:39.318" v="14" actId="207"/>
        <pc:sldMkLst>
          <pc:docMk/>
          <pc:sldMk cId="2134390752" sldId="271"/>
        </pc:sldMkLst>
        <pc:spChg chg="mod">
          <ac:chgData name="Rifat Ibn Alam" userId="50c5a165-0f41-4312-a5ec-0c41a91f59c2" providerId="ADAL" clId="{01AF1811-32B9-433B-8DEF-7E7FCC113650}" dt="2022-09-14T16:07:39.318" v="14" actId="207"/>
          <ac:spMkLst>
            <pc:docMk/>
            <pc:sldMk cId="2134390752" sldId="271"/>
            <ac:spMk id="2" creationId="{00000000-0000-0000-0000-000000000000}"/>
          </ac:spMkLst>
        </pc:spChg>
        <pc:spChg chg="mod">
          <ac:chgData name="Rifat Ibn Alam" userId="50c5a165-0f41-4312-a5ec-0c41a91f59c2" providerId="ADAL" clId="{01AF1811-32B9-433B-8DEF-7E7FCC113650}" dt="2022-09-14T16:07:30.700" v="13" actId="12"/>
          <ac:spMkLst>
            <pc:docMk/>
            <pc:sldMk cId="2134390752" sldId="271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08:45.697" v="30" actId="13926"/>
        <pc:sldMkLst>
          <pc:docMk/>
          <pc:sldMk cId="2134390752" sldId="272"/>
        </pc:sldMkLst>
        <pc:spChg chg="mod">
          <ac:chgData name="Rifat Ibn Alam" userId="50c5a165-0f41-4312-a5ec-0c41a91f59c2" providerId="ADAL" clId="{01AF1811-32B9-433B-8DEF-7E7FCC113650}" dt="2022-09-14T16:07:54.933" v="16" actId="207"/>
          <ac:spMkLst>
            <pc:docMk/>
            <pc:sldMk cId="2134390752" sldId="272"/>
            <ac:spMk id="2" creationId="{00000000-0000-0000-0000-000000000000}"/>
          </ac:spMkLst>
        </pc:spChg>
        <pc:spChg chg="mod">
          <ac:chgData name="Rifat Ibn Alam" userId="50c5a165-0f41-4312-a5ec-0c41a91f59c2" providerId="ADAL" clId="{01AF1811-32B9-433B-8DEF-7E7FCC113650}" dt="2022-09-14T16:08:45.697" v="30" actId="13926"/>
          <ac:spMkLst>
            <pc:docMk/>
            <pc:sldMk cId="2134390752" sldId="272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11:53.704" v="42" actId="207"/>
        <pc:sldMkLst>
          <pc:docMk/>
          <pc:sldMk cId="2134390752" sldId="274"/>
        </pc:sldMkLst>
        <pc:spChg chg="mod">
          <ac:chgData name="Rifat Ibn Alam" userId="50c5a165-0f41-4312-a5ec-0c41a91f59c2" providerId="ADAL" clId="{01AF1811-32B9-433B-8DEF-7E7FCC113650}" dt="2022-09-14T16:10:47.137" v="38" actId="207"/>
          <ac:spMkLst>
            <pc:docMk/>
            <pc:sldMk cId="2134390752" sldId="274"/>
            <ac:spMk id="2" creationId="{00000000-0000-0000-0000-000000000000}"/>
          </ac:spMkLst>
        </pc:spChg>
        <pc:spChg chg="mod">
          <ac:chgData name="Rifat Ibn Alam" userId="50c5a165-0f41-4312-a5ec-0c41a91f59c2" providerId="ADAL" clId="{01AF1811-32B9-433B-8DEF-7E7FCC113650}" dt="2022-09-14T16:11:53.704" v="42" actId="207"/>
          <ac:spMkLst>
            <pc:docMk/>
            <pc:sldMk cId="2134390752" sldId="274"/>
            <ac:spMk id="4" creationId="{00000000-0000-0000-0000-000000000000}"/>
          </ac:spMkLst>
        </pc:spChg>
      </pc:sldChg>
      <pc:sldChg chg="addSp modSp mod">
        <pc:chgData name="Rifat Ibn Alam" userId="50c5a165-0f41-4312-a5ec-0c41a91f59c2" providerId="ADAL" clId="{01AF1811-32B9-433B-8DEF-7E7FCC113650}" dt="2022-09-14T16:15:19.412" v="84" actId="2710"/>
        <pc:sldMkLst>
          <pc:docMk/>
          <pc:sldMk cId="3132154582" sldId="276"/>
        </pc:sldMkLst>
        <pc:spChg chg="add mod ord">
          <ac:chgData name="Rifat Ibn Alam" userId="50c5a165-0f41-4312-a5ec-0c41a91f59c2" providerId="ADAL" clId="{01AF1811-32B9-433B-8DEF-7E7FCC113650}" dt="2022-09-14T16:13:35.166" v="61" actId="2085"/>
          <ac:spMkLst>
            <pc:docMk/>
            <pc:sldMk cId="3132154582" sldId="276"/>
            <ac:spMk id="3" creationId="{DC3871A7-D88C-153A-B659-F29A36EA317A}"/>
          </ac:spMkLst>
        </pc:spChg>
        <pc:spChg chg="mod">
          <ac:chgData name="Rifat Ibn Alam" userId="50c5a165-0f41-4312-a5ec-0c41a91f59c2" providerId="ADAL" clId="{01AF1811-32B9-433B-8DEF-7E7FCC113650}" dt="2022-09-14T16:14:30.139" v="77" actId="207"/>
          <ac:spMkLst>
            <pc:docMk/>
            <pc:sldMk cId="3132154582" sldId="276"/>
            <ac:spMk id="5" creationId="{3322CB79-31E6-2043-9768-6699756B1FD4}"/>
          </ac:spMkLst>
        </pc:spChg>
        <pc:spChg chg="mod">
          <ac:chgData name="Rifat Ibn Alam" userId="50c5a165-0f41-4312-a5ec-0c41a91f59c2" providerId="ADAL" clId="{01AF1811-32B9-433B-8DEF-7E7FCC113650}" dt="2022-09-14T16:15:19.412" v="84" actId="2710"/>
          <ac:spMkLst>
            <pc:docMk/>
            <pc:sldMk cId="3132154582" sldId="276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16:01.605" v="90" actId="113"/>
        <pc:sldMkLst>
          <pc:docMk/>
          <pc:sldMk cId="3132154582" sldId="277"/>
        </pc:sldMkLst>
        <pc:spChg chg="mod">
          <ac:chgData name="Rifat Ibn Alam" userId="50c5a165-0f41-4312-a5ec-0c41a91f59c2" providerId="ADAL" clId="{01AF1811-32B9-433B-8DEF-7E7FCC113650}" dt="2022-09-14T16:15:37.347" v="85" actId="207"/>
          <ac:spMkLst>
            <pc:docMk/>
            <pc:sldMk cId="3132154582" sldId="277"/>
            <ac:spMk id="5" creationId="{3322CB79-31E6-2043-9768-6699756B1FD4}"/>
          </ac:spMkLst>
        </pc:spChg>
        <pc:spChg chg="mod">
          <ac:chgData name="Rifat Ibn Alam" userId="50c5a165-0f41-4312-a5ec-0c41a91f59c2" providerId="ADAL" clId="{01AF1811-32B9-433B-8DEF-7E7FCC113650}" dt="2022-09-14T16:16:01.605" v="90" actId="113"/>
          <ac:spMkLst>
            <pc:docMk/>
            <pc:sldMk cId="3132154582" sldId="277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17:53.224" v="97" actId="207"/>
        <pc:sldMkLst>
          <pc:docMk/>
          <pc:sldMk cId="3132154582" sldId="278"/>
        </pc:sldMkLst>
        <pc:spChg chg="mod">
          <ac:chgData name="Rifat Ibn Alam" userId="50c5a165-0f41-4312-a5ec-0c41a91f59c2" providerId="ADAL" clId="{01AF1811-32B9-433B-8DEF-7E7FCC113650}" dt="2022-09-14T16:17:44.781" v="96" actId="207"/>
          <ac:spMkLst>
            <pc:docMk/>
            <pc:sldMk cId="3132154582" sldId="278"/>
            <ac:spMk id="5" creationId="{3322CB79-31E6-2043-9768-6699756B1FD4}"/>
          </ac:spMkLst>
        </pc:spChg>
        <pc:spChg chg="mod">
          <ac:chgData name="Rifat Ibn Alam" userId="50c5a165-0f41-4312-a5ec-0c41a91f59c2" providerId="ADAL" clId="{01AF1811-32B9-433B-8DEF-7E7FCC113650}" dt="2022-09-14T16:17:53.224" v="97" actId="207"/>
          <ac:spMkLst>
            <pc:docMk/>
            <pc:sldMk cId="3132154582" sldId="278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18:16.970" v="98" actId="207"/>
        <pc:sldMkLst>
          <pc:docMk/>
          <pc:sldMk cId="3132154582" sldId="279"/>
        </pc:sldMkLst>
        <pc:spChg chg="mod">
          <ac:chgData name="Rifat Ibn Alam" userId="50c5a165-0f41-4312-a5ec-0c41a91f59c2" providerId="ADAL" clId="{01AF1811-32B9-433B-8DEF-7E7FCC113650}" dt="2022-09-14T16:18:16.970" v="98" actId="207"/>
          <ac:spMkLst>
            <pc:docMk/>
            <pc:sldMk cId="3132154582" sldId="279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23:15.368" v="99" actId="207"/>
        <pc:sldMkLst>
          <pc:docMk/>
          <pc:sldMk cId="3132154582" sldId="280"/>
        </pc:sldMkLst>
        <pc:spChg chg="mod">
          <ac:chgData name="Rifat Ibn Alam" userId="50c5a165-0f41-4312-a5ec-0c41a91f59c2" providerId="ADAL" clId="{01AF1811-32B9-433B-8DEF-7E7FCC113650}" dt="2022-09-14T16:23:15.368" v="99" actId="207"/>
          <ac:spMkLst>
            <pc:docMk/>
            <pc:sldMk cId="3132154582" sldId="280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26:55.818" v="102" actId="113"/>
        <pc:sldMkLst>
          <pc:docMk/>
          <pc:sldMk cId="3132154582" sldId="282"/>
        </pc:sldMkLst>
        <pc:spChg chg="mod">
          <ac:chgData name="Rifat Ibn Alam" userId="50c5a165-0f41-4312-a5ec-0c41a91f59c2" providerId="ADAL" clId="{01AF1811-32B9-433B-8DEF-7E7FCC113650}" dt="2022-09-14T16:26:55.818" v="102" actId="113"/>
          <ac:spMkLst>
            <pc:docMk/>
            <pc:sldMk cId="3132154582" sldId="282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01AF1811-32B9-433B-8DEF-7E7FCC113650}" dt="2022-09-14T16:28:53.610" v="105" actId="20577"/>
        <pc:sldMkLst>
          <pc:docMk/>
          <pc:sldMk cId="3132154582" sldId="284"/>
        </pc:sldMkLst>
        <pc:spChg chg="mod">
          <ac:chgData name="Rifat Ibn Alam" userId="50c5a165-0f41-4312-a5ec-0c41a91f59c2" providerId="ADAL" clId="{01AF1811-32B9-433B-8DEF-7E7FCC113650}" dt="2022-09-14T16:28:53.610" v="105" actId="20577"/>
          <ac:spMkLst>
            <pc:docMk/>
            <pc:sldMk cId="3132154582" sldId="284"/>
            <ac:spMk id="5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FC53BA00-3A60-41AE-A352-B5252F5840B7}"/>
    <pc:docChg chg="modSld">
      <pc:chgData name="Rifat Ibn Alam" userId="50c5a165-0f41-4312-a5ec-0c41a91f59c2" providerId="ADAL" clId="{FC53BA00-3A60-41AE-A352-B5252F5840B7}" dt="2022-09-18T03:41:37" v="0" actId="113"/>
      <pc:docMkLst>
        <pc:docMk/>
      </pc:docMkLst>
      <pc:sldChg chg="modSp mod">
        <pc:chgData name="Rifat Ibn Alam" userId="50c5a165-0f41-4312-a5ec-0c41a91f59c2" providerId="ADAL" clId="{FC53BA00-3A60-41AE-A352-B5252F5840B7}" dt="2022-09-18T03:41:37" v="0" actId="113"/>
        <pc:sldMkLst>
          <pc:docMk/>
          <pc:sldMk cId="3132154582" sldId="277"/>
        </pc:sldMkLst>
        <pc:spChg chg="mod">
          <ac:chgData name="Rifat Ibn Alam" userId="50c5a165-0f41-4312-a5ec-0c41a91f59c2" providerId="ADAL" clId="{FC53BA00-3A60-41AE-A352-B5252F5840B7}" dt="2022-09-18T03:41:37" v="0" actId="113"/>
          <ac:spMkLst>
            <pc:docMk/>
            <pc:sldMk cId="3132154582" sldId="27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A5E0A-7CB5-4559-892E-E82BCF5BB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538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collection of tools for describing </a:t>
            </a:r>
          </a:p>
          <a:p>
            <a:pPr marL="1074420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Data </a:t>
            </a:r>
          </a:p>
          <a:p>
            <a:pPr marL="1074420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Data relationships</a:t>
            </a:r>
          </a:p>
          <a:p>
            <a:pPr marL="1074420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Data semantics</a:t>
            </a:r>
          </a:p>
          <a:p>
            <a:pPr marL="1074420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71A7-D88C-153A-B659-F29A36EA317A}"/>
              </a:ext>
            </a:extLst>
          </p:cNvPr>
          <p:cNvSpPr/>
          <p:nvPr/>
        </p:nvSpPr>
        <p:spPr>
          <a:xfrm>
            <a:off x="92319" y="5926015"/>
            <a:ext cx="8959361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Relational Model , ER Model and Other Data Models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The relational model uses a </a:t>
            </a:r>
            <a:r>
              <a:rPr lang="en-US" sz="2400" dirty="0">
                <a:highlight>
                  <a:srgbClr val="FFFF00"/>
                </a:highlight>
              </a:rPr>
              <a:t>collection of tables </a:t>
            </a:r>
            <a:r>
              <a:rPr lang="en-US" sz="2400" dirty="0"/>
              <a:t>to represent both data and the relationships among those data.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E-R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data model is based on a perception of a real world that consists of a collection of basic objects, called </a:t>
            </a:r>
            <a:r>
              <a:rPr lang="en-US" sz="2400" b="1" dirty="0">
                <a:solidFill>
                  <a:srgbClr val="0070C0"/>
                </a:solidFill>
              </a:rPr>
              <a:t>entities</a:t>
            </a:r>
            <a:r>
              <a:rPr lang="en-US" sz="2400" dirty="0"/>
              <a:t> and of </a:t>
            </a:r>
            <a:r>
              <a:rPr lang="en-US" sz="2400" b="1" dirty="0">
                <a:solidFill>
                  <a:srgbClr val="0070C0"/>
                </a:solidFill>
              </a:rPr>
              <a:t>relationships</a:t>
            </a:r>
            <a:r>
              <a:rPr lang="en-US" sz="2400" dirty="0"/>
              <a:t> among these objects.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Object-based data models (Object-oriented and Object-relational)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Semi-structured data model  (XML)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Other older models:</a:t>
            </a:r>
          </a:p>
          <a:p>
            <a:pPr marL="1005840" lvl="2" indent="-27432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2400" dirty="0"/>
              <a:t>Network model 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DML</a:t>
            </a: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Stands for </a:t>
            </a:r>
            <a:r>
              <a:rPr lang="en-US" sz="2200" b="1" dirty="0">
                <a:solidFill>
                  <a:srgbClr val="0070C0"/>
                </a:solidFill>
              </a:rPr>
              <a:t>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/>
              <a:t>DML OPERATIONS: </a:t>
            </a:r>
            <a:r>
              <a:rPr lang="en-US" sz="2200" b="1" dirty="0">
                <a:solidFill>
                  <a:srgbClr val="0070C0"/>
                </a:solidFill>
                <a:highlight>
                  <a:srgbClr val="FFFF00"/>
                </a:highlight>
              </a:rPr>
              <a:t>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b="1" dirty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DDL</a:t>
            </a:r>
            <a:endParaRPr lang="x-none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90000"/>
              </a:lnSpc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Stands for Data Definition Language (DDL)</a:t>
            </a:r>
          </a:p>
          <a:p>
            <a:pPr marL="342900" indent="-342900">
              <a:lnSpc>
                <a:spcPct val="90000"/>
              </a:lnSpc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Data dictionary contains metadata (i.e. data about data)</a:t>
            </a:r>
          </a:p>
          <a:p>
            <a:pPr marL="342900" indent="-342900">
              <a:lnSpc>
                <a:spcPct val="90000"/>
              </a:lnSpc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DDL OPERATIONS: </a:t>
            </a:r>
            <a:r>
              <a:rPr lang="en-US" sz="2400" dirty="0">
                <a:solidFill>
                  <a:srgbClr val="00B0F0"/>
                </a:solidFill>
              </a:rPr>
              <a:t>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SQL is used to </a:t>
            </a:r>
            <a:r>
              <a:rPr lang="en-US" sz="2400" dirty="0">
                <a:solidFill>
                  <a:srgbClr val="00B0F0"/>
                </a:solidFill>
              </a:rPr>
              <a:t>communicate</a:t>
            </a:r>
            <a:r>
              <a:rPr lang="en-US" sz="2400" dirty="0"/>
              <a:t>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Logical Design </a:t>
            </a:r>
            <a:r>
              <a:rPr lang="en-US" sz="2000" dirty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Business decision – What </a:t>
            </a:r>
            <a:r>
              <a:rPr lang="en-US" sz="2000" dirty="0">
                <a:solidFill>
                  <a:srgbClr val="00B0F0"/>
                </a:solidFill>
              </a:rPr>
              <a:t>attributes</a:t>
            </a:r>
            <a:r>
              <a:rPr lang="en-US" sz="2000" dirty="0"/>
              <a:t>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Physical Design</a:t>
            </a:r>
            <a:r>
              <a:rPr lang="en-US" sz="2000" dirty="0"/>
              <a:t> – Deciding on the physical layout of the database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/>
              <a:t>Storage manager</a:t>
            </a:r>
            <a:r>
              <a:rPr lang="en-US" sz="2000" dirty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Buffer manager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files: </a:t>
            </a:r>
            <a:r>
              <a:rPr lang="en-US" sz="2400" dirty="0"/>
              <a:t>Store the database itself.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Data dictionary : </a:t>
            </a:r>
            <a:r>
              <a:rPr lang="en-US" sz="2400" dirty="0"/>
              <a:t>stores metadata about the structure of the database, in particular the </a:t>
            </a:r>
            <a:r>
              <a:rPr lang="en-US" sz="2400" dirty="0">
                <a:solidFill>
                  <a:srgbClr val="00B0F0"/>
                </a:solidFill>
              </a:rPr>
              <a:t>schema</a:t>
            </a:r>
            <a:r>
              <a:rPr lang="en-US" sz="2400" dirty="0"/>
              <a:t> of the database.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/>
              <a:t>Indices:</a:t>
            </a:r>
            <a:r>
              <a:rPr lang="en-US" sz="2400" dirty="0"/>
              <a:t>  Provide </a:t>
            </a:r>
            <a:r>
              <a:rPr lang="en-US" sz="2400" dirty="0">
                <a:solidFill>
                  <a:srgbClr val="00B0F0"/>
                </a:solidFill>
              </a:rPr>
              <a:t>first access </a:t>
            </a:r>
            <a:r>
              <a:rPr lang="en-US" sz="2400" dirty="0"/>
              <a:t>to the </a:t>
            </a:r>
            <a:r>
              <a:rPr lang="en-US" sz="2400" b="1" dirty="0"/>
              <a:t>data items</a:t>
            </a:r>
            <a:r>
              <a:rPr lang="en-US" sz="2400" dirty="0"/>
              <a:t>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sz="2400" b="1" dirty="0"/>
              <a:t>Users </a:t>
            </a:r>
            <a:r>
              <a:rPr lang="en-US" sz="2400" dirty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Application programmers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Specialized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/>
              <a:t>Naive users</a:t>
            </a:r>
            <a:r>
              <a:rPr lang="en-US" sz="2400" dirty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definition : The DBA creates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/>
              <a:t>Monitoring performance and responding to changes </a:t>
            </a:r>
            <a:r>
              <a:rPr lang="en-US" sz="2000"/>
              <a:t>in requirements</a:t>
            </a:r>
            <a:endParaRPr lang="en-US" dirty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Management System(DBMS)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Collection of </a:t>
            </a:r>
            <a:r>
              <a:rPr lang="en-US" sz="2400" dirty="0">
                <a:solidFill>
                  <a:srgbClr val="0070C0"/>
                </a:solidFill>
              </a:rPr>
              <a:t>interrelated</a:t>
            </a:r>
            <a:r>
              <a:rPr lang="en-US" sz="2400" dirty="0"/>
              <a:t>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/>
              <a:t>An environment that is both </a:t>
            </a:r>
            <a:r>
              <a:rPr lang="en-US" sz="2400" i="1" dirty="0">
                <a:solidFill>
                  <a:srgbClr val="0070C0"/>
                </a:solidFill>
              </a:rPr>
              <a:t>convenient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70C0"/>
                </a:solidFill>
              </a:rPr>
              <a:t>efficient</a:t>
            </a:r>
            <a:r>
              <a:rPr lang="en-US" sz="2400" dirty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Drawbacks</a:t>
            </a:r>
            <a:r>
              <a:rPr lang="en-US" sz="2800" dirty="0"/>
              <a:t> of Using </a:t>
            </a:r>
            <a:r>
              <a:rPr lang="en-US" sz="2800" dirty="0">
                <a:solidFill>
                  <a:srgbClr val="0070C0"/>
                </a:solidFill>
              </a:rPr>
              <a:t>File System </a:t>
            </a:r>
            <a:r>
              <a:rPr lang="en-US" sz="2800" dirty="0"/>
              <a:t>for Data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2529" y="2611314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Data Redundancy and Inconsistency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Difficulty in Accessing Data 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Data Isolation 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Integrity Problems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Atomicity of updates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Concurrent access by multiple users</a:t>
            </a:r>
          </a:p>
          <a:p>
            <a:pPr marL="800100" lvl="1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/>
              <a:t>View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Database system is a collection of interrelated data and a set of programs to access and modify these data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Major purpose of a database system is to provide users with an abstract view of the data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Levels</a:t>
            </a:r>
            <a:r>
              <a:rPr lang="en-US" sz="2800" dirty="0"/>
              <a:t> of 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Physical Level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Logical Level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Schema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F0"/>
                </a:solidFill>
              </a:rPr>
              <a:t>Instance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Schema</a:t>
            </a:r>
            <a:r>
              <a:rPr lang="en-US" sz="2400" dirty="0"/>
              <a:t> – the </a:t>
            </a:r>
            <a:r>
              <a:rPr lang="en-US" sz="2400" dirty="0">
                <a:solidFill>
                  <a:srgbClr val="0070C0"/>
                </a:solidFill>
              </a:rPr>
              <a:t>logical structure </a:t>
            </a:r>
            <a:r>
              <a:rPr lang="en-US" sz="2400" dirty="0"/>
              <a:t>of the database 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Example: The database consists of information about a set of customers and accounts and the relationship between them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Analogous to type information of a variable in a program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Physical schema</a:t>
            </a:r>
            <a:r>
              <a:rPr lang="en-US" dirty="0"/>
              <a:t>: database design at the physical level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Logical schema</a:t>
            </a:r>
            <a:r>
              <a:rPr lang="en-US" dirty="0"/>
              <a:t>: database design at the logical level</a:t>
            </a:r>
          </a:p>
          <a:p>
            <a:endParaRPr lang="en-US" sz="2400" b="1" dirty="0"/>
          </a:p>
          <a:p>
            <a:r>
              <a:rPr lang="en-US" sz="2400" b="1" dirty="0"/>
              <a:t>Instance</a:t>
            </a:r>
            <a:r>
              <a:rPr lang="en-US" sz="2400" dirty="0"/>
              <a:t> – the </a:t>
            </a:r>
            <a:r>
              <a:rPr lang="en-US" sz="2400" dirty="0">
                <a:solidFill>
                  <a:srgbClr val="0070C0"/>
                </a:solidFill>
              </a:rPr>
              <a:t>actual content </a:t>
            </a:r>
            <a:r>
              <a:rPr lang="en-US" sz="2400" dirty="0"/>
              <a:t>of the database at a </a:t>
            </a:r>
            <a:r>
              <a:rPr lang="en-US" sz="2400" dirty="0">
                <a:highlight>
                  <a:srgbClr val="FFFF00"/>
                </a:highlight>
              </a:rPr>
              <a:t>particular point in time 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Data Independence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Physical Data Independence – </a:t>
            </a:r>
            <a:r>
              <a:rPr lang="en-US" sz="2400" dirty="0"/>
              <a:t>the ability to </a:t>
            </a:r>
            <a:r>
              <a:rPr lang="en-US" sz="2400" dirty="0">
                <a:solidFill>
                  <a:srgbClr val="0070C0"/>
                </a:solidFill>
              </a:rPr>
              <a:t>modify the physical schema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without</a:t>
            </a:r>
            <a:r>
              <a:rPr lang="en-US" sz="2400" dirty="0"/>
              <a:t> changing the </a:t>
            </a:r>
            <a:r>
              <a:rPr lang="en-US" sz="2400" dirty="0">
                <a:solidFill>
                  <a:srgbClr val="00B050"/>
                </a:solidFill>
              </a:rPr>
              <a:t>logical schema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Applications depend on the logical schema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/>
          </a:p>
          <a:p>
            <a:r>
              <a:rPr lang="en-US" sz="2400" b="1" dirty="0"/>
              <a:t>Logical Data Independence</a:t>
            </a:r>
            <a:r>
              <a:rPr lang="en-US" sz="2400" dirty="0"/>
              <a:t> - the ability to modify the </a:t>
            </a:r>
            <a:r>
              <a:rPr lang="en-US" sz="2400" dirty="0">
                <a:solidFill>
                  <a:srgbClr val="0070C0"/>
                </a:solidFill>
              </a:rPr>
              <a:t>logical schema</a:t>
            </a:r>
            <a:r>
              <a:rPr lang="en-US" sz="2400" dirty="0"/>
              <a:t> without causing application programs to be rewritten.</a:t>
            </a:r>
          </a:p>
          <a:p>
            <a:pPr marL="742950" lvl="1" indent="-28575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423</TotalTime>
  <Words>1165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28</cp:revision>
  <dcterms:created xsi:type="dcterms:W3CDTF">2018-12-10T17:20:29Z</dcterms:created>
  <dcterms:modified xsi:type="dcterms:W3CDTF">2024-10-31T19:32:52Z</dcterms:modified>
</cp:coreProperties>
</file>