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Ibn Alam" userId="50c5a165-0f41-4312-a5ec-0c41a91f59c2" providerId="ADAL" clId="{9CF08092-5105-4358-8B1E-CBE07BA4F2DA}"/>
    <pc:docChg chg="modSld">
      <pc:chgData name="Rifat Ibn Alam" userId="50c5a165-0f41-4312-a5ec-0c41a91f59c2" providerId="ADAL" clId="{9CF08092-5105-4358-8B1E-CBE07BA4F2DA}" dt="2022-09-25T02:55:35.080" v="0" actId="9405"/>
      <pc:docMkLst>
        <pc:docMk/>
      </pc:docMkLst>
      <pc:sldChg chg="addSp mod">
        <pc:chgData name="Rifat Ibn Alam" userId="50c5a165-0f41-4312-a5ec-0c41a91f59c2" providerId="ADAL" clId="{9CF08092-5105-4358-8B1E-CBE07BA4F2DA}" dt="2022-09-25T02:55:35.080" v="0" actId="9405"/>
        <pc:sldMkLst>
          <pc:docMk/>
          <pc:sldMk cId="2134390752" sldId="316"/>
        </pc:sldMkLst>
        <pc:inkChg chg="add">
          <ac:chgData name="Rifat Ibn Alam" userId="50c5a165-0f41-4312-a5ec-0c41a91f59c2" providerId="ADAL" clId="{9CF08092-5105-4358-8B1E-CBE07BA4F2DA}" dt="2022-09-25T02:55:35.080" v="0" actId="9405"/>
          <ac:inkMkLst>
            <pc:docMk/>
            <pc:sldMk cId="2134390752" sldId="316"/>
            <ac:inkMk id="3" creationId="{04F1E57B-318D-609E-0F98-7CC38C1E9EDA}"/>
          </ac:inkMkLst>
        </pc:inkChg>
      </pc:sldChg>
    </pc:docChg>
  </pc:docChgLst>
  <pc:docChgLst>
    <pc:chgData name="Rifat Ibn Alam" userId="50c5a165-0f41-4312-a5ec-0c41a91f59c2" providerId="ADAL" clId="{FB892F89-908A-4C35-ABDE-A04CEFA20358}"/>
    <pc:docChg chg="undo custSel modSld">
      <pc:chgData name="Rifat Ibn Alam" userId="50c5a165-0f41-4312-a5ec-0c41a91f59c2" providerId="ADAL" clId="{FB892F89-908A-4C35-ABDE-A04CEFA20358}" dt="2022-09-24T17:49:31.697" v="119" actId="207"/>
      <pc:docMkLst>
        <pc:docMk/>
      </pc:docMkLst>
      <pc:sldChg chg="modSp">
        <pc:chgData name="Rifat Ibn Alam" userId="50c5a165-0f41-4312-a5ec-0c41a91f59c2" providerId="ADAL" clId="{FB892F89-908A-4C35-ABDE-A04CEFA20358}" dt="2022-09-14T15:33:41.190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FB892F89-908A-4C35-ABDE-A04CEFA20358}" dt="2022-09-14T15:33:41.190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Rifat Ibn Alam" userId="50c5a165-0f41-4312-a5ec-0c41a91f59c2" providerId="ADAL" clId="{FB892F89-908A-4C35-ABDE-A04CEFA20358}" dt="2022-09-14T16:29:23.156" v="1" actId="207"/>
        <pc:sldMkLst>
          <pc:docMk/>
          <pc:sldMk cId="2134390752" sldId="266"/>
        </pc:sldMkLst>
        <pc:spChg chg="mod">
          <ac:chgData name="Rifat Ibn Alam" userId="50c5a165-0f41-4312-a5ec-0c41a91f59c2" providerId="ADAL" clId="{FB892F89-908A-4C35-ABDE-A04CEFA20358}" dt="2022-09-14T16:29:23.156" v="1" actId="207"/>
          <ac:spMkLst>
            <pc:docMk/>
            <pc:sldMk cId="2134390752" sldId="266"/>
            <ac:spMk id="80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0:00.673" v="8" actId="207"/>
        <pc:sldMkLst>
          <pc:docMk/>
          <pc:sldMk cId="2134390752" sldId="300"/>
        </pc:sldMkLst>
        <pc:spChg chg="mod">
          <ac:chgData name="Rifat Ibn Alam" userId="50c5a165-0f41-4312-a5ec-0c41a91f59c2" providerId="ADAL" clId="{FB892F89-908A-4C35-ABDE-A04CEFA20358}" dt="2022-09-14T16:30:00.673" v="8" actId="207"/>
          <ac:spMkLst>
            <pc:docMk/>
            <pc:sldMk cId="2134390752" sldId="300"/>
            <ac:spMk id="32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1:42.496" v="27" actId="207"/>
        <pc:sldMkLst>
          <pc:docMk/>
          <pc:sldMk cId="2134390752" sldId="302"/>
        </pc:sldMkLst>
        <pc:spChg chg="mod">
          <ac:chgData name="Rifat Ibn Alam" userId="50c5a165-0f41-4312-a5ec-0c41a91f59c2" providerId="ADAL" clId="{FB892F89-908A-4C35-ABDE-A04CEFA20358}" dt="2022-09-14T16:31:42.496" v="27" actId="207"/>
          <ac:spMkLst>
            <pc:docMk/>
            <pc:sldMk cId="2134390752" sldId="302"/>
            <ac:spMk id="15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4:16.116" v="30" actId="207"/>
        <pc:sldMkLst>
          <pc:docMk/>
          <pc:sldMk cId="2134390752" sldId="307"/>
        </pc:sldMkLst>
        <pc:spChg chg="mod">
          <ac:chgData name="Rifat Ibn Alam" userId="50c5a165-0f41-4312-a5ec-0c41a91f59c2" providerId="ADAL" clId="{FB892F89-908A-4C35-ABDE-A04CEFA20358}" dt="2022-09-14T16:34:11.138" v="28" actId="207"/>
          <ac:spMkLst>
            <pc:docMk/>
            <pc:sldMk cId="2134390752" sldId="307"/>
            <ac:spMk id="2" creationId="{00000000-0000-0000-0000-000000000000}"/>
          </ac:spMkLst>
        </pc:spChg>
        <pc:spChg chg="mod">
          <ac:chgData name="Rifat Ibn Alam" userId="50c5a165-0f41-4312-a5ec-0c41a91f59c2" providerId="ADAL" clId="{FB892F89-908A-4C35-ABDE-A04CEFA20358}" dt="2022-09-14T16:34:16.116" v="30" actId="207"/>
          <ac:spMkLst>
            <pc:docMk/>
            <pc:sldMk cId="2134390752" sldId="307"/>
            <ac:spMk id="23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5:47.895" v="50" actId="207"/>
        <pc:sldMkLst>
          <pc:docMk/>
          <pc:sldMk cId="2134390752" sldId="308"/>
        </pc:sldMkLst>
        <pc:spChg chg="mod">
          <ac:chgData name="Rifat Ibn Alam" userId="50c5a165-0f41-4312-a5ec-0c41a91f59c2" providerId="ADAL" clId="{FB892F89-908A-4C35-ABDE-A04CEFA20358}" dt="2022-09-14T16:34:52.821" v="31" actId="207"/>
          <ac:spMkLst>
            <pc:docMk/>
            <pc:sldMk cId="2134390752" sldId="308"/>
            <ac:spMk id="2" creationId="{00000000-0000-0000-0000-000000000000}"/>
          </ac:spMkLst>
        </pc:spChg>
        <pc:spChg chg="mod">
          <ac:chgData name="Rifat Ibn Alam" userId="50c5a165-0f41-4312-a5ec-0c41a91f59c2" providerId="ADAL" clId="{FB892F89-908A-4C35-ABDE-A04CEFA20358}" dt="2022-09-14T16:35:47.895" v="50" actId="207"/>
          <ac:spMkLst>
            <pc:docMk/>
            <pc:sldMk cId="2134390752" sldId="308"/>
            <ac:spMk id="12" creationId="{00000000-0000-0000-0000-000000000000}"/>
          </ac:spMkLst>
        </pc:spChg>
      </pc:sldChg>
      <pc:sldChg chg="addSp modSp mod">
        <pc:chgData name="Rifat Ibn Alam" userId="50c5a165-0f41-4312-a5ec-0c41a91f59c2" providerId="ADAL" clId="{FB892F89-908A-4C35-ABDE-A04CEFA20358}" dt="2022-09-14T16:37:20.454" v="66" actId="1582"/>
        <pc:sldMkLst>
          <pc:docMk/>
          <pc:sldMk cId="2134390752" sldId="309"/>
        </pc:sldMkLst>
        <pc:spChg chg="add mod">
          <ac:chgData name="Rifat Ibn Alam" userId="50c5a165-0f41-4312-a5ec-0c41a91f59c2" providerId="ADAL" clId="{FB892F89-908A-4C35-ABDE-A04CEFA20358}" dt="2022-09-14T16:37:20.454" v="66" actId="1582"/>
          <ac:spMkLst>
            <pc:docMk/>
            <pc:sldMk cId="2134390752" sldId="309"/>
            <ac:spMk id="3" creationId="{13888E38-8671-A4A0-D8B4-C0D70BDF316D}"/>
          </ac:spMkLst>
        </pc:spChg>
        <pc:spChg chg="mod">
          <ac:chgData name="Rifat Ibn Alam" userId="50c5a165-0f41-4312-a5ec-0c41a91f59c2" providerId="ADAL" clId="{FB892F89-908A-4C35-ABDE-A04CEFA20358}" dt="2022-09-14T16:36:24.344" v="58" actId="113"/>
          <ac:spMkLst>
            <pc:docMk/>
            <pc:sldMk cId="2134390752" sldId="309"/>
            <ac:spMk id="11" creationId="{00000000-0000-0000-0000-000000000000}"/>
          </ac:spMkLst>
        </pc:spChg>
        <pc:spChg chg="mod">
          <ac:chgData name="Rifat Ibn Alam" userId="50c5a165-0f41-4312-a5ec-0c41a91f59c2" providerId="ADAL" clId="{FB892F89-908A-4C35-ABDE-A04CEFA20358}" dt="2022-09-14T16:36:52.110" v="61" actId="13926"/>
          <ac:spMkLst>
            <pc:docMk/>
            <pc:sldMk cId="2134390752" sldId="309"/>
            <ac:spMk id="22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7:37.975" v="68" actId="207"/>
        <pc:sldMkLst>
          <pc:docMk/>
          <pc:sldMk cId="2134390752" sldId="310"/>
        </pc:sldMkLst>
        <pc:spChg chg="mod">
          <ac:chgData name="Rifat Ibn Alam" userId="50c5a165-0f41-4312-a5ec-0c41a91f59c2" providerId="ADAL" clId="{FB892F89-908A-4C35-ABDE-A04CEFA20358}" dt="2022-09-14T16:37:37.975" v="68" actId="207"/>
          <ac:spMkLst>
            <pc:docMk/>
            <pc:sldMk cId="2134390752" sldId="310"/>
            <ac:spMk id="12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8:01.031" v="71" actId="113"/>
        <pc:sldMkLst>
          <pc:docMk/>
          <pc:sldMk cId="2134390752" sldId="312"/>
        </pc:sldMkLst>
        <pc:spChg chg="mod">
          <ac:chgData name="Rifat Ibn Alam" userId="50c5a165-0f41-4312-a5ec-0c41a91f59c2" providerId="ADAL" clId="{FB892F89-908A-4C35-ABDE-A04CEFA20358}" dt="2022-09-14T16:38:01.031" v="71" actId="113"/>
          <ac:spMkLst>
            <pc:docMk/>
            <pc:sldMk cId="2134390752" sldId="312"/>
            <ac:spMk id="5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8:16.183" v="74" actId="113"/>
        <pc:sldMkLst>
          <pc:docMk/>
          <pc:sldMk cId="2134390752" sldId="313"/>
        </pc:sldMkLst>
        <pc:spChg chg="mod">
          <ac:chgData name="Rifat Ibn Alam" userId="50c5a165-0f41-4312-a5ec-0c41a91f59c2" providerId="ADAL" clId="{FB892F89-908A-4C35-ABDE-A04CEFA20358}" dt="2022-09-14T16:38:16.183" v="74" actId="113"/>
          <ac:spMkLst>
            <pc:docMk/>
            <pc:sldMk cId="2134390752" sldId="313"/>
            <ac:spMk id="14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24T17:47:44.626" v="115" actId="207"/>
        <pc:sldMkLst>
          <pc:docMk/>
          <pc:sldMk cId="2134390752" sldId="314"/>
        </pc:sldMkLst>
        <pc:spChg chg="mod">
          <ac:chgData name="Rifat Ibn Alam" userId="50c5a165-0f41-4312-a5ec-0c41a91f59c2" providerId="ADAL" clId="{FB892F89-908A-4C35-ABDE-A04CEFA20358}" dt="2022-09-24T17:47:44.626" v="115" actId="207"/>
          <ac:spMkLst>
            <pc:docMk/>
            <pc:sldMk cId="2134390752" sldId="314"/>
            <ac:spMk id="2" creationId="{00000000-0000-0000-0000-000000000000}"/>
          </ac:spMkLst>
        </pc:spChg>
        <pc:spChg chg="mod">
          <ac:chgData name="Rifat Ibn Alam" userId="50c5a165-0f41-4312-a5ec-0c41a91f59c2" providerId="ADAL" clId="{FB892F89-908A-4C35-ABDE-A04CEFA20358}" dt="2022-09-14T16:38:25.352" v="75" actId="113"/>
          <ac:spMkLst>
            <pc:docMk/>
            <pc:sldMk cId="2134390752" sldId="314"/>
            <ac:spMk id="19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39:05.768" v="78" actId="207"/>
        <pc:sldMkLst>
          <pc:docMk/>
          <pc:sldMk cId="2134390752" sldId="315"/>
        </pc:sldMkLst>
        <pc:spChg chg="mod">
          <ac:chgData name="Rifat Ibn Alam" userId="50c5a165-0f41-4312-a5ec-0c41a91f59c2" providerId="ADAL" clId="{FB892F89-908A-4C35-ABDE-A04CEFA20358}" dt="2022-09-14T16:39:05.768" v="78" actId="207"/>
          <ac:spMkLst>
            <pc:docMk/>
            <pc:sldMk cId="2134390752" sldId="315"/>
            <ac:spMk id="2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24T17:48:19.187" v="118" actId="113"/>
        <pc:sldMkLst>
          <pc:docMk/>
          <pc:sldMk cId="2134390752" sldId="316"/>
        </pc:sldMkLst>
        <pc:spChg chg="mod">
          <ac:chgData name="Rifat Ibn Alam" userId="50c5a165-0f41-4312-a5ec-0c41a91f59c2" providerId="ADAL" clId="{FB892F89-908A-4C35-ABDE-A04CEFA20358}" dt="2022-09-24T17:48:14.146" v="116" actId="207"/>
          <ac:spMkLst>
            <pc:docMk/>
            <pc:sldMk cId="2134390752" sldId="316"/>
            <ac:spMk id="2" creationId="{00000000-0000-0000-0000-000000000000}"/>
          </ac:spMkLst>
        </pc:spChg>
        <pc:spChg chg="mod">
          <ac:chgData name="Rifat Ibn Alam" userId="50c5a165-0f41-4312-a5ec-0c41a91f59c2" providerId="ADAL" clId="{FB892F89-908A-4C35-ABDE-A04CEFA20358}" dt="2022-09-24T17:48:19.187" v="118" actId="113"/>
          <ac:spMkLst>
            <pc:docMk/>
            <pc:sldMk cId="2134390752" sldId="316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41:24.126" v="108" actId="13926"/>
        <pc:sldMkLst>
          <pc:docMk/>
          <pc:sldMk cId="2134390752" sldId="318"/>
        </pc:sldMkLst>
        <pc:spChg chg="mod">
          <ac:chgData name="Rifat Ibn Alam" userId="50c5a165-0f41-4312-a5ec-0c41a91f59c2" providerId="ADAL" clId="{FB892F89-908A-4C35-ABDE-A04CEFA20358}" dt="2022-09-14T16:40:14.126" v="87" actId="207"/>
          <ac:spMkLst>
            <pc:docMk/>
            <pc:sldMk cId="2134390752" sldId="318"/>
            <ac:spMk id="2" creationId="{00000000-0000-0000-0000-000000000000}"/>
          </ac:spMkLst>
        </pc:spChg>
        <pc:spChg chg="mod">
          <ac:chgData name="Rifat Ibn Alam" userId="50c5a165-0f41-4312-a5ec-0c41a91f59c2" providerId="ADAL" clId="{FB892F89-908A-4C35-ABDE-A04CEFA20358}" dt="2022-09-14T16:41:24.126" v="108" actId="13926"/>
          <ac:spMkLst>
            <pc:docMk/>
            <pc:sldMk cId="2134390752" sldId="318"/>
            <ac:spMk id="12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41:35.245" v="109" actId="207"/>
        <pc:sldMkLst>
          <pc:docMk/>
          <pc:sldMk cId="2134390752" sldId="319"/>
        </pc:sldMkLst>
        <pc:spChg chg="mod">
          <ac:chgData name="Rifat Ibn Alam" userId="50c5a165-0f41-4312-a5ec-0c41a91f59c2" providerId="ADAL" clId="{FB892F89-908A-4C35-ABDE-A04CEFA20358}" dt="2022-09-14T16:41:35.245" v="109" actId="207"/>
          <ac:spMkLst>
            <pc:docMk/>
            <pc:sldMk cId="2134390752" sldId="319"/>
            <ac:spMk id="2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24T17:49:31.697" v="119" actId="207"/>
        <pc:sldMkLst>
          <pc:docMk/>
          <pc:sldMk cId="2134390752" sldId="320"/>
        </pc:sldMkLst>
        <pc:spChg chg="mod">
          <ac:chgData name="Rifat Ibn Alam" userId="50c5a165-0f41-4312-a5ec-0c41a91f59c2" providerId="ADAL" clId="{FB892F89-908A-4C35-ABDE-A04CEFA20358}" dt="2022-09-24T17:49:31.697" v="119" actId="207"/>
          <ac:spMkLst>
            <pc:docMk/>
            <pc:sldMk cId="2134390752" sldId="320"/>
            <ac:spMk id="2" creationId="{00000000-0000-0000-0000-000000000000}"/>
          </ac:spMkLst>
        </pc:spChg>
      </pc:sldChg>
      <pc:sldChg chg="modSp mod">
        <pc:chgData name="Rifat Ibn Alam" userId="50c5a165-0f41-4312-a5ec-0c41a91f59c2" providerId="ADAL" clId="{FB892F89-908A-4C35-ABDE-A04CEFA20358}" dt="2022-09-14T16:42:32.551" v="114" actId="113"/>
        <pc:sldMkLst>
          <pc:docMk/>
          <pc:sldMk cId="2134390752" sldId="321"/>
        </pc:sldMkLst>
        <pc:spChg chg="mod">
          <ac:chgData name="Rifat Ibn Alam" userId="50c5a165-0f41-4312-a5ec-0c41a91f59c2" providerId="ADAL" clId="{FB892F89-908A-4C35-ABDE-A04CEFA20358}" dt="2022-09-14T16:41:57.404" v="111" actId="12"/>
          <ac:spMkLst>
            <pc:docMk/>
            <pc:sldMk cId="2134390752" sldId="321"/>
            <ac:spMk id="13" creationId="{00000000-0000-0000-0000-000000000000}"/>
          </ac:spMkLst>
        </pc:spChg>
        <pc:spChg chg="mod">
          <ac:chgData name="Rifat Ibn Alam" userId="50c5a165-0f41-4312-a5ec-0c41a91f59c2" providerId="ADAL" clId="{FB892F89-908A-4C35-ABDE-A04CEFA20358}" dt="2022-09-14T16:42:32.551" v="114" actId="113"/>
          <ac:spMkLst>
            <pc:docMk/>
            <pc:sldMk cId="2134390752" sldId="321"/>
            <ac:spMk id="15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02:55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Restricting 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2FDF2C-EEAE-4AA2-FAA6-36555862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4472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BETWEEN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BETWEEN operator to display rows based on a range of values.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</a:t>
            </a:r>
            <a:r>
              <a:rPr lang="en-US" sz="2400" dirty="0">
                <a:solidFill>
                  <a:srgbClr val="FFFF00"/>
                </a:solidFill>
              </a:rPr>
              <a:t>IN</a:t>
            </a:r>
            <a:r>
              <a:rPr lang="en-US" sz="2400" dirty="0"/>
              <a:t>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operator to test for values in a list.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</a:t>
            </a:r>
            <a:r>
              <a:rPr lang="en-US" sz="2400" dirty="0">
                <a:solidFill>
                  <a:srgbClr val="FFFF00"/>
                </a:solidFill>
              </a:rPr>
              <a:t>LIKE</a:t>
            </a:r>
            <a:r>
              <a:rPr lang="en-US" sz="2400" dirty="0"/>
              <a:t>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LIKE</a:t>
            </a:r>
            <a:r>
              <a:rPr lang="en-US" sz="2400" dirty="0"/>
              <a:t> operator to perform </a:t>
            </a:r>
            <a:r>
              <a:rPr lang="en-US" sz="2400" b="1" dirty="0"/>
              <a:t>wildcard searches </a:t>
            </a:r>
            <a:r>
              <a:rPr lang="en-US" sz="2400" dirty="0"/>
              <a:t>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%</a:t>
            </a:r>
            <a:r>
              <a:rPr lang="en-US" sz="2400" dirty="0"/>
              <a:t> denotes </a:t>
            </a:r>
            <a:r>
              <a:rPr lang="en-US" sz="2400" dirty="0">
                <a:solidFill>
                  <a:srgbClr val="0070C0"/>
                </a:solidFill>
              </a:rPr>
              <a:t>zero or many </a:t>
            </a:r>
            <a:r>
              <a:rPr lang="en-US" sz="2400" dirty="0"/>
              <a:t>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_</a:t>
            </a:r>
            <a:r>
              <a:rPr lang="en-US" sz="2400" dirty="0"/>
              <a:t> denotes </a:t>
            </a:r>
            <a:r>
              <a:rPr lang="en-US" sz="2400" dirty="0">
                <a:solidFill>
                  <a:srgbClr val="0070C0"/>
                </a:solidFill>
              </a:rPr>
              <a:t>one</a:t>
            </a:r>
            <a:r>
              <a:rPr lang="en-US" sz="2400" dirty="0"/>
              <a:t> character.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LIKE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You can </a:t>
            </a:r>
            <a:r>
              <a:rPr lang="en-US" sz="2000" b="1" dirty="0">
                <a:solidFill>
                  <a:srgbClr val="0070C0"/>
                </a:solidFill>
              </a:rPr>
              <a:t>combine</a:t>
            </a:r>
            <a:r>
              <a:rPr lang="en-US" sz="2000" dirty="0"/>
              <a:t> pattern-matching characters.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You can use the </a:t>
            </a:r>
            <a:r>
              <a:rPr lang="en-US" sz="2000" b="1" dirty="0">
                <a:solidFill>
                  <a:srgbClr val="0070C0"/>
                </a:solidFill>
              </a:rPr>
              <a:t>ESCAPE</a:t>
            </a:r>
            <a:r>
              <a:rPr lang="en-US" sz="2000" dirty="0"/>
              <a:t> identifier to search for "%" or "_".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888E38-8671-A4A0-D8B4-C0D70BDF316D}"/>
              </a:ext>
            </a:extLst>
          </p:cNvPr>
          <p:cNvSpPr/>
          <p:nvPr/>
        </p:nvSpPr>
        <p:spPr>
          <a:xfrm>
            <a:off x="1116013" y="5020408"/>
            <a:ext cx="220418" cy="823179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IS NULL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for null values with the </a:t>
            </a:r>
            <a:r>
              <a:rPr lang="en-US" b="1" dirty="0">
                <a:solidFill>
                  <a:srgbClr val="0070C0"/>
                </a:solidFill>
              </a:rPr>
              <a:t>IS NULL </a:t>
            </a:r>
            <a:r>
              <a:rPr lang="en-US" dirty="0"/>
              <a:t>operator.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Logical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AND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1" dirty="0"/>
              <a:t>AND</a:t>
            </a:r>
            <a:r>
              <a:rPr lang="en-US" dirty="0"/>
              <a:t> requires </a:t>
            </a:r>
            <a:r>
              <a:rPr lang="en-US" dirty="0">
                <a:highlight>
                  <a:srgbClr val="FFFF00"/>
                </a:highlight>
              </a:rPr>
              <a:t>both</a:t>
            </a:r>
            <a:r>
              <a:rPr lang="en-US" dirty="0"/>
              <a:t> conditions to be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OR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35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OR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requires </a:t>
            </a:r>
            <a:r>
              <a:rPr lang="en-US" b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either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condition to be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TRUE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</a:t>
            </a:r>
            <a:r>
              <a:rPr lang="en-US" sz="2400" dirty="0">
                <a:solidFill>
                  <a:srgbClr val="FFFF00"/>
                </a:solidFill>
              </a:rPr>
              <a:t>NOT</a:t>
            </a:r>
            <a:r>
              <a:rPr lang="en-US" sz="2400" dirty="0"/>
              <a:t>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</a:t>
            </a:r>
            <a:r>
              <a:rPr lang="en-US" sz="2400" dirty="0">
                <a:solidFill>
                  <a:srgbClr val="FFFF00"/>
                </a:solidFill>
              </a:rPr>
              <a:t>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Override rules of precedence by using parentheses.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D43962-6FA1-55C5-7A63-7F50F3051B9C}"/>
              </a:ext>
            </a:extLst>
          </p:cNvPr>
          <p:cNvCxnSpPr>
            <a:cxnSpLocks/>
          </p:cNvCxnSpPr>
          <p:nvPr/>
        </p:nvCxnSpPr>
        <p:spPr>
          <a:xfrm flipV="1">
            <a:off x="7130902" y="2821172"/>
            <a:ext cx="0" cy="1883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658405-ECAB-3A92-7B2D-0C95F8D82579}"/>
              </a:ext>
            </a:extLst>
          </p:cNvPr>
          <p:cNvSpPr/>
          <p:nvPr/>
        </p:nvSpPr>
        <p:spPr>
          <a:xfrm>
            <a:off x="6847370" y="4800600"/>
            <a:ext cx="567064" cy="254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433F0-42F3-4B93-5B85-CE07B6CA96F8}"/>
              </a:ext>
            </a:extLst>
          </p:cNvPr>
          <p:cNvSpPr/>
          <p:nvPr/>
        </p:nvSpPr>
        <p:spPr>
          <a:xfrm>
            <a:off x="6760536" y="2407066"/>
            <a:ext cx="740731" cy="318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process to sort the rows retrieved by a query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</a:t>
            </a:r>
            <a:r>
              <a:rPr lang="en-US" sz="2400" dirty="0">
                <a:solidFill>
                  <a:srgbClr val="FFFF00"/>
                </a:solidFill>
              </a:rPr>
              <a:t>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65568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>
                <a:latin typeface="Arial" charset="0"/>
              </a:rPr>
              <a:t>Use </a:t>
            </a:r>
            <a:r>
              <a:rPr lang="en-US" b="1" dirty="0">
                <a:highlight>
                  <a:srgbClr val="FFFF00"/>
                </a:highlight>
                <a:latin typeface="Arial" charset="0"/>
              </a:rPr>
              <a:t>parentheses</a:t>
            </a:r>
            <a:r>
              <a:rPr lang="en-US" dirty="0">
                <a:latin typeface="Arial" charset="0"/>
              </a:rPr>
              <a:t> to force priority.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F1E57B-318D-609E-0F98-7CC38C1E9EDA}"/>
                  </a:ext>
                </a:extLst>
              </p14:cNvPr>
              <p14:cNvContentPartPr/>
              <p14:nvPr/>
            </p14:nvContentPartPr>
            <p14:xfrm>
              <a:off x="6970930" y="527182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F1E57B-318D-609E-0F98-7CC38C1E9E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1930" y="52631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ORDER BY </a:t>
            </a:r>
            <a:r>
              <a:rPr lang="en-US" sz="2400" dirty="0"/>
              <a:t>Clause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34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75000"/>
              </a:lnSpc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Sort rows with the </a:t>
            </a:r>
            <a:r>
              <a:rPr lang="en-US" sz="2200" b="1" dirty="0">
                <a:solidFill>
                  <a:srgbClr val="0070C0"/>
                </a:solidFill>
                <a:highlight>
                  <a:srgbClr val="FFFF00"/>
                </a:highlight>
              </a:rPr>
              <a:t>ORDER BY </a:t>
            </a:r>
            <a:r>
              <a:rPr lang="en-US" sz="2200" dirty="0"/>
              <a:t>clause</a:t>
            </a:r>
          </a:p>
          <a:p>
            <a:pPr marL="1257300" lvl="2" indent="-342900">
              <a:lnSpc>
                <a:spcPct val="7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00FFFF"/>
                </a:highlight>
              </a:rPr>
              <a:t>ASC</a:t>
            </a:r>
            <a:r>
              <a:rPr lang="en-US" sz="2200" dirty="0"/>
              <a:t>: ascending order, </a:t>
            </a:r>
            <a:r>
              <a:rPr lang="en-US" sz="2200" b="1" u="sng" dirty="0"/>
              <a:t>default</a:t>
            </a:r>
          </a:p>
          <a:p>
            <a:pPr marL="1257300" lvl="2" indent="-342900">
              <a:lnSpc>
                <a:spcPct val="7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00FFFF"/>
                </a:highlight>
              </a:rPr>
              <a:t>DESC</a:t>
            </a:r>
            <a:r>
              <a:rPr lang="en-US" sz="2200" dirty="0"/>
              <a:t>: descending order</a:t>
            </a:r>
          </a:p>
          <a:p>
            <a:pPr marL="800100" lvl="1" indent="-342900">
              <a:lnSpc>
                <a:spcPct val="75000"/>
              </a:lnSpc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The ORDER BY clause comes </a:t>
            </a:r>
            <a:r>
              <a:rPr lang="en-US" sz="2200" b="1" dirty="0">
                <a:solidFill>
                  <a:srgbClr val="0070C0"/>
                </a:solidFill>
                <a:highlight>
                  <a:srgbClr val="FFFF00"/>
                </a:highlight>
              </a:rPr>
              <a:t>last</a:t>
            </a:r>
            <a:r>
              <a:rPr lang="en-US" sz="2200" dirty="0"/>
              <a:t> in the SELECT statement.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in </a:t>
            </a:r>
            <a:r>
              <a:rPr lang="en-US" sz="2400" dirty="0">
                <a:solidFill>
                  <a:srgbClr val="FFFF00"/>
                </a:solidFill>
              </a:rPr>
              <a:t>Descending</a:t>
            </a:r>
            <a:r>
              <a:rPr lang="en-US" sz="2400" dirty="0"/>
              <a:t> Order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in Column </a:t>
            </a:r>
            <a:r>
              <a:rPr lang="en-US" sz="2400" dirty="0">
                <a:solidFill>
                  <a:srgbClr val="FFFF00"/>
                </a:solidFill>
              </a:rPr>
              <a:t>Alias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by Multiple Columns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The order of ORDER BY list is the order of sort.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You can sort by a column that is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not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in the SELECT list.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Limiting Rows Using a Selection</a:t>
            </a:r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Limiting Rows Selected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Restrict the rows returned by using the </a:t>
            </a:r>
            <a:r>
              <a:rPr lang="en-US" sz="2400" b="1" dirty="0">
                <a:solidFill>
                  <a:srgbClr val="00B0F0"/>
                </a:solidFill>
              </a:rPr>
              <a:t>WHERE</a:t>
            </a:r>
            <a:r>
              <a:rPr lang="en-US" sz="2400" dirty="0"/>
              <a:t> clause.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clause follows the </a:t>
            </a:r>
            <a:r>
              <a:rPr lang="en-US" sz="2400" b="1" dirty="0">
                <a:solidFill>
                  <a:srgbClr val="00B0F0"/>
                </a:solidFill>
              </a:rPr>
              <a:t>FROM</a:t>
            </a:r>
            <a:r>
              <a:rPr lang="en-US" sz="2400" dirty="0"/>
              <a:t>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WHERE Clause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Character Strings and Dates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Character strings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70C0"/>
                </a:solidFill>
              </a:rPr>
              <a:t>date</a:t>
            </a:r>
            <a:r>
              <a:rPr lang="en-US" sz="2400" dirty="0"/>
              <a:t> values are enclosed in </a:t>
            </a:r>
            <a:r>
              <a:rPr lang="en-US" sz="2400" b="1" dirty="0">
                <a:highlight>
                  <a:srgbClr val="FFFF00"/>
                </a:highlight>
              </a:rPr>
              <a:t>single quotation marks</a:t>
            </a:r>
            <a:r>
              <a:rPr lang="en-US" sz="2400" dirty="0"/>
              <a:t>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i="1" dirty="0"/>
              <a:t>Character</a:t>
            </a:r>
            <a:r>
              <a:rPr lang="en-US" sz="2400" dirty="0"/>
              <a:t> values are </a:t>
            </a:r>
            <a:r>
              <a:rPr lang="en-US" sz="2400" b="1" dirty="0">
                <a:solidFill>
                  <a:srgbClr val="0070C0"/>
                </a:solidFill>
              </a:rPr>
              <a:t>case sensitive </a:t>
            </a:r>
            <a:r>
              <a:rPr lang="en-US" sz="2400" dirty="0"/>
              <a:t>and </a:t>
            </a:r>
            <a:r>
              <a:rPr lang="en-US" sz="2400" b="1" i="1" dirty="0"/>
              <a:t>date</a:t>
            </a:r>
            <a:r>
              <a:rPr lang="en-US" sz="2400" dirty="0"/>
              <a:t> values are </a:t>
            </a:r>
            <a:r>
              <a:rPr lang="en-US" sz="2400" b="1" dirty="0">
                <a:solidFill>
                  <a:srgbClr val="0070C0"/>
                </a:solidFill>
              </a:rPr>
              <a:t>format sensitive</a:t>
            </a:r>
            <a:r>
              <a:rPr lang="en-US" sz="2400" dirty="0"/>
              <a:t>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The default date format </a:t>
            </a:r>
            <a:r>
              <a:rPr lang="en-US" sz="2400">
                <a:highlight>
                  <a:srgbClr val="FFFF00"/>
                </a:highlight>
              </a:rPr>
              <a:t>is </a:t>
            </a:r>
            <a:r>
              <a:rPr lang="en-US" sz="2400" b="1">
                <a:solidFill>
                  <a:srgbClr val="0070C0"/>
                </a:solidFill>
                <a:highlight>
                  <a:srgbClr val="FFFF00"/>
                </a:highlight>
              </a:rPr>
              <a:t>DD-MON-YY</a:t>
            </a:r>
            <a:r>
              <a:rPr lang="en-US" sz="2400" dirty="0">
                <a:highlight>
                  <a:srgbClr val="FFFF00"/>
                </a:highlight>
                <a:latin typeface="Courier New" pitchFamily="49" charset="0"/>
              </a:rPr>
              <a:t>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Other 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467</TotalTime>
  <Words>1462</Words>
  <Application>Microsoft Office PowerPoint</Application>
  <PresentationFormat>On-screen Show (4:3)</PresentationFormat>
  <Paragraphs>283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30</cp:revision>
  <dcterms:created xsi:type="dcterms:W3CDTF">2018-12-10T17:20:29Z</dcterms:created>
  <dcterms:modified xsi:type="dcterms:W3CDTF">2024-10-31T19:33:16Z</dcterms:modified>
</cp:coreProperties>
</file>