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43D885-48AB-43BA-87BB-572F0D95A552}">
          <p14:sldIdLst>
            <p14:sldId id="256"/>
            <p14:sldId id="257"/>
            <p14:sldId id="266"/>
            <p14:sldId id="268"/>
            <p14:sldId id="269"/>
            <p14:sldId id="270"/>
            <p14:sldId id="271"/>
            <p14:sldId id="272"/>
            <p14:sldId id="273"/>
            <p14:sldId id="291"/>
          </p14:sldIdLst>
        </p14:section>
        <p14:section name="Next class" id="{5CF2D749-5D8E-4BBD-8CEF-B465B989DE5A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4"/>
            <p14:sldId id="285"/>
            <p14:sldId id="286"/>
            <p14:sldId id="287"/>
            <p14:sldId id="290"/>
            <p14:sldId id="288"/>
            <p14:sldId id="28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666666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006" autoAdjust="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yme Ahmed" userId="dc44b642-4733-4b7f-b204-acd223264e3c" providerId="ADAL" clId="{6900A4C9-4E9D-437E-A53C-4A4EEB75DA11}"/>
    <pc:docChg chg="modSld">
      <pc:chgData name="Nyme Ahmed" userId="dc44b642-4733-4b7f-b204-acd223264e3c" providerId="ADAL" clId="{6900A4C9-4E9D-437E-A53C-4A4EEB75DA11}" dt="2024-11-04T15:22:51.154" v="1" actId="13926"/>
      <pc:docMkLst>
        <pc:docMk/>
      </pc:docMkLst>
      <pc:sldChg chg="modSp mod">
        <pc:chgData name="Nyme Ahmed" userId="dc44b642-4733-4b7f-b204-acd223264e3c" providerId="ADAL" clId="{6900A4C9-4E9D-437E-A53C-4A4EEB75DA11}" dt="2024-11-04T15:22:51.154" v="1" actId="13926"/>
        <pc:sldMkLst>
          <pc:docMk/>
          <pc:sldMk cId="2134390752" sldId="291"/>
        </pc:sldMkLst>
        <pc:spChg chg="mod">
          <ac:chgData name="Nyme Ahmed" userId="dc44b642-4733-4b7f-b204-acd223264e3c" providerId="ADAL" clId="{6900A4C9-4E9D-437E-A53C-4A4EEB75DA11}" dt="2024-11-04T15:22:51.154" v="1" actId="13926"/>
          <ac:spMkLst>
            <pc:docMk/>
            <pc:sldMk cId="2134390752" sldId="291"/>
            <ac:spMk id="8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C5E844B4-097A-44E0-8306-CA47C2507659}"/>
    <pc:docChg chg="undo custSel modSld addSection modSection">
      <pc:chgData name="Rifat Ibn Alam" userId="50c5a165-0f41-4312-a5ec-0c41a91f59c2" providerId="ADAL" clId="{C5E844B4-097A-44E0-8306-CA47C2507659}" dt="2022-09-26T20:06:42.015" v="1027" actId="1076"/>
      <pc:docMkLst>
        <pc:docMk/>
      </pc:docMkLst>
      <pc:sldChg chg="modSp">
        <pc:chgData name="Rifat Ibn Alam" userId="50c5a165-0f41-4312-a5ec-0c41a91f59c2" providerId="ADAL" clId="{C5E844B4-097A-44E0-8306-CA47C2507659}" dt="2022-09-14T15:33:46.054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C5E844B4-097A-44E0-8306-CA47C2507659}" dt="2022-09-14T15:33:46.054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Rifat Ibn Alam" userId="50c5a165-0f41-4312-a5ec-0c41a91f59c2" providerId="ADAL" clId="{C5E844B4-097A-44E0-8306-CA47C2507659}" dt="2022-09-19T16:43:33.839" v="97" actId="114"/>
        <pc:sldMkLst>
          <pc:docMk/>
          <pc:sldMk cId="2134390752" sldId="266"/>
        </pc:sldMkLst>
        <pc:spChg chg="add mod">
          <ac:chgData name="Rifat Ibn Alam" userId="50c5a165-0f41-4312-a5ec-0c41a91f59c2" providerId="ADAL" clId="{C5E844B4-097A-44E0-8306-CA47C2507659}" dt="2022-09-19T16:39:37.888" v="7" actId="207"/>
          <ac:spMkLst>
            <pc:docMk/>
            <pc:sldMk cId="2134390752" sldId="266"/>
            <ac:spMk id="3" creationId="{5122B660-5083-8FC4-22F1-2A3149A508A2}"/>
          </ac:spMkLst>
        </pc:spChg>
        <pc:spChg chg="add mod">
          <ac:chgData name="Rifat Ibn Alam" userId="50c5a165-0f41-4312-a5ec-0c41a91f59c2" providerId="ADAL" clId="{C5E844B4-097A-44E0-8306-CA47C2507659}" dt="2022-09-19T16:39:45.904" v="9" actId="1076"/>
          <ac:spMkLst>
            <pc:docMk/>
            <pc:sldMk cId="2134390752" sldId="266"/>
            <ac:spMk id="4" creationId="{83460950-3E2A-A57C-BAA4-27F407B5F10A}"/>
          </ac:spMkLst>
        </pc:spChg>
        <pc:spChg chg="add mod">
          <ac:chgData name="Rifat Ibn Alam" userId="50c5a165-0f41-4312-a5ec-0c41a91f59c2" providerId="ADAL" clId="{C5E844B4-097A-44E0-8306-CA47C2507659}" dt="2022-09-19T16:40:31.198" v="17" actId="207"/>
          <ac:spMkLst>
            <pc:docMk/>
            <pc:sldMk cId="2134390752" sldId="266"/>
            <ac:spMk id="6" creationId="{705A2101-46D5-37D4-288A-02324D22C12F}"/>
          </ac:spMkLst>
        </pc:spChg>
        <pc:spChg chg="mod">
          <ac:chgData name="Rifat Ibn Alam" userId="50c5a165-0f41-4312-a5ec-0c41a91f59c2" providerId="ADAL" clId="{C5E844B4-097A-44E0-8306-CA47C2507659}" dt="2022-09-19T16:43:33.839" v="97" actId="114"/>
          <ac:spMkLst>
            <pc:docMk/>
            <pc:sldMk cId="2134390752" sldId="266"/>
            <ac:spMk id="8" creationId="{00000000-0000-0000-0000-000000000000}"/>
          </ac:spMkLst>
        </pc:spChg>
        <pc:spChg chg="add mod">
          <ac:chgData name="Rifat Ibn Alam" userId="50c5a165-0f41-4312-a5ec-0c41a91f59c2" providerId="ADAL" clId="{C5E844B4-097A-44E0-8306-CA47C2507659}" dt="2022-09-19T16:41:38.833" v="25" actId="207"/>
          <ac:spMkLst>
            <pc:docMk/>
            <pc:sldMk cId="2134390752" sldId="266"/>
            <ac:spMk id="9" creationId="{394B3A73-C8C1-7381-7B70-E9CC789D282F}"/>
          </ac:spMkLst>
        </pc:spChg>
        <pc:spChg chg="add mod">
          <ac:chgData name="Rifat Ibn Alam" userId="50c5a165-0f41-4312-a5ec-0c41a91f59c2" providerId="ADAL" clId="{C5E844B4-097A-44E0-8306-CA47C2507659}" dt="2022-09-19T16:41:48.540" v="31" actId="1038"/>
          <ac:spMkLst>
            <pc:docMk/>
            <pc:sldMk cId="2134390752" sldId="266"/>
            <ac:spMk id="10" creationId="{D910F95E-E904-27BF-98B0-C718AEE522D6}"/>
          </ac:spMkLst>
        </pc:spChg>
        <pc:spChg chg="add mod">
          <ac:chgData name="Rifat Ibn Alam" userId="50c5a165-0f41-4312-a5ec-0c41a91f59c2" providerId="ADAL" clId="{C5E844B4-097A-44E0-8306-CA47C2507659}" dt="2022-09-19T16:41:57.197" v="61" actId="1035"/>
          <ac:spMkLst>
            <pc:docMk/>
            <pc:sldMk cId="2134390752" sldId="266"/>
            <ac:spMk id="11" creationId="{2AB7D7CA-969D-EBD0-542D-4D093E19697F}"/>
          </ac:spMkLst>
        </pc:spChg>
        <pc:spChg chg="add mod">
          <ac:chgData name="Rifat Ibn Alam" userId="50c5a165-0f41-4312-a5ec-0c41a91f59c2" providerId="ADAL" clId="{C5E844B4-097A-44E0-8306-CA47C2507659}" dt="2022-09-19T16:42:02.205" v="77" actId="1038"/>
          <ac:spMkLst>
            <pc:docMk/>
            <pc:sldMk cId="2134390752" sldId="266"/>
            <ac:spMk id="12" creationId="{FC95C48C-882C-FF5A-6C30-169BFD1D09F6}"/>
          </ac:spMkLst>
        </pc:spChg>
        <pc:spChg chg="add mod">
          <ac:chgData name="Rifat Ibn Alam" userId="50c5a165-0f41-4312-a5ec-0c41a91f59c2" providerId="ADAL" clId="{C5E844B4-097A-44E0-8306-CA47C2507659}" dt="2022-09-19T16:42:06.972" v="79" actId="1076"/>
          <ac:spMkLst>
            <pc:docMk/>
            <pc:sldMk cId="2134390752" sldId="266"/>
            <ac:spMk id="13" creationId="{28567820-E0E3-290E-891F-057AF3539228}"/>
          </ac:spMkLst>
        </pc:spChg>
        <pc:spChg chg="add mod">
          <ac:chgData name="Rifat Ibn Alam" userId="50c5a165-0f41-4312-a5ec-0c41a91f59c2" providerId="ADAL" clId="{C5E844B4-097A-44E0-8306-CA47C2507659}" dt="2022-09-19T16:42:22.798" v="83" actId="1076"/>
          <ac:spMkLst>
            <pc:docMk/>
            <pc:sldMk cId="2134390752" sldId="266"/>
            <ac:spMk id="14" creationId="{2E5337BE-58E7-D360-DC76-4041A4695235}"/>
          </ac:spMkLst>
        </pc:spChg>
        <pc:spChg chg="add del mod">
          <ac:chgData name="Rifat Ibn Alam" userId="50c5a165-0f41-4312-a5ec-0c41a91f59c2" providerId="ADAL" clId="{C5E844B4-097A-44E0-8306-CA47C2507659}" dt="2022-09-19T16:43:08.846" v="91" actId="478"/>
          <ac:spMkLst>
            <pc:docMk/>
            <pc:sldMk cId="2134390752" sldId="266"/>
            <ac:spMk id="15" creationId="{E63B4181-1E26-22D2-3B54-172813236EB1}"/>
          </ac:spMkLst>
        </pc:spChg>
        <pc:cxnChg chg="add mod">
          <ac:chgData name="Rifat Ibn Alam" userId="50c5a165-0f41-4312-a5ec-0c41a91f59c2" providerId="ADAL" clId="{C5E844B4-097A-44E0-8306-CA47C2507659}" dt="2022-09-19T16:43:17.652" v="94" actId="14100"/>
          <ac:cxnSpMkLst>
            <pc:docMk/>
            <pc:sldMk cId="2134390752" sldId="266"/>
            <ac:cxnSpMk id="17" creationId="{721EAC14-57A5-F661-D761-09CA9BDDD0A3}"/>
          </ac:cxnSpMkLst>
        </pc:cxnChg>
      </pc:sldChg>
      <pc:sldChg chg="modSp mod">
        <pc:chgData name="Rifat Ibn Alam" userId="50c5a165-0f41-4312-a5ec-0c41a91f59c2" providerId="ADAL" clId="{C5E844B4-097A-44E0-8306-CA47C2507659}" dt="2022-09-19T16:45:27.399" v="127" actId="13926"/>
        <pc:sldMkLst>
          <pc:docMk/>
          <pc:sldMk cId="2134390752" sldId="268"/>
        </pc:sldMkLst>
        <pc:spChg chg="mod">
          <ac:chgData name="Rifat Ibn Alam" userId="50c5a165-0f41-4312-a5ec-0c41a91f59c2" providerId="ADAL" clId="{C5E844B4-097A-44E0-8306-CA47C2507659}" dt="2022-09-19T16:45:27.399" v="127" actId="13926"/>
          <ac:spMkLst>
            <pc:docMk/>
            <pc:sldMk cId="2134390752" sldId="268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C5E844B4-097A-44E0-8306-CA47C2507659}" dt="2022-09-19T16:46:54.760" v="136" actId="207"/>
        <pc:sldMkLst>
          <pc:docMk/>
          <pc:sldMk cId="2134390752" sldId="269"/>
        </pc:sldMkLst>
        <pc:spChg chg="mod">
          <ac:chgData name="Rifat Ibn Alam" userId="50c5a165-0f41-4312-a5ec-0c41a91f59c2" providerId="ADAL" clId="{C5E844B4-097A-44E0-8306-CA47C2507659}" dt="2022-09-19T16:46:54.760" v="136" actId="207"/>
          <ac:spMkLst>
            <pc:docMk/>
            <pc:sldMk cId="2134390752" sldId="269"/>
            <ac:spMk id="7" creationId="{00000000-0000-0000-0000-000000000000}"/>
          </ac:spMkLst>
        </pc:spChg>
        <pc:graphicFrameChg chg="modGraphic">
          <ac:chgData name="Rifat Ibn Alam" userId="50c5a165-0f41-4312-a5ec-0c41a91f59c2" providerId="ADAL" clId="{C5E844B4-097A-44E0-8306-CA47C2507659}" dt="2022-09-19T16:45:42.595" v="128" actId="207"/>
          <ac:graphicFrameMkLst>
            <pc:docMk/>
            <pc:sldMk cId="2134390752" sldId="269"/>
            <ac:graphicFrameMk id="8" creationId="{00000000-0000-0000-0000-000000000000}"/>
          </ac:graphicFrameMkLst>
        </pc:graphicFrameChg>
      </pc:sldChg>
      <pc:sldChg chg="modSp mod">
        <pc:chgData name="Rifat Ibn Alam" userId="50c5a165-0f41-4312-a5ec-0c41a91f59c2" providerId="ADAL" clId="{C5E844B4-097A-44E0-8306-CA47C2507659}" dt="2022-09-19T16:48:54.305" v="159" actId="13926"/>
        <pc:sldMkLst>
          <pc:docMk/>
          <pc:sldMk cId="2134390752" sldId="270"/>
        </pc:sldMkLst>
        <pc:spChg chg="mod">
          <ac:chgData name="Rifat Ibn Alam" userId="50c5a165-0f41-4312-a5ec-0c41a91f59c2" providerId="ADAL" clId="{C5E844B4-097A-44E0-8306-CA47C2507659}" dt="2022-09-19T16:48:54.305" v="159" actId="13926"/>
          <ac:spMkLst>
            <pc:docMk/>
            <pc:sldMk cId="2134390752" sldId="270"/>
            <ac:spMk id="6" creationId="{00000000-0000-0000-0000-000000000000}"/>
          </ac:spMkLst>
        </pc:spChg>
      </pc:sldChg>
      <pc:sldChg chg="addSp modSp mod">
        <pc:chgData name="Rifat Ibn Alam" userId="50c5a165-0f41-4312-a5ec-0c41a91f59c2" providerId="ADAL" clId="{C5E844B4-097A-44E0-8306-CA47C2507659}" dt="2022-09-19T16:52:50.590" v="233" actId="1076"/>
        <pc:sldMkLst>
          <pc:docMk/>
          <pc:sldMk cId="2134390752" sldId="271"/>
        </pc:sldMkLst>
        <pc:spChg chg="add mod">
          <ac:chgData name="Rifat Ibn Alam" userId="50c5a165-0f41-4312-a5ec-0c41a91f59c2" providerId="ADAL" clId="{C5E844B4-097A-44E0-8306-CA47C2507659}" dt="2022-09-19T16:52:34.163" v="231" actId="692"/>
          <ac:spMkLst>
            <pc:docMk/>
            <pc:sldMk cId="2134390752" sldId="271"/>
            <ac:spMk id="3" creationId="{DED189B1-3832-DA86-20FD-04DA632160D8}"/>
          </ac:spMkLst>
        </pc:spChg>
        <pc:spChg chg="add mod">
          <ac:chgData name="Rifat Ibn Alam" userId="50c5a165-0f41-4312-a5ec-0c41a91f59c2" providerId="ADAL" clId="{C5E844B4-097A-44E0-8306-CA47C2507659}" dt="2022-09-19T16:52:34.163" v="231" actId="692"/>
          <ac:spMkLst>
            <pc:docMk/>
            <pc:sldMk cId="2134390752" sldId="271"/>
            <ac:spMk id="8" creationId="{D8963BE4-7641-9C2B-AF13-8A436A2D73CE}"/>
          </ac:spMkLst>
        </pc:spChg>
        <pc:spChg chg="add mod">
          <ac:chgData name="Rifat Ibn Alam" userId="50c5a165-0f41-4312-a5ec-0c41a91f59c2" providerId="ADAL" clId="{C5E844B4-097A-44E0-8306-CA47C2507659}" dt="2022-09-19T16:52:50.590" v="233" actId="1076"/>
          <ac:spMkLst>
            <pc:docMk/>
            <pc:sldMk cId="2134390752" sldId="271"/>
            <ac:spMk id="11" creationId="{18286391-B0A3-2D16-4D15-D86FDE9AF61A}"/>
          </ac:spMkLst>
        </pc:spChg>
        <pc:spChg chg="add mod">
          <ac:chgData name="Rifat Ibn Alam" userId="50c5a165-0f41-4312-a5ec-0c41a91f59c2" providerId="ADAL" clId="{C5E844B4-097A-44E0-8306-CA47C2507659}" dt="2022-09-19T16:52:34.163" v="231" actId="692"/>
          <ac:spMkLst>
            <pc:docMk/>
            <pc:sldMk cId="2134390752" sldId="271"/>
            <ac:spMk id="21" creationId="{3B11DA48-0843-42DE-D4AB-1620D589C680}"/>
          </ac:spMkLst>
        </pc:spChg>
        <pc:cxnChg chg="add">
          <ac:chgData name="Rifat Ibn Alam" userId="50c5a165-0f41-4312-a5ec-0c41a91f59c2" providerId="ADAL" clId="{C5E844B4-097A-44E0-8306-CA47C2507659}" dt="2022-09-19T16:49:46.749" v="171" actId="11529"/>
          <ac:cxnSpMkLst>
            <pc:docMk/>
            <pc:sldMk cId="2134390752" sldId="271"/>
            <ac:cxnSpMk id="6" creationId="{0E3CF2C7-4B75-2509-814C-0043F9406B3A}"/>
          </ac:cxnSpMkLst>
        </pc:cxnChg>
        <pc:cxnChg chg="add mod">
          <ac:chgData name="Rifat Ibn Alam" userId="50c5a165-0f41-4312-a5ec-0c41a91f59c2" providerId="ADAL" clId="{C5E844B4-097A-44E0-8306-CA47C2507659}" dt="2022-09-19T16:50:21.845" v="185" actId="14100"/>
          <ac:cxnSpMkLst>
            <pc:docMk/>
            <pc:sldMk cId="2134390752" sldId="271"/>
            <ac:cxnSpMk id="9" creationId="{D2D45E85-4827-E535-DF11-4BF51EF6E6EA}"/>
          </ac:cxnSpMkLst>
        </pc:cxnChg>
        <pc:cxnChg chg="add mod">
          <ac:chgData name="Rifat Ibn Alam" userId="50c5a165-0f41-4312-a5ec-0c41a91f59c2" providerId="ADAL" clId="{C5E844B4-097A-44E0-8306-CA47C2507659}" dt="2022-09-19T16:52:50.590" v="233" actId="1076"/>
          <ac:cxnSpMkLst>
            <pc:docMk/>
            <pc:sldMk cId="2134390752" sldId="271"/>
            <ac:cxnSpMk id="12" creationId="{DE8E3E41-5143-915D-1AA6-B9058354C667}"/>
          </ac:cxnSpMkLst>
        </pc:cxnChg>
        <pc:cxnChg chg="add mod">
          <ac:chgData name="Rifat Ibn Alam" userId="50c5a165-0f41-4312-a5ec-0c41a91f59c2" providerId="ADAL" clId="{C5E844B4-097A-44E0-8306-CA47C2507659}" dt="2022-09-19T16:51:19.199" v="202"/>
          <ac:cxnSpMkLst>
            <pc:docMk/>
            <pc:sldMk cId="2134390752" sldId="271"/>
            <ac:cxnSpMk id="15" creationId="{FA110A46-0A87-B102-8B5E-60F197BFF99C}"/>
          </ac:cxnSpMkLst>
        </pc:cxnChg>
        <pc:cxnChg chg="add mod">
          <ac:chgData name="Rifat Ibn Alam" userId="50c5a165-0f41-4312-a5ec-0c41a91f59c2" providerId="ADAL" clId="{C5E844B4-097A-44E0-8306-CA47C2507659}" dt="2022-09-19T16:51:26.982" v="206" actId="14100"/>
          <ac:cxnSpMkLst>
            <pc:docMk/>
            <pc:sldMk cId="2134390752" sldId="271"/>
            <ac:cxnSpMk id="16" creationId="{907030A4-F637-609D-F202-B1466EF1A055}"/>
          </ac:cxnSpMkLst>
        </pc:cxnChg>
        <pc:cxnChg chg="add mod">
          <ac:chgData name="Rifat Ibn Alam" userId="50c5a165-0f41-4312-a5ec-0c41a91f59c2" providerId="ADAL" clId="{C5E844B4-097A-44E0-8306-CA47C2507659}" dt="2022-09-19T16:51:34.624" v="209" actId="14100"/>
          <ac:cxnSpMkLst>
            <pc:docMk/>
            <pc:sldMk cId="2134390752" sldId="271"/>
            <ac:cxnSpMk id="19" creationId="{2BF88A03-5E99-E7DE-545C-5CA46EA383B7}"/>
          </ac:cxnSpMkLst>
        </pc:cxnChg>
        <pc:cxnChg chg="add mod">
          <ac:chgData name="Rifat Ibn Alam" userId="50c5a165-0f41-4312-a5ec-0c41a91f59c2" providerId="ADAL" clId="{C5E844B4-097A-44E0-8306-CA47C2507659}" dt="2022-09-19T16:52:04.195" v="228" actId="14100"/>
          <ac:cxnSpMkLst>
            <pc:docMk/>
            <pc:sldMk cId="2134390752" sldId="271"/>
            <ac:cxnSpMk id="22" creationId="{1251FD4B-BBF5-13DB-5BCB-F9F2E46C712A}"/>
          </ac:cxnSpMkLst>
        </pc:cxnChg>
      </pc:sldChg>
      <pc:sldChg chg="modSp mod">
        <pc:chgData name="Rifat Ibn Alam" userId="50c5a165-0f41-4312-a5ec-0c41a91f59c2" providerId="ADAL" clId="{C5E844B4-097A-44E0-8306-CA47C2507659}" dt="2022-09-19T16:53:46.175" v="243" actId="207"/>
        <pc:sldMkLst>
          <pc:docMk/>
          <pc:sldMk cId="2134390752" sldId="272"/>
        </pc:sldMkLst>
        <pc:spChg chg="mod">
          <ac:chgData name="Rifat Ibn Alam" userId="50c5a165-0f41-4312-a5ec-0c41a91f59c2" providerId="ADAL" clId="{C5E844B4-097A-44E0-8306-CA47C2507659}" dt="2022-09-19T16:53:46.175" v="243" actId="207"/>
          <ac:spMkLst>
            <pc:docMk/>
            <pc:sldMk cId="2134390752" sldId="272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C5E844B4-097A-44E0-8306-CA47C2507659}" dt="2022-09-19T16:54:43.879" v="246" actId="207"/>
        <pc:sldMkLst>
          <pc:docMk/>
          <pc:sldMk cId="2134390752" sldId="273"/>
        </pc:sldMkLst>
        <pc:spChg chg="mod">
          <ac:chgData name="Rifat Ibn Alam" userId="50c5a165-0f41-4312-a5ec-0c41a91f59c2" providerId="ADAL" clId="{C5E844B4-097A-44E0-8306-CA47C2507659}" dt="2022-09-19T16:54:43.879" v="246" actId="207"/>
          <ac:spMkLst>
            <pc:docMk/>
            <pc:sldMk cId="2134390752" sldId="273"/>
            <ac:spMk id="5" creationId="{3322CB79-31E6-2043-9768-6699756B1FD4}"/>
          </ac:spMkLst>
        </pc:spChg>
      </pc:sldChg>
      <pc:sldChg chg="modSp mod">
        <pc:chgData name="Rifat Ibn Alam" userId="50c5a165-0f41-4312-a5ec-0c41a91f59c2" providerId="ADAL" clId="{C5E844B4-097A-44E0-8306-CA47C2507659}" dt="2022-09-26T19:28:27.933" v="292" actId="113"/>
        <pc:sldMkLst>
          <pc:docMk/>
          <pc:sldMk cId="2134390752" sldId="274"/>
        </pc:sldMkLst>
        <pc:spChg chg="mod">
          <ac:chgData name="Rifat Ibn Alam" userId="50c5a165-0f41-4312-a5ec-0c41a91f59c2" providerId="ADAL" clId="{C5E844B4-097A-44E0-8306-CA47C2507659}" dt="2022-09-26T19:25:22.792" v="262" actId="207"/>
          <ac:spMkLst>
            <pc:docMk/>
            <pc:sldMk cId="2134390752" sldId="274"/>
            <ac:spMk id="5" creationId="{3322CB79-31E6-2043-9768-6699756B1FD4}"/>
          </ac:spMkLst>
        </pc:spChg>
        <pc:spChg chg="mod">
          <ac:chgData name="Rifat Ibn Alam" userId="50c5a165-0f41-4312-a5ec-0c41a91f59c2" providerId="ADAL" clId="{C5E844B4-097A-44E0-8306-CA47C2507659}" dt="2022-09-26T19:28:27.933" v="292" actId="113"/>
          <ac:spMkLst>
            <pc:docMk/>
            <pc:sldMk cId="2134390752" sldId="274"/>
            <ac:spMk id="6" creationId="{00000000-0000-0000-0000-000000000000}"/>
          </ac:spMkLst>
        </pc:spChg>
      </pc:sldChg>
      <pc:sldChg chg="addSp modSp mod">
        <pc:chgData name="Rifat Ibn Alam" userId="50c5a165-0f41-4312-a5ec-0c41a91f59c2" providerId="ADAL" clId="{C5E844B4-097A-44E0-8306-CA47C2507659}" dt="2022-09-26T19:29:34.248" v="312" actId="1076"/>
        <pc:sldMkLst>
          <pc:docMk/>
          <pc:sldMk cId="2134390752" sldId="275"/>
        </pc:sldMkLst>
        <pc:spChg chg="add mod">
          <ac:chgData name="Rifat Ibn Alam" userId="50c5a165-0f41-4312-a5ec-0c41a91f59c2" providerId="ADAL" clId="{C5E844B4-097A-44E0-8306-CA47C2507659}" dt="2022-09-26T19:29:24.339" v="308" actId="17032"/>
          <ac:spMkLst>
            <pc:docMk/>
            <pc:sldMk cId="2134390752" sldId="275"/>
            <ac:spMk id="3" creationId="{5A90B900-06EE-3069-EB24-28211795E41F}"/>
          </ac:spMkLst>
        </pc:spChg>
        <pc:spChg chg="add mod">
          <ac:chgData name="Rifat Ibn Alam" userId="50c5a165-0f41-4312-a5ec-0c41a91f59c2" providerId="ADAL" clId="{C5E844B4-097A-44E0-8306-CA47C2507659}" dt="2022-09-26T19:29:30.574" v="310" actId="1076"/>
          <ac:spMkLst>
            <pc:docMk/>
            <pc:sldMk cId="2134390752" sldId="275"/>
            <ac:spMk id="4" creationId="{31462833-E517-A6DA-DA67-0A0DE584D9DF}"/>
          </ac:spMkLst>
        </pc:spChg>
        <pc:spChg chg="mod">
          <ac:chgData name="Rifat Ibn Alam" userId="50c5a165-0f41-4312-a5ec-0c41a91f59c2" providerId="ADAL" clId="{C5E844B4-097A-44E0-8306-CA47C2507659}" dt="2022-09-26T19:29:09.114" v="306" actId="20577"/>
          <ac:spMkLst>
            <pc:docMk/>
            <pc:sldMk cId="2134390752" sldId="275"/>
            <ac:spMk id="5" creationId="{3322CB79-31E6-2043-9768-6699756B1FD4}"/>
          </ac:spMkLst>
        </pc:spChg>
        <pc:spChg chg="add mod">
          <ac:chgData name="Rifat Ibn Alam" userId="50c5a165-0f41-4312-a5ec-0c41a91f59c2" providerId="ADAL" clId="{C5E844B4-097A-44E0-8306-CA47C2507659}" dt="2022-09-26T19:29:34.248" v="312" actId="1076"/>
          <ac:spMkLst>
            <pc:docMk/>
            <pc:sldMk cId="2134390752" sldId="275"/>
            <ac:spMk id="6" creationId="{26379C2F-48E0-32D3-54B3-1AC7733F30AB}"/>
          </ac:spMkLst>
        </pc:spChg>
      </pc:sldChg>
      <pc:sldChg chg="modSp mod">
        <pc:chgData name="Rifat Ibn Alam" userId="50c5a165-0f41-4312-a5ec-0c41a91f59c2" providerId="ADAL" clId="{C5E844B4-097A-44E0-8306-CA47C2507659}" dt="2022-09-26T19:31:00.417" v="323" actId="207"/>
        <pc:sldMkLst>
          <pc:docMk/>
          <pc:sldMk cId="2134390752" sldId="276"/>
        </pc:sldMkLst>
        <pc:spChg chg="mod">
          <ac:chgData name="Rifat Ibn Alam" userId="50c5a165-0f41-4312-a5ec-0c41a91f59c2" providerId="ADAL" clId="{C5E844B4-097A-44E0-8306-CA47C2507659}" dt="2022-09-26T19:29:45.162" v="313" actId="207"/>
          <ac:spMkLst>
            <pc:docMk/>
            <pc:sldMk cId="2134390752" sldId="276"/>
            <ac:spMk id="5" creationId="{3322CB79-31E6-2043-9768-6699756B1FD4}"/>
          </ac:spMkLst>
        </pc:spChg>
        <pc:spChg chg="mod">
          <ac:chgData name="Rifat Ibn Alam" userId="50c5a165-0f41-4312-a5ec-0c41a91f59c2" providerId="ADAL" clId="{C5E844B4-097A-44E0-8306-CA47C2507659}" dt="2022-09-26T19:31:00.417" v="323" actId="207"/>
          <ac:spMkLst>
            <pc:docMk/>
            <pc:sldMk cId="2134390752" sldId="276"/>
            <ac:spMk id="10" creationId="{00000000-0000-0000-0000-000000000000}"/>
          </ac:spMkLst>
        </pc:spChg>
      </pc:sldChg>
      <pc:sldChg chg="addSp delSp modSp mod">
        <pc:chgData name="Rifat Ibn Alam" userId="50c5a165-0f41-4312-a5ec-0c41a91f59c2" providerId="ADAL" clId="{C5E844B4-097A-44E0-8306-CA47C2507659}" dt="2022-09-26T19:33:56.103" v="374" actId="1076"/>
        <pc:sldMkLst>
          <pc:docMk/>
          <pc:sldMk cId="2134390752" sldId="277"/>
        </pc:sldMkLst>
        <pc:spChg chg="mod">
          <ac:chgData name="Rifat Ibn Alam" userId="50c5a165-0f41-4312-a5ec-0c41a91f59c2" providerId="ADAL" clId="{C5E844B4-097A-44E0-8306-CA47C2507659}" dt="2022-09-26T19:31:38.808" v="325" actId="207"/>
          <ac:spMkLst>
            <pc:docMk/>
            <pc:sldMk cId="2134390752" sldId="277"/>
            <ac:spMk id="5" creationId="{3322CB79-31E6-2043-9768-6699756B1FD4}"/>
          </ac:spMkLst>
        </pc:spChg>
        <pc:spChg chg="add mod">
          <ac:chgData name="Rifat Ibn Alam" userId="50c5a165-0f41-4312-a5ec-0c41a91f59c2" providerId="ADAL" clId="{C5E844B4-097A-44E0-8306-CA47C2507659}" dt="2022-09-26T19:33:56.103" v="374" actId="1076"/>
          <ac:spMkLst>
            <pc:docMk/>
            <pc:sldMk cId="2134390752" sldId="277"/>
            <ac:spMk id="17" creationId="{3580F165-80AC-7ECC-3C9F-F3B80279E862}"/>
          </ac:spMkLst>
        </pc:spChg>
        <pc:cxnChg chg="add del">
          <ac:chgData name="Rifat Ibn Alam" userId="50c5a165-0f41-4312-a5ec-0c41a91f59c2" providerId="ADAL" clId="{C5E844B4-097A-44E0-8306-CA47C2507659}" dt="2022-09-26T19:31:56.492" v="327" actId="11529"/>
          <ac:cxnSpMkLst>
            <pc:docMk/>
            <pc:sldMk cId="2134390752" sldId="277"/>
            <ac:cxnSpMk id="4" creationId="{BDF5D2BF-6A09-3157-451F-81E35F42317D}"/>
          </ac:cxnSpMkLst>
        </pc:cxnChg>
        <pc:cxnChg chg="add mod">
          <ac:chgData name="Rifat Ibn Alam" userId="50c5a165-0f41-4312-a5ec-0c41a91f59c2" providerId="ADAL" clId="{C5E844B4-097A-44E0-8306-CA47C2507659}" dt="2022-09-26T19:32:22.777" v="336" actId="14100"/>
          <ac:cxnSpMkLst>
            <pc:docMk/>
            <pc:sldMk cId="2134390752" sldId="277"/>
            <ac:cxnSpMk id="8" creationId="{A31BAEA7-1093-0C74-30B4-9D34EBAE7362}"/>
          </ac:cxnSpMkLst>
        </pc:cxnChg>
        <pc:cxnChg chg="add mod">
          <ac:chgData name="Rifat Ibn Alam" userId="50c5a165-0f41-4312-a5ec-0c41a91f59c2" providerId="ADAL" clId="{C5E844B4-097A-44E0-8306-CA47C2507659}" dt="2022-09-26T19:32:26.676" v="337" actId="14100"/>
          <ac:cxnSpMkLst>
            <pc:docMk/>
            <pc:sldMk cId="2134390752" sldId="277"/>
            <ac:cxnSpMk id="9" creationId="{3A2C7828-71E0-AF0C-5FD8-6D9AAED6D578}"/>
          </ac:cxnSpMkLst>
        </pc:cxnChg>
      </pc:sldChg>
      <pc:sldChg chg="addSp modSp mod">
        <pc:chgData name="Rifat Ibn Alam" userId="50c5a165-0f41-4312-a5ec-0c41a91f59c2" providerId="ADAL" clId="{C5E844B4-097A-44E0-8306-CA47C2507659}" dt="2022-09-26T19:33:46.975" v="367" actId="1076"/>
        <pc:sldMkLst>
          <pc:docMk/>
          <pc:sldMk cId="2134390752" sldId="278"/>
        </pc:sldMkLst>
        <pc:spChg chg="mod">
          <ac:chgData name="Rifat Ibn Alam" userId="50c5a165-0f41-4312-a5ec-0c41a91f59c2" providerId="ADAL" clId="{C5E844B4-097A-44E0-8306-CA47C2507659}" dt="2022-09-26T19:33:04.479" v="356" actId="207"/>
          <ac:spMkLst>
            <pc:docMk/>
            <pc:sldMk cId="2134390752" sldId="278"/>
            <ac:spMk id="5" creationId="{3322CB79-31E6-2043-9768-6699756B1FD4}"/>
          </ac:spMkLst>
        </pc:spChg>
        <pc:spChg chg="add mod">
          <ac:chgData name="Rifat Ibn Alam" userId="50c5a165-0f41-4312-a5ec-0c41a91f59c2" providerId="ADAL" clId="{C5E844B4-097A-44E0-8306-CA47C2507659}" dt="2022-09-26T19:33:46.975" v="367" actId="1076"/>
          <ac:spMkLst>
            <pc:docMk/>
            <pc:sldMk cId="2134390752" sldId="278"/>
            <ac:spMk id="6" creationId="{7F28142E-FBD3-F349-3B59-9161FF533072}"/>
          </ac:spMkLst>
        </pc:spChg>
        <pc:cxnChg chg="add mod">
          <ac:chgData name="Rifat Ibn Alam" userId="50c5a165-0f41-4312-a5ec-0c41a91f59c2" providerId="ADAL" clId="{C5E844B4-097A-44E0-8306-CA47C2507659}" dt="2022-09-26T19:33:23.933" v="363" actId="14100"/>
          <ac:cxnSpMkLst>
            <pc:docMk/>
            <pc:sldMk cId="2134390752" sldId="278"/>
            <ac:cxnSpMk id="3" creationId="{B0436731-4C10-C0A7-6E28-C6598A41AD9A}"/>
          </ac:cxnSpMkLst>
        </pc:cxnChg>
        <pc:cxnChg chg="add mod">
          <ac:chgData name="Rifat Ibn Alam" userId="50c5a165-0f41-4312-a5ec-0c41a91f59c2" providerId="ADAL" clId="{C5E844B4-097A-44E0-8306-CA47C2507659}" dt="2022-09-26T19:33:26.421" v="364" actId="14100"/>
          <ac:cxnSpMkLst>
            <pc:docMk/>
            <pc:sldMk cId="2134390752" sldId="278"/>
            <ac:cxnSpMk id="4" creationId="{7AB65EB6-26CE-A06C-74CD-4D1C0A707533}"/>
          </ac:cxnSpMkLst>
        </pc:cxnChg>
      </pc:sldChg>
      <pc:sldChg chg="modSp mod">
        <pc:chgData name="Rifat Ibn Alam" userId="50c5a165-0f41-4312-a5ec-0c41a91f59c2" providerId="ADAL" clId="{C5E844B4-097A-44E0-8306-CA47C2507659}" dt="2022-09-26T19:35:04.588" v="375" actId="207"/>
        <pc:sldMkLst>
          <pc:docMk/>
          <pc:sldMk cId="2134390752" sldId="279"/>
        </pc:sldMkLst>
        <pc:spChg chg="mod">
          <ac:chgData name="Rifat Ibn Alam" userId="50c5a165-0f41-4312-a5ec-0c41a91f59c2" providerId="ADAL" clId="{C5E844B4-097A-44E0-8306-CA47C2507659}" dt="2022-09-26T19:35:04.588" v="375" actId="207"/>
          <ac:spMkLst>
            <pc:docMk/>
            <pc:sldMk cId="2134390752" sldId="279"/>
            <ac:spMk id="5" creationId="{3322CB79-31E6-2043-9768-6699756B1FD4}"/>
          </ac:spMkLst>
        </pc:spChg>
      </pc:sldChg>
      <pc:sldChg chg="addSp modSp mod">
        <pc:chgData name="Rifat Ibn Alam" userId="50c5a165-0f41-4312-a5ec-0c41a91f59c2" providerId="ADAL" clId="{C5E844B4-097A-44E0-8306-CA47C2507659}" dt="2022-09-26T19:36:53.947" v="394" actId="14100"/>
        <pc:sldMkLst>
          <pc:docMk/>
          <pc:sldMk cId="2134390752" sldId="280"/>
        </pc:sldMkLst>
        <pc:spChg chg="add mod">
          <ac:chgData name="Rifat Ibn Alam" userId="50c5a165-0f41-4312-a5ec-0c41a91f59c2" providerId="ADAL" clId="{C5E844B4-097A-44E0-8306-CA47C2507659}" dt="2022-09-26T19:36:39.920" v="389" actId="14100"/>
          <ac:spMkLst>
            <pc:docMk/>
            <pc:sldMk cId="2134390752" sldId="280"/>
            <ac:spMk id="4" creationId="{C50D2B7F-159A-76B8-DDBF-9C6B9C8094E8}"/>
          </ac:spMkLst>
        </pc:spChg>
        <pc:spChg chg="mod">
          <ac:chgData name="Rifat Ibn Alam" userId="50c5a165-0f41-4312-a5ec-0c41a91f59c2" providerId="ADAL" clId="{C5E844B4-097A-44E0-8306-CA47C2507659}" dt="2022-09-26T19:36:42.554" v="390" actId="207"/>
          <ac:spMkLst>
            <pc:docMk/>
            <pc:sldMk cId="2134390752" sldId="280"/>
            <ac:spMk id="5" creationId="{3322CB79-31E6-2043-9768-6699756B1FD4}"/>
          </ac:spMkLst>
        </pc:spChg>
        <pc:picChg chg="mod">
          <ac:chgData name="Rifat Ibn Alam" userId="50c5a165-0f41-4312-a5ec-0c41a91f59c2" providerId="ADAL" clId="{C5E844B4-097A-44E0-8306-CA47C2507659}" dt="2022-09-26T19:36:25.101" v="378" actId="1076"/>
          <ac:picMkLst>
            <pc:docMk/>
            <pc:sldMk cId="2134390752" sldId="280"/>
            <ac:picMk id="7" creationId="{00000000-0000-0000-0000-000000000000}"/>
          </ac:picMkLst>
        </pc:picChg>
        <pc:cxnChg chg="add mod">
          <ac:chgData name="Rifat Ibn Alam" userId="50c5a165-0f41-4312-a5ec-0c41a91f59c2" providerId="ADAL" clId="{C5E844B4-097A-44E0-8306-CA47C2507659}" dt="2022-09-26T19:36:53.947" v="394" actId="14100"/>
          <ac:cxnSpMkLst>
            <pc:docMk/>
            <pc:sldMk cId="2134390752" sldId="280"/>
            <ac:cxnSpMk id="6" creationId="{D19F2095-7A03-8D3E-042A-CD35FDDB0E59}"/>
          </ac:cxnSpMkLst>
        </pc:cxnChg>
        <pc:cxnChg chg="add mod">
          <ac:chgData name="Rifat Ibn Alam" userId="50c5a165-0f41-4312-a5ec-0c41a91f59c2" providerId="ADAL" clId="{C5E844B4-097A-44E0-8306-CA47C2507659}" dt="2022-09-26T19:36:53.947" v="394" actId="14100"/>
          <ac:cxnSpMkLst>
            <pc:docMk/>
            <pc:sldMk cId="2134390752" sldId="280"/>
            <ac:cxnSpMk id="8" creationId="{AA962373-BC00-10A9-D338-236C1351D631}"/>
          </ac:cxnSpMkLst>
        </pc:cxnChg>
      </pc:sldChg>
      <pc:sldChg chg="addSp delSp modSp mod">
        <pc:chgData name="Rifat Ibn Alam" userId="50c5a165-0f41-4312-a5ec-0c41a91f59c2" providerId="ADAL" clId="{C5E844B4-097A-44E0-8306-CA47C2507659}" dt="2022-09-26T19:39:41.228" v="421" actId="1076"/>
        <pc:sldMkLst>
          <pc:docMk/>
          <pc:sldMk cId="2134390752" sldId="283"/>
        </pc:sldMkLst>
        <pc:spChg chg="add del mod">
          <ac:chgData name="Rifat Ibn Alam" userId="50c5a165-0f41-4312-a5ec-0c41a91f59c2" providerId="ADAL" clId="{C5E844B4-097A-44E0-8306-CA47C2507659}" dt="2022-09-26T19:38:13.819" v="409" actId="478"/>
          <ac:spMkLst>
            <pc:docMk/>
            <pc:sldMk cId="2134390752" sldId="283"/>
            <ac:spMk id="3" creationId="{2FBB3163-FEE7-3368-13E6-9350B6CCCDB9}"/>
          </ac:spMkLst>
        </pc:spChg>
        <pc:spChg chg="add mod">
          <ac:chgData name="Rifat Ibn Alam" userId="50c5a165-0f41-4312-a5ec-0c41a91f59c2" providerId="ADAL" clId="{C5E844B4-097A-44E0-8306-CA47C2507659}" dt="2022-09-26T19:39:06.683" v="416" actId="1035"/>
          <ac:spMkLst>
            <pc:docMk/>
            <pc:sldMk cId="2134390752" sldId="283"/>
            <ac:spMk id="4" creationId="{BDC19533-C3A8-EAC1-69E7-B7A16E799C5B}"/>
          </ac:spMkLst>
        </pc:spChg>
        <pc:spChg chg="del">
          <ac:chgData name="Rifat Ibn Alam" userId="50c5a165-0f41-4312-a5ec-0c41a91f59c2" providerId="ADAL" clId="{C5E844B4-097A-44E0-8306-CA47C2507659}" dt="2022-09-26T19:37:33.147" v="400" actId="478"/>
          <ac:spMkLst>
            <pc:docMk/>
            <pc:sldMk cId="2134390752" sldId="283"/>
            <ac:spMk id="5" creationId="{3322CB79-31E6-2043-9768-6699756B1FD4}"/>
          </ac:spMkLst>
        </pc:spChg>
        <pc:spChg chg="add mod">
          <ac:chgData name="Rifat Ibn Alam" userId="50c5a165-0f41-4312-a5ec-0c41a91f59c2" providerId="ADAL" clId="{C5E844B4-097A-44E0-8306-CA47C2507659}" dt="2022-09-26T19:39:41.228" v="421" actId="1076"/>
          <ac:spMkLst>
            <pc:docMk/>
            <pc:sldMk cId="2134390752" sldId="283"/>
            <ac:spMk id="7" creationId="{DCD49828-3C88-3E13-EBCA-A9167F094F4B}"/>
          </ac:spMkLst>
        </pc:spChg>
        <pc:picChg chg="mod ord">
          <ac:chgData name="Rifat Ibn Alam" userId="50c5a165-0f41-4312-a5ec-0c41a91f59c2" providerId="ADAL" clId="{C5E844B4-097A-44E0-8306-CA47C2507659}" dt="2022-09-26T19:39:33.510" v="420" actId="167"/>
          <ac:picMkLst>
            <pc:docMk/>
            <pc:sldMk cId="2134390752" sldId="283"/>
            <ac:picMk id="6" creationId="{00000000-0000-0000-0000-000000000000}"/>
          </ac:picMkLst>
        </pc:picChg>
      </pc:sldChg>
      <pc:sldChg chg="addSp delSp modSp mod">
        <pc:chgData name="Rifat Ibn Alam" userId="50c5a165-0f41-4312-a5ec-0c41a91f59c2" providerId="ADAL" clId="{C5E844B4-097A-44E0-8306-CA47C2507659}" dt="2022-09-26T19:48:21.631" v="761" actId="113"/>
        <pc:sldMkLst>
          <pc:docMk/>
          <pc:sldMk cId="2134390752" sldId="284"/>
        </pc:sldMkLst>
        <pc:spChg chg="add mod">
          <ac:chgData name="Rifat Ibn Alam" userId="50c5a165-0f41-4312-a5ec-0c41a91f59c2" providerId="ADAL" clId="{C5E844B4-097A-44E0-8306-CA47C2507659}" dt="2022-09-26T19:47:58.186" v="753" actId="1035"/>
          <ac:spMkLst>
            <pc:docMk/>
            <pc:sldMk cId="2134390752" sldId="284"/>
            <ac:spMk id="4" creationId="{A0622686-1661-CEED-48B9-14CEC97446C3}"/>
          </ac:spMkLst>
        </pc:spChg>
        <pc:spChg chg="del">
          <ac:chgData name="Rifat Ibn Alam" userId="50c5a165-0f41-4312-a5ec-0c41a91f59c2" providerId="ADAL" clId="{C5E844B4-097A-44E0-8306-CA47C2507659}" dt="2022-09-26T19:40:23.610" v="422" actId="478"/>
          <ac:spMkLst>
            <pc:docMk/>
            <pc:sldMk cId="2134390752" sldId="284"/>
            <ac:spMk id="5" creationId="{3322CB79-31E6-2043-9768-6699756B1FD4}"/>
          </ac:spMkLst>
        </pc:spChg>
        <pc:spChg chg="mod">
          <ac:chgData name="Rifat Ibn Alam" userId="50c5a165-0f41-4312-a5ec-0c41a91f59c2" providerId="ADAL" clId="{C5E844B4-097A-44E0-8306-CA47C2507659}" dt="2022-09-26T19:48:21.631" v="761" actId="113"/>
          <ac:spMkLst>
            <pc:docMk/>
            <pc:sldMk cId="2134390752" sldId="284"/>
            <ac:spMk id="7" creationId="{00000000-0000-0000-0000-000000000000}"/>
          </ac:spMkLst>
        </pc:spChg>
        <pc:spChg chg="add mod">
          <ac:chgData name="Rifat Ibn Alam" userId="50c5a165-0f41-4312-a5ec-0c41a91f59c2" providerId="ADAL" clId="{C5E844B4-097A-44E0-8306-CA47C2507659}" dt="2022-09-26T19:48:01.803" v="758" actId="1035"/>
          <ac:spMkLst>
            <pc:docMk/>
            <pc:sldMk cId="2134390752" sldId="284"/>
            <ac:spMk id="11" creationId="{58B8F325-804E-8620-D68F-17D22CDD77AB}"/>
          </ac:spMkLst>
        </pc:spChg>
        <pc:spChg chg="add mod">
          <ac:chgData name="Rifat Ibn Alam" userId="50c5a165-0f41-4312-a5ec-0c41a91f59c2" providerId="ADAL" clId="{C5E844B4-097A-44E0-8306-CA47C2507659}" dt="2022-09-26T19:48:13.611" v="760" actId="1076"/>
          <ac:spMkLst>
            <pc:docMk/>
            <pc:sldMk cId="2134390752" sldId="284"/>
            <ac:spMk id="14" creationId="{30FE53D3-EB75-7B90-E792-9777D368DB97}"/>
          </ac:spMkLst>
        </pc:spChg>
        <pc:spChg chg="add mod">
          <ac:chgData name="Rifat Ibn Alam" userId="50c5a165-0f41-4312-a5ec-0c41a91f59c2" providerId="ADAL" clId="{C5E844B4-097A-44E0-8306-CA47C2507659}" dt="2022-09-26T19:48:06.270" v="759" actId="14100"/>
          <ac:spMkLst>
            <pc:docMk/>
            <pc:sldMk cId="2134390752" sldId="284"/>
            <ac:spMk id="15" creationId="{CB27BA37-702D-296F-6691-44216043006A}"/>
          </ac:spMkLst>
        </pc:spChg>
        <pc:picChg chg="mod">
          <ac:chgData name="Rifat Ibn Alam" userId="50c5a165-0f41-4312-a5ec-0c41a91f59c2" providerId="ADAL" clId="{C5E844B4-097A-44E0-8306-CA47C2507659}" dt="2022-09-26T19:45:33.931" v="491" actId="1036"/>
          <ac:picMkLst>
            <pc:docMk/>
            <pc:sldMk cId="2134390752" sldId="284"/>
            <ac:picMk id="8" creationId="{00000000-0000-0000-0000-000000000000}"/>
          </ac:picMkLst>
        </pc:picChg>
        <pc:cxnChg chg="add mod">
          <ac:chgData name="Rifat Ibn Alam" userId="50c5a165-0f41-4312-a5ec-0c41a91f59c2" providerId="ADAL" clId="{C5E844B4-097A-44E0-8306-CA47C2507659}" dt="2022-09-26T19:47:58.186" v="753" actId="1035"/>
          <ac:cxnSpMkLst>
            <pc:docMk/>
            <pc:sldMk cId="2134390752" sldId="284"/>
            <ac:cxnSpMk id="9" creationId="{CD53456E-7B12-0698-15C1-A2CE6333C1AA}"/>
          </ac:cxnSpMkLst>
        </pc:cxnChg>
        <pc:cxnChg chg="add mod">
          <ac:chgData name="Rifat Ibn Alam" userId="50c5a165-0f41-4312-a5ec-0c41a91f59c2" providerId="ADAL" clId="{C5E844B4-097A-44E0-8306-CA47C2507659}" dt="2022-09-26T19:48:01.803" v="758" actId="1035"/>
          <ac:cxnSpMkLst>
            <pc:docMk/>
            <pc:sldMk cId="2134390752" sldId="284"/>
            <ac:cxnSpMk id="12" creationId="{E5E053F8-2A91-4286-69C3-703E45402A52}"/>
          </ac:cxnSpMkLst>
        </pc:cxnChg>
      </pc:sldChg>
      <pc:sldChg chg="modSp mod">
        <pc:chgData name="Rifat Ibn Alam" userId="50c5a165-0f41-4312-a5ec-0c41a91f59c2" providerId="ADAL" clId="{C5E844B4-097A-44E0-8306-CA47C2507659}" dt="2022-09-26T19:51:36.225" v="775" actId="13926"/>
        <pc:sldMkLst>
          <pc:docMk/>
          <pc:sldMk cId="2134390752" sldId="286"/>
        </pc:sldMkLst>
        <pc:spChg chg="mod">
          <ac:chgData name="Rifat Ibn Alam" userId="50c5a165-0f41-4312-a5ec-0c41a91f59c2" providerId="ADAL" clId="{C5E844B4-097A-44E0-8306-CA47C2507659}" dt="2022-09-26T19:51:36.225" v="775" actId="13926"/>
          <ac:spMkLst>
            <pc:docMk/>
            <pc:sldMk cId="2134390752" sldId="286"/>
            <ac:spMk id="7" creationId="{00000000-0000-0000-0000-000000000000}"/>
          </ac:spMkLst>
        </pc:spChg>
      </pc:sldChg>
      <pc:sldChg chg="delSp modSp mod">
        <pc:chgData name="Rifat Ibn Alam" userId="50c5a165-0f41-4312-a5ec-0c41a91f59c2" providerId="ADAL" clId="{C5E844B4-097A-44E0-8306-CA47C2507659}" dt="2022-09-26T19:54:38.719" v="799" actId="113"/>
        <pc:sldMkLst>
          <pc:docMk/>
          <pc:sldMk cId="2134390752" sldId="287"/>
        </pc:sldMkLst>
        <pc:spChg chg="del">
          <ac:chgData name="Rifat Ibn Alam" userId="50c5a165-0f41-4312-a5ec-0c41a91f59c2" providerId="ADAL" clId="{C5E844B4-097A-44E0-8306-CA47C2507659}" dt="2022-09-26T19:52:18.668" v="780" actId="478"/>
          <ac:spMkLst>
            <pc:docMk/>
            <pc:sldMk cId="2134390752" sldId="287"/>
            <ac:spMk id="5" creationId="{3322CB79-31E6-2043-9768-6699756B1FD4}"/>
          </ac:spMkLst>
        </pc:spChg>
        <pc:spChg chg="mod">
          <ac:chgData name="Rifat Ibn Alam" userId="50c5a165-0f41-4312-a5ec-0c41a91f59c2" providerId="ADAL" clId="{C5E844B4-097A-44E0-8306-CA47C2507659}" dt="2022-09-26T19:54:38.719" v="799" actId="113"/>
          <ac:spMkLst>
            <pc:docMk/>
            <pc:sldMk cId="2134390752" sldId="287"/>
            <ac:spMk id="6" creationId="{00000000-0000-0000-0000-000000000000}"/>
          </ac:spMkLst>
        </pc:spChg>
      </pc:sldChg>
      <pc:sldChg chg="delSp modSp mod">
        <pc:chgData name="Rifat Ibn Alam" userId="50c5a165-0f41-4312-a5ec-0c41a91f59c2" providerId="ADAL" clId="{C5E844B4-097A-44E0-8306-CA47C2507659}" dt="2022-09-26T19:56:58.072" v="811" actId="207"/>
        <pc:sldMkLst>
          <pc:docMk/>
          <pc:sldMk cId="2134390752" sldId="288"/>
        </pc:sldMkLst>
        <pc:spChg chg="mod">
          <ac:chgData name="Rifat Ibn Alam" userId="50c5a165-0f41-4312-a5ec-0c41a91f59c2" providerId="ADAL" clId="{C5E844B4-097A-44E0-8306-CA47C2507659}" dt="2022-09-26T19:56:58.072" v="811" actId="207"/>
          <ac:spMkLst>
            <pc:docMk/>
            <pc:sldMk cId="2134390752" sldId="288"/>
            <ac:spMk id="2" creationId="{00000000-0000-0000-0000-000000000000}"/>
          </ac:spMkLst>
        </pc:spChg>
        <pc:spChg chg="del">
          <ac:chgData name="Rifat Ibn Alam" userId="50c5a165-0f41-4312-a5ec-0c41a91f59c2" providerId="ADAL" clId="{C5E844B4-097A-44E0-8306-CA47C2507659}" dt="2022-09-26T19:56:22.620" v="807" actId="478"/>
          <ac:spMkLst>
            <pc:docMk/>
            <pc:sldMk cId="2134390752" sldId="288"/>
            <ac:spMk id="5" creationId="{3322CB79-31E6-2043-9768-6699756B1FD4}"/>
          </ac:spMkLst>
        </pc:spChg>
      </pc:sldChg>
      <pc:sldChg chg="addSp delSp modSp mod">
        <pc:chgData name="Rifat Ibn Alam" userId="50c5a165-0f41-4312-a5ec-0c41a91f59c2" providerId="ADAL" clId="{C5E844B4-097A-44E0-8306-CA47C2507659}" dt="2022-09-26T20:06:42.015" v="1027" actId="1076"/>
        <pc:sldMkLst>
          <pc:docMk/>
          <pc:sldMk cId="2134390752" sldId="289"/>
        </pc:sldMkLst>
        <pc:spChg chg="mod">
          <ac:chgData name="Rifat Ibn Alam" userId="50c5a165-0f41-4312-a5ec-0c41a91f59c2" providerId="ADAL" clId="{C5E844B4-097A-44E0-8306-CA47C2507659}" dt="2022-09-26T19:57:41.854" v="813" actId="207"/>
          <ac:spMkLst>
            <pc:docMk/>
            <pc:sldMk cId="2134390752" sldId="289"/>
            <ac:spMk id="2" creationId="{00000000-0000-0000-0000-000000000000}"/>
          </ac:spMkLst>
        </pc:spChg>
        <pc:spChg chg="add mod">
          <ac:chgData name="Rifat Ibn Alam" userId="50c5a165-0f41-4312-a5ec-0c41a91f59c2" providerId="ADAL" clId="{C5E844B4-097A-44E0-8306-CA47C2507659}" dt="2022-09-26T19:58:50.288" v="821" actId="113"/>
          <ac:spMkLst>
            <pc:docMk/>
            <pc:sldMk cId="2134390752" sldId="289"/>
            <ac:spMk id="4" creationId="{6AD8B0B1-DC7A-9E39-B232-EF223D4F90A4}"/>
          </ac:spMkLst>
        </pc:spChg>
        <pc:spChg chg="del">
          <ac:chgData name="Rifat Ibn Alam" userId="50c5a165-0f41-4312-a5ec-0c41a91f59c2" providerId="ADAL" clId="{C5E844B4-097A-44E0-8306-CA47C2507659}" dt="2022-09-26T19:57:37.755" v="812" actId="478"/>
          <ac:spMkLst>
            <pc:docMk/>
            <pc:sldMk cId="2134390752" sldId="289"/>
            <ac:spMk id="5" creationId="{3322CB79-31E6-2043-9768-6699756B1FD4}"/>
          </ac:spMkLst>
        </pc:spChg>
        <pc:spChg chg="add mod">
          <ac:chgData name="Rifat Ibn Alam" userId="50c5a165-0f41-4312-a5ec-0c41a91f59c2" providerId="ADAL" clId="{C5E844B4-097A-44E0-8306-CA47C2507659}" dt="2022-09-26T20:05:05.418" v="959" actId="207"/>
          <ac:spMkLst>
            <pc:docMk/>
            <pc:sldMk cId="2134390752" sldId="289"/>
            <ac:spMk id="6" creationId="{BF0EE017-E5EF-21E4-B890-2B70EF4D4AED}"/>
          </ac:spMkLst>
        </pc:spChg>
        <pc:spChg chg="add mod">
          <ac:chgData name="Rifat Ibn Alam" userId="50c5a165-0f41-4312-a5ec-0c41a91f59c2" providerId="ADAL" clId="{C5E844B4-097A-44E0-8306-CA47C2507659}" dt="2022-09-26T20:05:05.418" v="959" actId="207"/>
          <ac:spMkLst>
            <pc:docMk/>
            <pc:sldMk cId="2134390752" sldId="289"/>
            <ac:spMk id="7" creationId="{F3162C92-505B-A104-770E-AE49873EB025}"/>
          </ac:spMkLst>
        </pc:spChg>
        <pc:spChg chg="add del mod">
          <ac:chgData name="Rifat Ibn Alam" userId="50c5a165-0f41-4312-a5ec-0c41a91f59c2" providerId="ADAL" clId="{C5E844B4-097A-44E0-8306-CA47C2507659}" dt="2022-09-26T20:02:47.212" v="886" actId="478"/>
          <ac:spMkLst>
            <pc:docMk/>
            <pc:sldMk cId="2134390752" sldId="289"/>
            <ac:spMk id="9" creationId="{0B5EABCF-C213-89C8-5408-7B5BD48AABD9}"/>
          </ac:spMkLst>
        </pc:spChg>
        <pc:spChg chg="add mod">
          <ac:chgData name="Rifat Ibn Alam" userId="50c5a165-0f41-4312-a5ec-0c41a91f59c2" providerId="ADAL" clId="{C5E844B4-097A-44E0-8306-CA47C2507659}" dt="2022-09-26T20:05:05.418" v="959" actId="207"/>
          <ac:spMkLst>
            <pc:docMk/>
            <pc:sldMk cId="2134390752" sldId="289"/>
            <ac:spMk id="10" creationId="{430E6539-0DE7-7A3C-5137-3897D41ACD2A}"/>
          </ac:spMkLst>
        </pc:spChg>
        <pc:spChg chg="add mod">
          <ac:chgData name="Rifat Ibn Alam" userId="50c5a165-0f41-4312-a5ec-0c41a91f59c2" providerId="ADAL" clId="{C5E844B4-097A-44E0-8306-CA47C2507659}" dt="2022-09-26T20:05:05.418" v="959" actId="207"/>
          <ac:spMkLst>
            <pc:docMk/>
            <pc:sldMk cId="2134390752" sldId="289"/>
            <ac:spMk id="11" creationId="{999E4ACD-6BE7-6AF5-5B9D-45011F900A3B}"/>
          </ac:spMkLst>
        </pc:spChg>
        <pc:spChg chg="add mod">
          <ac:chgData name="Rifat Ibn Alam" userId="50c5a165-0f41-4312-a5ec-0c41a91f59c2" providerId="ADAL" clId="{C5E844B4-097A-44E0-8306-CA47C2507659}" dt="2022-09-26T20:05:05.418" v="959" actId="207"/>
          <ac:spMkLst>
            <pc:docMk/>
            <pc:sldMk cId="2134390752" sldId="289"/>
            <ac:spMk id="12" creationId="{B2AB5A88-AA66-1F0E-CF29-5125341EBE8E}"/>
          </ac:spMkLst>
        </pc:spChg>
        <pc:spChg chg="add mod">
          <ac:chgData name="Rifat Ibn Alam" userId="50c5a165-0f41-4312-a5ec-0c41a91f59c2" providerId="ADAL" clId="{C5E844B4-097A-44E0-8306-CA47C2507659}" dt="2022-09-26T20:05:12.820" v="968" actId="403"/>
          <ac:spMkLst>
            <pc:docMk/>
            <pc:sldMk cId="2134390752" sldId="289"/>
            <ac:spMk id="13" creationId="{E56C010C-8C31-D640-AE07-D3F54CCD2042}"/>
          </ac:spMkLst>
        </pc:spChg>
        <pc:spChg chg="add mod">
          <ac:chgData name="Rifat Ibn Alam" userId="50c5a165-0f41-4312-a5ec-0c41a91f59c2" providerId="ADAL" clId="{C5E844B4-097A-44E0-8306-CA47C2507659}" dt="2022-09-26T20:05:05.418" v="959" actId="207"/>
          <ac:spMkLst>
            <pc:docMk/>
            <pc:sldMk cId="2134390752" sldId="289"/>
            <ac:spMk id="14" creationId="{4B3CBA5B-B118-03BF-7589-97B032EF9723}"/>
          </ac:spMkLst>
        </pc:spChg>
        <pc:spChg chg="add mod">
          <ac:chgData name="Rifat Ibn Alam" userId="50c5a165-0f41-4312-a5ec-0c41a91f59c2" providerId="ADAL" clId="{C5E844B4-097A-44E0-8306-CA47C2507659}" dt="2022-09-26T20:06:37.565" v="1026" actId="20577"/>
          <ac:spMkLst>
            <pc:docMk/>
            <pc:sldMk cId="2134390752" sldId="289"/>
            <ac:spMk id="27" creationId="{3C8F25C5-D044-AC29-AE98-8DE3CC1138F0}"/>
          </ac:spMkLst>
        </pc:spChg>
        <pc:picChg chg="del mod">
          <ac:chgData name="Rifat Ibn Alam" userId="50c5a165-0f41-4312-a5ec-0c41a91f59c2" providerId="ADAL" clId="{C5E844B4-097A-44E0-8306-CA47C2507659}" dt="2022-09-26T20:00:42.379" v="824" actId="478"/>
          <ac:picMkLst>
            <pc:docMk/>
            <pc:sldMk cId="2134390752" sldId="289"/>
            <ac:picMk id="8" creationId="{00000000-0000-0000-0000-000000000000}"/>
          </ac:picMkLst>
        </pc:picChg>
        <pc:cxnChg chg="add mod">
          <ac:chgData name="Rifat Ibn Alam" userId="50c5a165-0f41-4312-a5ec-0c41a91f59c2" providerId="ADAL" clId="{C5E844B4-097A-44E0-8306-CA47C2507659}" dt="2022-09-26T20:03:47.168" v="912" actId="1076"/>
          <ac:cxnSpMkLst>
            <pc:docMk/>
            <pc:sldMk cId="2134390752" sldId="289"/>
            <ac:cxnSpMk id="16" creationId="{0AE0EF0B-91FB-FD45-2C8E-2FEF145B56AC}"/>
          </ac:cxnSpMkLst>
        </pc:cxnChg>
        <pc:cxnChg chg="add mod">
          <ac:chgData name="Rifat Ibn Alam" userId="50c5a165-0f41-4312-a5ec-0c41a91f59c2" providerId="ADAL" clId="{C5E844B4-097A-44E0-8306-CA47C2507659}" dt="2022-09-26T20:03:52.418" v="914" actId="1076"/>
          <ac:cxnSpMkLst>
            <pc:docMk/>
            <pc:sldMk cId="2134390752" sldId="289"/>
            <ac:cxnSpMk id="18" creationId="{0578D8B4-B4CA-052E-B718-5D7B5AFAF7AE}"/>
          </ac:cxnSpMkLst>
        </pc:cxnChg>
        <pc:cxnChg chg="add">
          <ac:chgData name="Rifat Ibn Alam" userId="50c5a165-0f41-4312-a5ec-0c41a91f59c2" providerId="ADAL" clId="{C5E844B4-097A-44E0-8306-CA47C2507659}" dt="2022-09-26T20:03:56.807" v="915" actId="11529"/>
          <ac:cxnSpMkLst>
            <pc:docMk/>
            <pc:sldMk cId="2134390752" sldId="289"/>
            <ac:cxnSpMk id="20" creationId="{1FEE8C4D-844C-B25F-242C-EA1774740C6B}"/>
          </ac:cxnSpMkLst>
        </pc:cxnChg>
        <pc:cxnChg chg="add">
          <ac:chgData name="Rifat Ibn Alam" userId="50c5a165-0f41-4312-a5ec-0c41a91f59c2" providerId="ADAL" clId="{C5E844B4-097A-44E0-8306-CA47C2507659}" dt="2022-09-26T20:04:05.427" v="916" actId="11529"/>
          <ac:cxnSpMkLst>
            <pc:docMk/>
            <pc:sldMk cId="2134390752" sldId="289"/>
            <ac:cxnSpMk id="22" creationId="{178DA1BF-80AB-0837-53B4-3B33CE7DE719}"/>
          </ac:cxnSpMkLst>
        </pc:cxnChg>
        <pc:cxnChg chg="add">
          <ac:chgData name="Rifat Ibn Alam" userId="50c5a165-0f41-4312-a5ec-0c41a91f59c2" providerId="ADAL" clId="{C5E844B4-097A-44E0-8306-CA47C2507659}" dt="2022-09-26T20:04:11.589" v="917" actId="11529"/>
          <ac:cxnSpMkLst>
            <pc:docMk/>
            <pc:sldMk cId="2134390752" sldId="289"/>
            <ac:cxnSpMk id="24" creationId="{299D1F1F-408F-097F-75CE-17324189C4B3}"/>
          </ac:cxnSpMkLst>
        </pc:cxnChg>
        <pc:cxnChg chg="add mod">
          <ac:chgData name="Rifat Ibn Alam" userId="50c5a165-0f41-4312-a5ec-0c41a91f59c2" providerId="ADAL" clId="{C5E844B4-097A-44E0-8306-CA47C2507659}" dt="2022-09-26T20:06:42.015" v="1027" actId="1076"/>
          <ac:cxnSpMkLst>
            <pc:docMk/>
            <pc:sldMk cId="2134390752" sldId="289"/>
            <ac:cxnSpMk id="26" creationId="{466AA3DA-6E67-04E6-F540-F9EB55A00D54}"/>
          </ac:cxnSpMkLst>
        </pc:cxnChg>
      </pc:sldChg>
      <pc:sldChg chg="addSp modSp mod">
        <pc:chgData name="Rifat Ibn Alam" userId="50c5a165-0f41-4312-a5ec-0c41a91f59c2" providerId="ADAL" clId="{C5E844B4-097A-44E0-8306-CA47C2507659}" dt="2022-09-26T19:55:53.203" v="806" actId="113"/>
        <pc:sldMkLst>
          <pc:docMk/>
          <pc:sldMk cId="2134390752" sldId="290"/>
        </pc:sldMkLst>
        <pc:spChg chg="mod">
          <ac:chgData name="Rifat Ibn Alam" userId="50c5a165-0f41-4312-a5ec-0c41a91f59c2" providerId="ADAL" clId="{C5E844B4-097A-44E0-8306-CA47C2507659}" dt="2022-09-26T19:55:53.203" v="806" actId="113"/>
          <ac:spMkLst>
            <pc:docMk/>
            <pc:sldMk cId="2134390752" sldId="290"/>
            <ac:spMk id="7" creationId="{00000000-0000-0000-0000-000000000000}"/>
          </ac:spMkLst>
        </pc:spChg>
        <pc:cxnChg chg="add">
          <ac:chgData name="Rifat Ibn Alam" userId="50c5a165-0f41-4312-a5ec-0c41a91f59c2" providerId="ADAL" clId="{C5E844B4-097A-44E0-8306-CA47C2507659}" dt="2022-09-26T19:55:07.222" v="801" actId="11529"/>
          <ac:cxnSpMkLst>
            <pc:docMk/>
            <pc:sldMk cId="2134390752" sldId="290"/>
            <ac:cxnSpMk id="4" creationId="{9DCEDEC6-A1F6-2A5F-296E-EB3060F40212}"/>
          </ac:cxnSpMkLst>
        </pc:cxnChg>
        <pc:cxnChg chg="add">
          <ac:chgData name="Rifat Ibn Alam" userId="50c5a165-0f41-4312-a5ec-0c41a91f59c2" providerId="ADAL" clId="{C5E844B4-097A-44E0-8306-CA47C2507659}" dt="2022-09-26T19:55:26" v="803" actId="11529"/>
          <ac:cxnSpMkLst>
            <pc:docMk/>
            <pc:sldMk cId="2134390752" sldId="290"/>
            <ac:cxnSpMk id="9" creationId="{43A65BB6-ED6B-635F-33FD-9590E36F41D8}"/>
          </ac:cxnSpMkLst>
        </pc:cxnChg>
      </pc:sldChg>
      <pc:sldChg chg="modSp mod">
        <pc:chgData name="Rifat Ibn Alam" userId="50c5a165-0f41-4312-a5ec-0c41a91f59c2" providerId="ADAL" clId="{C5E844B4-097A-44E0-8306-CA47C2507659}" dt="2022-09-19T16:56:21.265" v="254" actId="13926"/>
        <pc:sldMkLst>
          <pc:docMk/>
          <pc:sldMk cId="2134390752" sldId="291"/>
        </pc:sldMkLst>
        <pc:spChg chg="mod">
          <ac:chgData name="Rifat Ibn Alam" userId="50c5a165-0f41-4312-a5ec-0c41a91f59c2" providerId="ADAL" clId="{C5E844B4-097A-44E0-8306-CA47C2507659}" dt="2022-09-19T16:55:21.246" v="247" actId="207"/>
          <ac:spMkLst>
            <pc:docMk/>
            <pc:sldMk cId="2134390752" sldId="291"/>
            <ac:spMk id="5" creationId="{3322CB79-31E6-2043-9768-6699756B1FD4}"/>
          </ac:spMkLst>
        </pc:spChg>
        <pc:spChg chg="mod">
          <ac:chgData name="Rifat Ibn Alam" userId="50c5a165-0f41-4312-a5ec-0c41a91f59c2" providerId="ADAL" clId="{C5E844B4-097A-44E0-8306-CA47C2507659}" dt="2022-09-19T16:56:21.265" v="254" actId="13926"/>
          <ac:spMkLst>
            <pc:docMk/>
            <pc:sldMk cId="2134390752" sldId="291"/>
            <ac:spMk id="8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3A8F26DE-22D9-44B3-94C3-6BC574A2D771}"/>
    <pc:docChg chg="undo custSel addSld delSld modSld modSection">
      <pc:chgData name="Rifat Ibn Alam" userId="50c5a165-0f41-4312-a5ec-0c41a91f59c2" providerId="ADAL" clId="{3A8F26DE-22D9-44B3-94C3-6BC574A2D771}" dt="2022-10-25T05:22:06.234" v="494" actId="207"/>
      <pc:docMkLst>
        <pc:docMk/>
      </pc:docMkLst>
      <pc:sldChg chg="modSp mod">
        <pc:chgData name="Rifat Ibn Alam" userId="50c5a165-0f41-4312-a5ec-0c41a91f59c2" providerId="ADAL" clId="{3A8F26DE-22D9-44B3-94C3-6BC574A2D771}" dt="2022-10-25T04:39:49.666" v="0" actId="13926"/>
        <pc:sldMkLst>
          <pc:docMk/>
          <pc:sldMk cId="2134390752" sldId="266"/>
        </pc:sldMkLst>
        <pc:spChg chg="mod">
          <ac:chgData name="Rifat Ibn Alam" userId="50c5a165-0f41-4312-a5ec-0c41a91f59c2" providerId="ADAL" clId="{3A8F26DE-22D9-44B3-94C3-6BC574A2D771}" dt="2022-10-25T04:39:49.666" v="0" actId="13926"/>
          <ac:spMkLst>
            <pc:docMk/>
            <pc:sldMk cId="2134390752" sldId="266"/>
            <ac:spMk id="8" creationId="{00000000-0000-0000-0000-000000000000}"/>
          </ac:spMkLst>
        </pc:spChg>
      </pc:sldChg>
      <pc:sldChg chg="addSp delSp modSp mod">
        <pc:chgData name="Rifat Ibn Alam" userId="50c5a165-0f41-4312-a5ec-0c41a91f59c2" providerId="ADAL" clId="{3A8F26DE-22D9-44B3-94C3-6BC574A2D771}" dt="2022-10-25T05:01:53.799" v="354"/>
        <pc:sldMkLst>
          <pc:docMk/>
          <pc:sldMk cId="2134390752" sldId="273"/>
        </pc:sldMkLst>
        <pc:grpChg chg="del mod">
          <ac:chgData name="Rifat Ibn Alam" userId="50c5a165-0f41-4312-a5ec-0c41a91f59c2" providerId="ADAL" clId="{3A8F26DE-22D9-44B3-94C3-6BC574A2D771}" dt="2022-10-25T04:55:16.159" v="175"/>
          <ac:grpSpMkLst>
            <pc:docMk/>
            <pc:sldMk cId="2134390752" sldId="273"/>
            <ac:grpSpMk id="12" creationId="{6DC4A31D-6666-9D34-91E0-551E8B5BA033}"/>
          </ac:grpSpMkLst>
        </pc:grpChg>
        <pc:grpChg chg="del mod">
          <ac:chgData name="Rifat Ibn Alam" userId="50c5a165-0f41-4312-a5ec-0c41a91f59c2" providerId="ADAL" clId="{3A8F26DE-22D9-44B3-94C3-6BC574A2D771}" dt="2022-10-25T04:55:16.159" v="175"/>
          <ac:grpSpMkLst>
            <pc:docMk/>
            <pc:sldMk cId="2134390752" sldId="273"/>
            <ac:grpSpMk id="15" creationId="{AE8054E6-C711-BEEF-E5B4-88E77BDAA9BB}"/>
          </ac:grpSpMkLst>
        </pc:grpChg>
        <pc:grpChg chg="del mod">
          <ac:chgData name="Rifat Ibn Alam" userId="50c5a165-0f41-4312-a5ec-0c41a91f59c2" providerId="ADAL" clId="{3A8F26DE-22D9-44B3-94C3-6BC574A2D771}" dt="2022-10-25T04:54:54.036" v="163"/>
          <ac:grpSpMkLst>
            <pc:docMk/>
            <pc:sldMk cId="2134390752" sldId="273"/>
            <ac:grpSpMk id="21" creationId="{80FD6995-58C0-5481-0F9B-EE7C9658446F}"/>
          </ac:grpSpMkLst>
        </pc:grpChg>
        <pc:grpChg chg="del mod">
          <ac:chgData name="Rifat Ibn Alam" userId="50c5a165-0f41-4312-a5ec-0c41a91f59c2" providerId="ADAL" clId="{3A8F26DE-22D9-44B3-94C3-6BC574A2D771}" dt="2022-10-25T04:55:16.159" v="175"/>
          <ac:grpSpMkLst>
            <pc:docMk/>
            <pc:sldMk cId="2134390752" sldId="273"/>
            <ac:grpSpMk id="23" creationId="{3EBBE159-F62F-8CEC-EAEB-F24D32B227C8}"/>
          </ac:grpSpMkLst>
        </pc:grpChg>
        <pc:grpChg chg="del mod">
          <ac:chgData name="Rifat Ibn Alam" userId="50c5a165-0f41-4312-a5ec-0c41a91f59c2" providerId="ADAL" clId="{3A8F26DE-22D9-44B3-94C3-6BC574A2D771}" dt="2022-10-25T04:55:16.159" v="175"/>
          <ac:grpSpMkLst>
            <pc:docMk/>
            <pc:sldMk cId="2134390752" sldId="273"/>
            <ac:grpSpMk id="28" creationId="{F3149F13-3E5F-66A0-88CD-6561703DFA8A}"/>
          </ac:grpSpMkLst>
        </pc:grpChg>
        <pc:grpChg chg="del mod">
          <ac:chgData name="Rifat Ibn Alam" userId="50c5a165-0f41-4312-a5ec-0c41a91f59c2" providerId="ADAL" clId="{3A8F26DE-22D9-44B3-94C3-6BC574A2D771}" dt="2022-10-25T04:55:16.159" v="175"/>
          <ac:grpSpMkLst>
            <pc:docMk/>
            <pc:sldMk cId="2134390752" sldId="273"/>
            <ac:grpSpMk id="32" creationId="{ECB465F9-8BEB-DC96-F8D3-ECE98F4C9732}"/>
          </ac:grpSpMkLst>
        </pc:grpChg>
        <pc:grpChg chg="del mod">
          <ac:chgData name="Rifat Ibn Alam" userId="50c5a165-0f41-4312-a5ec-0c41a91f59c2" providerId="ADAL" clId="{3A8F26DE-22D9-44B3-94C3-6BC574A2D771}" dt="2022-10-25T04:55:30.485" v="182"/>
          <ac:grpSpMkLst>
            <pc:docMk/>
            <pc:sldMk cId="2134390752" sldId="273"/>
            <ac:grpSpMk id="35" creationId="{8C581E8E-A53D-7E59-8090-D8F84295CCFB}"/>
          </ac:grpSpMkLst>
        </pc:grpChg>
        <pc:grpChg chg="del mod">
          <ac:chgData name="Rifat Ibn Alam" userId="50c5a165-0f41-4312-a5ec-0c41a91f59c2" providerId="ADAL" clId="{3A8F26DE-22D9-44B3-94C3-6BC574A2D771}" dt="2022-10-25T04:55:54.343" v="191"/>
          <ac:grpSpMkLst>
            <pc:docMk/>
            <pc:sldMk cId="2134390752" sldId="273"/>
            <ac:grpSpMk id="38" creationId="{3230145D-8476-B88B-C646-7CDC34C69029}"/>
          </ac:grpSpMkLst>
        </pc:grpChg>
        <pc:grpChg chg="del mod">
          <ac:chgData name="Rifat Ibn Alam" userId="50c5a165-0f41-4312-a5ec-0c41a91f59c2" providerId="ADAL" clId="{3A8F26DE-22D9-44B3-94C3-6BC574A2D771}" dt="2022-10-25T04:55:46.455" v="185"/>
          <ac:grpSpMkLst>
            <pc:docMk/>
            <pc:sldMk cId="2134390752" sldId="273"/>
            <ac:grpSpMk id="42" creationId="{28AF9DF7-2843-2CE0-B143-3199C0B6C5AC}"/>
          </ac:grpSpMkLst>
        </pc:grpChg>
        <pc:grpChg chg="del mod">
          <ac:chgData name="Rifat Ibn Alam" userId="50c5a165-0f41-4312-a5ec-0c41a91f59c2" providerId="ADAL" clId="{3A8F26DE-22D9-44B3-94C3-6BC574A2D771}" dt="2022-10-25T04:55:47.782" v="187"/>
          <ac:grpSpMkLst>
            <pc:docMk/>
            <pc:sldMk cId="2134390752" sldId="273"/>
            <ac:grpSpMk id="45" creationId="{65BA70CF-7AEA-8A9F-83FE-F383B8109B5E}"/>
          </ac:grpSpMkLst>
        </pc:grpChg>
        <pc:grpChg chg="del mod">
          <ac:chgData name="Rifat Ibn Alam" userId="50c5a165-0f41-4312-a5ec-0c41a91f59c2" providerId="ADAL" clId="{3A8F26DE-22D9-44B3-94C3-6BC574A2D771}" dt="2022-10-25T04:55:54.347" v="218"/>
          <ac:grpSpMkLst>
            <pc:docMk/>
            <pc:sldMk cId="2134390752" sldId="273"/>
            <ac:grpSpMk id="47" creationId="{F9F99D3B-8320-B16C-EF51-7881E323F270}"/>
          </ac:grpSpMkLst>
        </pc:grpChg>
        <pc:grpChg chg="del mod">
          <ac:chgData name="Rifat Ibn Alam" userId="50c5a165-0f41-4312-a5ec-0c41a91f59c2" providerId="ADAL" clId="{3A8F26DE-22D9-44B3-94C3-6BC574A2D771}" dt="2022-10-25T04:59:25.242" v="261"/>
          <ac:grpSpMkLst>
            <pc:docMk/>
            <pc:sldMk cId="2134390752" sldId="273"/>
            <ac:grpSpMk id="52" creationId="{62786762-A9EA-C3A8-5C37-A1D7D8B28EB7}"/>
          </ac:grpSpMkLst>
        </pc:grpChg>
        <pc:grpChg chg="del mod">
          <ac:chgData name="Rifat Ibn Alam" userId="50c5a165-0f41-4312-a5ec-0c41a91f59c2" providerId="ADAL" clId="{3A8F26DE-22D9-44B3-94C3-6BC574A2D771}" dt="2022-10-25T04:59:25.242" v="259"/>
          <ac:grpSpMkLst>
            <pc:docMk/>
            <pc:sldMk cId="2134390752" sldId="273"/>
            <ac:grpSpMk id="54" creationId="{782CC57B-664C-4A80-5CA4-AF07A23CF2C5}"/>
          </ac:grpSpMkLst>
        </pc:grpChg>
        <pc:grpChg chg="del mod">
          <ac:chgData name="Rifat Ibn Alam" userId="50c5a165-0f41-4312-a5ec-0c41a91f59c2" providerId="ADAL" clId="{3A8F26DE-22D9-44B3-94C3-6BC574A2D771}" dt="2022-10-25T05:01:37.322" v="320"/>
          <ac:grpSpMkLst>
            <pc:docMk/>
            <pc:sldMk cId="2134390752" sldId="273"/>
            <ac:grpSpMk id="57" creationId="{4376F455-C7F6-EB6C-BB4F-15259898800A}"/>
          </ac:grpSpMkLst>
        </pc:grpChg>
        <pc:grpChg chg="del mod">
          <ac:chgData name="Rifat Ibn Alam" userId="50c5a165-0f41-4312-a5ec-0c41a91f59c2" providerId="ADAL" clId="{3A8F26DE-22D9-44B3-94C3-6BC574A2D771}" dt="2022-10-25T05:01:40.724" v="331"/>
          <ac:grpSpMkLst>
            <pc:docMk/>
            <pc:sldMk cId="2134390752" sldId="273"/>
            <ac:grpSpMk id="68" creationId="{E20EAB89-C0FF-FC46-A0C0-080108354EEE}"/>
          </ac:grpSpMkLst>
        </pc:grpChg>
        <pc:grpChg chg="del mod">
          <ac:chgData name="Rifat Ibn Alam" userId="50c5a165-0f41-4312-a5ec-0c41a91f59c2" providerId="ADAL" clId="{3A8F26DE-22D9-44B3-94C3-6BC574A2D771}" dt="2022-10-25T05:01:53.799" v="352"/>
          <ac:grpSpMkLst>
            <pc:docMk/>
            <pc:sldMk cId="2134390752" sldId="273"/>
            <ac:grpSpMk id="74" creationId="{8315A167-9B57-9C28-5C98-969CA4D6958D}"/>
          </ac:grpSpMkLst>
        </pc:grpChg>
        <pc:grpChg chg="del mod">
          <ac:chgData name="Rifat Ibn Alam" userId="50c5a165-0f41-4312-a5ec-0c41a91f59c2" providerId="ADAL" clId="{3A8F26DE-22D9-44B3-94C3-6BC574A2D771}" dt="2022-10-25T05:01:50.402" v="344"/>
          <ac:grpSpMkLst>
            <pc:docMk/>
            <pc:sldMk cId="2134390752" sldId="273"/>
            <ac:grpSpMk id="80" creationId="{37E8E523-5234-BE7D-B6D1-E5059B2C03E7}"/>
          </ac:grpSpMkLst>
        </pc:grpChg>
        <pc:grpChg chg="del mod">
          <ac:chgData name="Rifat Ibn Alam" userId="50c5a165-0f41-4312-a5ec-0c41a91f59c2" providerId="ADAL" clId="{3A8F26DE-22D9-44B3-94C3-6BC574A2D771}" dt="2022-10-25T05:01:53.799" v="351"/>
          <ac:grpSpMkLst>
            <pc:docMk/>
            <pc:sldMk cId="2134390752" sldId="273"/>
            <ac:grpSpMk id="81" creationId="{916BAEAF-8AB0-6C4D-4C06-46F4BF53D91D}"/>
          </ac:grpSpMkLst>
        </pc:grpChg>
        <pc:inkChg chg="add del">
          <ac:chgData name="Rifat Ibn Alam" userId="50c5a165-0f41-4312-a5ec-0c41a91f59c2" providerId="ADAL" clId="{3A8F26DE-22D9-44B3-94C3-6BC574A2D771}" dt="2022-10-25T04:55:54.343" v="193"/>
          <ac:inkMkLst>
            <pc:docMk/>
            <pc:sldMk cId="2134390752" sldId="273"/>
            <ac:inkMk id="3" creationId="{795C039D-DDBE-5B0A-39C5-A5601E12B7F5}"/>
          </ac:inkMkLst>
        </pc:inkChg>
        <pc:inkChg chg="add del mod">
          <ac:chgData name="Rifat Ibn Alam" userId="50c5a165-0f41-4312-a5ec-0c41a91f59c2" providerId="ADAL" clId="{3A8F26DE-22D9-44B3-94C3-6BC574A2D771}" dt="2022-10-25T04:55:54.347" v="219"/>
          <ac:inkMkLst>
            <pc:docMk/>
            <pc:sldMk cId="2134390752" sldId="273"/>
            <ac:inkMk id="4" creationId="{05C4DD72-ABF5-5BAA-26F4-C9DDA2CCF18F}"/>
          </ac:inkMkLst>
        </pc:inkChg>
        <pc:inkChg chg="add del mod">
          <ac:chgData name="Rifat Ibn Alam" userId="50c5a165-0f41-4312-a5ec-0c41a91f59c2" providerId="ADAL" clId="{3A8F26DE-22D9-44B3-94C3-6BC574A2D771}" dt="2022-10-25T04:55:54.347" v="215"/>
          <ac:inkMkLst>
            <pc:docMk/>
            <pc:sldMk cId="2134390752" sldId="273"/>
            <ac:inkMk id="6" creationId="{9F85EF28-58A9-6465-495C-465CE0A2A4ED}"/>
          </ac:inkMkLst>
        </pc:inkChg>
        <pc:inkChg chg="add del mod">
          <ac:chgData name="Rifat Ibn Alam" userId="50c5a165-0f41-4312-a5ec-0c41a91f59c2" providerId="ADAL" clId="{3A8F26DE-22D9-44B3-94C3-6BC574A2D771}" dt="2022-10-25T04:55:54.346" v="209"/>
          <ac:inkMkLst>
            <pc:docMk/>
            <pc:sldMk cId="2134390752" sldId="273"/>
            <ac:inkMk id="8" creationId="{836C34BE-C8B1-0060-04D6-99C8B13F1B62}"/>
          </ac:inkMkLst>
        </pc:inkChg>
        <pc:inkChg chg="add del mod">
          <ac:chgData name="Rifat Ibn Alam" userId="50c5a165-0f41-4312-a5ec-0c41a91f59c2" providerId="ADAL" clId="{3A8F26DE-22D9-44B3-94C3-6BC574A2D771}" dt="2022-10-25T04:55:54.343" v="194"/>
          <ac:inkMkLst>
            <pc:docMk/>
            <pc:sldMk cId="2134390752" sldId="273"/>
            <ac:inkMk id="9" creationId="{50E5D4BD-BBEC-30DD-BF39-1B2074DF6D07}"/>
          </ac:inkMkLst>
        </pc:inkChg>
        <pc:inkChg chg="add del mod">
          <ac:chgData name="Rifat Ibn Alam" userId="50c5a165-0f41-4312-a5ec-0c41a91f59c2" providerId="ADAL" clId="{3A8F26DE-22D9-44B3-94C3-6BC574A2D771}" dt="2022-10-25T04:55:54.343" v="192"/>
          <ac:inkMkLst>
            <pc:docMk/>
            <pc:sldMk cId="2134390752" sldId="273"/>
            <ac:inkMk id="10" creationId="{5BA4755B-1938-AA03-BA11-4093F36EDAE4}"/>
          </ac:inkMkLst>
        </pc:inkChg>
        <pc:inkChg chg="add del mod">
          <ac:chgData name="Rifat Ibn Alam" userId="50c5a165-0f41-4312-a5ec-0c41a91f59c2" providerId="ADAL" clId="{3A8F26DE-22D9-44B3-94C3-6BC574A2D771}" dt="2022-10-25T04:55:54.345" v="204"/>
          <ac:inkMkLst>
            <pc:docMk/>
            <pc:sldMk cId="2134390752" sldId="273"/>
            <ac:inkMk id="11" creationId="{6A61ADCD-BE9E-469D-AC02-5CF101A17EB3}"/>
          </ac:inkMkLst>
        </pc:inkChg>
        <pc:inkChg chg="add del mod">
          <ac:chgData name="Rifat Ibn Alam" userId="50c5a165-0f41-4312-a5ec-0c41a91f59c2" providerId="ADAL" clId="{3A8F26DE-22D9-44B3-94C3-6BC574A2D771}" dt="2022-10-25T04:55:54.344" v="198"/>
          <ac:inkMkLst>
            <pc:docMk/>
            <pc:sldMk cId="2134390752" sldId="273"/>
            <ac:inkMk id="13" creationId="{3C0632DE-FE74-AA91-E5B2-FA4B6364CC02}"/>
          </ac:inkMkLst>
        </pc:inkChg>
        <pc:inkChg chg="add del mod">
          <ac:chgData name="Rifat Ibn Alam" userId="50c5a165-0f41-4312-a5ec-0c41a91f59c2" providerId="ADAL" clId="{3A8F26DE-22D9-44B3-94C3-6BC574A2D771}" dt="2022-10-25T04:55:54.347" v="216"/>
          <ac:inkMkLst>
            <pc:docMk/>
            <pc:sldMk cId="2134390752" sldId="273"/>
            <ac:inkMk id="14" creationId="{9C900BD7-3121-344A-CD12-6E5C926AAB54}"/>
          </ac:inkMkLst>
        </pc:inkChg>
        <pc:inkChg chg="add del">
          <ac:chgData name="Rifat Ibn Alam" userId="50c5a165-0f41-4312-a5ec-0c41a91f59c2" providerId="ADAL" clId="{3A8F26DE-22D9-44B3-94C3-6BC574A2D771}" dt="2022-10-25T04:55:54.344" v="200"/>
          <ac:inkMkLst>
            <pc:docMk/>
            <pc:sldMk cId="2134390752" sldId="273"/>
            <ac:inkMk id="16" creationId="{6B4B4FB8-F49E-55F9-8314-64840808A2EA}"/>
          </ac:inkMkLst>
        </pc:inkChg>
        <pc:inkChg chg="add del mod">
          <ac:chgData name="Rifat Ibn Alam" userId="50c5a165-0f41-4312-a5ec-0c41a91f59c2" providerId="ADAL" clId="{3A8F26DE-22D9-44B3-94C3-6BC574A2D771}" dt="2022-10-25T04:55:54.342" v="190"/>
          <ac:inkMkLst>
            <pc:docMk/>
            <pc:sldMk cId="2134390752" sldId="273"/>
            <ac:inkMk id="17" creationId="{6FF92973-FA12-BCEC-967F-28AA6D5AB637}"/>
          </ac:inkMkLst>
        </pc:inkChg>
        <pc:inkChg chg="add del mod">
          <ac:chgData name="Rifat Ibn Alam" userId="50c5a165-0f41-4312-a5ec-0c41a91f59c2" providerId="ADAL" clId="{3A8F26DE-22D9-44B3-94C3-6BC574A2D771}" dt="2022-10-25T04:55:54.346" v="213"/>
          <ac:inkMkLst>
            <pc:docMk/>
            <pc:sldMk cId="2134390752" sldId="273"/>
            <ac:inkMk id="18" creationId="{DCE6F14A-01E6-3D68-A56B-DC2654BA6680}"/>
          </ac:inkMkLst>
        </pc:inkChg>
        <pc:inkChg chg="add del mod">
          <ac:chgData name="Rifat Ibn Alam" userId="50c5a165-0f41-4312-a5ec-0c41a91f59c2" providerId="ADAL" clId="{3A8F26DE-22D9-44B3-94C3-6BC574A2D771}" dt="2022-10-25T04:55:54.347" v="218"/>
          <ac:inkMkLst>
            <pc:docMk/>
            <pc:sldMk cId="2134390752" sldId="273"/>
            <ac:inkMk id="19" creationId="{5ADAB053-0860-F27C-6F20-3D6433A98D33}"/>
          </ac:inkMkLst>
        </pc:inkChg>
        <pc:inkChg chg="add del mod">
          <ac:chgData name="Rifat Ibn Alam" userId="50c5a165-0f41-4312-a5ec-0c41a91f59c2" providerId="ADAL" clId="{3A8F26DE-22D9-44B3-94C3-6BC574A2D771}" dt="2022-10-25T04:55:54.347" v="217"/>
          <ac:inkMkLst>
            <pc:docMk/>
            <pc:sldMk cId="2134390752" sldId="273"/>
            <ac:inkMk id="20" creationId="{91A414D1-4017-F68D-83DA-1E806410CC0E}"/>
          </ac:inkMkLst>
        </pc:inkChg>
        <pc:inkChg chg="add del mod">
          <ac:chgData name="Rifat Ibn Alam" userId="50c5a165-0f41-4312-a5ec-0c41a91f59c2" providerId="ADAL" clId="{3A8F26DE-22D9-44B3-94C3-6BC574A2D771}" dt="2022-10-25T04:55:54.345" v="202"/>
          <ac:inkMkLst>
            <pc:docMk/>
            <pc:sldMk cId="2134390752" sldId="273"/>
            <ac:inkMk id="22" creationId="{82CD4CD0-DC0D-EA17-5B46-16AF8FACB9DE}"/>
          </ac:inkMkLst>
        </pc:inkChg>
        <pc:inkChg chg="add del mod">
          <ac:chgData name="Rifat Ibn Alam" userId="50c5a165-0f41-4312-a5ec-0c41a91f59c2" providerId="ADAL" clId="{3A8F26DE-22D9-44B3-94C3-6BC574A2D771}" dt="2022-10-25T04:55:54.346" v="211"/>
          <ac:inkMkLst>
            <pc:docMk/>
            <pc:sldMk cId="2134390752" sldId="273"/>
            <ac:inkMk id="24" creationId="{7F386F48-CED9-D83A-B4F5-98866813C8D5}"/>
          </ac:inkMkLst>
        </pc:inkChg>
        <pc:inkChg chg="add del mod">
          <ac:chgData name="Rifat Ibn Alam" userId="50c5a165-0f41-4312-a5ec-0c41a91f59c2" providerId="ADAL" clId="{3A8F26DE-22D9-44B3-94C3-6BC574A2D771}" dt="2022-10-25T04:55:54.344" v="197"/>
          <ac:inkMkLst>
            <pc:docMk/>
            <pc:sldMk cId="2134390752" sldId="273"/>
            <ac:inkMk id="25" creationId="{3E7AF6CE-5B83-B794-D7AA-E72E62D5E318}"/>
          </ac:inkMkLst>
        </pc:inkChg>
        <pc:inkChg chg="add del mod">
          <ac:chgData name="Rifat Ibn Alam" userId="50c5a165-0f41-4312-a5ec-0c41a91f59c2" providerId="ADAL" clId="{3A8F26DE-22D9-44B3-94C3-6BC574A2D771}" dt="2022-10-25T04:55:54.346" v="210"/>
          <ac:inkMkLst>
            <pc:docMk/>
            <pc:sldMk cId="2134390752" sldId="273"/>
            <ac:inkMk id="26" creationId="{AE7CC93E-464F-B2F9-44CB-EA4F9A35E8A6}"/>
          </ac:inkMkLst>
        </pc:inkChg>
        <pc:inkChg chg="add del mod">
          <ac:chgData name="Rifat Ibn Alam" userId="50c5a165-0f41-4312-a5ec-0c41a91f59c2" providerId="ADAL" clId="{3A8F26DE-22D9-44B3-94C3-6BC574A2D771}" dt="2022-10-25T04:55:54.345" v="203"/>
          <ac:inkMkLst>
            <pc:docMk/>
            <pc:sldMk cId="2134390752" sldId="273"/>
            <ac:inkMk id="27" creationId="{A3C8C85A-CD88-9892-AB9B-1E2501B1ABA5}"/>
          </ac:inkMkLst>
        </pc:inkChg>
        <pc:inkChg chg="add del mod">
          <ac:chgData name="Rifat Ibn Alam" userId="50c5a165-0f41-4312-a5ec-0c41a91f59c2" providerId="ADAL" clId="{3A8F26DE-22D9-44B3-94C3-6BC574A2D771}" dt="2022-10-25T04:55:54.345" v="205"/>
          <ac:inkMkLst>
            <pc:docMk/>
            <pc:sldMk cId="2134390752" sldId="273"/>
            <ac:inkMk id="29" creationId="{52E1A406-F334-87CD-D0B6-960F59D18B8B}"/>
          </ac:inkMkLst>
        </pc:inkChg>
        <pc:inkChg chg="add del mod">
          <ac:chgData name="Rifat Ibn Alam" userId="50c5a165-0f41-4312-a5ec-0c41a91f59c2" providerId="ADAL" clId="{3A8F26DE-22D9-44B3-94C3-6BC574A2D771}" dt="2022-10-25T04:55:54.343" v="195"/>
          <ac:inkMkLst>
            <pc:docMk/>
            <pc:sldMk cId="2134390752" sldId="273"/>
            <ac:inkMk id="30" creationId="{6FF6B1B2-08A9-FD53-E390-EDAFB1911330}"/>
          </ac:inkMkLst>
        </pc:inkChg>
        <pc:inkChg chg="add del mod">
          <ac:chgData name="Rifat Ibn Alam" userId="50c5a165-0f41-4312-a5ec-0c41a91f59c2" providerId="ADAL" clId="{3A8F26DE-22D9-44B3-94C3-6BC574A2D771}" dt="2022-10-25T04:55:54.342" v="189"/>
          <ac:inkMkLst>
            <pc:docMk/>
            <pc:sldMk cId="2134390752" sldId="273"/>
            <ac:inkMk id="31" creationId="{51F307E1-7B01-21AB-EF31-B86BC925D0D6}"/>
          </ac:inkMkLst>
        </pc:inkChg>
        <pc:inkChg chg="add del mod">
          <ac:chgData name="Rifat Ibn Alam" userId="50c5a165-0f41-4312-a5ec-0c41a91f59c2" providerId="ADAL" clId="{3A8F26DE-22D9-44B3-94C3-6BC574A2D771}" dt="2022-10-25T04:55:54.342" v="188"/>
          <ac:inkMkLst>
            <pc:docMk/>
            <pc:sldMk cId="2134390752" sldId="273"/>
            <ac:inkMk id="33" creationId="{1003A10E-7B22-BFCB-BCE0-4F7E99304795}"/>
          </ac:inkMkLst>
        </pc:inkChg>
        <pc:inkChg chg="add del mod">
          <ac:chgData name="Rifat Ibn Alam" userId="50c5a165-0f41-4312-a5ec-0c41a91f59c2" providerId="ADAL" clId="{3A8F26DE-22D9-44B3-94C3-6BC574A2D771}" dt="2022-10-25T04:55:54.346" v="212"/>
          <ac:inkMkLst>
            <pc:docMk/>
            <pc:sldMk cId="2134390752" sldId="273"/>
            <ac:inkMk id="34" creationId="{13D11FFE-F2B1-7E28-A3B7-7477B51E23A4}"/>
          </ac:inkMkLst>
        </pc:inkChg>
        <pc:inkChg chg="add del mod">
          <ac:chgData name="Rifat Ibn Alam" userId="50c5a165-0f41-4312-a5ec-0c41a91f59c2" providerId="ADAL" clId="{3A8F26DE-22D9-44B3-94C3-6BC574A2D771}" dt="2022-10-25T04:55:54.345" v="207"/>
          <ac:inkMkLst>
            <pc:docMk/>
            <pc:sldMk cId="2134390752" sldId="273"/>
            <ac:inkMk id="36" creationId="{F57CE93A-3F01-2F3F-5979-FE282B86BA13}"/>
          </ac:inkMkLst>
        </pc:inkChg>
        <pc:inkChg chg="add del mod">
          <ac:chgData name="Rifat Ibn Alam" userId="50c5a165-0f41-4312-a5ec-0c41a91f59c2" providerId="ADAL" clId="{3A8F26DE-22D9-44B3-94C3-6BC574A2D771}" dt="2022-10-25T04:55:54.343" v="191"/>
          <ac:inkMkLst>
            <pc:docMk/>
            <pc:sldMk cId="2134390752" sldId="273"/>
            <ac:inkMk id="37" creationId="{4CE4EC06-FD2C-864C-DCF0-FC6EEF9B9E01}"/>
          </ac:inkMkLst>
        </pc:inkChg>
        <pc:inkChg chg="add del mod">
          <ac:chgData name="Rifat Ibn Alam" userId="50c5a165-0f41-4312-a5ec-0c41a91f59c2" providerId="ADAL" clId="{3A8F26DE-22D9-44B3-94C3-6BC574A2D771}" dt="2022-10-25T04:55:54.346" v="208"/>
          <ac:inkMkLst>
            <pc:docMk/>
            <pc:sldMk cId="2134390752" sldId="273"/>
            <ac:inkMk id="39" creationId="{23565D25-2373-135C-98BE-741B149FDECC}"/>
          </ac:inkMkLst>
        </pc:inkChg>
        <pc:inkChg chg="add del mod">
          <ac:chgData name="Rifat Ibn Alam" userId="50c5a165-0f41-4312-a5ec-0c41a91f59c2" providerId="ADAL" clId="{3A8F26DE-22D9-44B3-94C3-6BC574A2D771}" dt="2022-10-25T04:55:54.343" v="196"/>
          <ac:inkMkLst>
            <pc:docMk/>
            <pc:sldMk cId="2134390752" sldId="273"/>
            <ac:inkMk id="40" creationId="{77F24C83-1589-30CF-CD5B-B57C89215B7C}"/>
          </ac:inkMkLst>
        </pc:inkChg>
        <pc:inkChg chg="add del mod">
          <ac:chgData name="Rifat Ibn Alam" userId="50c5a165-0f41-4312-a5ec-0c41a91f59c2" providerId="ADAL" clId="{3A8F26DE-22D9-44B3-94C3-6BC574A2D771}" dt="2022-10-25T04:55:54.344" v="201"/>
          <ac:inkMkLst>
            <pc:docMk/>
            <pc:sldMk cId="2134390752" sldId="273"/>
            <ac:inkMk id="41" creationId="{E18CDFD2-6C2B-6597-5D40-A54A642B1A69}"/>
          </ac:inkMkLst>
        </pc:inkChg>
        <pc:inkChg chg="add del mod">
          <ac:chgData name="Rifat Ibn Alam" userId="50c5a165-0f41-4312-a5ec-0c41a91f59c2" providerId="ADAL" clId="{3A8F26DE-22D9-44B3-94C3-6BC574A2D771}" dt="2022-10-25T04:55:54.344" v="199"/>
          <ac:inkMkLst>
            <pc:docMk/>
            <pc:sldMk cId="2134390752" sldId="273"/>
            <ac:inkMk id="43" creationId="{D98456D2-9185-E0D2-15DA-B507AAD527F6}"/>
          </ac:inkMkLst>
        </pc:inkChg>
        <pc:inkChg chg="add del mod">
          <ac:chgData name="Rifat Ibn Alam" userId="50c5a165-0f41-4312-a5ec-0c41a91f59c2" providerId="ADAL" clId="{3A8F26DE-22D9-44B3-94C3-6BC574A2D771}" dt="2022-10-25T04:55:54.346" v="214"/>
          <ac:inkMkLst>
            <pc:docMk/>
            <pc:sldMk cId="2134390752" sldId="273"/>
            <ac:inkMk id="44" creationId="{F85E08CF-88BB-3AAF-637D-39938DC7935C}"/>
          </ac:inkMkLst>
        </pc:inkChg>
        <pc:inkChg chg="add del mod">
          <ac:chgData name="Rifat Ibn Alam" userId="50c5a165-0f41-4312-a5ec-0c41a91f59c2" providerId="ADAL" clId="{3A8F26DE-22D9-44B3-94C3-6BC574A2D771}" dt="2022-10-25T04:55:54.345" v="206"/>
          <ac:inkMkLst>
            <pc:docMk/>
            <pc:sldMk cId="2134390752" sldId="273"/>
            <ac:inkMk id="46" creationId="{22974F3B-0563-71FC-3E7B-B86164999C76}"/>
          </ac:inkMkLst>
        </pc:inkChg>
        <pc:inkChg chg="add del">
          <ac:chgData name="Rifat Ibn Alam" userId="50c5a165-0f41-4312-a5ec-0c41a91f59c2" providerId="ADAL" clId="{3A8F26DE-22D9-44B3-94C3-6BC574A2D771}" dt="2022-10-25T04:58:52.722" v="249"/>
          <ac:inkMkLst>
            <pc:docMk/>
            <pc:sldMk cId="2134390752" sldId="273"/>
            <ac:inkMk id="48" creationId="{42E553BF-E26F-8934-9A62-B408223FBB7E}"/>
          </ac:inkMkLst>
        </pc:inkChg>
        <pc:inkChg chg="add del mod">
          <ac:chgData name="Rifat Ibn Alam" userId="50c5a165-0f41-4312-a5ec-0c41a91f59c2" providerId="ADAL" clId="{3A8F26DE-22D9-44B3-94C3-6BC574A2D771}" dt="2022-10-25T04:59:25.242" v="261"/>
          <ac:inkMkLst>
            <pc:docMk/>
            <pc:sldMk cId="2134390752" sldId="273"/>
            <ac:inkMk id="49" creationId="{E0E143A2-3A4E-C03B-1C5E-D3670F9C4DF7}"/>
          </ac:inkMkLst>
        </pc:inkChg>
        <pc:inkChg chg="add del mod">
          <ac:chgData name="Rifat Ibn Alam" userId="50c5a165-0f41-4312-a5ec-0c41a91f59c2" providerId="ADAL" clId="{3A8F26DE-22D9-44B3-94C3-6BC574A2D771}" dt="2022-10-25T04:59:25.242" v="259"/>
          <ac:inkMkLst>
            <pc:docMk/>
            <pc:sldMk cId="2134390752" sldId="273"/>
            <ac:inkMk id="50" creationId="{4C2B106F-10BD-EF43-5FCA-BCB9084ABFF7}"/>
          </ac:inkMkLst>
        </pc:inkChg>
        <pc:inkChg chg="add del mod">
          <ac:chgData name="Rifat Ibn Alam" userId="50c5a165-0f41-4312-a5ec-0c41a91f59c2" providerId="ADAL" clId="{3A8F26DE-22D9-44B3-94C3-6BC574A2D771}" dt="2022-10-25T04:59:25.242" v="262"/>
          <ac:inkMkLst>
            <pc:docMk/>
            <pc:sldMk cId="2134390752" sldId="273"/>
            <ac:inkMk id="51" creationId="{9766590E-80D6-E3A5-8777-97EF36F16FC6}"/>
          </ac:inkMkLst>
        </pc:inkChg>
        <pc:inkChg chg="add del mod">
          <ac:chgData name="Rifat Ibn Alam" userId="50c5a165-0f41-4312-a5ec-0c41a91f59c2" providerId="ADAL" clId="{3A8F26DE-22D9-44B3-94C3-6BC574A2D771}" dt="2022-10-25T04:59:25.242" v="260"/>
          <ac:inkMkLst>
            <pc:docMk/>
            <pc:sldMk cId="2134390752" sldId="273"/>
            <ac:inkMk id="53" creationId="{8B80F68B-015A-DBBB-EA49-F03F6B7BBC66}"/>
          </ac:inkMkLst>
        </pc:inkChg>
        <pc:inkChg chg="add del mod">
          <ac:chgData name="Rifat Ibn Alam" userId="50c5a165-0f41-4312-a5ec-0c41a91f59c2" providerId="ADAL" clId="{3A8F26DE-22D9-44B3-94C3-6BC574A2D771}" dt="2022-10-25T05:01:40.722" v="321"/>
          <ac:inkMkLst>
            <pc:docMk/>
            <pc:sldMk cId="2134390752" sldId="273"/>
            <ac:inkMk id="55" creationId="{51AE07E5-2B03-466A-D2CA-9ACEADD8A87D}"/>
          </ac:inkMkLst>
        </pc:inkChg>
        <pc:inkChg chg="add del mod">
          <ac:chgData name="Rifat Ibn Alam" userId="50c5a165-0f41-4312-a5ec-0c41a91f59c2" providerId="ADAL" clId="{3A8F26DE-22D9-44B3-94C3-6BC574A2D771}" dt="2022-10-25T05:01:40.723" v="330"/>
          <ac:inkMkLst>
            <pc:docMk/>
            <pc:sldMk cId="2134390752" sldId="273"/>
            <ac:inkMk id="56" creationId="{10730E77-5A38-8E75-32A4-719796306426}"/>
          </ac:inkMkLst>
        </pc:inkChg>
        <pc:inkChg chg="add del mod">
          <ac:chgData name="Rifat Ibn Alam" userId="50c5a165-0f41-4312-a5ec-0c41a91f59c2" providerId="ADAL" clId="{3A8F26DE-22D9-44B3-94C3-6BC574A2D771}" dt="2022-10-25T05:01:40.723" v="328"/>
          <ac:inkMkLst>
            <pc:docMk/>
            <pc:sldMk cId="2134390752" sldId="273"/>
            <ac:inkMk id="58" creationId="{B563689F-ED2E-9824-7C9A-E1F61B3F0C10}"/>
          </ac:inkMkLst>
        </pc:inkChg>
        <pc:inkChg chg="add del mod">
          <ac:chgData name="Rifat Ibn Alam" userId="50c5a165-0f41-4312-a5ec-0c41a91f59c2" providerId="ADAL" clId="{3A8F26DE-22D9-44B3-94C3-6BC574A2D771}" dt="2022-10-25T05:01:40.722" v="322"/>
          <ac:inkMkLst>
            <pc:docMk/>
            <pc:sldMk cId="2134390752" sldId="273"/>
            <ac:inkMk id="59" creationId="{C3D93BA2-4428-0AA0-6168-7EB32245F9B4}"/>
          </ac:inkMkLst>
        </pc:inkChg>
        <pc:inkChg chg="add del mod">
          <ac:chgData name="Rifat Ibn Alam" userId="50c5a165-0f41-4312-a5ec-0c41a91f59c2" providerId="ADAL" clId="{3A8F26DE-22D9-44B3-94C3-6BC574A2D771}" dt="2022-10-25T05:01:40.723" v="329"/>
          <ac:inkMkLst>
            <pc:docMk/>
            <pc:sldMk cId="2134390752" sldId="273"/>
            <ac:inkMk id="60" creationId="{6D53AD1A-0B4D-7E48-93BB-8F3C410BCD2D}"/>
          </ac:inkMkLst>
        </pc:inkChg>
        <pc:inkChg chg="add del mod">
          <ac:chgData name="Rifat Ibn Alam" userId="50c5a165-0f41-4312-a5ec-0c41a91f59c2" providerId="ADAL" clId="{3A8F26DE-22D9-44B3-94C3-6BC574A2D771}" dt="2022-10-25T05:01:40.723" v="327"/>
          <ac:inkMkLst>
            <pc:docMk/>
            <pc:sldMk cId="2134390752" sldId="273"/>
            <ac:inkMk id="61" creationId="{3AC76E05-A158-1331-A9E7-00A1BED2C3AC}"/>
          </ac:inkMkLst>
        </pc:inkChg>
        <pc:inkChg chg="add del mod">
          <ac:chgData name="Rifat Ibn Alam" userId="50c5a165-0f41-4312-a5ec-0c41a91f59c2" providerId="ADAL" clId="{3A8F26DE-22D9-44B3-94C3-6BC574A2D771}" dt="2022-10-25T05:01:40.724" v="332"/>
          <ac:inkMkLst>
            <pc:docMk/>
            <pc:sldMk cId="2134390752" sldId="273"/>
            <ac:inkMk id="62" creationId="{EAF65AC0-7C5B-EC38-B1B8-A48FC9F999FD}"/>
          </ac:inkMkLst>
        </pc:inkChg>
        <pc:inkChg chg="add del mod">
          <ac:chgData name="Rifat Ibn Alam" userId="50c5a165-0f41-4312-a5ec-0c41a91f59c2" providerId="ADAL" clId="{3A8F26DE-22D9-44B3-94C3-6BC574A2D771}" dt="2022-10-25T05:01:40.722" v="323"/>
          <ac:inkMkLst>
            <pc:docMk/>
            <pc:sldMk cId="2134390752" sldId="273"/>
            <ac:inkMk id="63" creationId="{0316D071-028E-BA9D-7151-7D31A761C063}"/>
          </ac:inkMkLst>
        </pc:inkChg>
        <pc:inkChg chg="add del mod">
          <ac:chgData name="Rifat Ibn Alam" userId="50c5a165-0f41-4312-a5ec-0c41a91f59c2" providerId="ADAL" clId="{3A8F26DE-22D9-44B3-94C3-6BC574A2D771}" dt="2022-10-25T05:01:40.724" v="331"/>
          <ac:inkMkLst>
            <pc:docMk/>
            <pc:sldMk cId="2134390752" sldId="273"/>
            <ac:inkMk id="64" creationId="{66BBFCA3-8017-3602-EAFB-2D3EA005FC99}"/>
          </ac:inkMkLst>
        </pc:inkChg>
        <pc:inkChg chg="add del mod">
          <ac:chgData name="Rifat Ibn Alam" userId="50c5a165-0f41-4312-a5ec-0c41a91f59c2" providerId="ADAL" clId="{3A8F26DE-22D9-44B3-94C3-6BC574A2D771}" dt="2022-10-25T05:01:40.723" v="326"/>
          <ac:inkMkLst>
            <pc:docMk/>
            <pc:sldMk cId="2134390752" sldId="273"/>
            <ac:inkMk id="65" creationId="{A2B522C5-A12B-89BD-5BFD-992F5B6CAED8}"/>
          </ac:inkMkLst>
        </pc:inkChg>
        <pc:inkChg chg="add del mod">
          <ac:chgData name="Rifat Ibn Alam" userId="50c5a165-0f41-4312-a5ec-0c41a91f59c2" providerId="ADAL" clId="{3A8F26DE-22D9-44B3-94C3-6BC574A2D771}" dt="2022-10-25T05:01:40.723" v="325"/>
          <ac:inkMkLst>
            <pc:docMk/>
            <pc:sldMk cId="2134390752" sldId="273"/>
            <ac:inkMk id="66" creationId="{8F021CF8-D72D-0222-D3B1-DEFE624DE270}"/>
          </ac:inkMkLst>
        </pc:inkChg>
        <pc:inkChg chg="add del mod">
          <ac:chgData name="Rifat Ibn Alam" userId="50c5a165-0f41-4312-a5ec-0c41a91f59c2" providerId="ADAL" clId="{3A8F26DE-22D9-44B3-94C3-6BC574A2D771}" dt="2022-10-25T05:01:40.723" v="324"/>
          <ac:inkMkLst>
            <pc:docMk/>
            <pc:sldMk cId="2134390752" sldId="273"/>
            <ac:inkMk id="67" creationId="{315CA0C0-050B-B616-A6F9-DAF5D6557732}"/>
          </ac:inkMkLst>
        </pc:inkChg>
        <pc:inkChg chg="add del mod">
          <ac:chgData name="Rifat Ibn Alam" userId="50c5a165-0f41-4312-a5ec-0c41a91f59c2" providerId="ADAL" clId="{3A8F26DE-22D9-44B3-94C3-6BC574A2D771}" dt="2022-10-25T05:01:53.798" v="347"/>
          <ac:inkMkLst>
            <pc:docMk/>
            <pc:sldMk cId="2134390752" sldId="273"/>
            <ac:inkMk id="69" creationId="{1F9A9D5C-3035-39A9-1BD9-EA11E218E419}"/>
          </ac:inkMkLst>
        </pc:inkChg>
        <pc:inkChg chg="add del mod">
          <ac:chgData name="Rifat Ibn Alam" userId="50c5a165-0f41-4312-a5ec-0c41a91f59c2" providerId="ADAL" clId="{3A8F26DE-22D9-44B3-94C3-6BC574A2D771}" dt="2022-10-25T05:01:53.799" v="353"/>
          <ac:inkMkLst>
            <pc:docMk/>
            <pc:sldMk cId="2134390752" sldId="273"/>
            <ac:inkMk id="70" creationId="{D84120F5-6AB8-D85B-4953-B2054CC8140A}"/>
          </ac:inkMkLst>
        </pc:inkChg>
        <pc:inkChg chg="add del mod">
          <ac:chgData name="Rifat Ibn Alam" userId="50c5a165-0f41-4312-a5ec-0c41a91f59c2" providerId="ADAL" clId="{3A8F26DE-22D9-44B3-94C3-6BC574A2D771}" dt="2022-10-25T05:01:53.798" v="346"/>
          <ac:inkMkLst>
            <pc:docMk/>
            <pc:sldMk cId="2134390752" sldId="273"/>
            <ac:inkMk id="71" creationId="{B1BFF261-8669-F19D-9A6F-25B43A6A4EC0}"/>
          </ac:inkMkLst>
        </pc:inkChg>
        <pc:inkChg chg="add del mod">
          <ac:chgData name="Rifat Ibn Alam" userId="50c5a165-0f41-4312-a5ec-0c41a91f59c2" providerId="ADAL" clId="{3A8F26DE-22D9-44B3-94C3-6BC574A2D771}" dt="2022-10-25T05:01:53.798" v="348"/>
          <ac:inkMkLst>
            <pc:docMk/>
            <pc:sldMk cId="2134390752" sldId="273"/>
            <ac:inkMk id="72" creationId="{986A1082-D481-6189-6A1D-1E12B3195B59}"/>
          </ac:inkMkLst>
        </pc:inkChg>
        <pc:inkChg chg="add del mod">
          <ac:chgData name="Rifat Ibn Alam" userId="50c5a165-0f41-4312-a5ec-0c41a91f59c2" providerId="ADAL" clId="{3A8F26DE-22D9-44B3-94C3-6BC574A2D771}" dt="2022-10-25T05:01:53.799" v="352"/>
          <ac:inkMkLst>
            <pc:docMk/>
            <pc:sldMk cId="2134390752" sldId="273"/>
            <ac:inkMk id="73" creationId="{6A280C34-13A8-E02C-C425-BC02A4CCABB1}"/>
          </ac:inkMkLst>
        </pc:inkChg>
        <pc:inkChg chg="add del mod">
          <ac:chgData name="Rifat Ibn Alam" userId="50c5a165-0f41-4312-a5ec-0c41a91f59c2" providerId="ADAL" clId="{3A8F26DE-22D9-44B3-94C3-6BC574A2D771}" dt="2022-10-25T05:01:53.798" v="350"/>
          <ac:inkMkLst>
            <pc:docMk/>
            <pc:sldMk cId="2134390752" sldId="273"/>
            <ac:inkMk id="75" creationId="{73BB6C02-ACA4-91DC-95A5-BF28B37DE1FA}"/>
          </ac:inkMkLst>
        </pc:inkChg>
        <pc:inkChg chg="add del mod">
          <ac:chgData name="Rifat Ibn Alam" userId="50c5a165-0f41-4312-a5ec-0c41a91f59c2" providerId="ADAL" clId="{3A8F26DE-22D9-44B3-94C3-6BC574A2D771}" dt="2022-10-25T05:01:53.798" v="349"/>
          <ac:inkMkLst>
            <pc:docMk/>
            <pc:sldMk cId="2134390752" sldId="273"/>
            <ac:inkMk id="76" creationId="{FB8DCA91-DE44-B67A-7855-362AE2D7653C}"/>
          </ac:inkMkLst>
        </pc:inkChg>
        <pc:inkChg chg="add del mod">
          <ac:chgData name="Rifat Ibn Alam" userId="50c5a165-0f41-4312-a5ec-0c41a91f59c2" providerId="ADAL" clId="{3A8F26DE-22D9-44B3-94C3-6BC574A2D771}" dt="2022-10-25T05:01:53.799" v="351"/>
          <ac:inkMkLst>
            <pc:docMk/>
            <pc:sldMk cId="2134390752" sldId="273"/>
            <ac:inkMk id="77" creationId="{997BF5D3-30A1-DDD9-CD84-9E5B784B25A7}"/>
          </ac:inkMkLst>
        </pc:inkChg>
        <pc:inkChg chg="add del mod">
          <ac:chgData name="Rifat Ibn Alam" userId="50c5a165-0f41-4312-a5ec-0c41a91f59c2" providerId="ADAL" clId="{3A8F26DE-22D9-44B3-94C3-6BC574A2D771}" dt="2022-10-25T05:01:53.797" v="345"/>
          <ac:inkMkLst>
            <pc:docMk/>
            <pc:sldMk cId="2134390752" sldId="273"/>
            <ac:inkMk id="78" creationId="{EEA45E76-2044-3E4E-2046-3157CCF61094}"/>
          </ac:inkMkLst>
        </pc:inkChg>
        <pc:inkChg chg="add del mod">
          <ac:chgData name="Rifat Ibn Alam" userId="50c5a165-0f41-4312-a5ec-0c41a91f59c2" providerId="ADAL" clId="{3A8F26DE-22D9-44B3-94C3-6BC574A2D771}" dt="2022-10-25T05:01:53.799" v="354"/>
          <ac:inkMkLst>
            <pc:docMk/>
            <pc:sldMk cId="2134390752" sldId="273"/>
            <ac:inkMk id="79" creationId="{2060041E-6991-4D69-71F2-BDE98C285A72}"/>
          </ac:inkMkLst>
        </pc:inkChg>
      </pc:sldChg>
      <pc:sldChg chg="addSp delSp modSp mod">
        <pc:chgData name="Rifat Ibn Alam" userId="50c5a165-0f41-4312-a5ec-0c41a91f59c2" providerId="ADAL" clId="{3A8F26DE-22D9-44B3-94C3-6BC574A2D771}" dt="2022-10-25T05:07:07.760" v="372"/>
        <pc:sldMkLst>
          <pc:docMk/>
          <pc:sldMk cId="2134390752" sldId="283"/>
        </pc:sldMkLst>
        <pc:grpChg chg="del mod">
          <ac:chgData name="Rifat Ibn Alam" userId="50c5a165-0f41-4312-a5ec-0c41a91f59c2" providerId="ADAL" clId="{3A8F26DE-22D9-44B3-94C3-6BC574A2D771}" dt="2022-10-25T05:07:07.759" v="371"/>
          <ac:grpSpMkLst>
            <pc:docMk/>
            <pc:sldMk cId="2134390752" sldId="283"/>
            <ac:grpSpMk id="11" creationId="{6B73CD3F-BD09-AF96-2AB9-DC9567C3347D}"/>
          </ac:grpSpMkLst>
        </pc:grpChg>
        <pc:inkChg chg="add del">
          <ac:chgData name="Rifat Ibn Alam" userId="50c5a165-0f41-4312-a5ec-0c41a91f59c2" providerId="ADAL" clId="{3A8F26DE-22D9-44B3-94C3-6BC574A2D771}" dt="2022-10-25T05:06:20.791" v="356" actId="9405"/>
          <ac:inkMkLst>
            <pc:docMk/>
            <pc:sldMk cId="2134390752" sldId="283"/>
            <ac:inkMk id="3" creationId="{25233EA1-FB88-7E8A-2FFC-A6E2BCBF5AFB}"/>
          </ac:inkMkLst>
        </pc:inkChg>
        <pc:inkChg chg="add del mod">
          <ac:chgData name="Rifat Ibn Alam" userId="50c5a165-0f41-4312-a5ec-0c41a91f59c2" providerId="ADAL" clId="{3A8F26DE-22D9-44B3-94C3-6BC574A2D771}" dt="2022-10-25T05:07:07.760" v="372"/>
          <ac:inkMkLst>
            <pc:docMk/>
            <pc:sldMk cId="2134390752" sldId="283"/>
            <ac:inkMk id="5" creationId="{7FDBAD76-8BBB-614A-5064-740D560894A7}"/>
          </ac:inkMkLst>
        </pc:inkChg>
        <pc:inkChg chg="add del mod">
          <ac:chgData name="Rifat Ibn Alam" userId="50c5a165-0f41-4312-a5ec-0c41a91f59c2" providerId="ADAL" clId="{3A8F26DE-22D9-44B3-94C3-6BC574A2D771}" dt="2022-10-25T05:07:07.759" v="370"/>
          <ac:inkMkLst>
            <pc:docMk/>
            <pc:sldMk cId="2134390752" sldId="283"/>
            <ac:inkMk id="8" creationId="{3E379726-4DDD-FE8F-AF0F-3FEE335C1201}"/>
          </ac:inkMkLst>
        </pc:inkChg>
        <pc:inkChg chg="add del mod">
          <ac:chgData name="Rifat Ibn Alam" userId="50c5a165-0f41-4312-a5ec-0c41a91f59c2" providerId="ADAL" clId="{3A8F26DE-22D9-44B3-94C3-6BC574A2D771}" dt="2022-10-25T05:07:07.759" v="369"/>
          <ac:inkMkLst>
            <pc:docMk/>
            <pc:sldMk cId="2134390752" sldId="283"/>
            <ac:inkMk id="9" creationId="{02A80B47-25EE-24EC-7D53-5589341D0719}"/>
          </ac:inkMkLst>
        </pc:inkChg>
        <pc:inkChg chg="add del mod">
          <ac:chgData name="Rifat Ibn Alam" userId="50c5a165-0f41-4312-a5ec-0c41a91f59c2" providerId="ADAL" clId="{3A8F26DE-22D9-44B3-94C3-6BC574A2D771}" dt="2022-10-25T05:07:07.759" v="371"/>
          <ac:inkMkLst>
            <pc:docMk/>
            <pc:sldMk cId="2134390752" sldId="283"/>
            <ac:inkMk id="10" creationId="{8DAD6847-16F1-ACBC-0C30-B2FE7D6BA354}"/>
          </ac:inkMkLst>
        </pc:inkChg>
        <pc:inkChg chg="add del">
          <ac:chgData name="Rifat Ibn Alam" userId="50c5a165-0f41-4312-a5ec-0c41a91f59c2" providerId="ADAL" clId="{3A8F26DE-22D9-44B3-94C3-6BC574A2D771}" dt="2022-10-25T05:07:07.759" v="368"/>
          <ac:inkMkLst>
            <pc:docMk/>
            <pc:sldMk cId="2134390752" sldId="283"/>
            <ac:inkMk id="12" creationId="{808ECB66-1303-B095-CE62-99194FF7F577}"/>
          </ac:inkMkLst>
        </pc:inkChg>
      </pc:sldChg>
      <pc:sldChg chg="addSp delSp modSp mod">
        <pc:chgData name="Rifat Ibn Alam" userId="50c5a165-0f41-4312-a5ec-0c41a91f59c2" providerId="ADAL" clId="{3A8F26DE-22D9-44B3-94C3-6BC574A2D771}" dt="2022-10-25T05:08:24.664" v="379" actId="9405"/>
        <pc:sldMkLst>
          <pc:docMk/>
          <pc:sldMk cId="2134390752" sldId="284"/>
        </pc:sldMkLst>
        <pc:grpChg chg="mod">
          <ac:chgData name="Rifat Ibn Alam" userId="50c5a165-0f41-4312-a5ec-0c41a91f59c2" providerId="ADAL" clId="{3A8F26DE-22D9-44B3-94C3-6BC574A2D771}" dt="2022-10-25T05:08:24.250" v="378"/>
          <ac:grpSpMkLst>
            <pc:docMk/>
            <pc:sldMk cId="2134390752" sldId="284"/>
            <ac:grpSpMk id="6" creationId="{F1B0AD40-18C0-A945-4664-E4B8EA385BB0}"/>
          </ac:grpSpMkLst>
        </pc:grpChg>
        <pc:inkChg chg="add del mod">
          <ac:chgData name="Rifat Ibn Alam" userId="50c5a165-0f41-4312-a5ec-0c41a91f59c2" providerId="ADAL" clId="{3A8F26DE-22D9-44B3-94C3-6BC574A2D771}" dt="2022-10-25T05:08:24.664" v="379" actId="9405"/>
          <ac:inkMkLst>
            <pc:docMk/>
            <pc:sldMk cId="2134390752" sldId="284"/>
            <ac:inkMk id="3" creationId="{78112C0C-90C8-2204-1B0E-AFF91568A720}"/>
          </ac:inkMkLst>
        </pc:inkChg>
        <pc:inkChg chg="add del mod">
          <ac:chgData name="Rifat Ibn Alam" userId="50c5a165-0f41-4312-a5ec-0c41a91f59c2" providerId="ADAL" clId="{3A8F26DE-22D9-44B3-94C3-6BC574A2D771}" dt="2022-10-25T05:08:24.250" v="378"/>
          <ac:inkMkLst>
            <pc:docMk/>
            <pc:sldMk cId="2134390752" sldId="284"/>
            <ac:inkMk id="5" creationId="{96D94B46-95BB-0819-4CD4-DAF8036EAB97}"/>
          </ac:inkMkLst>
        </pc:inkChg>
        <pc:cxnChg chg="mod">
          <ac:chgData name="Rifat Ibn Alam" userId="50c5a165-0f41-4312-a5ec-0c41a91f59c2" providerId="ADAL" clId="{3A8F26DE-22D9-44B3-94C3-6BC574A2D771}" dt="2022-10-25T05:08:13.393" v="373" actId="1076"/>
          <ac:cxnSpMkLst>
            <pc:docMk/>
            <pc:sldMk cId="2134390752" sldId="284"/>
            <ac:cxnSpMk id="9" creationId="{CD53456E-7B12-0698-15C1-A2CE6333C1AA}"/>
          </ac:cxnSpMkLst>
        </pc:cxnChg>
      </pc:sldChg>
      <pc:sldChg chg="addSp delSp modSp mod">
        <pc:chgData name="Rifat Ibn Alam" userId="50c5a165-0f41-4312-a5ec-0c41a91f59c2" providerId="ADAL" clId="{3A8F26DE-22D9-44B3-94C3-6BC574A2D771}" dt="2022-10-25T05:09:08.746" v="381"/>
        <pc:sldMkLst>
          <pc:docMk/>
          <pc:sldMk cId="2134390752" sldId="285"/>
        </pc:sldMkLst>
        <pc:grpChg chg="del mod">
          <ac:chgData name="Rifat Ibn Alam" userId="50c5a165-0f41-4312-a5ec-0c41a91f59c2" providerId="ADAL" clId="{3A8F26DE-22D9-44B3-94C3-6BC574A2D771}" dt="2022-10-25T05:06:51.462" v="366"/>
          <ac:grpSpMkLst>
            <pc:docMk/>
            <pc:sldMk cId="2134390752" sldId="285"/>
            <ac:grpSpMk id="7" creationId="{D6C320AA-8C16-67B5-C1E6-CCB8F9B74847}"/>
          </ac:grpSpMkLst>
        </pc:grpChg>
        <pc:inkChg chg="add del mod">
          <ac:chgData name="Rifat Ibn Alam" userId="50c5a165-0f41-4312-a5ec-0c41a91f59c2" providerId="ADAL" clId="{3A8F26DE-22D9-44B3-94C3-6BC574A2D771}" dt="2022-10-25T05:06:51.462" v="366"/>
          <ac:inkMkLst>
            <pc:docMk/>
            <pc:sldMk cId="2134390752" sldId="285"/>
            <ac:inkMk id="3" creationId="{29E4F961-3BBD-76BD-DF04-E2A33CD831E4}"/>
          </ac:inkMkLst>
        </pc:inkChg>
        <pc:inkChg chg="add del mod">
          <ac:chgData name="Rifat Ibn Alam" userId="50c5a165-0f41-4312-a5ec-0c41a91f59c2" providerId="ADAL" clId="{3A8F26DE-22D9-44B3-94C3-6BC574A2D771}" dt="2022-10-25T05:06:51.462" v="367"/>
          <ac:inkMkLst>
            <pc:docMk/>
            <pc:sldMk cId="2134390752" sldId="285"/>
            <ac:inkMk id="4" creationId="{B62C8E04-1F3D-145F-6150-B3D8F7B3DD9D}"/>
          </ac:inkMkLst>
        </pc:inkChg>
        <pc:inkChg chg="add del">
          <ac:chgData name="Rifat Ibn Alam" userId="50c5a165-0f41-4312-a5ec-0c41a91f59c2" providerId="ADAL" clId="{3A8F26DE-22D9-44B3-94C3-6BC574A2D771}" dt="2022-10-25T05:09:08.746" v="381"/>
          <ac:inkMkLst>
            <pc:docMk/>
            <pc:sldMk cId="2134390752" sldId="285"/>
            <ac:inkMk id="8" creationId="{782B6496-D83A-847E-9791-6EB6BEE1B495}"/>
          </ac:inkMkLst>
        </pc:inkChg>
      </pc:sldChg>
      <pc:sldChg chg="addSp mod">
        <pc:chgData name="Rifat Ibn Alam" userId="50c5a165-0f41-4312-a5ec-0c41a91f59c2" providerId="ADAL" clId="{3A8F26DE-22D9-44B3-94C3-6BC574A2D771}" dt="2022-10-25T05:11:40.749" v="382" actId="9405"/>
        <pc:sldMkLst>
          <pc:docMk/>
          <pc:sldMk cId="2134390752" sldId="286"/>
        </pc:sldMkLst>
        <pc:inkChg chg="add">
          <ac:chgData name="Rifat Ibn Alam" userId="50c5a165-0f41-4312-a5ec-0c41a91f59c2" providerId="ADAL" clId="{3A8F26DE-22D9-44B3-94C3-6BC574A2D771}" dt="2022-10-25T05:11:40.749" v="382" actId="9405"/>
          <ac:inkMkLst>
            <pc:docMk/>
            <pc:sldMk cId="2134390752" sldId="286"/>
            <ac:inkMk id="3" creationId="{E91EABA7-40A3-2860-9782-43BD077A8989}"/>
          </ac:inkMkLst>
        </pc:inkChg>
      </pc:sldChg>
      <pc:sldChg chg="addSp modSp mod">
        <pc:chgData name="Rifat Ibn Alam" userId="50c5a165-0f41-4312-a5ec-0c41a91f59c2" providerId="ADAL" clId="{3A8F26DE-22D9-44B3-94C3-6BC574A2D771}" dt="2022-10-25T05:15:10.328" v="475" actId="207"/>
        <pc:sldMkLst>
          <pc:docMk/>
          <pc:sldMk cId="2134390752" sldId="287"/>
        </pc:sldMkLst>
        <pc:spChg chg="mod">
          <ac:chgData name="Rifat Ibn Alam" userId="50c5a165-0f41-4312-a5ec-0c41a91f59c2" providerId="ADAL" clId="{3A8F26DE-22D9-44B3-94C3-6BC574A2D771}" dt="2022-10-25T05:15:10.328" v="475" actId="207"/>
          <ac:spMkLst>
            <pc:docMk/>
            <pc:sldMk cId="2134390752" sldId="287"/>
            <ac:spMk id="6" creationId="{00000000-0000-0000-0000-000000000000}"/>
          </ac:spMkLst>
        </pc:spChg>
        <pc:inkChg chg="add">
          <ac:chgData name="Rifat Ibn Alam" userId="50c5a165-0f41-4312-a5ec-0c41a91f59c2" providerId="ADAL" clId="{3A8F26DE-22D9-44B3-94C3-6BC574A2D771}" dt="2022-10-25T05:14:39.513" v="469" actId="9405"/>
          <ac:inkMkLst>
            <pc:docMk/>
            <pc:sldMk cId="2134390752" sldId="287"/>
            <ac:inkMk id="3" creationId="{69145A03-0869-29A8-0044-B003CEDCCC00}"/>
          </ac:inkMkLst>
        </pc:inkChg>
      </pc:sldChg>
      <pc:sldChg chg="modSp mod">
        <pc:chgData name="Rifat Ibn Alam" userId="50c5a165-0f41-4312-a5ec-0c41a91f59c2" providerId="ADAL" clId="{3A8F26DE-22D9-44B3-94C3-6BC574A2D771}" dt="2022-10-25T05:19:17.707" v="478" actId="1076"/>
        <pc:sldMkLst>
          <pc:docMk/>
          <pc:sldMk cId="2134390752" sldId="288"/>
        </pc:sldMkLst>
        <pc:spChg chg="mod">
          <ac:chgData name="Rifat Ibn Alam" userId="50c5a165-0f41-4312-a5ec-0c41a91f59c2" providerId="ADAL" clId="{3A8F26DE-22D9-44B3-94C3-6BC574A2D771}" dt="2022-10-25T05:19:17.707" v="478" actId="1076"/>
          <ac:spMkLst>
            <pc:docMk/>
            <pc:sldMk cId="2134390752" sldId="288"/>
            <ac:spMk id="2" creationId="{00000000-0000-0000-0000-000000000000}"/>
          </ac:spMkLst>
        </pc:spChg>
        <pc:picChg chg="mod">
          <ac:chgData name="Rifat Ibn Alam" userId="50c5a165-0f41-4312-a5ec-0c41a91f59c2" providerId="ADAL" clId="{3A8F26DE-22D9-44B3-94C3-6BC574A2D771}" dt="2022-10-25T05:17:16.376" v="476" actId="1076"/>
          <ac:picMkLst>
            <pc:docMk/>
            <pc:sldMk cId="2134390752" sldId="288"/>
            <ac:picMk id="6" creationId="{00000000-0000-0000-0000-000000000000}"/>
          </ac:picMkLst>
        </pc:picChg>
      </pc:sldChg>
      <pc:sldChg chg="addSp modSp mod">
        <pc:chgData name="Rifat Ibn Alam" userId="50c5a165-0f41-4312-a5ec-0c41a91f59c2" providerId="ADAL" clId="{3A8F26DE-22D9-44B3-94C3-6BC574A2D771}" dt="2022-10-25T05:22:06.234" v="494" actId="207"/>
        <pc:sldMkLst>
          <pc:docMk/>
          <pc:sldMk cId="2134390752" sldId="289"/>
        </pc:sldMkLst>
        <pc:spChg chg="add mod">
          <ac:chgData name="Rifat Ibn Alam" userId="50c5a165-0f41-4312-a5ec-0c41a91f59c2" providerId="ADAL" clId="{3A8F26DE-22D9-44B3-94C3-6BC574A2D771}" dt="2022-10-25T05:22:06.234" v="494" actId="207"/>
          <ac:spMkLst>
            <pc:docMk/>
            <pc:sldMk cId="2134390752" sldId="289"/>
            <ac:spMk id="3" creationId="{A2735EEB-ED4E-B3E7-BF5A-45EF0EEF5E3C}"/>
          </ac:spMkLst>
        </pc:spChg>
      </pc:sldChg>
      <pc:sldChg chg="addSp delSp modSp mod">
        <pc:chgData name="Rifat Ibn Alam" userId="50c5a165-0f41-4312-a5ec-0c41a91f59c2" providerId="ADAL" clId="{3A8F26DE-22D9-44B3-94C3-6BC574A2D771}" dt="2022-10-25T05:00:35.800" v="306"/>
        <pc:sldMkLst>
          <pc:docMk/>
          <pc:sldMk cId="2134390752" sldId="291"/>
        </pc:sldMkLst>
        <pc:grpChg chg="del mod">
          <ac:chgData name="Rifat Ibn Alam" userId="50c5a165-0f41-4312-a5ec-0c41a91f59c2" providerId="ADAL" clId="{3A8F26DE-22D9-44B3-94C3-6BC574A2D771}" dt="2022-10-25T04:58:12.983" v="225"/>
          <ac:grpSpMkLst>
            <pc:docMk/>
            <pc:sldMk cId="2134390752" sldId="291"/>
            <ac:grpSpMk id="7" creationId="{6DBC9F4D-F27D-A2B7-17AD-D83A0836FEB8}"/>
          </ac:grpSpMkLst>
        </pc:grpChg>
        <pc:grpChg chg="del mod">
          <ac:chgData name="Rifat Ibn Alam" userId="50c5a165-0f41-4312-a5ec-0c41a91f59c2" providerId="ADAL" clId="{3A8F26DE-22D9-44B3-94C3-6BC574A2D771}" dt="2022-10-25T04:58:15.415" v="228"/>
          <ac:grpSpMkLst>
            <pc:docMk/>
            <pc:sldMk cId="2134390752" sldId="291"/>
            <ac:grpSpMk id="11" creationId="{A4390272-08C2-0A4F-3AD5-75E7E245EBE8}"/>
          </ac:grpSpMkLst>
        </pc:grpChg>
        <pc:grpChg chg="del mod">
          <ac:chgData name="Rifat Ibn Alam" userId="50c5a165-0f41-4312-a5ec-0c41a91f59c2" providerId="ADAL" clId="{3A8F26DE-22D9-44B3-94C3-6BC574A2D771}" dt="2022-10-25T04:58:18.182" v="230"/>
          <ac:grpSpMkLst>
            <pc:docMk/>
            <pc:sldMk cId="2134390752" sldId="291"/>
            <ac:grpSpMk id="14" creationId="{9939C61C-1500-718F-287F-6832C3FF6EFD}"/>
          </ac:grpSpMkLst>
        </pc:grpChg>
        <pc:grpChg chg="del mod">
          <ac:chgData name="Rifat Ibn Alam" userId="50c5a165-0f41-4312-a5ec-0c41a91f59c2" providerId="ADAL" clId="{3A8F26DE-22D9-44B3-94C3-6BC574A2D771}" dt="2022-10-25T04:58:20.518" v="232"/>
          <ac:grpSpMkLst>
            <pc:docMk/>
            <pc:sldMk cId="2134390752" sldId="291"/>
            <ac:grpSpMk id="16" creationId="{0B647269-61B0-FCAC-A05A-79EA576E826D}"/>
          </ac:grpSpMkLst>
        </pc:grpChg>
        <pc:grpChg chg="del mod">
          <ac:chgData name="Rifat Ibn Alam" userId="50c5a165-0f41-4312-a5ec-0c41a91f59c2" providerId="ADAL" clId="{3A8F26DE-22D9-44B3-94C3-6BC574A2D771}" dt="2022-10-25T04:58:23.030" v="234"/>
          <ac:grpSpMkLst>
            <pc:docMk/>
            <pc:sldMk cId="2134390752" sldId="291"/>
            <ac:grpSpMk id="18" creationId="{C2426C7E-0A1B-1567-DA68-560C4165221D}"/>
          </ac:grpSpMkLst>
        </pc:grpChg>
        <pc:grpChg chg="del mod">
          <ac:chgData name="Rifat Ibn Alam" userId="50c5a165-0f41-4312-a5ec-0c41a91f59c2" providerId="ADAL" clId="{3A8F26DE-22D9-44B3-94C3-6BC574A2D771}" dt="2022-10-25T04:58:27.904" v="242"/>
          <ac:grpSpMkLst>
            <pc:docMk/>
            <pc:sldMk cId="2134390752" sldId="291"/>
            <ac:grpSpMk id="20" creationId="{53B4ED3B-33F7-4C88-AA4B-EC2A611A44F8}"/>
          </ac:grpSpMkLst>
        </pc:grpChg>
        <pc:grpChg chg="del mod">
          <ac:chgData name="Rifat Ibn Alam" userId="50c5a165-0f41-4312-a5ec-0c41a91f59c2" providerId="ADAL" clId="{3A8F26DE-22D9-44B3-94C3-6BC574A2D771}" dt="2022-10-25T04:58:55.895" v="251"/>
          <ac:grpSpMkLst>
            <pc:docMk/>
            <pc:sldMk cId="2134390752" sldId="291"/>
            <ac:grpSpMk id="24" creationId="{46E878C9-5941-5D78-1CC5-2BEEBA38B273}"/>
          </ac:grpSpMkLst>
        </pc:grpChg>
        <pc:grpChg chg="del mod">
          <ac:chgData name="Rifat Ibn Alam" userId="50c5a165-0f41-4312-a5ec-0c41a91f59c2" providerId="ADAL" clId="{3A8F26DE-22D9-44B3-94C3-6BC574A2D771}" dt="2022-10-25T05:00:06.640" v="280"/>
          <ac:grpSpMkLst>
            <pc:docMk/>
            <pc:sldMk cId="2134390752" sldId="291"/>
            <ac:grpSpMk id="29" creationId="{10D35385-76A6-1551-9796-2CD1443291F3}"/>
          </ac:grpSpMkLst>
        </pc:grpChg>
        <pc:grpChg chg="del mod">
          <ac:chgData name="Rifat Ibn Alam" userId="50c5a165-0f41-4312-a5ec-0c41a91f59c2" providerId="ADAL" clId="{3A8F26DE-22D9-44B3-94C3-6BC574A2D771}" dt="2022-10-25T04:59:58.876" v="273"/>
          <ac:grpSpMkLst>
            <pc:docMk/>
            <pc:sldMk cId="2134390752" sldId="291"/>
            <ac:grpSpMk id="32" creationId="{CAC20F5F-82EA-5133-7070-5B5375560FC4}"/>
          </ac:grpSpMkLst>
        </pc:grpChg>
        <pc:grpChg chg="del mod">
          <ac:chgData name="Rifat Ibn Alam" userId="50c5a165-0f41-4312-a5ec-0c41a91f59c2" providerId="ADAL" clId="{3A8F26DE-22D9-44B3-94C3-6BC574A2D771}" dt="2022-10-25T05:00:06.640" v="276"/>
          <ac:grpSpMkLst>
            <pc:docMk/>
            <pc:sldMk cId="2134390752" sldId="291"/>
            <ac:grpSpMk id="35" creationId="{4F686D84-56BB-25E3-D36A-814AF6EE2491}"/>
          </ac:grpSpMkLst>
        </pc:grpChg>
        <pc:grpChg chg="del mod">
          <ac:chgData name="Rifat Ibn Alam" userId="50c5a165-0f41-4312-a5ec-0c41a91f59c2" providerId="ADAL" clId="{3A8F26DE-22D9-44B3-94C3-6BC574A2D771}" dt="2022-10-25T05:00:18.739" v="291"/>
          <ac:grpSpMkLst>
            <pc:docMk/>
            <pc:sldMk cId="2134390752" sldId="291"/>
            <ac:grpSpMk id="41" creationId="{050A39B1-434E-B23B-66CD-D5EAEEA1F084}"/>
          </ac:grpSpMkLst>
        </pc:grpChg>
        <pc:grpChg chg="del mod">
          <ac:chgData name="Rifat Ibn Alam" userId="50c5a165-0f41-4312-a5ec-0c41a91f59c2" providerId="ADAL" clId="{3A8F26DE-22D9-44B3-94C3-6BC574A2D771}" dt="2022-10-25T05:00:32.068" v="295"/>
          <ac:grpSpMkLst>
            <pc:docMk/>
            <pc:sldMk cId="2134390752" sldId="291"/>
            <ac:grpSpMk id="45" creationId="{C3C23394-B22B-2CED-F7D8-82387BD01D51}"/>
          </ac:grpSpMkLst>
        </pc:grpChg>
        <pc:grpChg chg="del mod">
          <ac:chgData name="Rifat Ibn Alam" userId="50c5a165-0f41-4312-a5ec-0c41a91f59c2" providerId="ADAL" clId="{3A8F26DE-22D9-44B3-94C3-6BC574A2D771}" dt="2022-10-25T05:00:35.800" v="305"/>
          <ac:grpSpMkLst>
            <pc:docMk/>
            <pc:sldMk cId="2134390752" sldId="291"/>
            <ac:grpSpMk id="49" creationId="{60BD21EF-E442-4412-B170-A7239E720922}"/>
          </ac:grpSpMkLst>
        </pc:grpChg>
        <pc:inkChg chg="add del mod">
          <ac:chgData name="Rifat Ibn Alam" userId="50c5a165-0f41-4312-a5ec-0c41a91f59c2" providerId="ADAL" clId="{3A8F26DE-22D9-44B3-94C3-6BC574A2D771}" dt="2022-10-25T04:58:27.904" v="239"/>
          <ac:inkMkLst>
            <pc:docMk/>
            <pc:sldMk cId="2134390752" sldId="291"/>
            <ac:inkMk id="3" creationId="{70982383-D63F-3E1D-82A1-1493B562147F}"/>
          </ac:inkMkLst>
        </pc:inkChg>
        <pc:inkChg chg="add del mod">
          <ac:chgData name="Rifat Ibn Alam" userId="50c5a165-0f41-4312-a5ec-0c41a91f59c2" providerId="ADAL" clId="{3A8F26DE-22D9-44B3-94C3-6BC574A2D771}" dt="2022-10-25T04:58:27.904" v="242"/>
          <ac:inkMkLst>
            <pc:docMk/>
            <pc:sldMk cId="2134390752" sldId="291"/>
            <ac:inkMk id="4" creationId="{1EFC43D5-070E-4810-00CB-BBEF18ACE218}"/>
          </ac:inkMkLst>
        </pc:inkChg>
        <pc:inkChg chg="add del mod">
          <ac:chgData name="Rifat Ibn Alam" userId="50c5a165-0f41-4312-a5ec-0c41a91f59c2" providerId="ADAL" clId="{3A8F26DE-22D9-44B3-94C3-6BC574A2D771}" dt="2022-10-25T04:58:27.903" v="236"/>
          <ac:inkMkLst>
            <pc:docMk/>
            <pc:sldMk cId="2134390752" sldId="291"/>
            <ac:inkMk id="9" creationId="{A4BBC170-8700-ADC2-1701-EE6C6512E8A0}"/>
          </ac:inkMkLst>
        </pc:inkChg>
        <pc:inkChg chg="add del mod">
          <ac:chgData name="Rifat Ibn Alam" userId="50c5a165-0f41-4312-a5ec-0c41a91f59c2" providerId="ADAL" clId="{3A8F26DE-22D9-44B3-94C3-6BC574A2D771}" dt="2022-10-25T04:58:27.904" v="238"/>
          <ac:inkMkLst>
            <pc:docMk/>
            <pc:sldMk cId="2134390752" sldId="291"/>
            <ac:inkMk id="10" creationId="{A32D2FA1-2D2A-E38E-52FC-5774D7DBE5AF}"/>
          </ac:inkMkLst>
        </pc:inkChg>
        <pc:inkChg chg="add del mod">
          <ac:chgData name="Rifat Ibn Alam" userId="50c5a165-0f41-4312-a5ec-0c41a91f59c2" providerId="ADAL" clId="{3A8F26DE-22D9-44B3-94C3-6BC574A2D771}" dt="2022-10-25T04:58:27.904" v="243"/>
          <ac:inkMkLst>
            <pc:docMk/>
            <pc:sldMk cId="2134390752" sldId="291"/>
            <ac:inkMk id="12" creationId="{528E371B-3041-23EA-3E2F-BDD7087F6EF8}"/>
          </ac:inkMkLst>
        </pc:inkChg>
        <pc:inkChg chg="add del mod">
          <ac:chgData name="Rifat Ibn Alam" userId="50c5a165-0f41-4312-a5ec-0c41a91f59c2" providerId="ADAL" clId="{3A8F26DE-22D9-44B3-94C3-6BC574A2D771}" dt="2022-10-25T04:58:27.904" v="240"/>
          <ac:inkMkLst>
            <pc:docMk/>
            <pc:sldMk cId="2134390752" sldId="291"/>
            <ac:inkMk id="13" creationId="{7936D371-B4B5-D49D-8C9A-9EABB9482995}"/>
          </ac:inkMkLst>
        </pc:inkChg>
        <pc:inkChg chg="add del mod">
          <ac:chgData name="Rifat Ibn Alam" userId="50c5a165-0f41-4312-a5ec-0c41a91f59c2" providerId="ADAL" clId="{3A8F26DE-22D9-44B3-94C3-6BC574A2D771}" dt="2022-10-25T04:58:27.904" v="241"/>
          <ac:inkMkLst>
            <pc:docMk/>
            <pc:sldMk cId="2134390752" sldId="291"/>
            <ac:inkMk id="15" creationId="{5D3AD35B-B3C2-1F05-87A3-B0C17966DC44}"/>
          </ac:inkMkLst>
        </pc:inkChg>
        <pc:inkChg chg="add del mod">
          <ac:chgData name="Rifat Ibn Alam" userId="50c5a165-0f41-4312-a5ec-0c41a91f59c2" providerId="ADAL" clId="{3A8F26DE-22D9-44B3-94C3-6BC574A2D771}" dt="2022-10-25T04:58:27.903" v="235"/>
          <ac:inkMkLst>
            <pc:docMk/>
            <pc:sldMk cId="2134390752" sldId="291"/>
            <ac:inkMk id="17" creationId="{01F67E6D-1F97-2B4C-5B53-98A642F60DBE}"/>
          </ac:inkMkLst>
        </pc:inkChg>
        <pc:inkChg chg="add del mod">
          <ac:chgData name="Rifat Ibn Alam" userId="50c5a165-0f41-4312-a5ec-0c41a91f59c2" providerId="ADAL" clId="{3A8F26DE-22D9-44B3-94C3-6BC574A2D771}" dt="2022-10-25T04:58:27.903" v="237"/>
          <ac:inkMkLst>
            <pc:docMk/>
            <pc:sldMk cId="2134390752" sldId="291"/>
            <ac:inkMk id="19" creationId="{5A9E0AAD-5587-DA05-2FB1-3FB1D85508D5}"/>
          </ac:inkMkLst>
        </pc:inkChg>
        <pc:inkChg chg="add del mod">
          <ac:chgData name="Rifat Ibn Alam" userId="50c5a165-0f41-4312-a5ec-0c41a91f59c2" providerId="ADAL" clId="{3A8F26DE-22D9-44B3-94C3-6BC574A2D771}" dt="2022-10-25T04:58:55.895" v="252"/>
          <ac:inkMkLst>
            <pc:docMk/>
            <pc:sldMk cId="2134390752" sldId="291"/>
            <ac:inkMk id="21" creationId="{9F414D37-645D-52A5-887D-98E7E18FE8D8}"/>
          </ac:inkMkLst>
        </pc:inkChg>
        <pc:inkChg chg="add del mod">
          <ac:chgData name="Rifat Ibn Alam" userId="50c5a165-0f41-4312-a5ec-0c41a91f59c2" providerId="ADAL" clId="{3A8F26DE-22D9-44B3-94C3-6BC574A2D771}" dt="2022-10-25T04:58:55.895" v="251"/>
          <ac:inkMkLst>
            <pc:docMk/>
            <pc:sldMk cId="2134390752" sldId="291"/>
            <ac:inkMk id="22" creationId="{67750E1D-AAAE-D9AB-BAE2-3694370DF73F}"/>
          </ac:inkMkLst>
        </pc:inkChg>
        <pc:inkChg chg="add del mod">
          <ac:chgData name="Rifat Ibn Alam" userId="50c5a165-0f41-4312-a5ec-0c41a91f59c2" providerId="ADAL" clId="{3A8F26DE-22D9-44B3-94C3-6BC574A2D771}" dt="2022-10-25T04:58:55.895" v="250"/>
          <ac:inkMkLst>
            <pc:docMk/>
            <pc:sldMk cId="2134390752" sldId="291"/>
            <ac:inkMk id="23" creationId="{8DB86233-5DF6-92C6-C3FC-8604829E278A}"/>
          </ac:inkMkLst>
        </pc:inkChg>
        <pc:inkChg chg="add del mod">
          <ac:chgData name="Rifat Ibn Alam" userId="50c5a165-0f41-4312-a5ec-0c41a91f59c2" providerId="ADAL" clId="{3A8F26DE-22D9-44B3-94C3-6BC574A2D771}" dt="2022-10-25T05:00:06.640" v="277"/>
          <ac:inkMkLst>
            <pc:docMk/>
            <pc:sldMk cId="2134390752" sldId="291"/>
            <ac:inkMk id="25" creationId="{0FCBABDC-FC5D-9B38-C5B7-7EC5B14A0625}"/>
          </ac:inkMkLst>
        </pc:inkChg>
        <pc:inkChg chg="add del mod">
          <ac:chgData name="Rifat Ibn Alam" userId="50c5a165-0f41-4312-a5ec-0c41a91f59c2" providerId="ADAL" clId="{3A8F26DE-22D9-44B3-94C3-6BC574A2D771}" dt="2022-10-25T05:00:06.640" v="280"/>
          <ac:inkMkLst>
            <pc:docMk/>
            <pc:sldMk cId="2134390752" sldId="291"/>
            <ac:inkMk id="26" creationId="{47EE92E8-4770-7B09-7C4C-6710585815E3}"/>
          </ac:inkMkLst>
        </pc:inkChg>
        <pc:inkChg chg="add del mod">
          <ac:chgData name="Rifat Ibn Alam" userId="50c5a165-0f41-4312-a5ec-0c41a91f59c2" providerId="ADAL" clId="{3A8F26DE-22D9-44B3-94C3-6BC574A2D771}" dt="2022-10-25T05:00:06.640" v="278"/>
          <ac:inkMkLst>
            <pc:docMk/>
            <pc:sldMk cId="2134390752" sldId="291"/>
            <ac:inkMk id="27" creationId="{41828909-EACE-A9AB-AF29-C9512DBC3AD7}"/>
          </ac:inkMkLst>
        </pc:inkChg>
        <pc:inkChg chg="add del mod">
          <ac:chgData name="Rifat Ibn Alam" userId="50c5a165-0f41-4312-a5ec-0c41a91f59c2" providerId="ADAL" clId="{3A8F26DE-22D9-44B3-94C3-6BC574A2D771}" dt="2022-10-25T05:00:06.640" v="281"/>
          <ac:inkMkLst>
            <pc:docMk/>
            <pc:sldMk cId="2134390752" sldId="291"/>
            <ac:inkMk id="28" creationId="{07AA76BD-D6E9-F463-2FFF-57FA5E4737FC}"/>
          </ac:inkMkLst>
        </pc:inkChg>
        <pc:inkChg chg="add del mod">
          <ac:chgData name="Rifat Ibn Alam" userId="50c5a165-0f41-4312-a5ec-0c41a91f59c2" providerId="ADAL" clId="{3A8F26DE-22D9-44B3-94C3-6BC574A2D771}" dt="2022-10-25T05:00:06.640" v="279"/>
          <ac:inkMkLst>
            <pc:docMk/>
            <pc:sldMk cId="2134390752" sldId="291"/>
            <ac:inkMk id="30" creationId="{EF39A1D4-A518-5C39-492C-C17A171A3980}"/>
          </ac:inkMkLst>
        </pc:inkChg>
        <pc:inkChg chg="add del mod">
          <ac:chgData name="Rifat Ibn Alam" userId="50c5a165-0f41-4312-a5ec-0c41a91f59c2" providerId="ADAL" clId="{3A8F26DE-22D9-44B3-94C3-6BC574A2D771}" dt="2022-10-25T05:00:06.640" v="275"/>
          <ac:inkMkLst>
            <pc:docMk/>
            <pc:sldMk cId="2134390752" sldId="291"/>
            <ac:inkMk id="31" creationId="{F790E6AD-9FFA-E465-9C54-0E0F0DD63526}"/>
          </ac:inkMkLst>
        </pc:inkChg>
        <pc:inkChg chg="add del mod">
          <ac:chgData name="Rifat Ibn Alam" userId="50c5a165-0f41-4312-a5ec-0c41a91f59c2" providerId="ADAL" clId="{3A8F26DE-22D9-44B3-94C3-6BC574A2D771}" dt="2022-10-25T05:00:06.639" v="274"/>
          <ac:inkMkLst>
            <pc:docMk/>
            <pc:sldMk cId="2134390752" sldId="291"/>
            <ac:inkMk id="33" creationId="{094D106A-35C8-994E-4914-F55522A6EDC0}"/>
          </ac:inkMkLst>
        </pc:inkChg>
        <pc:inkChg chg="add del mod">
          <ac:chgData name="Rifat Ibn Alam" userId="50c5a165-0f41-4312-a5ec-0c41a91f59c2" providerId="ADAL" clId="{3A8F26DE-22D9-44B3-94C3-6BC574A2D771}" dt="2022-10-25T05:00:06.640" v="276"/>
          <ac:inkMkLst>
            <pc:docMk/>
            <pc:sldMk cId="2134390752" sldId="291"/>
            <ac:inkMk id="34" creationId="{89FAC685-0D1B-EC4B-7E04-ABC19981B79C}"/>
          </ac:inkMkLst>
        </pc:inkChg>
        <pc:inkChg chg="add del mod">
          <ac:chgData name="Rifat Ibn Alam" userId="50c5a165-0f41-4312-a5ec-0c41a91f59c2" providerId="ADAL" clId="{3A8F26DE-22D9-44B3-94C3-6BC574A2D771}" dt="2022-10-25T05:00:35.800" v="304"/>
          <ac:inkMkLst>
            <pc:docMk/>
            <pc:sldMk cId="2134390752" sldId="291"/>
            <ac:inkMk id="36" creationId="{BF69B37C-5615-00D6-1A3E-321B96AE3208}"/>
          </ac:inkMkLst>
        </pc:inkChg>
        <pc:inkChg chg="add del mod">
          <ac:chgData name="Rifat Ibn Alam" userId="50c5a165-0f41-4312-a5ec-0c41a91f59c2" providerId="ADAL" clId="{3A8F26DE-22D9-44B3-94C3-6BC574A2D771}" dt="2022-10-25T05:00:35.800" v="302"/>
          <ac:inkMkLst>
            <pc:docMk/>
            <pc:sldMk cId="2134390752" sldId="291"/>
            <ac:inkMk id="37" creationId="{BAF9947A-B0E2-6769-F25E-5A900C8DB752}"/>
          </ac:inkMkLst>
        </pc:inkChg>
        <pc:inkChg chg="add del mod">
          <ac:chgData name="Rifat Ibn Alam" userId="50c5a165-0f41-4312-a5ec-0c41a91f59c2" providerId="ADAL" clId="{3A8F26DE-22D9-44B3-94C3-6BC574A2D771}" dt="2022-10-25T05:00:35.798" v="296"/>
          <ac:inkMkLst>
            <pc:docMk/>
            <pc:sldMk cId="2134390752" sldId="291"/>
            <ac:inkMk id="38" creationId="{4313DC55-AC78-4B19-0DDA-BA1BD4EA37FB}"/>
          </ac:inkMkLst>
        </pc:inkChg>
        <pc:inkChg chg="add del mod">
          <ac:chgData name="Rifat Ibn Alam" userId="50c5a165-0f41-4312-a5ec-0c41a91f59c2" providerId="ADAL" clId="{3A8F26DE-22D9-44B3-94C3-6BC574A2D771}" dt="2022-10-25T05:00:35.799" v="301"/>
          <ac:inkMkLst>
            <pc:docMk/>
            <pc:sldMk cId="2134390752" sldId="291"/>
            <ac:inkMk id="39" creationId="{77D7782D-0DE9-8C5A-1D89-DC7961262A7A}"/>
          </ac:inkMkLst>
        </pc:inkChg>
        <pc:inkChg chg="add del mod">
          <ac:chgData name="Rifat Ibn Alam" userId="50c5a165-0f41-4312-a5ec-0c41a91f59c2" providerId="ADAL" clId="{3A8F26DE-22D9-44B3-94C3-6BC574A2D771}" dt="2022-10-25T05:00:35.799" v="297"/>
          <ac:inkMkLst>
            <pc:docMk/>
            <pc:sldMk cId="2134390752" sldId="291"/>
            <ac:inkMk id="40" creationId="{B65A030E-FFF2-FDE4-25D0-A8D1E9D298A6}"/>
          </ac:inkMkLst>
        </pc:inkChg>
        <pc:inkChg chg="add del mod">
          <ac:chgData name="Rifat Ibn Alam" userId="50c5a165-0f41-4312-a5ec-0c41a91f59c2" providerId="ADAL" clId="{3A8F26DE-22D9-44B3-94C3-6BC574A2D771}" dt="2022-10-25T05:00:35.800" v="306"/>
          <ac:inkMkLst>
            <pc:docMk/>
            <pc:sldMk cId="2134390752" sldId="291"/>
            <ac:inkMk id="42" creationId="{C488B262-280D-A02D-2402-EF6C35B95550}"/>
          </ac:inkMkLst>
        </pc:inkChg>
        <pc:inkChg chg="add del mod">
          <ac:chgData name="Rifat Ibn Alam" userId="50c5a165-0f41-4312-a5ec-0c41a91f59c2" providerId="ADAL" clId="{3A8F26DE-22D9-44B3-94C3-6BC574A2D771}" dt="2022-10-25T05:00:35.799" v="300"/>
          <ac:inkMkLst>
            <pc:docMk/>
            <pc:sldMk cId="2134390752" sldId="291"/>
            <ac:inkMk id="43" creationId="{8EDCE6C3-EC37-86A5-BAAE-D26CF9084DCE}"/>
          </ac:inkMkLst>
        </pc:inkChg>
        <pc:inkChg chg="add del mod">
          <ac:chgData name="Rifat Ibn Alam" userId="50c5a165-0f41-4312-a5ec-0c41a91f59c2" providerId="ADAL" clId="{3A8F26DE-22D9-44B3-94C3-6BC574A2D771}" dt="2022-10-25T05:00:35.800" v="305"/>
          <ac:inkMkLst>
            <pc:docMk/>
            <pc:sldMk cId="2134390752" sldId="291"/>
            <ac:inkMk id="44" creationId="{5058E330-D3AB-4CA5-670B-E42CE0C29AF3}"/>
          </ac:inkMkLst>
        </pc:inkChg>
        <pc:inkChg chg="add del">
          <ac:chgData name="Rifat Ibn Alam" userId="50c5a165-0f41-4312-a5ec-0c41a91f59c2" providerId="ADAL" clId="{3A8F26DE-22D9-44B3-94C3-6BC574A2D771}" dt="2022-10-25T05:00:35.800" v="303"/>
          <ac:inkMkLst>
            <pc:docMk/>
            <pc:sldMk cId="2134390752" sldId="291"/>
            <ac:inkMk id="46" creationId="{7DD78BE0-AD0E-7951-0DEA-5F08206E73E0}"/>
          </ac:inkMkLst>
        </pc:inkChg>
        <pc:inkChg chg="add del mod">
          <ac:chgData name="Rifat Ibn Alam" userId="50c5a165-0f41-4312-a5ec-0c41a91f59c2" providerId="ADAL" clId="{3A8F26DE-22D9-44B3-94C3-6BC574A2D771}" dt="2022-10-25T05:00:35.799" v="299"/>
          <ac:inkMkLst>
            <pc:docMk/>
            <pc:sldMk cId="2134390752" sldId="291"/>
            <ac:inkMk id="47" creationId="{0DECA7B3-D5A6-2DC4-296C-1A2E610D172D}"/>
          </ac:inkMkLst>
        </pc:inkChg>
        <pc:inkChg chg="add del mod">
          <ac:chgData name="Rifat Ibn Alam" userId="50c5a165-0f41-4312-a5ec-0c41a91f59c2" providerId="ADAL" clId="{3A8F26DE-22D9-44B3-94C3-6BC574A2D771}" dt="2022-10-25T05:00:35.799" v="298"/>
          <ac:inkMkLst>
            <pc:docMk/>
            <pc:sldMk cId="2134390752" sldId="291"/>
            <ac:inkMk id="48" creationId="{3932F0AE-505C-6D5D-3237-E0D5231235B6}"/>
          </ac:inkMkLst>
        </pc:inkChg>
      </pc:sldChg>
      <pc:sldChg chg="addSp delSp modSp add del mod">
        <pc:chgData name="Rifat Ibn Alam" userId="50c5a165-0f41-4312-a5ec-0c41a91f59c2" providerId="ADAL" clId="{3A8F26DE-22D9-44B3-94C3-6BC574A2D771}" dt="2022-10-25T05:14:27.727" v="468" actId="47"/>
        <pc:sldMkLst>
          <pc:docMk/>
          <pc:sldMk cId="1473105327" sldId="292"/>
        </pc:sldMkLst>
        <pc:spChg chg="del">
          <ac:chgData name="Rifat Ibn Alam" userId="50c5a165-0f41-4312-a5ec-0c41a91f59c2" providerId="ADAL" clId="{3A8F26DE-22D9-44B3-94C3-6BC574A2D771}" dt="2022-10-25T05:11:49.286" v="386" actId="478"/>
          <ac:spMkLst>
            <pc:docMk/>
            <pc:sldMk cId="1473105327" sldId="292"/>
            <ac:spMk id="7" creationId="{00000000-0000-0000-0000-000000000000}"/>
          </ac:spMkLst>
        </pc:spChg>
        <pc:grpChg chg="del mod">
          <ac:chgData name="Rifat Ibn Alam" userId="50c5a165-0f41-4312-a5ec-0c41a91f59c2" providerId="ADAL" clId="{3A8F26DE-22D9-44B3-94C3-6BC574A2D771}" dt="2022-10-25T05:12:10.956" v="404"/>
          <ac:grpSpMkLst>
            <pc:docMk/>
            <pc:sldMk cId="1473105327" sldId="292"/>
            <ac:grpSpMk id="11" creationId="{01D3E329-CB63-D85B-8A32-7D6B538F79A6}"/>
          </ac:grpSpMkLst>
        </pc:grpChg>
        <pc:grpChg chg="del mod">
          <ac:chgData name="Rifat Ibn Alam" userId="50c5a165-0f41-4312-a5ec-0c41a91f59c2" providerId="ADAL" clId="{3A8F26DE-22D9-44B3-94C3-6BC574A2D771}" dt="2022-10-25T05:12:06.236" v="400"/>
          <ac:grpSpMkLst>
            <pc:docMk/>
            <pc:sldMk cId="1473105327" sldId="292"/>
            <ac:grpSpMk id="15" creationId="{908E19AA-511C-BBFC-CF80-ABF68FE0408F}"/>
          </ac:grpSpMkLst>
        </pc:grpChg>
        <pc:grpChg chg="del mod">
          <ac:chgData name="Rifat Ibn Alam" userId="50c5a165-0f41-4312-a5ec-0c41a91f59c2" providerId="ADAL" clId="{3A8F26DE-22D9-44B3-94C3-6BC574A2D771}" dt="2022-10-25T05:12:20.200" v="415"/>
          <ac:grpSpMkLst>
            <pc:docMk/>
            <pc:sldMk cId="1473105327" sldId="292"/>
            <ac:grpSpMk id="21" creationId="{40725CB1-07B6-63CF-9277-60AA1242940D}"/>
          </ac:grpSpMkLst>
        </pc:grpChg>
        <pc:grpChg chg="del mod">
          <ac:chgData name="Rifat Ibn Alam" userId="50c5a165-0f41-4312-a5ec-0c41a91f59c2" providerId="ADAL" clId="{3A8F26DE-22D9-44B3-94C3-6BC574A2D771}" dt="2022-10-25T05:12:14.170" v="408"/>
          <ac:grpSpMkLst>
            <pc:docMk/>
            <pc:sldMk cId="1473105327" sldId="292"/>
            <ac:grpSpMk id="25" creationId="{B9AAF7F4-9CBF-563A-EF58-10E4C3FC9B24}"/>
          </ac:grpSpMkLst>
        </pc:grpChg>
        <pc:grpChg chg="del mod">
          <ac:chgData name="Rifat Ibn Alam" userId="50c5a165-0f41-4312-a5ec-0c41a91f59c2" providerId="ADAL" clId="{3A8F26DE-22D9-44B3-94C3-6BC574A2D771}" dt="2022-10-25T05:12:17.587" v="412"/>
          <ac:grpSpMkLst>
            <pc:docMk/>
            <pc:sldMk cId="1473105327" sldId="292"/>
            <ac:grpSpMk id="29" creationId="{2AA94CD2-E1D6-0E18-E9F8-F7CC5EC188D2}"/>
          </ac:grpSpMkLst>
        </pc:grpChg>
        <pc:grpChg chg="del mod">
          <ac:chgData name="Rifat Ibn Alam" userId="50c5a165-0f41-4312-a5ec-0c41a91f59c2" providerId="ADAL" clId="{3A8F26DE-22D9-44B3-94C3-6BC574A2D771}" dt="2022-10-25T05:12:47.173" v="422"/>
          <ac:grpSpMkLst>
            <pc:docMk/>
            <pc:sldMk cId="1473105327" sldId="292"/>
            <ac:grpSpMk id="33" creationId="{D12184CD-1269-370F-76EA-2D85A9B6F745}"/>
          </ac:grpSpMkLst>
        </pc:grpChg>
        <pc:grpChg chg="del mod">
          <ac:chgData name="Rifat Ibn Alam" userId="50c5a165-0f41-4312-a5ec-0c41a91f59c2" providerId="ADAL" clId="{3A8F26DE-22D9-44B3-94C3-6BC574A2D771}" dt="2022-10-25T05:12:26.354" v="419"/>
          <ac:grpSpMkLst>
            <pc:docMk/>
            <pc:sldMk cId="1473105327" sldId="292"/>
            <ac:grpSpMk id="36" creationId="{AA72E7D8-0392-F679-C114-46EEFD2C74C1}"/>
          </ac:grpSpMkLst>
        </pc:grpChg>
        <pc:grpChg chg="del mod">
          <ac:chgData name="Rifat Ibn Alam" userId="50c5a165-0f41-4312-a5ec-0c41a91f59c2" providerId="ADAL" clId="{3A8F26DE-22D9-44B3-94C3-6BC574A2D771}" dt="2022-10-25T05:13:49.013" v="466"/>
          <ac:grpSpMkLst>
            <pc:docMk/>
            <pc:sldMk cId="1473105327" sldId="292"/>
            <ac:grpSpMk id="40" creationId="{9FCD0D61-9A5C-E75D-E9FD-64F3A11F05B9}"/>
          </ac:grpSpMkLst>
        </pc:grpChg>
        <pc:grpChg chg="del mod">
          <ac:chgData name="Rifat Ibn Alam" userId="50c5a165-0f41-4312-a5ec-0c41a91f59c2" providerId="ADAL" clId="{3A8F26DE-22D9-44B3-94C3-6BC574A2D771}" dt="2022-10-25T05:12:50.109" v="425"/>
          <ac:grpSpMkLst>
            <pc:docMk/>
            <pc:sldMk cId="1473105327" sldId="292"/>
            <ac:grpSpMk id="43" creationId="{EEFAC5DA-11EA-4792-3701-4CFB3A5EF2AC}"/>
          </ac:grpSpMkLst>
        </pc:grpChg>
        <pc:grpChg chg="del mod">
          <ac:chgData name="Rifat Ibn Alam" userId="50c5a165-0f41-4312-a5ec-0c41a91f59c2" providerId="ADAL" clId="{3A8F26DE-22D9-44B3-94C3-6BC574A2D771}" dt="2022-10-25T05:12:56.607" v="432"/>
          <ac:grpSpMkLst>
            <pc:docMk/>
            <pc:sldMk cId="1473105327" sldId="292"/>
            <ac:grpSpMk id="46" creationId="{F148E612-E5B5-2B65-6B83-07B4754FC49D}"/>
          </ac:grpSpMkLst>
        </pc:grpChg>
        <pc:grpChg chg="del mod">
          <ac:chgData name="Rifat Ibn Alam" userId="50c5a165-0f41-4312-a5ec-0c41a91f59c2" providerId="ADAL" clId="{3A8F26DE-22D9-44B3-94C3-6BC574A2D771}" dt="2022-10-25T05:13:11.976" v="448"/>
          <ac:grpSpMkLst>
            <pc:docMk/>
            <pc:sldMk cId="1473105327" sldId="292"/>
            <ac:grpSpMk id="50" creationId="{CCE55ED8-387A-8200-73EB-4BD6BC4D0F0D}"/>
          </ac:grpSpMkLst>
        </pc:grpChg>
        <pc:grpChg chg="del mod">
          <ac:chgData name="Rifat Ibn Alam" userId="50c5a165-0f41-4312-a5ec-0c41a91f59c2" providerId="ADAL" clId="{3A8F26DE-22D9-44B3-94C3-6BC574A2D771}" dt="2022-10-25T05:13:11.976" v="448"/>
          <ac:grpSpMkLst>
            <pc:docMk/>
            <pc:sldMk cId="1473105327" sldId="292"/>
            <ac:grpSpMk id="53" creationId="{01D6B16B-1564-70D4-AA22-A184AEFAF06B}"/>
          </ac:grpSpMkLst>
        </pc:grpChg>
        <pc:grpChg chg="del mod">
          <ac:chgData name="Rifat Ibn Alam" userId="50c5a165-0f41-4312-a5ec-0c41a91f59c2" providerId="ADAL" clId="{3A8F26DE-22D9-44B3-94C3-6BC574A2D771}" dt="2022-10-25T05:13:15.015" v="451"/>
          <ac:grpSpMkLst>
            <pc:docMk/>
            <pc:sldMk cId="1473105327" sldId="292"/>
            <ac:grpSpMk id="69" creationId="{038E5EA6-B98B-27E1-7988-3B1EC507ECEB}"/>
          </ac:grpSpMkLst>
        </pc:grpChg>
        <pc:grpChg chg="del mod">
          <ac:chgData name="Rifat Ibn Alam" userId="50c5a165-0f41-4312-a5ec-0c41a91f59c2" providerId="ADAL" clId="{3A8F26DE-22D9-44B3-94C3-6BC574A2D771}" dt="2022-10-25T05:13:22.212" v="453"/>
          <ac:grpSpMkLst>
            <pc:docMk/>
            <pc:sldMk cId="1473105327" sldId="292"/>
            <ac:grpSpMk id="70" creationId="{9E207677-E975-097D-1D44-F4BB96B76238}"/>
          </ac:grpSpMkLst>
        </pc:grpChg>
        <pc:grpChg chg="del mod">
          <ac:chgData name="Rifat Ibn Alam" userId="50c5a165-0f41-4312-a5ec-0c41a91f59c2" providerId="ADAL" clId="{3A8F26DE-22D9-44B3-94C3-6BC574A2D771}" dt="2022-10-25T05:13:32.429" v="460"/>
          <ac:grpSpMkLst>
            <pc:docMk/>
            <pc:sldMk cId="1473105327" sldId="292"/>
            <ac:grpSpMk id="73" creationId="{D7FBE80A-EE14-7F81-AFCF-DB620CEC10AD}"/>
          </ac:grpSpMkLst>
        </pc:grpChg>
        <pc:grpChg chg="del mod">
          <ac:chgData name="Rifat Ibn Alam" userId="50c5a165-0f41-4312-a5ec-0c41a91f59c2" providerId="ADAL" clId="{3A8F26DE-22D9-44B3-94C3-6BC574A2D771}" dt="2022-10-25T05:13:24.453" v="456"/>
          <ac:grpSpMkLst>
            <pc:docMk/>
            <pc:sldMk cId="1473105327" sldId="292"/>
            <ac:grpSpMk id="75" creationId="{32F2618F-A6BC-82BD-BAFC-76C595766E84}"/>
          </ac:grpSpMkLst>
        </pc:grpChg>
        <pc:grpChg chg="del mod">
          <ac:chgData name="Rifat Ibn Alam" userId="50c5a165-0f41-4312-a5ec-0c41a91f59c2" providerId="ADAL" clId="{3A8F26DE-22D9-44B3-94C3-6BC574A2D771}" dt="2022-10-25T05:13:32.429" v="460"/>
          <ac:grpSpMkLst>
            <pc:docMk/>
            <pc:sldMk cId="1473105327" sldId="292"/>
            <ac:grpSpMk id="78" creationId="{E00C2472-2902-6D20-F233-071FC223FD47}"/>
          </ac:grpSpMkLst>
        </pc:grpChg>
        <pc:grpChg chg="mod">
          <ac:chgData name="Rifat Ibn Alam" userId="50c5a165-0f41-4312-a5ec-0c41a91f59c2" providerId="ADAL" clId="{3A8F26DE-22D9-44B3-94C3-6BC574A2D771}" dt="2022-10-25T05:13:32.429" v="460"/>
          <ac:grpSpMkLst>
            <pc:docMk/>
            <pc:sldMk cId="1473105327" sldId="292"/>
            <ac:grpSpMk id="82" creationId="{B7A9AC42-864D-E8C5-4F48-B1A7DC36FDB1}"/>
          </ac:grpSpMkLst>
        </pc:grpChg>
        <pc:grpChg chg="del mod">
          <ac:chgData name="Rifat Ibn Alam" userId="50c5a165-0f41-4312-a5ec-0c41a91f59c2" providerId="ADAL" clId="{3A8F26DE-22D9-44B3-94C3-6BC574A2D771}" dt="2022-10-25T05:13:35.171" v="462"/>
          <ac:grpSpMkLst>
            <pc:docMk/>
            <pc:sldMk cId="1473105327" sldId="292"/>
            <ac:grpSpMk id="83" creationId="{D6355A06-6E18-3E96-F389-54C31B4FD26C}"/>
          </ac:grpSpMkLst>
        </pc:grpChg>
        <pc:grpChg chg="mod">
          <ac:chgData name="Rifat Ibn Alam" userId="50c5a165-0f41-4312-a5ec-0c41a91f59c2" providerId="ADAL" clId="{3A8F26DE-22D9-44B3-94C3-6BC574A2D771}" dt="2022-10-25T05:13:35.171" v="462"/>
          <ac:grpSpMkLst>
            <pc:docMk/>
            <pc:sldMk cId="1473105327" sldId="292"/>
            <ac:grpSpMk id="85" creationId="{E49DA8C0-9F35-B395-A51D-8EFB55FA2B68}"/>
          </ac:grpSpMkLst>
        </pc:grpChg>
        <pc:grpChg chg="mod">
          <ac:chgData name="Rifat Ibn Alam" userId="50c5a165-0f41-4312-a5ec-0c41a91f59c2" providerId="ADAL" clId="{3A8F26DE-22D9-44B3-94C3-6BC574A2D771}" dt="2022-10-25T05:13:49.013" v="466"/>
          <ac:grpSpMkLst>
            <pc:docMk/>
            <pc:sldMk cId="1473105327" sldId="292"/>
            <ac:grpSpMk id="89" creationId="{084E787E-A7CD-ED25-7651-9683C278434D}"/>
          </ac:grpSpMkLst>
        </pc:grp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4" creationId="{D14F2247-F322-A25A-D445-880A01547F20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6" creationId="{0363063F-C338-94D2-F2AA-980AA8312491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8" creationId="{8AC0DBD3-5419-B3CB-93F0-837031CD2923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9" creationId="{56699D96-433A-3DAD-F9DC-9B710B8DF44A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10" creationId="{8A4B4D26-F873-8FEE-50F2-11C306C2A4A0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2" creationId="{CCF69462-6A9D-0484-59ED-E3F8A15D513A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3" creationId="{CEE927E5-99F6-4070-127F-CCA51F6C1E5B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4" creationId="{02E46537-27C8-862F-391A-981E1C8FDFD7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6" creationId="{E4203987-45B5-C0A8-F831-71080737DCD3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7" creationId="{0987104A-0749-F962-6232-E37C94EACC11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8" creationId="{72A7D732-80A7-C1E9-926F-1B9055BBFFEC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19" creationId="{4BAF95C6-C3F7-C5FA-99E2-9CD6613922C8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20" creationId="{EEA67595-1827-E88E-FA61-E1911DD721F6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22" creationId="{BD6734BA-3450-2BBA-3944-3A6B2866B0C2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23" creationId="{C9874EFF-7BC9-6BEB-9E19-241D4D575A7B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24" creationId="{5EF5C053-1795-F9F2-8432-15B1B485916B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26" creationId="{A8189AAE-78D0-3866-8BB1-DC32D56DB3BA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27" creationId="{8703057D-581C-5418-3D3B-CE35CFFA58BD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28" creationId="{4FDC118D-CBD9-07AD-BD84-1DC908EE5451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30" creationId="{96001D28-B57B-9AB3-EA21-47DF7D18289D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31" creationId="{DC13FAC1-D668-1719-2413-1207B8F0D977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32" creationId="{9519D67B-3F43-941E-4121-35B296DE607C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34" creationId="{016F48C0-B660-BD39-334B-A197CA9A6C98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35" creationId="{61A6DECA-E032-B55E-0E2D-ABE3327CD04E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37" creationId="{CC59E116-6DA4-7E81-CBF7-E3A07D1BFA6D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38" creationId="{FD851683-BB14-BB2E-B139-82C968BC0FE2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39" creationId="{24A1B7C9-D7E4-D750-3AEE-CD9FE0DA0E67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41" creationId="{9CC80BEA-9348-E557-2827-414E30F0A024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42" creationId="{9AB3AF79-9627-320A-0295-0C91393ACAED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44" creationId="{2D913EDA-C24A-134D-2E9A-8321DCAEFBAA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45" creationId="{ECD23434-1F89-C800-13D7-569740268AC7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47" creationId="{D0EE28FB-7227-949F-3F99-6B6B054860A3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48" creationId="{974F9B89-8383-8D67-EF92-D6120FBCC583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49" creationId="{7405478D-BFED-B85C-C570-D8FFB4C74FC9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51" creationId="{75C3E20A-E970-3025-FF74-145AD8A8318B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52" creationId="{B6C97F1E-E2DA-0C38-4FDC-692EC8EC595D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54" creationId="{F3DD61BF-370B-1DBD-1E0D-3E5D92F3D228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55" creationId="{6B76C627-CA8D-7535-8E5B-198BD69DB1ED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56" creationId="{8D53073F-2C94-65DB-7DAD-C5A0D328C795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57" creationId="{13F593EF-EB1A-5DBA-E548-45D2A32DC46E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58" creationId="{0E0065D2-9221-0114-A440-00F50AD06644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59" creationId="{B0FEA224-D94B-9DB8-C263-BF194D3CD9D8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0" creationId="{F47386D9-19B1-1791-BAF4-678793DF53B8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1" creationId="{05A81DD9-1EC8-907C-A850-1CA70AAE6D48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2" creationId="{F257011D-03B4-012C-26EE-F2B472666B43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3" creationId="{146335F0-AD24-94F6-38AA-F5D4FF060388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4" creationId="{C708A5F8-1B91-93D6-6379-253E29A15E84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5" creationId="{9A0E5A9E-70AD-1AB6-D7C4-EED83AAACF81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6" creationId="{A551DC20-581B-C629-1574-96E60CB6C89C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7" creationId="{451960B7-0E05-D09A-56AF-D83B5263B57C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68" creationId="{ACB5A66C-34FB-7F08-BB82-781B2C95548B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71" creationId="{6E3DABAD-BEFF-B959-5A3C-43F0F1F861C9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72" creationId="{4720784E-1DB9-BE27-D7D4-D4435B4B13DE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74" creationId="{8FA0D526-F712-153D-1225-C39B3D2EF955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76" creationId="{56449F44-1536-0EE7-D820-F93FD1674D55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77" creationId="{8A5A6519-2AC6-B425-0339-847EDEC93BDD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79" creationId="{B8C0FCEE-DB8C-B4F0-9BCA-DF0C8CEDC481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80" creationId="{2AD2BD97-F836-1E32-4353-9A0C710450DD}"/>
          </ac:inkMkLst>
        </pc:inkChg>
        <pc:inkChg chg="add mod">
          <ac:chgData name="Rifat Ibn Alam" userId="50c5a165-0f41-4312-a5ec-0c41a91f59c2" providerId="ADAL" clId="{3A8F26DE-22D9-44B3-94C3-6BC574A2D771}" dt="2022-10-25T05:13:32.429" v="460"/>
          <ac:inkMkLst>
            <pc:docMk/>
            <pc:sldMk cId="1473105327" sldId="292"/>
            <ac:inkMk id="81" creationId="{6792D0D1-D436-E6AF-7A0C-EA567FF0301E}"/>
          </ac:inkMkLst>
        </pc:inkChg>
        <pc:inkChg chg="add mod">
          <ac:chgData name="Rifat Ibn Alam" userId="50c5a165-0f41-4312-a5ec-0c41a91f59c2" providerId="ADAL" clId="{3A8F26DE-22D9-44B3-94C3-6BC574A2D771}" dt="2022-10-25T05:13:35.171" v="462"/>
          <ac:inkMkLst>
            <pc:docMk/>
            <pc:sldMk cId="1473105327" sldId="292"/>
            <ac:inkMk id="84" creationId="{0E5078DE-4B6D-5702-1DC6-EFF6EFC1F189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86" creationId="{E846CE86-80B8-96B8-4E86-9E4ECF5AE70B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87" creationId="{D2A4F452-DCC4-C8F9-FB8E-B8FBFE95D640}"/>
          </ac:inkMkLst>
        </pc:inkChg>
        <pc:inkChg chg="add mod">
          <ac:chgData name="Rifat Ibn Alam" userId="50c5a165-0f41-4312-a5ec-0c41a91f59c2" providerId="ADAL" clId="{3A8F26DE-22D9-44B3-94C3-6BC574A2D771}" dt="2022-10-25T05:13:49.013" v="466"/>
          <ac:inkMkLst>
            <pc:docMk/>
            <pc:sldMk cId="1473105327" sldId="292"/>
            <ac:inkMk id="88" creationId="{8A8C13BE-3D2C-9C1E-3F8A-41D0BE3D43AA}"/>
          </ac:inkMkLst>
        </pc:inkChg>
        <pc:inkChg chg="add">
          <ac:chgData name="Rifat Ibn Alam" userId="50c5a165-0f41-4312-a5ec-0c41a91f59c2" providerId="ADAL" clId="{3A8F26DE-22D9-44B3-94C3-6BC574A2D771}" dt="2022-10-25T05:13:50.607" v="467" actId="9405"/>
          <ac:inkMkLst>
            <pc:docMk/>
            <pc:sldMk cId="1473105327" sldId="292"/>
            <ac:inkMk id="90" creationId="{9BDB6878-9646-10E2-ACD1-4D8966CC361B}"/>
          </ac:inkMkLst>
        </pc:inkChg>
      </pc:sldChg>
      <pc:sldChg chg="addSp delSp modSp add del mod">
        <pc:chgData name="Rifat Ibn Alam" userId="50c5a165-0f41-4312-a5ec-0c41a91f59c2" providerId="ADAL" clId="{3A8F26DE-22D9-44B3-94C3-6BC574A2D771}" dt="2022-10-25T04:52:21.680" v="144" actId="47"/>
        <pc:sldMkLst>
          <pc:docMk/>
          <pc:sldMk cId="2191440311" sldId="292"/>
        </pc:sldMkLst>
        <pc:spChg chg="del">
          <ac:chgData name="Rifat Ibn Alam" userId="50c5a165-0f41-4312-a5ec-0c41a91f59c2" providerId="ADAL" clId="{3A8F26DE-22D9-44B3-94C3-6BC574A2D771}" dt="2022-10-25T04:50:40.218" v="60" actId="478"/>
          <ac:spMkLst>
            <pc:docMk/>
            <pc:sldMk cId="2191440311" sldId="292"/>
            <ac:spMk id="2" creationId="{00000000-0000-0000-0000-000000000000}"/>
          </ac:spMkLst>
        </pc:spChg>
        <pc:spChg chg="add mod">
          <ac:chgData name="Rifat Ibn Alam" userId="50c5a165-0f41-4312-a5ec-0c41a91f59c2" providerId="ADAL" clId="{3A8F26DE-22D9-44B3-94C3-6BC574A2D771}" dt="2022-10-25T04:50:40.218" v="60" actId="478"/>
          <ac:spMkLst>
            <pc:docMk/>
            <pc:sldMk cId="2191440311" sldId="292"/>
            <ac:spMk id="4" creationId="{79629B38-AE20-9AC9-0C07-216E98D2E40A}"/>
          </ac:spMkLst>
        </pc:spChg>
        <pc:spChg chg="del">
          <ac:chgData name="Rifat Ibn Alam" userId="50c5a165-0f41-4312-a5ec-0c41a91f59c2" providerId="ADAL" clId="{3A8F26DE-22D9-44B3-94C3-6BC574A2D771}" dt="2022-10-25T04:50:40.218" v="60" actId="478"/>
          <ac:spMkLst>
            <pc:docMk/>
            <pc:sldMk cId="2191440311" sldId="292"/>
            <ac:spMk id="5" creationId="{3322CB79-31E6-2043-9768-6699756B1FD4}"/>
          </ac:spMkLst>
        </pc:spChg>
        <pc:spChg chg="del">
          <ac:chgData name="Rifat Ibn Alam" userId="50c5a165-0f41-4312-a5ec-0c41a91f59c2" providerId="ADAL" clId="{3A8F26DE-22D9-44B3-94C3-6BC574A2D771}" dt="2022-10-25T04:50:35.125" v="59" actId="478"/>
          <ac:spMkLst>
            <pc:docMk/>
            <pc:sldMk cId="2191440311" sldId="292"/>
            <ac:spMk id="6" creationId="{00000000-0000-0000-0000-000000000000}"/>
          </ac:spMkLst>
        </pc:spChg>
        <pc:spChg chg="add mod">
          <ac:chgData name="Rifat Ibn Alam" userId="50c5a165-0f41-4312-a5ec-0c41a91f59c2" providerId="ADAL" clId="{3A8F26DE-22D9-44B3-94C3-6BC574A2D771}" dt="2022-10-25T04:50:40.218" v="60" actId="478"/>
          <ac:spMkLst>
            <pc:docMk/>
            <pc:sldMk cId="2191440311" sldId="292"/>
            <ac:spMk id="9" creationId="{F4E7CB62-72A2-783F-483D-7BF67068F72E}"/>
          </ac:spMkLst>
        </pc:spChg>
        <pc:grpChg chg="del mod">
          <ac:chgData name="Rifat Ibn Alam" userId="50c5a165-0f41-4312-a5ec-0c41a91f59c2" providerId="ADAL" clId="{3A8F26DE-22D9-44B3-94C3-6BC574A2D771}" dt="2022-10-25T04:50:50.134" v="67"/>
          <ac:grpSpMkLst>
            <pc:docMk/>
            <pc:sldMk cId="2191440311" sldId="292"/>
            <ac:grpSpMk id="13" creationId="{AD5E318B-5BE9-F354-982E-5F6D0683840A}"/>
          </ac:grpSpMkLst>
        </pc:grpChg>
        <pc:grpChg chg="add del mod">
          <ac:chgData name="Rifat Ibn Alam" userId="50c5a165-0f41-4312-a5ec-0c41a91f59c2" providerId="ADAL" clId="{3A8F26DE-22D9-44B3-94C3-6BC574A2D771}" dt="2022-10-25T04:52:19.720" v="143"/>
          <ac:grpSpMkLst>
            <pc:docMk/>
            <pc:sldMk cId="2191440311" sldId="292"/>
            <ac:grpSpMk id="15" creationId="{8D89178F-F54D-B127-B1A0-2DBCCF4157B8}"/>
          </ac:grpSpMkLst>
        </pc:grpChg>
        <pc:grpChg chg="add del mod">
          <ac:chgData name="Rifat Ibn Alam" userId="50c5a165-0f41-4312-a5ec-0c41a91f59c2" providerId="ADAL" clId="{3A8F26DE-22D9-44B3-94C3-6BC574A2D771}" dt="2022-10-25T04:52:19.720" v="143"/>
          <ac:grpSpMkLst>
            <pc:docMk/>
            <pc:sldMk cId="2191440311" sldId="292"/>
            <ac:grpSpMk id="20" creationId="{FC92E870-4D71-0267-38CF-878CA05AF2E9}"/>
          </ac:grpSpMkLst>
        </pc:grpChg>
        <pc:grpChg chg="del mod">
          <ac:chgData name="Rifat Ibn Alam" userId="50c5a165-0f41-4312-a5ec-0c41a91f59c2" providerId="ADAL" clId="{3A8F26DE-22D9-44B3-94C3-6BC574A2D771}" dt="2022-10-25T04:51:33.781" v="99"/>
          <ac:grpSpMkLst>
            <pc:docMk/>
            <pc:sldMk cId="2191440311" sldId="292"/>
            <ac:grpSpMk id="27" creationId="{71A0AF17-4F44-D4F3-7D8F-8FDDCD2339D2}"/>
          </ac:grpSpMkLst>
        </pc:grpChg>
        <pc:grpChg chg="del mod">
          <ac:chgData name="Rifat Ibn Alam" userId="50c5a165-0f41-4312-a5ec-0c41a91f59c2" providerId="ADAL" clId="{3A8F26DE-22D9-44B3-94C3-6BC574A2D771}" dt="2022-10-25T04:51:07.826" v="87"/>
          <ac:grpSpMkLst>
            <pc:docMk/>
            <pc:sldMk cId="2191440311" sldId="292"/>
            <ac:grpSpMk id="31" creationId="{30294BA4-1F01-43F7-D140-B2B4DA650AB5}"/>
          </ac:grpSpMkLst>
        </pc:grpChg>
        <pc:grpChg chg="del mod">
          <ac:chgData name="Rifat Ibn Alam" userId="50c5a165-0f41-4312-a5ec-0c41a91f59c2" providerId="ADAL" clId="{3A8F26DE-22D9-44B3-94C3-6BC574A2D771}" dt="2022-10-25T04:51:16.681" v="89"/>
          <ac:grpSpMkLst>
            <pc:docMk/>
            <pc:sldMk cId="2191440311" sldId="292"/>
            <ac:grpSpMk id="35" creationId="{58CA2714-2F40-8546-9616-A1D30C247BA5}"/>
          </ac:grpSpMkLst>
        </pc:grpChg>
        <pc:grpChg chg="add del mod">
          <ac:chgData name="Rifat Ibn Alam" userId="50c5a165-0f41-4312-a5ec-0c41a91f59c2" providerId="ADAL" clId="{3A8F26DE-22D9-44B3-94C3-6BC574A2D771}" dt="2022-10-25T04:52:19.720" v="143"/>
          <ac:grpSpMkLst>
            <pc:docMk/>
            <pc:sldMk cId="2191440311" sldId="292"/>
            <ac:grpSpMk id="37" creationId="{7105B304-226C-CA05-CCD8-359299B8B23E}"/>
          </ac:grpSpMkLst>
        </pc:grpChg>
        <pc:grpChg chg="mod">
          <ac:chgData name="Rifat Ibn Alam" userId="50c5a165-0f41-4312-a5ec-0c41a91f59c2" providerId="ADAL" clId="{3A8F26DE-22D9-44B3-94C3-6BC574A2D771}" dt="2022-10-25T04:51:46.359" v="106"/>
          <ac:grpSpMkLst>
            <pc:docMk/>
            <pc:sldMk cId="2191440311" sldId="292"/>
            <ac:grpSpMk id="44" creationId="{C39F3687-6C86-DE33-FCE1-46410E6F3A21}"/>
          </ac:grpSpMkLst>
        </pc:grpChg>
        <pc:grpChg chg="add del mod">
          <ac:chgData name="Rifat Ibn Alam" userId="50c5a165-0f41-4312-a5ec-0c41a91f59c2" providerId="ADAL" clId="{3A8F26DE-22D9-44B3-94C3-6BC574A2D771}" dt="2022-10-25T04:52:19.720" v="143"/>
          <ac:grpSpMkLst>
            <pc:docMk/>
            <pc:sldMk cId="2191440311" sldId="292"/>
            <ac:grpSpMk id="54" creationId="{0EC48F34-4A8B-85BC-4162-F02E6A82D915}"/>
          </ac:grpSpMkLst>
        </pc:grpChg>
        <pc:grpChg chg="add del mod">
          <ac:chgData name="Rifat Ibn Alam" userId="50c5a165-0f41-4312-a5ec-0c41a91f59c2" providerId="ADAL" clId="{3A8F26DE-22D9-44B3-94C3-6BC574A2D771}" dt="2022-10-25T04:52:19.720" v="143"/>
          <ac:grpSpMkLst>
            <pc:docMk/>
            <pc:sldMk cId="2191440311" sldId="292"/>
            <ac:grpSpMk id="55" creationId="{D4050D91-7985-AA75-7EFD-EA7CE99DABD3}"/>
          </ac:grpSpMkLst>
        </pc:grpChg>
        <pc:graphicFrameChg chg="del">
          <ac:chgData name="Rifat Ibn Alam" userId="50c5a165-0f41-4312-a5ec-0c41a91f59c2" providerId="ADAL" clId="{3A8F26DE-22D9-44B3-94C3-6BC574A2D771}" dt="2022-10-25T04:50:40.218" v="60" actId="478"/>
          <ac:graphicFrameMkLst>
            <pc:docMk/>
            <pc:sldMk cId="2191440311" sldId="292"/>
            <ac:graphicFrameMk id="8" creationId="{00000000-0000-0000-0000-000000000000}"/>
          </ac:graphicFrameMkLst>
        </pc:graphicFrameChg>
        <pc:inkChg chg="add del">
          <ac:chgData name="Rifat Ibn Alam" userId="50c5a165-0f41-4312-a5ec-0c41a91f59c2" providerId="ADAL" clId="{3A8F26DE-22D9-44B3-94C3-6BC574A2D771}" dt="2022-10-25T04:50:44.103" v="62" actId="9405"/>
          <ac:inkMkLst>
            <pc:docMk/>
            <pc:sldMk cId="2191440311" sldId="292"/>
            <ac:inkMk id="10" creationId="{51D39693-118F-8FFC-79D9-CE02C5B205BD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1" creationId="{A007564D-6B12-9CEF-AFC5-565A73AB4AE8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2" creationId="{FF7DF37D-1C9E-FDA3-607F-AA2FDB3949E1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4" creationId="{11EFA6DE-A807-D271-7BE7-A5991439B788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6" creationId="{FB3936E0-315C-0912-8B8C-1B5570008D6C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7" creationId="{95E2D162-57A3-9841-A49D-11A5CC82E75C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8" creationId="{938D007F-830F-BCD5-F86E-4C507D776DCC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19" creationId="{B0A32F76-5212-3756-6316-F6A587DBF53A}"/>
          </ac:inkMkLst>
        </pc:inkChg>
        <pc:inkChg chg="add del mod">
          <ac:chgData name="Rifat Ibn Alam" userId="50c5a165-0f41-4312-a5ec-0c41a91f59c2" providerId="ADAL" clId="{3A8F26DE-22D9-44B3-94C3-6BC574A2D771}" dt="2022-10-25T04:51:32.340" v="94"/>
          <ac:inkMkLst>
            <pc:docMk/>
            <pc:sldMk cId="2191440311" sldId="292"/>
            <ac:inkMk id="21" creationId="{A5B52EC5-22BC-CFCB-7E25-A46BB0007743}"/>
          </ac:inkMkLst>
        </pc:inkChg>
        <pc:inkChg chg="add del mod">
          <ac:chgData name="Rifat Ibn Alam" userId="50c5a165-0f41-4312-a5ec-0c41a91f59c2" providerId="ADAL" clId="{3A8F26DE-22D9-44B3-94C3-6BC574A2D771}" dt="2022-10-25T04:51:33.781" v="100"/>
          <ac:inkMkLst>
            <pc:docMk/>
            <pc:sldMk cId="2191440311" sldId="292"/>
            <ac:inkMk id="22" creationId="{045C7705-6AC5-06FF-181F-941542A50716}"/>
          </ac:inkMkLst>
        </pc:inkChg>
        <pc:inkChg chg="add del mod">
          <ac:chgData name="Rifat Ibn Alam" userId="50c5a165-0f41-4312-a5ec-0c41a91f59c2" providerId="ADAL" clId="{3A8F26DE-22D9-44B3-94C3-6BC574A2D771}" dt="2022-10-25T04:51:33.781" v="99"/>
          <ac:inkMkLst>
            <pc:docMk/>
            <pc:sldMk cId="2191440311" sldId="292"/>
            <ac:inkMk id="23" creationId="{66B46DAF-5FB0-4FD9-8998-88AD025BFAD9}"/>
          </ac:inkMkLst>
        </pc:inkChg>
        <pc:inkChg chg="add del mod">
          <ac:chgData name="Rifat Ibn Alam" userId="50c5a165-0f41-4312-a5ec-0c41a91f59c2" providerId="ADAL" clId="{3A8F26DE-22D9-44B3-94C3-6BC574A2D771}" dt="2022-10-25T04:51:32.340" v="95"/>
          <ac:inkMkLst>
            <pc:docMk/>
            <pc:sldMk cId="2191440311" sldId="292"/>
            <ac:inkMk id="24" creationId="{08A731A3-32C9-161E-6DC4-0FD2152D6E3F}"/>
          </ac:inkMkLst>
        </pc:inkChg>
        <pc:inkChg chg="add del mod">
          <ac:chgData name="Rifat Ibn Alam" userId="50c5a165-0f41-4312-a5ec-0c41a91f59c2" providerId="ADAL" clId="{3A8F26DE-22D9-44B3-94C3-6BC574A2D771}" dt="2022-10-25T04:51:33.780" v="98"/>
          <ac:inkMkLst>
            <pc:docMk/>
            <pc:sldMk cId="2191440311" sldId="292"/>
            <ac:inkMk id="25" creationId="{06020344-7F35-C4DE-5A35-1286246DE37A}"/>
          </ac:inkMkLst>
        </pc:inkChg>
        <pc:inkChg chg="add del mod">
          <ac:chgData name="Rifat Ibn Alam" userId="50c5a165-0f41-4312-a5ec-0c41a91f59c2" providerId="ADAL" clId="{3A8F26DE-22D9-44B3-94C3-6BC574A2D771}" dt="2022-10-25T04:51:32.339" v="93"/>
          <ac:inkMkLst>
            <pc:docMk/>
            <pc:sldMk cId="2191440311" sldId="292"/>
            <ac:inkMk id="26" creationId="{547DB0DD-3CF0-4FAB-36BC-248A9B16EA07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28" creationId="{1F5F44DB-B5DF-F18A-4E57-D91AB7858D9F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29" creationId="{525B61BF-63A0-D3C0-5455-F5EFF329A062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30" creationId="{41132173-6CD9-8961-38AC-CE465800112B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32" creationId="{498303E5-5213-461F-93BB-E04149663505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33" creationId="{2278ECF9-7D75-DD77-3CD7-6BC2173A7108}"/>
          </ac:inkMkLst>
        </pc:inkChg>
        <pc:inkChg chg="add del mod">
          <ac:chgData name="Rifat Ibn Alam" userId="50c5a165-0f41-4312-a5ec-0c41a91f59c2" providerId="ADAL" clId="{3A8F26DE-22D9-44B3-94C3-6BC574A2D771}" dt="2022-10-25T04:51:33.780" v="96"/>
          <ac:inkMkLst>
            <pc:docMk/>
            <pc:sldMk cId="2191440311" sldId="292"/>
            <ac:inkMk id="34" creationId="{40020F53-9DA9-9446-E911-BDBF23E93832}"/>
          </ac:inkMkLst>
        </pc:inkChg>
        <pc:inkChg chg="add del mod">
          <ac:chgData name="Rifat Ibn Alam" userId="50c5a165-0f41-4312-a5ec-0c41a91f59c2" providerId="ADAL" clId="{3A8F26DE-22D9-44B3-94C3-6BC574A2D771}" dt="2022-10-25T04:51:50.075" v="109"/>
          <ac:inkMkLst>
            <pc:docMk/>
            <pc:sldMk cId="2191440311" sldId="292"/>
            <ac:inkMk id="36" creationId="{B331AAB6-BB34-46E7-5CF2-53D2E41FA7A8}"/>
          </ac:inkMkLst>
        </pc:inkChg>
        <pc:inkChg chg="add del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38" creationId="{3C134670-DC57-CE8E-CE6E-16567B26C9CA}"/>
          </ac:inkMkLst>
        </pc:inkChg>
        <pc:inkChg chg="add del">
          <ac:chgData name="Rifat Ibn Alam" userId="50c5a165-0f41-4312-a5ec-0c41a91f59c2" providerId="ADAL" clId="{3A8F26DE-22D9-44B3-94C3-6BC574A2D771}" dt="2022-10-25T04:51:33.780" v="97"/>
          <ac:inkMkLst>
            <pc:docMk/>
            <pc:sldMk cId="2191440311" sldId="292"/>
            <ac:inkMk id="39" creationId="{F299D08A-D8BA-0477-7A14-97A7897D7CA9}"/>
          </ac:inkMkLst>
        </pc:inkChg>
        <pc:inkChg chg="add del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40" creationId="{C880CA85-BAC1-254C-E5A0-01A1537DCB47}"/>
          </ac:inkMkLst>
        </pc:inkChg>
        <pc:inkChg chg="add del mod">
          <ac:chgData name="Rifat Ibn Alam" userId="50c5a165-0f41-4312-a5ec-0c41a91f59c2" providerId="ADAL" clId="{3A8F26DE-22D9-44B3-94C3-6BC574A2D771}" dt="2022-10-25T04:51:46.966" v="108" actId="9405"/>
          <ac:inkMkLst>
            <pc:docMk/>
            <pc:sldMk cId="2191440311" sldId="292"/>
            <ac:inkMk id="41" creationId="{9D1C6EC6-1B27-5C3A-569E-71F4E029AE85}"/>
          </ac:inkMkLst>
        </pc:inkChg>
        <pc:inkChg chg="add del mod">
          <ac:chgData name="Rifat Ibn Alam" userId="50c5a165-0f41-4312-a5ec-0c41a91f59c2" providerId="ADAL" clId="{3A8F26DE-22D9-44B3-94C3-6BC574A2D771}" dt="2022-10-25T04:51:46.711" v="107" actId="9405"/>
          <ac:inkMkLst>
            <pc:docMk/>
            <pc:sldMk cId="2191440311" sldId="292"/>
            <ac:inkMk id="42" creationId="{FF1ADF45-883B-6CD7-5FCB-E1BA56BF75E0}"/>
          </ac:inkMkLst>
        </pc:inkChg>
        <pc:inkChg chg="add del mod">
          <ac:chgData name="Rifat Ibn Alam" userId="50c5a165-0f41-4312-a5ec-0c41a91f59c2" providerId="ADAL" clId="{3A8F26DE-22D9-44B3-94C3-6BC574A2D771}" dt="2022-10-25T04:51:46.359" v="106"/>
          <ac:inkMkLst>
            <pc:docMk/>
            <pc:sldMk cId="2191440311" sldId="292"/>
            <ac:inkMk id="43" creationId="{7DFDB59D-F6A7-8CC8-29C4-A48B954C126A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45" creationId="{4831B542-908F-01B0-5AAF-57E13B59E26E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46" creationId="{6E4D795B-9D5C-61AF-CF5A-A9A65B6752D5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47" creationId="{6CD7C068-9292-0D52-F75B-662D9490D002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48" creationId="{AD5C07BD-BFF5-850B-0E19-B21EA24671F3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49" creationId="{C1102E94-C108-A7AA-312F-074D3500FD25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50" creationId="{3D48C026-1EC8-B20C-6C7E-845812B3FEA6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51" creationId="{181EEA99-05F5-1A07-CCCB-AF2DE77A986E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52" creationId="{54CFC3A4-9591-2AD7-5244-94CA48722563}"/>
          </ac:inkMkLst>
        </pc:inkChg>
        <pc:inkChg chg="add del mod">
          <ac:chgData name="Rifat Ibn Alam" userId="50c5a165-0f41-4312-a5ec-0c41a91f59c2" providerId="ADAL" clId="{3A8F26DE-22D9-44B3-94C3-6BC574A2D771}" dt="2022-10-25T04:52:19.720" v="143"/>
          <ac:inkMkLst>
            <pc:docMk/>
            <pc:sldMk cId="2191440311" sldId="292"/>
            <ac:inkMk id="53" creationId="{A07415EA-399E-6979-8911-FC08B038B66F}"/>
          </ac:inkMkLst>
        </pc:inkChg>
      </pc:sldChg>
      <pc:sldChg chg="addSp delSp modSp add del mod">
        <pc:chgData name="Rifat Ibn Alam" userId="50c5a165-0f41-4312-a5ec-0c41a91f59c2" providerId="ADAL" clId="{3A8F26DE-22D9-44B3-94C3-6BC574A2D771}" dt="2022-10-25T04:49:43.043" v="57" actId="47"/>
        <pc:sldMkLst>
          <pc:docMk/>
          <pc:sldMk cId="3088139451" sldId="292"/>
        </pc:sldMkLst>
        <pc:spChg chg="del">
          <ac:chgData name="Rifat Ibn Alam" userId="50c5a165-0f41-4312-a5ec-0c41a91f59c2" providerId="ADAL" clId="{3A8F26DE-22D9-44B3-94C3-6BC574A2D771}" dt="2022-10-25T04:48:20.666" v="2" actId="478"/>
          <ac:spMkLst>
            <pc:docMk/>
            <pc:sldMk cId="3088139451" sldId="292"/>
            <ac:spMk id="6" creationId="{00000000-0000-0000-0000-000000000000}"/>
          </ac:spMkLst>
        </pc:spChg>
        <pc:grpChg chg="del mod">
          <ac:chgData name="Rifat Ibn Alam" userId="50c5a165-0f41-4312-a5ec-0c41a91f59c2" providerId="ADAL" clId="{3A8F26DE-22D9-44B3-94C3-6BC574A2D771}" dt="2022-10-25T04:49:41.343" v="42"/>
          <ac:grpSpMkLst>
            <pc:docMk/>
            <pc:sldMk cId="3088139451" sldId="292"/>
            <ac:grpSpMk id="9" creationId="{94AE190F-EBAC-9986-9041-ABA5AE6986F5}"/>
          </ac:grpSpMkLst>
        </pc:grpChg>
        <pc:grpChg chg="del mod">
          <ac:chgData name="Rifat Ibn Alam" userId="50c5a165-0f41-4312-a5ec-0c41a91f59c2" providerId="ADAL" clId="{3A8F26DE-22D9-44B3-94C3-6BC574A2D771}" dt="2022-10-25T04:49:41.344" v="47"/>
          <ac:grpSpMkLst>
            <pc:docMk/>
            <pc:sldMk cId="3088139451" sldId="292"/>
            <ac:grpSpMk id="14" creationId="{36544D9C-D365-5BE4-B66B-02CD17D252D0}"/>
          </ac:grpSpMkLst>
        </pc:grpChg>
        <pc:grpChg chg="del mod">
          <ac:chgData name="Rifat Ibn Alam" userId="50c5a165-0f41-4312-a5ec-0c41a91f59c2" providerId="ADAL" clId="{3A8F26DE-22D9-44B3-94C3-6BC574A2D771}" dt="2022-10-25T04:49:34.960" v="33"/>
          <ac:grpSpMkLst>
            <pc:docMk/>
            <pc:sldMk cId="3088139451" sldId="292"/>
            <ac:grpSpMk id="19" creationId="{495985E5-A8DE-FC41-2BC3-8A776CA25A7F}"/>
          </ac:grpSpMkLst>
        </pc:grpChg>
        <pc:grpChg chg="del mod">
          <ac:chgData name="Rifat Ibn Alam" userId="50c5a165-0f41-4312-a5ec-0c41a91f59c2" providerId="ADAL" clId="{3A8F26DE-22D9-44B3-94C3-6BC574A2D771}" dt="2022-10-25T04:49:16.706" v="26"/>
          <ac:grpSpMkLst>
            <pc:docMk/>
            <pc:sldMk cId="3088139451" sldId="292"/>
            <ac:grpSpMk id="23" creationId="{644250BA-A679-58F4-35C2-DDBD05202E64}"/>
          </ac:grpSpMkLst>
        </pc:grpChg>
        <pc:grpChg chg="del mod">
          <ac:chgData name="Rifat Ibn Alam" userId="50c5a165-0f41-4312-a5ec-0c41a91f59c2" providerId="ADAL" clId="{3A8F26DE-22D9-44B3-94C3-6BC574A2D771}" dt="2022-10-25T04:49:32.133" v="29"/>
          <ac:grpSpMkLst>
            <pc:docMk/>
            <pc:sldMk cId="3088139451" sldId="292"/>
            <ac:grpSpMk id="28" creationId="{B75E20F0-2679-BE84-0339-6AB3271CBA6A}"/>
          </ac:grpSpMkLst>
        </pc:grpChg>
        <pc:grpChg chg="del mod">
          <ac:chgData name="Rifat Ibn Alam" userId="50c5a165-0f41-4312-a5ec-0c41a91f59c2" providerId="ADAL" clId="{3A8F26DE-22D9-44B3-94C3-6BC574A2D771}" dt="2022-10-25T04:49:34.960" v="33"/>
          <ac:grpSpMkLst>
            <pc:docMk/>
            <pc:sldMk cId="3088139451" sldId="292"/>
            <ac:grpSpMk id="31" creationId="{8053FEC9-E9BA-A693-642F-97CB0BD9998C}"/>
          </ac:grpSpMkLst>
        </pc:grpChg>
        <pc:grpChg chg="del mod">
          <ac:chgData name="Rifat Ibn Alam" userId="50c5a165-0f41-4312-a5ec-0c41a91f59c2" providerId="ADAL" clId="{3A8F26DE-22D9-44B3-94C3-6BC574A2D771}" dt="2022-10-25T04:49:41.346" v="55"/>
          <ac:grpSpMkLst>
            <pc:docMk/>
            <pc:sldMk cId="3088139451" sldId="292"/>
            <ac:grpSpMk id="35" creationId="{D1E62473-5E7D-7D8C-9B7B-6FC6413633D1}"/>
          </ac:grpSpMkLst>
        </pc:grpChg>
        <pc:graphicFrameChg chg="del">
          <ac:chgData name="Rifat Ibn Alam" userId="50c5a165-0f41-4312-a5ec-0c41a91f59c2" providerId="ADAL" clId="{3A8F26DE-22D9-44B3-94C3-6BC574A2D771}" dt="2022-10-25T04:48:23.597" v="3" actId="478"/>
          <ac:graphicFrameMkLst>
            <pc:docMk/>
            <pc:sldMk cId="3088139451" sldId="292"/>
            <ac:graphicFrameMk id="8" creationId="{00000000-0000-0000-0000-000000000000}"/>
          </ac:graphicFrameMkLst>
        </pc:graphicFrameChg>
        <pc:inkChg chg="add del mod">
          <ac:chgData name="Rifat Ibn Alam" userId="50c5a165-0f41-4312-a5ec-0c41a91f59c2" providerId="ADAL" clId="{3A8F26DE-22D9-44B3-94C3-6BC574A2D771}" dt="2022-10-25T04:49:41.344" v="49"/>
          <ac:inkMkLst>
            <pc:docMk/>
            <pc:sldMk cId="3088139451" sldId="292"/>
            <ac:inkMk id="3" creationId="{971DC781-F52A-154A-9FFC-7B5B6823FC52}"/>
          </ac:inkMkLst>
        </pc:inkChg>
        <pc:inkChg chg="add del mod">
          <ac:chgData name="Rifat Ibn Alam" userId="50c5a165-0f41-4312-a5ec-0c41a91f59c2" providerId="ADAL" clId="{3A8F26DE-22D9-44B3-94C3-6BC574A2D771}" dt="2022-10-25T04:49:41.343" v="42"/>
          <ac:inkMkLst>
            <pc:docMk/>
            <pc:sldMk cId="3088139451" sldId="292"/>
            <ac:inkMk id="4" creationId="{54B87F46-BA2F-57BA-B3CA-27822FEFAFA5}"/>
          </ac:inkMkLst>
        </pc:inkChg>
        <pc:inkChg chg="add del mod">
          <ac:chgData name="Rifat Ibn Alam" userId="50c5a165-0f41-4312-a5ec-0c41a91f59c2" providerId="ADAL" clId="{3A8F26DE-22D9-44B3-94C3-6BC574A2D771}" dt="2022-10-25T04:49:41.341" v="36"/>
          <ac:inkMkLst>
            <pc:docMk/>
            <pc:sldMk cId="3088139451" sldId="292"/>
            <ac:inkMk id="7" creationId="{64ED1710-9C68-1762-7A50-588CEDBB1738}"/>
          </ac:inkMkLst>
        </pc:inkChg>
        <pc:inkChg chg="add del mod">
          <ac:chgData name="Rifat Ibn Alam" userId="50c5a165-0f41-4312-a5ec-0c41a91f59c2" providerId="ADAL" clId="{3A8F26DE-22D9-44B3-94C3-6BC574A2D771}" dt="2022-10-25T04:49:41.344" v="47"/>
          <ac:inkMkLst>
            <pc:docMk/>
            <pc:sldMk cId="3088139451" sldId="292"/>
            <ac:inkMk id="10" creationId="{47C12EDB-4CF8-1E77-79DC-06BDA79EF67A}"/>
          </ac:inkMkLst>
        </pc:inkChg>
        <pc:inkChg chg="add del mod">
          <ac:chgData name="Rifat Ibn Alam" userId="50c5a165-0f41-4312-a5ec-0c41a91f59c2" providerId="ADAL" clId="{3A8F26DE-22D9-44B3-94C3-6BC574A2D771}" dt="2022-10-25T04:49:41.342" v="39"/>
          <ac:inkMkLst>
            <pc:docMk/>
            <pc:sldMk cId="3088139451" sldId="292"/>
            <ac:inkMk id="11" creationId="{7C9BF631-0D7E-1CE2-CD10-099C8A53C3F4}"/>
          </ac:inkMkLst>
        </pc:inkChg>
        <pc:inkChg chg="add del mod">
          <ac:chgData name="Rifat Ibn Alam" userId="50c5a165-0f41-4312-a5ec-0c41a91f59c2" providerId="ADAL" clId="{3A8F26DE-22D9-44B3-94C3-6BC574A2D771}" dt="2022-10-25T04:49:41.344" v="48"/>
          <ac:inkMkLst>
            <pc:docMk/>
            <pc:sldMk cId="3088139451" sldId="292"/>
            <ac:inkMk id="12" creationId="{D8F23BC0-8A24-564C-1053-421653432DF3}"/>
          </ac:inkMkLst>
        </pc:inkChg>
        <pc:inkChg chg="add del mod">
          <ac:chgData name="Rifat Ibn Alam" userId="50c5a165-0f41-4312-a5ec-0c41a91f59c2" providerId="ADAL" clId="{3A8F26DE-22D9-44B3-94C3-6BC574A2D771}" dt="2022-10-25T04:49:41.343" v="44"/>
          <ac:inkMkLst>
            <pc:docMk/>
            <pc:sldMk cId="3088139451" sldId="292"/>
            <ac:inkMk id="13" creationId="{1CC80710-CAC0-236A-0988-2BD211DAAF1A}"/>
          </ac:inkMkLst>
        </pc:inkChg>
        <pc:inkChg chg="add del mod">
          <ac:chgData name="Rifat Ibn Alam" userId="50c5a165-0f41-4312-a5ec-0c41a91f59c2" providerId="ADAL" clId="{3A8F26DE-22D9-44B3-94C3-6BC574A2D771}" dt="2022-10-25T04:49:41.345" v="53"/>
          <ac:inkMkLst>
            <pc:docMk/>
            <pc:sldMk cId="3088139451" sldId="292"/>
            <ac:inkMk id="15" creationId="{9BE0DF7C-720B-CD28-57AE-86FE1BF8591E}"/>
          </ac:inkMkLst>
        </pc:inkChg>
        <pc:inkChg chg="add del mod">
          <ac:chgData name="Rifat Ibn Alam" userId="50c5a165-0f41-4312-a5ec-0c41a91f59c2" providerId="ADAL" clId="{3A8F26DE-22D9-44B3-94C3-6BC574A2D771}" dt="2022-10-25T04:49:41.340" v="34"/>
          <ac:inkMkLst>
            <pc:docMk/>
            <pc:sldMk cId="3088139451" sldId="292"/>
            <ac:inkMk id="16" creationId="{1CD10F0D-DCEA-41F7-7446-D6F3DC5C16D6}"/>
          </ac:inkMkLst>
        </pc:inkChg>
        <pc:inkChg chg="add del mod">
          <ac:chgData name="Rifat Ibn Alam" userId="50c5a165-0f41-4312-a5ec-0c41a91f59c2" providerId="ADAL" clId="{3A8F26DE-22D9-44B3-94C3-6BC574A2D771}" dt="2022-10-25T04:49:41.346" v="55"/>
          <ac:inkMkLst>
            <pc:docMk/>
            <pc:sldMk cId="3088139451" sldId="292"/>
            <ac:inkMk id="17" creationId="{060A79C1-96D3-A880-0391-E8266B4485EB}"/>
          </ac:inkMkLst>
        </pc:inkChg>
        <pc:inkChg chg="add del mod">
          <ac:chgData name="Rifat Ibn Alam" userId="50c5a165-0f41-4312-a5ec-0c41a91f59c2" providerId="ADAL" clId="{3A8F26DE-22D9-44B3-94C3-6BC574A2D771}" dt="2022-10-25T04:49:41.345" v="54"/>
          <ac:inkMkLst>
            <pc:docMk/>
            <pc:sldMk cId="3088139451" sldId="292"/>
            <ac:inkMk id="18" creationId="{297087CF-88EB-D674-E5A4-7E2F63A19565}"/>
          </ac:inkMkLst>
        </pc:inkChg>
        <pc:inkChg chg="add del mod">
          <ac:chgData name="Rifat Ibn Alam" userId="50c5a165-0f41-4312-a5ec-0c41a91f59c2" providerId="ADAL" clId="{3A8F26DE-22D9-44B3-94C3-6BC574A2D771}" dt="2022-10-25T04:49:41.343" v="43"/>
          <ac:inkMkLst>
            <pc:docMk/>
            <pc:sldMk cId="3088139451" sldId="292"/>
            <ac:inkMk id="20" creationId="{FD15867E-1E50-B40A-3AE2-B54085757BAE}"/>
          </ac:inkMkLst>
        </pc:inkChg>
        <pc:inkChg chg="add del mod">
          <ac:chgData name="Rifat Ibn Alam" userId="50c5a165-0f41-4312-a5ec-0c41a91f59c2" providerId="ADAL" clId="{3A8F26DE-22D9-44B3-94C3-6BC574A2D771}" dt="2022-10-25T04:49:41.342" v="38"/>
          <ac:inkMkLst>
            <pc:docMk/>
            <pc:sldMk cId="3088139451" sldId="292"/>
            <ac:inkMk id="21" creationId="{443AC81C-BE93-0D9A-DFBF-9327E61F8EDF}"/>
          </ac:inkMkLst>
        </pc:inkChg>
        <pc:inkChg chg="add del mod">
          <ac:chgData name="Rifat Ibn Alam" userId="50c5a165-0f41-4312-a5ec-0c41a91f59c2" providerId="ADAL" clId="{3A8F26DE-22D9-44B3-94C3-6BC574A2D771}" dt="2022-10-25T04:49:41.344" v="50"/>
          <ac:inkMkLst>
            <pc:docMk/>
            <pc:sldMk cId="3088139451" sldId="292"/>
            <ac:inkMk id="22" creationId="{E7105C0E-16E8-4B90-3E4A-8BB3B5344627}"/>
          </ac:inkMkLst>
        </pc:inkChg>
        <pc:inkChg chg="add del mod">
          <ac:chgData name="Rifat Ibn Alam" userId="50c5a165-0f41-4312-a5ec-0c41a91f59c2" providerId="ADAL" clId="{3A8F26DE-22D9-44B3-94C3-6BC574A2D771}" dt="2022-10-25T04:49:41.345" v="51"/>
          <ac:inkMkLst>
            <pc:docMk/>
            <pc:sldMk cId="3088139451" sldId="292"/>
            <ac:inkMk id="24" creationId="{4AD12A40-DDE5-4B7B-F703-D68036DB9274}"/>
          </ac:inkMkLst>
        </pc:inkChg>
        <pc:inkChg chg="add del mod">
          <ac:chgData name="Rifat Ibn Alam" userId="50c5a165-0f41-4312-a5ec-0c41a91f59c2" providerId="ADAL" clId="{3A8F26DE-22D9-44B3-94C3-6BC574A2D771}" dt="2022-10-25T04:49:41.346" v="56"/>
          <ac:inkMkLst>
            <pc:docMk/>
            <pc:sldMk cId="3088139451" sldId="292"/>
            <ac:inkMk id="25" creationId="{2E2F9B84-0123-7B06-48B8-D9DCBA2306FD}"/>
          </ac:inkMkLst>
        </pc:inkChg>
        <pc:inkChg chg="add del mod">
          <ac:chgData name="Rifat Ibn Alam" userId="50c5a165-0f41-4312-a5ec-0c41a91f59c2" providerId="ADAL" clId="{3A8F26DE-22D9-44B3-94C3-6BC574A2D771}" dt="2022-10-25T04:49:41.345" v="52"/>
          <ac:inkMkLst>
            <pc:docMk/>
            <pc:sldMk cId="3088139451" sldId="292"/>
            <ac:inkMk id="26" creationId="{E9712642-102A-2F1A-4ABC-821F77F2FD59}"/>
          </ac:inkMkLst>
        </pc:inkChg>
        <pc:inkChg chg="add del mod">
          <ac:chgData name="Rifat Ibn Alam" userId="50c5a165-0f41-4312-a5ec-0c41a91f59c2" providerId="ADAL" clId="{3A8F26DE-22D9-44B3-94C3-6BC574A2D771}" dt="2022-10-25T04:49:41.341" v="37"/>
          <ac:inkMkLst>
            <pc:docMk/>
            <pc:sldMk cId="3088139451" sldId="292"/>
            <ac:inkMk id="27" creationId="{10C976C5-C8C3-C755-C1B5-73A93D6D7602}"/>
          </ac:inkMkLst>
        </pc:inkChg>
        <pc:inkChg chg="add del mod">
          <ac:chgData name="Rifat Ibn Alam" userId="50c5a165-0f41-4312-a5ec-0c41a91f59c2" providerId="ADAL" clId="{3A8F26DE-22D9-44B3-94C3-6BC574A2D771}" dt="2022-10-25T04:49:41.344" v="46"/>
          <ac:inkMkLst>
            <pc:docMk/>
            <pc:sldMk cId="3088139451" sldId="292"/>
            <ac:inkMk id="29" creationId="{86DB37CE-0D28-054F-62D5-3D70DF35C28D}"/>
          </ac:inkMkLst>
        </pc:inkChg>
        <pc:inkChg chg="add del mod">
          <ac:chgData name="Rifat Ibn Alam" userId="50c5a165-0f41-4312-a5ec-0c41a91f59c2" providerId="ADAL" clId="{3A8F26DE-22D9-44B3-94C3-6BC574A2D771}" dt="2022-10-25T04:49:41.344" v="45"/>
          <ac:inkMkLst>
            <pc:docMk/>
            <pc:sldMk cId="3088139451" sldId="292"/>
            <ac:inkMk id="30" creationId="{EEF1233F-D029-2045-6D38-BCCEA9DA4A3F}"/>
          </ac:inkMkLst>
        </pc:inkChg>
        <pc:inkChg chg="add del mod">
          <ac:chgData name="Rifat Ibn Alam" userId="50c5a165-0f41-4312-a5ec-0c41a91f59c2" providerId="ADAL" clId="{3A8F26DE-22D9-44B3-94C3-6BC574A2D771}" dt="2022-10-25T04:49:41.341" v="35"/>
          <ac:inkMkLst>
            <pc:docMk/>
            <pc:sldMk cId="3088139451" sldId="292"/>
            <ac:inkMk id="32" creationId="{7B7CA1A2-88DE-FE97-4DC6-FDB2C8AD88BA}"/>
          </ac:inkMkLst>
        </pc:inkChg>
        <pc:inkChg chg="add del mod">
          <ac:chgData name="Rifat Ibn Alam" userId="50c5a165-0f41-4312-a5ec-0c41a91f59c2" providerId="ADAL" clId="{3A8F26DE-22D9-44B3-94C3-6BC574A2D771}" dt="2022-10-25T04:49:41.343" v="41"/>
          <ac:inkMkLst>
            <pc:docMk/>
            <pc:sldMk cId="3088139451" sldId="292"/>
            <ac:inkMk id="33" creationId="{A3D06374-821C-5C3F-C3B2-E5CBDE5EDF74}"/>
          </ac:inkMkLst>
        </pc:inkChg>
        <pc:inkChg chg="add del mod">
          <ac:chgData name="Rifat Ibn Alam" userId="50c5a165-0f41-4312-a5ec-0c41a91f59c2" providerId="ADAL" clId="{3A8F26DE-22D9-44B3-94C3-6BC574A2D771}" dt="2022-10-25T04:49:41.342" v="40"/>
          <ac:inkMkLst>
            <pc:docMk/>
            <pc:sldMk cId="3088139451" sldId="292"/>
            <ac:inkMk id="34" creationId="{6E8D866F-F6A1-B42B-0140-0A9D47661C7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5:11:4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5:14:39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Entity-Relationship Model: </a:t>
            </a:r>
            <a:r>
              <a:rPr lang="en-US" sz="2400" dirty="0"/>
              <a:t>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BF9C3-2AA2-821B-BA8D-8E1B14F68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305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Roles</a:t>
            </a:r>
            <a:endParaRPr lang="x-none" dirty="0">
              <a:solidFill>
                <a:srgbClr val="FFFF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173752"/>
            <a:ext cx="41781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Entity sets of a relationship need not be distinct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The labels “manager” and “worker” are called roles; they specify how employee entities interact via the works-for relationship set.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Roles are indicated in E-R diagrams by labeling the 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lines that connect diamonds to rectangles.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Role labels are </a:t>
            </a:r>
            <a:r>
              <a:rPr lang="en-US" sz="2000" dirty="0">
                <a:solidFill>
                  <a:srgbClr val="0070C0"/>
                </a:solidFill>
              </a:rPr>
              <a:t>optional</a:t>
            </a:r>
            <a:r>
              <a:rPr lang="en-US" sz="2000" dirty="0"/>
              <a:t>, and are used to </a:t>
            </a:r>
            <a:r>
              <a:rPr lang="en-US" sz="2000" dirty="0">
                <a:highlight>
                  <a:srgbClr val="FFFF00"/>
                </a:highlight>
              </a:rPr>
              <a:t>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Degree</a:t>
            </a:r>
            <a:r>
              <a:rPr lang="en-GB" dirty="0"/>
              <a:t>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411553"/>
            <a:ext cx="86215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Refers to </a:t>
            </a:r>
            <a:r>
              <a:rPr lang="en-US" sz="2400" dirty="0">
                <a:highlight>
                  <a:srgbClr val="FFFF00"/>
                </a:highlight>
              </a:rPr>
              <a:t>number of entity sets</a:t>
            </a:r>
            <a:r>
              <a:rPr lang="en-US" sz="2400" dirty="0"/>
              <a:t> that participate in a relationship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Relationship sets that involve </a:t>
            </a:r>
            <a:r>
              <a:rPr lang="en-US" sz="2400" b="1" dirty="0">
                <a:solidFill>
                  <a:srgbClr val="0070C0"/>
                </a:solidFill>
              </a:rPr>
              <a:t>two entity sets </a:t>
            </a:r>
            <a:r>
              <a:rPr lang="en-US" sz="2400" dirty="0"/>
              <a:t>are </a:t>
            </a:r>
            <a:r>
              <a:rPr lang="en-US" sz="2400" i="1" u="sng" dirty="0">
                <a:solidFill>
                  <a:srgbClr val="FF0000"/>
                </a:solidFill>
              </a:rPr>
              <a:t>binary</a:t>
            </a:r>
            <a:r>
              <a:rPr lang="en-US" sz="2400" dirty="0"/>
              <a:t> (or degree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/>
              <a:t>). Generally, most relationship sets in a database system are binary.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Relationship sets may involve more than two entity sets.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Relationships between more than two entity sets are rare.  Most relationships are </a:t>
            </a:r>
            <a:r>
              <a:rPr lang="en-US" sz="2400" b="1" dirty="0"/>
              <a:t>binary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Ternary</a:t>
            </a:r>
            <a:r>
              <a:rPr lang="en-GB" dirty="0"/>
              <a:t> Relationship [Degree 3]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90B900-06EE-3069-EB24-28211795E41F}"/>
              </a:ext>
            </a:extLst>
          </p:cNvPr>
          <p:cNvSpPr/>
          <p:nvPr/>
        </p:nvSpPr>
        <p:spPr>
          <a:xfrm>
            <a:off x="2220686" y="4493623"/>
            <a:ext cx="1210491" cy="5921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462833-E517-A6DA-DA67-0A0DE584D9DF}"/>
              </a:ext>
            </a:extLst>
          </p:cNvPr>
          <p:cNvSpPr/>
          <p:nvPr/>
        </p:nvSpPr>
        <p:spPr>
          <a:xfrm>
            <a:off x="4158343" y="3034937"/>
            <a:ext cx="1210491" cy="5921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79C2F-48E0-32D3-54B3-1AC7733F30AB}"/>
              </a:ext>
            </a:extLst>
          </p:cNvPr>
          <p:cNvSpPr/>
          <p:nvPr/>
        </p:nvSpPr>
        <p:spPr>
          <a:xfrm>
            <a:off x="6026331" y="4493622"/>
            <a:ext cx="1210491" cy="5921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Mapping </a:t>
            </a:r>
            <a:r>
              <a:rPr lang="en-GB" dirty="0">
                <a:solidFill>
                  <a:srgbClr val="FFFF00"/>
                </a:solidFill>
              </a:rPr>
              <a:t>Cardinality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Express the </a:t>
            </a:r>
            <a:r>
              <a:rPr lang="en-US" sz="2000" dirty="0">
                <a:highlight>
                  <a:srgbClr val="FFFF00"/>
                </a:highlight>
              </a:rPr>
              <a:t>number of entities to which another entity can be associated via a relationship set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Most useful in describing binary relationship 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Mapping Cardinalities affect ER Design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express cardinality constraints by drawing either a </a:t>
            </a:r>
            <a:r>
              <a:rPr lang="en-US" sz="2000" b="1" dirty="0">
                <a:highlight>
                  <a:srgbClr val="FFFF00"/>
                </a:highlight>
              </a:rPr>
              <a:t>directed line (</a:t>
            </a:r>
            <a:r>
              <a:rPr lang="en-US" sz="2000" b="1" dirty="0">
                <a:highlight>
                  <a:srgbClr val="FFFF00"/>
                </a:highlight>
                <a:sym typeface="Symbol" pitchFamily="18" charset="2"/>
              </a:rPr>
              <a:t>)</a:t>
            </a:r>
            <a:r>
              <a:rPr lang="en-US" sz="2000" dirty="0">
                <a:highlight>
                  <a:srgbClr val="FFFF00"/>
                </a:highlight>
                <a:sym typeface="Symbol" pitchFamily="18" charset="2"/>
              </a:rPr>
              <a:t>, signifying “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sym typeface="Symbol" pitchFamily="18" charset="2"/>
              </a:rPr>
              <a:t>one</a:t>
            </a:r>
            <a:r>
              <a:rPr lang="en-US" sz="2000" dirty="0">
                <a:highlight>
                  <a:srgbClr val="FFFF00"/>
                </a:highlight>
                <a:sym typeface="Symbol" pitchFamily="18" charset="2"/>
              </a:rPr>
              <a:t>,” </a:t>
            </a:r>
            <a:r>
              <a:rPr lang="en-US" sz="2000" dirty="0">
                <a:sym typeface="Symbol" pitchFamily="18" charset="2"/>
              </a:rPr>
              <a:t>or an </a:t>
            </a:r>
            <a:r>
              <a:rPr lang="en-US" sz="2000" dirty="0">
                <a:highlight>
                  <a:srgbClr val="00FFFF"/>
                </a:highlight>
                <a:sym typeface="Symbol" pitchFamily="18" charset="2"/>
              </a:rPr>
              <a:t>undirected line (—), signifying “</a:t>
            </a:r>
            <a:r>
              <a:rPr lang="en-US" sz="2000" dirty="0">
                <a:solidFill>
                  <a:srgbClr val="FF0000"/>
                </a:solidFill>
                <a:highlight>
                  <a:srgbClr val="00FFFF"/>
                </a:highlight>
                <a:sym typeface="Symbol" pitchFamily="18" charset="2"/>
              </a:rPr>
              <a:t>many</a:t>
            </a:r>
            <a:r>
              <a:rPr lang="en-US" sz="2000" dirty="0">
                <a:highlight>
                  <a:srgbClr val="00FFFF"/>
                </a:highlight>
                <a:sym typeface="Symbol" pitchFamily="18" charset="2"/>
              </a:rPr>
              <a:t>,” </a:t>
            </a:r>
            <a:r>
              <a:rPr lang="en-US" sz="2000" dirty="0">
                <a:sym typeface="Symbol" pitchFamily="18" charset="2"/>
              </a:rPr>
              <a:t>between the relationship set and the entity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For a binary relationship set the mapping cardinality must be one of the following types: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One to one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One to many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Many to one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Many to many</a:t>
            </a:r>
            <a:endParaRPr lang="en-US" sz="20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One-to-One</a:t>
            </a:r>
            <a:r>
              <a:rPr lang="en-GB" dirty="0"/>
              <a:t>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1BAEA7-1093-0C74-30B4-9D34EBAE7362}"/>
              </a:ext>
            </a:extLst>
          </p:cNvPr>
          <p:cNvCxnSpPr>
            <a:cxnSpLocks/>
          </p:cNvCxnSpPr>
          <p:nvPr/>
        </p:nvCxnSpPr>
        <p:spPr>
          <a:xfrm>
            <a:off x="3065417" y="3857897"/>
            <a:ext cx="722313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2C7828-71E0-AF0C-5FD8-6D9AAED6D578}"/>
              </a:ext>
            </a:extLst>
          </p:cNvPr>
          <p:cNvCxnSpPr>
            <a:cxnSpLocks/>
          </p:cNvCxnSpPr>
          <p:nvPr/>
        </p:nvCxnSpPr>
        <p:spPr>
          <a:xfrm flipH="1">
            <a:off x="3787730" y="3857897"/>
            <a:ext cx="1010693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0F165-80AC-7ECC-3C9F-F3B80279E862}"/>
              </a:ext>
            </a:extLst>
          </p:cNvPr>
          <p:cNvSpPr txBox="1"/>
          <p:nvPr/>
        </p:nvSpPr>
        <p:spPr>
          <a:xfrm>
            <a:off x="1537062" y="5763043"/>
            <a:ext cx="5229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FFFF00"/>
                </a:highlight>
              </a:rPr>
              <a:t>Both directed lines (</a:t>
            </a:r>
            <a:r>
              <a:rPr lang="en-US" sz="1800" b="1" dirty="0">
                <a:highlight>
                  <a:srgbClr val="FFFF00"/>
                </a:highlight>
                <a:sym typeface="Symbol" pitchFamily="18" charset="2"/>
              </a:rPr>
              <a:t>)</a:t>
            </a:r>
            <a:r>
              <a:rPr lang="en-US" sz="1800" dirty="0">
                <a:highlight>
                  <a:srgbClr val="FFFF00"/>
                </a:highlight>
                <a:sym typeface="Symbol" pitchFamily="18" charset="2"/>
              </a:rPr>
              <a:t>, signifying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Symbol" pitchFamily="18" charset="2"/>
              </a:rPr>
              <a:t>One-to-One</a:t>
            </a:r>
            <a:r>
              <a:rPr lang="en-US" sz="1800" dirty="0">
                <a:highlight>
                  <a:srgbClr val="FFFF00"/>
                </a:highlight>
                <a:sym typeface="Symbol" pitchFamily="18" charset="2"/>
              </a:rPr>
              <a:t>,”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One-to-Many</a:t>
            </a:r>
            <a:r>
              <a:rPr lang="en-GB" dirty="0"/>
              <a:t>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436731-4C10-C0A7-6E28-C6598A41AD9A}"/>
              </a:ext>
            </a:extLst>
          </p:cNvPr>
          <p:cNvCxnSpPr>
            <a:cxnSpLocks/>
          </p:cNvCxnSpPr>
          <p:nvPr/>
        </p:nvCxnSpPr>
        <p:spPr>
          <a:xfrm>
            <a:off x="3905794" y="4130933"/>
            <a:ext cx="722313" cy="1451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B65EB6-26CE-A06C-74CD-4D1C0A707533}"/>
              </a:ext>
            </a:extLst>
          </p:cNvPr>
          <p:cNvCxnSpPr>
            <a:cxnSpLocks/>
          </p:cNvCxnSpPr>
          <p:nvPr/>
        </p:nvCxnSpPr>
        <p:spPr>
          <a:xfrm flipH="1">
            <a:off x="4628107" y="4130933"/>
            <a:ext cx="1010693" cy="1451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28142E-FBD3-F349-3B59-9161FF533072}"/>
              </a:ext>
            </a:extLst>
          </p:cNvPr>
          <p:cNvSpPr txBox="1"/>
          <p:nvPr/>
        </p:nvSpPr>
        <p:spPr>
          <a:xfrm>
            <a:off x="3352800" y="56541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sym typeface="Symbol" pitchFamily="18" charset="2"/>
              </a:rPr>
              <a:t>signifying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Symbol" pitchFamily="18" charset="2"/>
              </a:rPr>
              <a:t>One-to-Many</a:t>
            </a:r>
            <a:r>
              <a:rPr lang="en-US" sz="1800" dirty="0">
                <a:highlight>
                  <a:srgbClr val="FFFF00"/>
                </a:highlight>
                <a:sym typeface="Symbol" pitchFamily="18" charset="2"/>
              </a:rPr>
              <a:t>,”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Many-to-One</a:t>
            </a:r>
            <a:r>
              <a:rPr lang="en-GB" dirty="0"/>
              <a:t>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Many-to-Many</a:t>
            </a:r>
            <a:r>
              <a:rPr lang="en-GB" dirty="0"/>
              <a:t>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0D2B7F-159A-76B8-DDBF-9C6B9C8094E8}"/>
              </a:ext>
            </a:extLst>
          </p:cNvPr>
          <p:cNvSpPr txBox="1"/>
          <p:nvPr/>
        </p:nvSpPr>
        <p:spPr>
          <a:xfrm>
            <a:off x="2164079" y="5876499"/>
            <a:ext cx="4959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FF"/>
                </a:highlight>
                <a:sym typeface="Symbol" pitchFamily="18" charset="2"/>
              </a:rPr>
              <a:t>undirected line (—), signifying “</a:t>
            </a: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sym typeface="Symbol" pitchFamily="18" charset="2"/>
              </a:rPr>
              <a:t>Many-to-Many</a:t>
            </a:r>
            <a:r>
              <a:rPr lang="en-US" sz="1800" dirty="0">
                <a:highlight>
                  <a:srgbClr val="00FFFF"/>
                </a:highlight>
                <a:sym typeface="Symbol" pitchFamily="18" charset="2"/>
              </a:rPr>
              <a:t>,”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9F2095-7A03-8D3E-042A-CD35FDDB0E5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09554" y="4005943"/>
            <a:ext cx="1134291" cy="1870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62373-BC00-10A9-D338-236C1351D63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643845" y="4005943"/>
            <a:ext cx="994955" cy="1870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920342" y="2274031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Alternate ER Notation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C19533-C3A8-EAC1-69E7-B7A16E799C5B}"/>
              </a:ext>
            </a:extLst>
          </p:cNvPr>
          <p:cNvSpPr/>
          <p:nvPr/>
        </p:nvSpPr>
        <p:spPr>
          <a:xfrm>
            <a:off x="2830284" y="3657600"/>
            <a:ext cx="235132" cy="2438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49828-3C88-3E13-EBCA-A9167F094F4B}"/>
              </a:ext>
            </a:extLst>
          </p:cNvPr>
          <p:cNvSpPr/>
          <p:nvPr/>
        </p:nvSpPr>
        <p:spPr>
          <a:xfrm>
            <a:off x="2830284" y="4543741"/>
            <a:ext cx="235132" cy="2438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8572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</a:rPr>
              <a:t>Total Participation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−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Each entity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is involved in the </a:t>
            </a:r>
            <a:r>
              <a:rPr lang="en-GB" b="1" i="0" dirty="0">
                <a:solidFill>
                  <a:srgbClr val="000000"/>
                </a:solidFill>
                <a:effectLst/>
              </a:rPr>
              <a:t>relationship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 Total participation is represented by </a:t>
            </a:r>
            <a:r>
              <a:rPr lang="en-GB" b="1" i="0" dirty="0">
                <a:solidFill>
                  <a:srgbClr val="00B0F0"/>
                </a:solidFill>
                <a:effectLst/>
              </a:rPr>
              <a:t>double lines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</a:rPr>
              <a:t>Partial participation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−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Not all entities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are involved in the relationship. Partial participation is represented by </a:t>
            </a:r>
            <a:r>
              <a:rPr lang="en-GB" b="0" i="0" dirty="0">
                <a:solidFill>
                  <a:srgbClr val="00B0F0"/>
                </a:solidFill>
                <a:effectLst/>
              </a:rPr>
              <a:t>single lines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320708" y="3708629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22686-1661-CEED-48B9-14CEC97446C3}"/>
              </a:ext>
            </a:extLst>
          </p:cNvPr>
          <p:cNvSpPr txBox="1"/>
          <p:nvPr/>
        </p:nvSpPr>
        <p:spPr>
          <a:xfrm>
            <a:off x="4829740" y="6531807"/>
            <a:ext cx="192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Total Participation</a:t>
            </a:r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53456E-7B12-0698-15C1-A2CE6333C1AA}"/>
              </a:ext>
            </a:extLst>
          </p:cNvPr>
          <p:cNvCxnSpPr>
            <a:cxnSpLocks/>
          </p:cNvCxnSpPr>
          <p:nvPr/>
        </p:nvCxnSpPr>
        <p:spPr>
          <a:xfrm flipH="1" flipV="1">
            <a:off x="5235359" y="5940747"/>
            <a:ext cx="590006" cy="73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8F325-804E-8620-D68F-17D22CDD77AB}"/>
              </a:ext>
            </a:extLst>
          </p:cNvPr>
          <p:cNvSpPr txBox="1"/>
          <p:nvPr/>
        </p:nvSpPr>
        <p:spPr>
          <a:xfrm>
            <a:off x="1570558" y="6523836"/>
            <a:ext cx="2181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Partial participation</a:t>
            </a:r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053F8-2A91-4286-69C3-703E45402A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61307" y="5792104"/>
            <a:ext cx="657330" cy="73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FE53D3-EB75-7B90-E792-9777D368DB97}"/>
              </a:ext>
            </a:extLst>
          </p:cNvPr>
          <p:cNvSpPr/>
          <p:nvPr/>
        </p:nvSpPr>
        <p:spPr>
          <a:xfrm>
            <a:off x="7175775" y="5614949"/>
            <a:ext cx="1969477" cy="958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and every loan is associated with borrower as for a loan transaction, a customer must take the loan. </a:t>
            </a:r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</a:rPr>
              <a:t>Total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27BA37-702D-296F-6691-44216043006A}"/>
              </a:ext>
            </a:extLst>
          </p:cNvPr>
          <p:cNvSpPr/>
          <p:nvPr/>
        </p:nvSpPr>
        <p:spPr>
          <a:xfrm>
            <a:off x="7746022" y="4519718"/>
            <a:ext cx="1397977" cy="958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customers might not take the loan. - </a:t>
            </a:r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</a:rPr>
              <a:t>Partial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Limits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0070C0"/>
                </a:solidFill>
              </a:rPr>
              <a:t>super key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an entity set is a set of </a:t>
            </a:r>
            <a:r>
              <a:rPr lang="en-US" sz="2400" dirty="0">
                <a:highlight>
                  <a:srgbClr val="FFFF00"/>
                </a:highlight>
              </a:rPr>
              <a:t>one or more attributes</a:t>
            </a:r>
            <a:r>
              <a:rPr lang="en-US" sz="2400" dirty="0"/>
              <a:t> whose values </a:t>
            </a:r>
            <a:r>
              <a:rPr lang="en-US" sz="2400" dirty="0">
                <a:solidFill>
                  <a:srgbClr val="00B0F0"/>
                </a:solidFill>
              </a:rPr>
              <a:t>uniquely determine each entity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0070C0"/>
                </a:solidFill>
              </a:rPr>
              <a:t>candidate key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an entity set is a </a:t>
            </a:r>
            <a:r>
              <a:rPr lang="en-US" sz="2400" dirty="0">
                <a:solidFill>
                  <a:srgbClr val="00B0F0"/>
                </a:solidFill>
              </a:rPr>
              <a:t>minimal super key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Although several candidate keys may exist, one of the candidate keys is selected to be the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FFFF00"/>
                </a:highlight>
              </a:rPr>
              <a:t>primary key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Every candidate key is a super key but, every super key may or may not be a candidate key.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FFFF00"/>
                </a:highlight>
              </a:rPr>
              <a:t>Foreign Key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1EABA7-40A3-2860-9782-43BD077A8989}"/>
                  </a:ext>
                </a:extLst>
              </p14:cNvPr>
              <p14:cNvContentPartPr/>
              <p14:nvPr/>
            </p14:nvContentPartPr>
            <p14:xfrm>
              <a:off x="-2076555" y="95239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1EABA7-40A3-2860-9782-43BD077A8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85555" y="9433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An entity set that </a:t>
            </a:r>
            <a:r>
              <a:rPr lang="en-US" b="1" dirty="0">
                <a:highlight>
                  <a:srgbClr val="FFFF00"/>
                </a:highlight>
              </a:rPr>
              <a:t>does not have a primary key </a:t>
            </a:r>
            <a:r>
              <a:rPr lang="en-US" dirty="0"/>
              <a:t>is referred to as a weak entity set.</a:t>
            </a:r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 existence of a weak entity set depends on the existence of a identifying entity set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must relate to the identifying entity set via a </a:t>
            </a:r>
            <a:r>
              <a:rPr lang="en-US" dirty="0">
                <a:solidFill>
                  <a:srgbClr val="00B0F0"/>
                </a:solidFill>
              </a:rPr>
              <a:t>total, one-to-many relationship</a:t>
            </a:r>
            <a:r>
              <a:rPr lang="en-US" dirty="0"/>
              <a:t> set from the identifying to the weak entity set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Identifying relationship depicted using a </a:t>
            </a:r>
            <a:r>
              <a:rPr lang="en-US" b="1" dirty="0">
                <a:highlight>
                  <a:srgbClr val="FFFF00"/>
                </a:highlight>
              </a:rPr>
              <a:t>double diamond</a:t>
            </a:r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discriminator</a:t>
            </a:r>
            <a:r>
              <a:rPr lang="en-US" b="1" dirty="0"/>
              <a:t> (or partial key) </a:t>
            </a:r>
            <a:r>
              <a:rPr lang="en-US" dirty="0"/>
              <a:t>of a weak entity set is the </a:t>
            </a:r>
            <a:r>
              <a:rPr lang="en-US" dirty="0">
                <a:highlight>
                  <a:srgbClr val="FFFF00"/>
                </a:highlight>
              </a:rPr>
              <a:t>set of attributes that distinguishes among all the entities of a weak entity set</a:t>
            </a:r>
            <a:r>
              <a:rPr lang="en-US" dirty="0"/>
              <a:t>.</a:t>
            </a:r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primary key of a weak entity set is formed by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</a:rPr>
              <a:t>primary key of the strong entity set on which the weak entity set is existence dependent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plus the weak entity set’s discriminator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145A03-0869-29A8-0044-B003CEDCCC00}"/>
                  </a:ext>
                </a:extLst>
              </p14:cNvPr>
              <p14:cNvContentPartPr/>
              <p14:nvPr/>
            </p14:nvContentPartPr>
            <p14:xfrm>
              <a:off x="2143005" y="487639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145A03-0869-29A8-0044-B003CEDCC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005" y="48673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We depict a weak entity set by </a:t>
            </a:r>
            <a:r>
              <a:rPr lang="en-US" sz="2000" b="1" dirty="0"/>
              <a:t>double rectangles</a:t>
            </a:r>
            <a:r>
              <a:rPr lang="en-US" sz="2000" dirty="0"/>
              <a:t>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We underline the </a:t>
            </a:r>
            <a:r>
              <a:rPr lang="en-US" sz="2000" dirty="0">
                <a:highlight>
                  <a:srgbClr val="FFFF00"/>
                </a:highlight>
              </a:rPr>
              <a:t>discriminator</a:t>
            </a:r>
            <a:r>
              <a:rPr lang="en-US" sz="2000" dirty="0"/>
              <a:t> of a weak entity set  with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dashed line</a:t>
            </a:r>
            <a:r>
              <a:rPr lang="en-US" sz="2000" dirty="0"/>
              <a:t>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i="1" dirty="0"/>
              <a:t>payment-number</a:t>
            </a:r>
            <a:r>
              <a:rPr lang="en-US" sz="2000" dirty="0"/>
              <a:t> – discriminator of the </a:t>
            </a:r>
            <a:r>
              <a:rPr lang="en-US" sz="2000" i="1" dirty="0"/>
              <a:t>payment </a:t>
            </a:r>
            <a:r>
              <a:rPr lang="en-US" sz="2000" dirty="0"/>
              <a:t>entity set 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Primary key for </a:t>
            </a:r>
            <a:r>
              <a:rPr lang="en-US" sz="2000" i="1" dirty="0"/>
              <a:t>payment </a:t>
            </a:r>
            <a:r>
              <a:rPr lang="en-US" sz="2000" dirty="0"/>
              <a:t>– (</a:t>
            </a:r>
            <a:r>
              <a:rPr lang="en-US" sz="2000" b="1" i="1" dirty="0"/>
              <a:t>loan-number</a:t>
            </a:r>
            <a:r>
              <a:rPr lang="en-US" sz="2000" i="1" dirty="0"/>
              <a:t>, payment-number</a:t>
            </a:r>
            <a:r>
              <a:rPr lang="en-US" sz="2000" dirty="0"/>
              <a:t>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CEDEC6-A1F6-2A5F-296E-EB3060F40212}"/>
              </a:ext>
            </a:extLst>
          </p:cNvPr>
          <p:cNvCxnSpPr/>
          <p:nvPr/>
        </p:nvCxnSpPr>
        <p:spPr>
          <a:xfrm>
            <a:off x="2593731" y="2734408"/>
            <a:ext cx="4800600" cy="173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A65BB6-ED6B-635F-33FD-9590E36F41D8}"/>
              </a:ext>
            </a:extLst>
          </p:cNvPr>
          <p:cNvCxnSpPr/>
          <p:nvPr/>
        </p:nvCxnSpPr>
        <p:spPr>
          <a:xfrm>
            <a:off x="2022231" y="3332285"/>
            <a:ext cx="4501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466" y="449005"/>
            <a:ext cx="7208184" cy="108813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Generalization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FF00"/>
                </a:solidFill>
              </a:rPr>
              <a:t>Specialization</a:t>
            </a:r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Aggregation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8B0B1-DC7A-9E39-B232-EF223D4F90A4}"/>
              </a:ext>
            </a:extLst>
          </p:cNvPr>
          <p:cNvSpPr txBox="1"/>
          <p:nvPr/>
        </p:nvSpPr>
        <p:spPr>
          <a:xfrm>
            <a:off x="202223" y="2272742"/>
            <a:ext cx="3673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refers to </a:t>
            </a: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by which entities are combined to form a single meaningful entity.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F0EE017-E5EF-21E4-B890-2B70EF4D4AED}"/>
              </a:ext>
            </a:extLst>
          </p:cNvPr>
          <p:cNvSpPr/>
          <p:nvPr/>
        </p:nvSpPr>
        <p:spPr>
          <a:xfrm>
            <a:off x="5583670" y="3053438"/>
            <a:ext cx="1434251" cy="918590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Works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62C92-505B-A104-770E-AE49873EB025}"/>
              </a:ext>
            </a:extLst>
          </p:cNvPr>
          <p:cNvSpPr/>
          <p:nvPr/>
        </p:nvSpPr>
        <p:spPr>
          <a:xfrm>
            <a:off x="7447803" y="3288735"/>
            <a:ext cx="1511559" cy="4479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E6539-0DE7-7A3C-5137-3897D41ACD2A}"/>
              </a:ext>
            </a:extLst>
          </p:cNvPr>
          <p:cNvSpPr/>
          <p:nvPr/>
        </p:nvSpPr>
        <p:spPr>
          <a:xfrm>
            <a:off x="5545017" y="2217715"/>
            <a:ext cx="1511559" cy="4479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Company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E4ACD-6BE7-6AF5-5B9D-45011F900A3B}"/>
              </a:ext>
            </a:extLst>
          </p:cNvPr>
          <p:cNvSpPr/>
          <p:nvPr/>
        </p:nvSpPr>
        <p:spPr>
          <a:xfrm>
            <a:off x="5545017" y="5674710"/>
            <a:ext cx="1511560" cy="4479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Loan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B5A88-AA66-1F0E-CF29-5125341EBE8E}"/>
              </a:ext>
            </a:extLst>
          </p:cNvPr>
          <p:cNvSpPr/>
          <p:nvPr/>
        </p:nvSpPr>
        <p:spPr>
          <a:xfrm>
            <a:off x="3676357" y="3278888"/>
            <a:ext cx="1511559" cy="4479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Employee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6C010C-8C31-D640-AE07-D3F54CCD2042}"/>
              </a:ext>
            </a:extLst>
          </p:cNvPr>
          <p:cNvSpPr/>
          <p:nvPr/>
        </p:nvSpPr>
        <p:spPr>
          <a:xfrm>
            <a:off x="5586439" y="4487379"/>
            <a:ext cx="1434251" cy="918590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Borrower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3CBA5B-B118-03BF-7589-97B032EF9723}"/>
              </a:ext>
            </a:extLst>
          </p:cNvPr>
          <p:cNvSpPr/>
          <p:nvPr/>
        </p:nvSpPr>
        <p:spPr>
          <a:xfrm>
            <a:off x="3560885" y="2095290"/>
            <a:ext cx="5495192" cy="200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E0EF0B-91FB-FD45-2C8E-2FEF145B56AC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flipH="1" flipV="1">
            <a:off x="5187916" y="3502887"/>
            <a:ext cx="395754" cy="9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78D8B4-B4CA-052E-B718-5D7B5AFAF7AE}"/>
              </a:ext>
            </a:extLst>
          </p:cNvPr>
          <p:cNvCxnSpPr/>
          <p:nvPr/>
        </p:nvCxnSpPr>
        <p:spPr>
          <a:xfrm flipH="1" flipV="1">
            <a:off x="7035345" y="3497963"/>
            <a:ext cx="395754" cy="9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EE8C4D-844C-B25F-242C-EA1774740C6B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6300796" y="2665712"/>
            <a:ext cx="1" cy="38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A1BF-80AB-0837-53B4-3B33CE7DE71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300796" y="3972028"/>
            <a:ext cx="2769" cy="515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D1F1F-408F-097F-75CE-17324189C4B3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6300797" y="5405969"/>
            <a:ext cx="2768" cy="268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6AA3DA-6E67-04E6-F540-F9EB55A00D54}"/>
              </a:ext>
            </a:extLst>
          </p:cNvPr>
          <p:cNvCxnSpPr/>
          <p:nvPr/>
        </p:nvCxnSpPr>
        <p:spPr>
          <a:xfrm flipH="1">
            <a:off x="1684299" y="4044461"/>
            <a:ext cx="1688123" cy="62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8F25C5-D044-AC29-AE98-8DE3CC1138F0}"/>
              </a:ext>
            </a:extLst>
          </p:cNvPr>
          <p:cNvSpPr/>
          <p:nvPr/>
        </p:nvSpPr>
        <p:spPr>
          <a:xfrm>
            <a:off x="202223" y="4736567"/>
            <a:ext cx="3241593" cy="8037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Aggregating all the customer information as an 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35EEB-ED4E-B3E7-BF5A-45EF0EEF5E3C}"/>
              </a:ext>
            </a:extLst>
          </p:cNvPr>
          <p:cNvSpPr txBox="1"/>
          <p:nvPr/>
        </p:nvSpPr>
        <p:spPr>
          <a:xfrm>
            <a:off x="7818474" y="4118047"/>
            <a:ext cx="123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Hoffer,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</a:t>
            </a:r>
            <a:r>
              <a:rPr kumimoji="1" lang="en-US" dirty="0">
                <a:solidFill>
                  <a:srgbClr val="00B050"/>
                </a:solidFill>
              </a:rPr>
              <a:t>entity</a:t>
            </a:r>
            <a:r>
              <a:rPr kumimoji="1" lang="en-US" dirty="0"/>
              <a:t>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</a:t>
            </a:r>
            <a:r>
              <a:rPr kumimoji="1" lang="en-US" dirty="0">
                <a:solidFill>
                  <a:srgbClr val="FF0000"/>
                </a:solidFill>
              </a:rPr>
              <a:t>relationship</a:t>
            </a:r>
            <a:r>
              <a:rPr kumimoji="1" lang="en-US" dirty="0"/>
              <a:t>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</a:t>
            </a:r>
            <a:r>
              <a:rPr kumimoji="1" lang="en-US" b="1" dirty="0">
                <a:solidFill>
                  <a:srgbClr val="0070C0"/>
                </a:solidFill>
              </a:rPr>
              <a:t>attributes to entity sets </a:t>
            </a:r>
            <a:r>
              <a:rPr kumimoji="1" lang="en-US" dirty="0"/>
              <a:t>and </a:t>
            </a:r>
            <a:r>
              <a:rPr kumimoji="1" lang="en-US" b="1" dirty="0">
                <a:solidFill>
                  <a:srgbClr val="0070C0"/>
                </a:solidFill>
              </a:rPr>
              <a:t>entity sets to relationship sets</a:t>
            </a:r>
            <a:r>
              <a:rPr kumimoji="1" lang="en-US" dirty="0"/>
              <a:t>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</a:t>
            </a:r>
            <a:r>
              <a:rPr kumimoji="1" lang="en-US" dirty="0">
                <a:solidFill>
                  <a:srgbClr val="7030A0"/>
                </a:solidFill>
              </a:rPr>
              <a:t>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i="1" dirty="0">
                <a:solidFill>
                  <a:srgbClr val="0070C0"/>
                </a:solidFill>
              </a:rPr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</a:t>
            </a:r>
            <a:r>
              <a:rPr kumimoji="1" lang="en-US" i="1" dirty="0">
                <a:solidFill>
                  <a:srgbClr val="0070C0"/>
                </a:solidFill>
              </a:rPr>
              <a:t>derived</a:t>
            </a:r>
            <a:r>
              <a:rPr kumimoji="1" lang="en-US" dirty="0"/>
              <a:t>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</a:t>
            </a:r>
            <a:r>
              <a:rPr kumimoji="1" lang="en-US" b="1" dirty="0">
                <a:highlight>
                  <a:srgbClr val="FFFF00"/>
                </a:highlight>
              </a:rPr>
              <a:t>primary</a:t>
            </a:r>
            <a:r>
              <a:rPr kumimoji="1" lang="en-US" dirty="0">
                <a:highlight>
                  <a:srgbClr val="FFFF00"/>
                </a:highlight>
              </a:rPr>
              <a:t> key </a:t>
            </a:r>
            <a:r>
              <a:rPr kumimoji="1" lang="en-US" dirty="0"/>
              <a:t>attributes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22B660-5083-8FC4-22F1-2A3149A508A2}"/>
              </a:ext>
            </a:extLst>
          </p:cNvPr>
          <p:cNvSpPr/>
          <p:nvPr/>
        </p:nvSpPr>
        <p:spPr>
          <a:xfrm>
            <a:off x="4958862" y="4317023"/>
            <a:ext cx="773723" cy="677008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60950-3E2A-A57C-BAA4-27F407B5F10A}"/>
              </a:ext>
            </a:extLst>
          </p:cNvPr>
          <p:cNvSpPr/>
          <p:nvPr/>
        </p:nvSpPr>
        <p:spPr>
          <a:xfrm>
            <a:off x="7309339" y="4317023"/>
            <a:ext cx="773723" cy="677008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05A2101-46D5-37D4-288A-02324D22C12F}"/>
              </a:ext>
            </a:extLst>
          </p:cNvPr>
          <p:cNvSpPr/>
          <p:nvPr/>
        </p:nvSpPr>
        <p:spPr>
          <a:xfrm>
            <a:off x="6288031" y="3422845"/>
            <a:ext cx="888023" cy="2465363"/>
          </a:xfrm>
          <a:prstGeom prst="diamond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4B3A73-C8C1-7381-7B70-E9CC789D282F}"/>
              </a:ext>
            </a:extLst>
          </p:cNvPr>
          <p:cNvSpPr/>
          <p:nvPr/>
        </p:nvSpPr>
        <p:spPr>
          <a:xfrm>
            <a:off x="4353261" y="2329962"/>
            <a:ext cx="939708" cy="677008"/>
          </a:xfrm>
          <a:prstGeom prst="ellipse">
            <a:avLst/>
          </a:prstGeom>
          <a:solidFill>
            <a:srgbClr val="7030A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10F95E-E904-27BF-98B0-C718AEE522D6}"/>
              </a:ext>
            </a:extLst>
          </p:cNvPr>
          <p:cNvSpPr/>
          <p:nvPr/>
        </p:nvSpPr>
        <p:spPr>
          <a:xfrm>
            <a:off x="5383491" y="2350043"/>
            <a:ext cx="939708" cy="677008"/>
          </a:xfrm>
          <a:prstGeom prst="ellipse">
            <a:avLst/>
          </a:prstGeom>
          <a:solidFill>
            <a:srgbClr val="7030A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B7D7CA-969D-EBD0-542D-4D093E19697F}"/>
              </a:ext>
            </a:extLst>
          </p:cNvPr>
          <p:cNvSpPr/>
          <p:nvPr/>
        </p:nvSpPr>
        <p:spPr>
          <a:xfrm>
            <a:off x="6686279" y="2334956"/>
            <a:ext cx="939708" cy="677008"/>
          </a:xfrm>
          <a:prstGeom prst="ellipse">
            <a:avLst/>
          </a:prstGeom>
          <a:solidFill>
            <a:srgbClr val="7030A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95C48C-882C-FF5A-6C30-169BFD1D09F6}"/>
              </a:ext>
            </a:extLst>
          </p:cNvPr>
          <p:cNvSpPr/>
          <p:nvPr/>
        </p:nvSpPr>
        <p:spPr>
          <a:xfrm>
            <a:off x="7725298" y="2328661"/>
            <a:ext cx="939708" cy="677008"/>
          </a:xfrm>
          <a:prstGeom prst="ellipse">
            <a:avLst/>
          </a:prstGeom>
          <a:solidFill>
            <a:srgbClr val="7030A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567820-E0E3-290E-891F-057AF3539228}"/>
              </a:ext>
            </a:extLst>
          </p:cNvPr>
          <p:cNvSpPr/>
          <p:nvPr/>
        </p:nvSpPr>
        <p:spPr>
          <a:xfrm>
            <a:off x="4235024" y="3374488"/>
            <a:ext cx="939708" cy="677008"/>
          </a:xfrm>
          <a:prstGeom prst="ellipse">
            <a:avLst/>
          </a:prstGeom>
          <a:solidFill>
            <a:srgbClr val="7030A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5337BE-58E7-D360-DC76-4041A4695235}"/>
              </a:ext>
            </a:extLst>
          </p:cNvPr>
          <p:cNvSpPr/>
          <p:nvPr/>
        </p:nvSpPr>
        <p:spPr>
          <a:xfrm>
            <a:off x="5551608" y="3360035"/>
            <a:ext cx="939708" cy="677008"/>
          </a:xfrm>
          <a:prstGeom prst="ellipse">
            <a:avLst/>
          </a:prstGeom>
          <a:solidFill>
            <a:srgbClr val="7030A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EAC14-57A5-F661-D761-09CA9BDDD0A3}"/>
              </a:ext>
            </a:extLst>
          </p:cNvPr>
          <p:cNvCxnSpPr>
            <a:cxnSpLocks/>
          </p:cNvCxnSpPr>
          <p:nvPr/>
        </p:nvCxnSpPr>
        <p:spPr>
          <a:xfrm flipV="1">
            <a:off x="3277233" y="4014183"/>
            <a:ext cx="1056789" cy="161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database</a:t>
            </a:r>
            <a:r>
              <a:rPr lang="en-US" sz="2400" dirty="0"/>
              <a:t> can be modeled as a collection of entities or relationships among entities.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 </a:t>
            </a:r>
            <a:r>
              <a:rPr 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entity</a:t>
            </a:r>
            <a:r>
              <a:rPr lang="en-US" sz="2400" dirty="0">
                <a:solidFill>
                  <a:srgbClr val="0070C0"/>
                </a:solidFill>
              </a:rPr>
              <a:t> is an object that exists and is distinguishable from other objects. </a:t>
            </a:r>
            <a:r>
              <a:rPr lang="en-US" sz="2400" dirty="0"/>
              <a:t>Example:  specific person, company, event,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Entities have </a:t>
            </a:r>
            <a:r>
              <a:rPr lang="en-US" sz="2400" i="1" dirty="0"/>
              <a:t>attributes. </a:t>
            </a:r>
            <a:r>
              <a:rPr lang="en-US" sz="2400" dirty="0"/>
              <a:t>Example: people have </a:t>
            </a:r>
            <a:r>
              <a:rPr lang="en-US" sz="2400" i="1" dirty="0"/>
              <a:t>names </a:t>
            </a:r>
            <a:r>
              <a:rPr lang="en-US" sz="2400" dirty="0"/>
              <a:t>and </a:t>
            </a:r>
            <a:r>
              <a:rPr lang="en-US" sz="2400" i="1" dirty="0"/>
              <a:t>addresses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>
                <a:highlight>
                  <a:srgbClr val="FFFF00"/>
                </a:highlight>
              </a:rPr>
              <a:t>entity set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is a set of entities of the same type that share the same properties. Example: the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entity is represented by a </a:t>
            </a:r>
            <a:r>
              <a:rPr lang="en-US" sz="2400" dirty="0">
                <a:highlight>
                  <a:srgbClr val="FFFF00"/>
                </a:highlight>
              </a:rPr>
              <a:t>set of attributes</a:t>
            </a:r>
            <a:r>
              <a:rPr lang="en-US" sz="2400" dirty="0"/>
              <a:t>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highlight>
                  <a:srgbClr val="FFFF00"/>
                </a:highlight>
              </a:rPr>
              <a:t>Domain</a:t>
            </a:r>
            <a:r>
              <a:rPr lang="en-US" sz="2400" dirty="0"/>
              <a:t>  is the set of </a:t>
            </a:r>
            <a:r>
              <a:rPr lang="en-US" sz="2400" dirty="0">
                <a:solidFill>
                  <a:srgbClr val="FF0000"/>
                </a:solidFill>
              </a:rPr>
              <a:t>permitted values </a:t>
            </a:r>
            <a:r>
              <a:rPr lang="en-US" sz="2400" dirty="0"/>
              <a:t>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05094"/>
              </p:ext>
            </p:extLst>
          </p:nvPr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>
                          <a:solidFill>
                            <a:schemeClr val="bg1"/>
                          </a:solidFill>
                        </a:rPr>
                        <a:t>customer-id, customer-name, customer-street, customer-city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>
                          <a:solidFill>
                            <a:schemeClr val="bg1"/>
                          </a:solidFill>
                        </a:rPr>
                        <a:t>loan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>
                          <a:solidFill>
                            <a:schemeClr val="bg1"/>
                          </a:solidFill>
                        </a:rPr>
                        <a:t>loan-number, amount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Simple</a:t>
            </a:r>
            <a:r>
              <a:rPr lang="en-US" sz="2400" dirty="0"/>
              <a:t> and </a:t>
            </a:r>
            <a:r>
              <a:rPr lang="en-US" sz="2400" i="1" dirty="0"/>
              <a:t>composite</a:t>
            </a:r>
            <a:r>
              <a:rPr lang="en-US" sz="2400" dirty="0"/>
              <a:t> attributes.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Single-valued</a:t>
            </a:r>
            <a:r>
              <a:rPr lang="en-US" sz="2400" dirty="0"/>
              <a:t> and </a:t>
            </a:r>
            <a:r>
              <a:rPr lang="en-US" sz="2400" i="1" dirty="0"/>
              <a:t>multi-valued</a:t>
            </a:r>
            <a:r>
              <a:rPr lang="en-US" sz="2400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E.G., multi-valued attribute: </a:t>
            </a:r>
            <a:r>
              <a:rPr lang="en-US" sz="2400" i="1" dirty="0">
                <a:solidFill>
                  <a:srgbClr val="0070C0"/>
                </a:solidFill>
              </a:rPr>
              <a:t>phone-number</a:t>
            </a: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Derived</a:t>
            </a:r>
            <a:r>
              <a:rPr lang="en-US" sz="2400" dirty="0"/>
              <a:t> attributes can be </a:t>
            </a:r>
            <a:r>
              <a:rPr lang="en-US" sz="2400" dirty="0">
                <a:highlight>
                  <a:srgbClr val="FFFF00"/>
                </a:highlight>
              </a:rPr>
              <a:t>computed</a:t>
            </a:r>
            <a:r>
              <a:rPr lang="en-US" sz="2400" dirty="0"/>
              <a:t> from other attributes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E.g.  </a:t>
            </a:r>
            <a:r>
              <a:rPr lang="en-US" sz="2400" i="1" dirty="0">
                <a:solidFill>
                  <a:srgbClr val="0070C0"/>
                </a:solidFill>
              </a:rPr>
              <a:t>age</a:t>
            </a:r>
            <a:r>
              <a:rPr lang="en-US" sz="2400" dirty="0">
                <a:solidFill>
                  <a:srgbClr val="0070C0"/>
                </a:solidFill>
              </a:rPr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D189B1-3832-DA86-20FD-04DA632160D8}"/>
              </a:ext>
            </a:extLst>
          </p:cNvPr>
          <p:cNvSpPr/>
          <p:nvPr/>
        </p:nvSpPr>
        <p:spPr>
          <a:xfrm>
            <a:off x="6348046" y="6449107"/>
            <a:ext cx="1011114" cy="342900"/>
          </a:xfrm>
          <a:prstGeom prst="rect">
            <a:avLst/>
          </a:prstGeom>
          <a:ln cap="rnd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CF2C7-4B75-2509-814C-0043F9406B3A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6189785" y="5706208"/>
            <a:ext cx="663818" cy="74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8963BE4-7641-9C2B-AF13-8A436A2D73CE}"/>
              </a:ext>
            </a:extLst>
          </p:cNvPr>
          <p:cNvSpPr/>
          <p:nvPr/>
        </p:nvSpPr>
        <p:spPr>
          <a:xfrm>
            <a:off x="3036276" y="6465176"/>
            <a:ext cx="1412631" cy="342900"/>
          </a:xfrm>
          <a:prstGeom prst="rect">
            <a:avLst/>
          </a:prstGeom>
          <a:ln cap="rnd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Multivalued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45E85-4827-E535-DF11-4BF51EF6E6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878016" y="5722277"/>
            <a:ext cx="864576" cy="74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86391-B0A3-2D16-4D15-D86FDE9AF61A}"/>
              </a:ext>
            </a:extLst>
          </p:cNvPr>
          <p:cNvSpPr/>
          <p:nvPr/>
        </p:nvSpPr>
        <p:spPr>
          <a:xfrm>
            <a:off x="-35457" y="2104672"/>
            <a:ext cx="1412631" cy="342900"/>
          </a:xfrm>
          <a:prstGeom prst="rect">
            <a:avLst/>
          </a:prstGeom>
          <a:ln cap="rnd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E3E41-5143-915D-1AA6-B9058354C66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0859" y="2447572"/>
            <a:ext cx="2028379" cy="172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030A4-F637-609D-F202-B1466EF1A055}"/>
              </a:ext>
            </a:extLst>
          </p:cNvPr>
          <p:cNvCxnSpPr>
            <a:cxnSpLocks/>
          </p:cNvCxnSpPr>
          <p:nvPr/>
        </p:nvCxnSpPr>
        <p:spPr>
          <a:xfrm>
            <a:off x="670858" y="2463235"/>
            <a:ext cx="885380" cy="63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8A03-5E99-E7DE-545C-5CA46EA383B7}"/>
              </a:ext>
            </a:extLst>
          </p:cNvPr>
          <p:cNvCxnSpPr>
            <a:cxnSpLocks/>
          </p:cNvCxnSpPr>
          <p:nvPr/>
        </p:nvCxnSpPr>
        <p:spPr>
          <a:xfrm>
            <a:off x="799668" y="2441754"/>
            <a:ext cx="2356368" cy="674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1DA48-0843-42DE-D4AB-1620D589C680}"/>
              </a:ext>
            </a:extLst>
          </p:cNvPr>
          <p:cNvSpPr/>
          <p:nvPr/>
        </p:nvSpPr>
        <p:spPr>
          <a:xfrm>
            <a:off x="-35458" y="5004668"/>
            <a:ext cx="1412631" cy="342900"/>
          </a:xfrm>
          <a:prstGeom prst="rect">
            <a:avLst/>
          </a:prstGeom>
          <a:ln cap="rnd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1FD4B-BBF5-13DB-5BCB-F9F2E46C712A}"/>
              </a:ext>
            </a:extLst>
          </p:cNvPr>
          <p:cNvCxnSpPr>
            <a:cxnSpLocks/>
          </p:cNvCxnSpPr>
          <p:nvPr/>
        </p:nvCxnSpPr>
        <p:spPr>
          <a:xfrm flipV="1">
            <a:off x="537319" y="4589585"/>
            <a:ext cx="1018919" cy="41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relationship</a:t>
            </a:r>
            <a:r>
              <a:rPr lang="en-US" sz="2400" dirty="0"/>
              <a:t> is an </a:t>
            </a:r>
            <a:r>
              <a:rPr lang="en-US" sz="2400" dirty="0">
                <a:highlight>
                  <a:srgbClr val="FFFF00"/>
                </a:highlight>
              </a:rPr>
              <a:t>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br>
              <a:rPr lang="en-US" sz="2400" dirty="0"/>
            </a:br>
            <a:r>
              <a:rPr lang="en-US" sz="2400" dirty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relationship </a:t>
            </a:r>
            <a:r>
              <a:rPr lang="en-US" sz="2400" dirty="0">
                <a:solidFill>
                  <a:schemeClr val="tx2"/>
                </a:solidFill>
              </a:rPr>
              <a:t>set</a:t>
            </a:r>
            <a:r>
              <a:rPr lang="en-US" sz="2400" dirty="0"/>
              <a:t> is a mathematical relation among </a:t>
            </a:r>
            <a:r>
              <a:rPr lang="en-US" sz="2400" i="1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 2</a:t>
            </a:r>
            <a:r>
              <a:rPr lang="en-US" sz="2400" dirty="0">
                <a:sym typeface="Symbol" pitchFamily="18" charset="2"/>
              </a:rPr>
              <a:t> entities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An </a:t>
            </a:r>
            <a:r>
              <a:rPr lang="en-US" sz="2400" i="1" dirty="0">
                <a:solidFill>
                  <a:srgbClr val="0070C0"/>
                </a:solidFill>
              </a:rPr>
              <a:t>attribute</a:t>
            </a:r>
            <a:r>
              <a:rPr lang="en-US" sz="2400" dirty="0">
                <a:solidFill>
                  <a:srgbClr val="0070C0"/>
                </a:solidFill>
              </a:rPr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A_102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 with </a:t>
            </a:r>
            <a:r>
              <a:rPr lang="en-GB" dirty="0">
                <a:solidFill>
                  <a:srgbClr val="FFFF00"/>
                </a:solidFill>
              </a:rPr>
              <a:t>Attributes</a:t>
            </a:r>
            <a:endParaRPr lang="x-none" dirty="0">
              <a:solidFill>
                <a:srgbClr val="FFFF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552</TotalTime>
  <Words>1242</Words>
  <Application>Microsoft Office PowerPoint</Application>
  <PresentationFormat>On-screen Show (4:3)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</vt:lpstr>
      <vt:lpstr>Calibri</vt:lpstr>
      <vt:lpstr>Corbel</vt:lpstr>
      <vt:lpstr>Monotype Sorts</vt:lpstr>
      <vt:lpstr>Symbol</vt:lpstr>
      <vt:lpstr>Wingdings</vt:lpstr>
      <vt:lpstr>Wingdings 2</vt:lpstr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32</cp:revision>
  <dcterms:created xsi:type="dcterms:W3CDTF">2018-12-10T17:20:29Z</dcterms:created>
  <dcterms:modified xsi:type="dcterms:W3CDTF">2024-11-04T15:23:00Z</dcterms:modified>
</cp:coreProperties>
</file>