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9F7A9-052F-4286-A7B5-8D2E1850319A}" v="1" dt="2022-09-14T15:34:01.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fat Ibn Alam" userId="50c5a165-0f41-4312-a5ec-0c41a91f59c2" providerId="ADAL" clId="{03F9F7A9-052F-4286-A7B5-8D2E1850319A}"/>
    <pc:docChg chg="modSld">
      <pc:chgData name="Rifat Ibn Alam" userId="50c5a165-0f41-4312-a5ec-0c41a91f59c2" providerId="ADAL" clId="{03F9F7A9-052F-4286-A7B5-8D2E1850319A}" dt="2022-09-14T15:34:01.431" v="0"/>
      <pc:docMkLst>
        <pc:docMk/>
      </pc:docMkLst>
      <pc:sldChg chg="modSp">
        <pc:chgData name="Rifat Ibn Alam" userId="50c5a165-0f41-4312-a5ec-0c41a91f59c2" providerId="ADAL" clId="{03F9F7A9-052F-4286-A7B5-8D2E1850319A}" dt="2022-09-14T15:34:01.431" v="0"/>
        <pc:sldMkLst>
          <pc:docMk/>
          <pc:sldMk cId="700707328" sldId="256"/>
        </pc:sldMkLst>
        <pc:graphicFrameChg chg="mod">
          <ac:chgData name="Rifat Ibn Alam" userId="50c5a165-0f41-4312-a5ec-0c41a91f59c2" providerId="ADAL" clId="{03F9F7A9-052F-4286-A7B5-8D2E1850319A}" dt="2022-09-14T15:34:01.431" v="0"/>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11/1/2024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Entity-Relationship Model: </a:t>
            </a:r>
            <a:r>
              <a:rPr lang="en-US" sz="2400" dirty="0"/>
              <a:t>PART 02</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graphicFrame>
        <p:nvGraphicFramePr>
          <p:cNvPr id="5" name="Table 4">
            <a:extLst>
              <a:ext uri="{FF2B5EF4-FFF2-40B4-BE49-F238E27FC236}">
                <a16:creationId xmlns:a16="http://schemas.microsoft.com/office/drawing/2014/main" id="{0A74A18E-5210-EC26-29D1-33F61025D000}"/>
              </a:ext>
            </a:extLst>
          </p:cNvPr>
          <p:cNvGraphicFramePr>
            <a:graphicFrameLocks noGrp="1"/>
          </p:cNvGraphicFramePr>
          <p:nvPr>
            <p:extLst>
              <p:ext uri="{D42A27DB-BD31-4B8C-83A1-F6EECF244321}">
                <p14:modId xmlns:p14="http://schemas.microsoft.com/office/powerpoint/2010/main" val="2612803178"/>
              </p:ext>
            </p:extLst>
          </p:nvPr>
        </p:nvGraphicFramePr>
        <p:xfrm>
          <a:off x="404101" y="5297849"/>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583912962"/>
                    </a:ext>
                  </a:extLst>
                </a:gridCol>
                <a:gridCol w="3897085">
                  <a:extLst>
                    <a:ext uri="{9D8B030D-6E8A-4147-A177-3AD203B41FA5}">
                      <a16:colId xmlns:a16="http://schemas.microsoft.com/office/drawing/2014/main" val="3644456819"/>
                    </a:ext>
                  </a:extLst>
                </a:gridCol>
                <a:gridCol w="1230086">
                  <a:extLst>
                    <a:ext uri="{9D8B030D-6E8A-4147-A177-3AD203B41FA5}">
                      <a16:colId xmlns:a16="http://schemas.microsoft.com/office/drawing/2014/main" val="910198537"/>
                    </a:ext>
                  </a:extLst>
                </a:gridCol>
                <a:gridCol w="1725403">
                  <a:extLst>
                    <a:ext uri="{9D8B030D-6E8A-4147-A177-3AD203B41FA5}">
                      <a16:colId xmlns:a16="http://schemas.microsoft.com/office/drawing/2014/main" val="1335430665"/>
                    </a:ext>
                  </a:extLst>
                </a:gridCol>
              </a:tblGrid>
              <a:tr h="378736">
                <a:tc>
                  <a:txBody>
                    <a:bodyPr/>
                    <a:lstStyle/>
                    <a:p>
                      <a:r>
                        <a:rPr lang="en-US" dirty="0"/>
                        <a:t>Lecture No:</a:t>
                      </a:r>
                    </a:p>
                  </a:txBody>
                  <a:tcPr/>
                </a:tc>
                <a:tc>
                  <a:txBody>
                    <a:bodyPr/>
                    <a:lstStyle/>
                    <a:p>
                      <a:r>
                        <a:rPr lang="en-US" dirty="0"/>
                        <a:t>07</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4072257673"/>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3">
                  <a:txBody>
                    <a:bodyPr/>
                    <a:lstStyle/>
                    <a:p>
                      <a:r>
                        <a:rPr lang="en-US" i="1" dirty="0"/>
                        <a:t>Nyme Ahmed [</a:t>
                      </a:r>
                      <a:r>
                        <a:rPr lang="en-US" i="1" dirty="0">
                          <a:solidFill>
                            <a:schemeClr val="accent3">
                              <a:lumMod val="75000"/>
                            </a:schemeClr>
                          </a:solidFill>
                        </a:rPr>
                        <a:t>nyme.ahmed@aiub.edu</a:t>
                      </a:r>
                      <a:r>
                        <a:rPr lang="en-US" i="1" dirty="0"/>
                        <a:t>]</a:t>
                      </a:r>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3962570263"/>
                  </a:ext>
                </a:extLst>
              </a:tr>
            </a:tbl>
          </a:graphicData>
        </a:graphic>
      </p:graphicFrame>
    </p:spTree>
    <p:extLst>
      <p:ext uri="{BB962C8B-B14F-4D97-AF65-F5344CB8AC3E}">
        <p14:creationId xmlns:p14="http://schemas.microsoft.com/office/powerpoint/2010/main" val="7007073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a:t>Case Study</a:t>
            </a:r>
          </a:p>
          <a:p>
            <a:pPr marL="274320" indent="-274320">
              <a:buFont typeface="Wingdings 2"/>
              <a:buChar char=""/>
              <a:defRPr/>
            </a:pPr>
            <a:endParaRPr lang="en-US" dirty="0"/>
          </a:p>
          <a:p>
            <a:pPr marL="274320" indent="-274320">
              <a:buFont typeface="Wingdings 2"/>
              <a:buChar char=""/>
              <a:defRPr/>
            </a:pPr>
            <a:endParaRPr lang="en-US" dirty="0"/>
          </a:p>
          <a:p>
            <a:pPr marL="274320" indent="-274320">
              <a:defRPr/>
            </a:pPr>
            <a:endParaRPr lang="en-US" dirty="0"/>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01</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6" name="Rectangle 5"/>
          <p:cNvSpPr/>
          <p:nvPr/>
        </p:nvSpPr>
        <p:spPr>
          <a:xfrm>
            <a:off x="232117" y="2307103"/>
            <a:ext cx="7998200" cy="3293209"/>
          </a:xfrm>
          <a:prstGeom prst="rect">
            <a:avLst/>
          </a:prstGeom>
        </p:spPr>
        <p:txBody>
          <a:bodyPr wrap="square">
            <a:spAutoFit/>
          </a:bodyPr>
          <a:lstStyle/>
          <a:p>
            <a:pPr lvl="0" algn="just">
              <a:buNone/>
            </a:pPr>
            <a:r>
              <a:rPr lang="en-US" sz="1600" dirty="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02</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7" name="Rectangle 6"/>
          <p:cNvSpPr/>
          <p:nvPr/>
        </p:nvSpPr>
        <p:spPr>
          <a:xfrm>
            <a:off x="421340" y="2194560"/>
            <a:ext cx="8396089" cy="2308324"/>
          </a:xfrm>
          <a:prstGeom prst="rect">
            <a:avLst/>
          </a:prstGeom>
        </p:spPr>
        <p:txBody>
          <a:bodyPr wrap="square">
            <a:spAutoFit/>
          </a:bodyPr>
          <a:lstStyle/>
          <a:p>
            <a:pPr algn="just"/>
            <a:r>
              <a:rPr lang="en-US" dirty="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a:t>
            </a:r>
            <a:r>
              <a:rPr lang="en-US">
                <a:hlinkClick r:id="rId6"/>
              </a:rPr>
              <a:t>://www.slideshare.net/thinnaphat.bo/</a:t>
            </a:r>
            <a:endParaRPr lang="en-US"/>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368</TotalTime>
  <Words>613</Words>
  <Application>Microsoft Office PowerPoint</Application>
  <PresentationFormat>On-screen Show (4:3)</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Wingdings</vt:lpstr>
      <vt:lpstr>Wingdings 2</vt:lpstr>
      <vt:lpstr>Spectrum</vt:lpstr>
      <vt:lpstr>Entity-Relationship Model: PART 02</vt:lpstr>
      <vt:lpstr>Lecture Outline</vt:lpstr>
      <vt:lpstr>Case Study 01</vt:lpstr>
      <vt:lpstr>Case Study 02</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Nyme Ahmed</cp:lastModifiedBy>
  <cp:revision>29</cp:revision>
  <dcterms:created xsi:type="dcterms:W3CDTF">2018-12-10T17:20:29Z</dcterms:created>
  <dcterms:modified xsi:type="dcterms:W3CDTF">2024-10-31T19:33:50Z</dcterms:modified>
</cp:coreProperties>
</file>