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05B25-2E8E-4029-9C5C-1E3B9A87EB14}" v="1" dt="2022-09-14T15:33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C4205B25-2E8E-4029-9C5C-1E3B9A87EB14}"/>
    <pc:docChg chg="modSld">
      <pc:chgData name="Rifat Ibn Alam" userId="50c5a165-0f41-4312-a5ec-0c41a91f59c2" providerId="ADAL" clId="{C4205B25-2E8E-4029-9C5C-1E3B9A87EB14}" dt="2022-09-14T15:33:56.086" v="0"/>
      <pc:docMkLst>
        <pc:docMk/>
      </pc:docMkLst>
      <pc:sldChg chg="modSp">
        <pc:chgData name="Rifat Ibn Alam" userId="50c5a165-0f41-4312-a5ec-0c41a91f59c2" providerId="ADAL" clId="{C4205B25-2E8E-4029-9C5C-1E3B9A87EB14}" dt="2022-09-14T15:33:56.086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C4205B25-2E8E-4029-9C5C-1E3B9A87EB14}" dt="2022-09-14T15:33:56.086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3F6B9D-2FAB-E60F-D9A0-78BE244D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88760"/>
              </p:ext>
            </p:extLst>
          </p:nvPr>
        </p:nvGraphicFramePr>
        <p:xfrm>
          <a:off x="404101" y="531962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583912962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3644456819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198537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335430665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7673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Functions and Null Values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Group functions ignore null values in the column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NVL Function with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Data: GROUP BY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Grouping by More Than One Column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GROUP BY Clause on Multiple Columns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44480" y="3376148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196807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0610808">
            <a:off x="2024293" y="4151553"/>
            <a:ext cx="661511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64995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582999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02354" y="4852999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 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3137750" y="4260849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Results: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3826532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4967944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3813832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Nesting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Order of Evaluation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of evaluation of the clauses: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WHERE clause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GROUP BY clause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HAVING clause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AVG and SUM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	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MIN and MAX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You can use MIN and MAX for any </a:t>
            </a:r>
            <a:r>
              <a:rPr lang="en-US" dirty="0" err="1"/>
              <a:t>datatype</a:t>
            </a:r>
            <a:r>
              <a:rPr lang="en-US" dirty="0"/>
              <a:t>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>
                <a:highlight>
                  <a:srgbClr val="FFFF00"/>
                </a:highlight>
              </a:rPr>
              <a:t>COUNT(*) returns the number of rows </a:t>
            </a:r>
            <a:r>
              <a:rPr lang="en-US" dirty="0"/>
              <a:t>in a table.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>
                <a:highlight>
                  <a:srgbClr val="FFFF00"/>
                </a:highlight>
              </a:rPr>
              <a:t>COUNT(</a:t>
            </a:r>
            <a:r>
              <a:rPr lang="en-US" i="1" dirty="0">
                <a:highlight>
                  <a:srgbClr val="FFFF00"/>
                </a:highlight>
              </a:rPr>
              <a:t>expr</a:t>
            </a:r>
            <a:r>
              <a:rPr lang="en-US" dirty="0">
                <a:highlight>
                  <a:srgbClr val="FFFF00"/>
                </a:highlight>
              </a:rPr>
              <a:t>) returns the number of non null rows</a:t>
            </a:r>
            <a:r>
              <a:rPr lang="en-US" dirty="0"/>
              <a:t>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443</TotalTime>
  <Words>1598</Words>
  <Application>Microsoft Office PowerPoint</Application>
  <PresentationFormat>On-screen Show (4:3)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39</cp:revision>
  <dcterms:created xsi:type="dcterms:W3CDTF">2018-12-10T17:20:29Z</dcterms:created>
  <dcterms:modified xsi:type="dcterms:W3CDTF">2024-10-31T19:34:00Z</dcterms:modified>
</cp:coreProperties>
</file>