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7" r:id="rId5"/>
    <p:sldId id="269" r:id="rId6"/>
    <p:sldId id="268" r:id="rId7"/>
    <p:sldId id="274" r:id="rId8"/>
    <p:sldId id="270" r:id="rId9"/>
    <p:sldId id="271" r:id="rId10"/>
    <p:sldId id="272" r:id="rId11"/>
    <p:sldId id="273" r:id="rId12"/>
    <p:sldId id="264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0" d="100"/>
          <a:sy n="60" d="100"/>
        </p:scale>
        <p:origin x="146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fat Ibn Alam" userId="50c5a165-0f41-4312-a5ec-0c41a91f59c2" providerId="ADAL" clId="{92EA0D2E-7688-4EFF-A409-FA6C94CDA847}"/>
    <pc:docChg chg="undo custSel addSld delSld modSld">
      <pc:chgData name="Rifat Ibn Alam" userId="50c5a165-0f41-4312-a5ec-0c41a91f59c2" providerId="ADAL" clId="{92EA0D2E-7688-4EFF-A409-FA6C94CDA847}" dt="2022-10-12T21:10:44.502" v="55" actId="13926"/>
      <pc:docMkLst>
        <pc:docMk/>
      </pc:docMkLst>
      <pc:sldChg chg="modSp mod">
        <pc:chgData name="Rifat Ibn Alam" userId="50c5a165-0f41-4312-a5ec-0c41a91f59c2" providerId="ADAL" clId="{92EA0D2E-7688-4EFF-A409-FA6C94CDA847}" dt="2022-10-12T21:04:42.614" v="4" actId="13926"/>
        <pc:sldMkLst>
          <pc:docMk/>
          <pc:sldMk cId="424874041" sldId="257"/>
        </pc:sldMkLst>
        <pc:spChg chg="mod">
          <ac:chgData name="Rifat Ibn Alam" userId="50c5a165-0f41-4312-a5ec-0c41a91f59c2" providerId="ADAL" clId="{92EA0D2E-7688-4EFF-A409-FA6C94CDA847}" dt="2022-10-12T21:04:42.614" v="4" actId="13926"/>
          <ac:spMkLst>
            <pc:docMk/>
            <pc:sldMk cId="424874041" sldId="257"/>
            <ac:spMk id="3" creationId="{00000000-0000-0000-0000-000000000000}"/>
          </ac:spMkLst>
        </pc:spChg>
      </pc:sldChg>
      <pc:sldChg chg="modSp mod">
        <pc:chgData name="Rifat Ibn Alam" userId="50c5a165-0f41-4312-a5ec-0c41a91f59c2" providerId="ADAL" clId="{92EA0D2E-7688-4EFF-A409-FA6C94CDA847}" dt="2022-10-12T21:05:02.235" v="8" actId="20577"/>
        <pc:sldMkLst>
          <pc:docMk/>
          <pc:sldMk cId="2134390752" sldId="266"/>
        </pc:sldMkLst>
        <pc:spChg chg="mod">
          <ac:chgData name="Rifat Ibn Alam" userId="50c5a165-0f41-4312-a5ec-0c41a91f59c2" providerId="ADAL" clId="{92EA0D2E-7688-4EFF-A409-FA6C94CDA847}" dt="2022-10-12T21:05:02.235" v="8" actId="20577"/>
          <ac:spMkLst>
            <pc:docMk/>
            <pc:sldMk cId="2134390752" sldId="266"/>
            <ac:spMk id="6" creationId="{37C26D19-85DA-834B-9600-C9820C508897}"/>
          </ac:spMkLst>
        </pc:spChg>
      </pc:sldChg>
      <pc:sldChg chg="modSp mod">
        <pc:chgData name="Rifat Ibn Alam" userId="50c5a165-0f41-4312-a5ec-0c41a91f59c2" providerId="ADAL" clId="{92EA0D2E-7688-4EFF-A409-FA6C94CDA847}" dt="2022-10-12T21:05:58.415" v="19" actId="13926"/>
        <pc:sldMkLst>
          <pc:docMk/>
          <pc:sldMk cId="3132154582" sldId="267"/>
        </pc:sldMkLst>
        <pc:spChg chg="mod">
          <ac:chgData name="Rifat Ibn Alam" userId="50c5a165-0f41-4312-a5ec-0c41a91f59c2" providerId="ADAL" clId="{92EA0D2E-7688-4EFF-A409-FA6C94CDA847}" dt="2022-10-12T21:05:58.415" v="19" actId="13926"/>
          <ac:spMkLst>
            <pc:docMk/>
            <pc:sldMk cId="3132154582" sldId="267"/>
            <ac:spMk id="9" creationId="{00000000-0000-0000-0000-000000000000}"/>
          </ac:spMkLst>
        </pc:spChg>
      </pc:sldChg>
      <pc:sldChg chg="modSp mod">
        <pc:chgData name="Rifat Ibn Alam" userId="50c5a165-0f41-4312-a5ec-0c41a91f59c2" providerId="ADAL" clId="{92EA0D2E-7688-4EFF-A409-FA6C94CDA847}" dt="2022-10-12T21:07:15.010" v="28" actId="13926"/>
        <pc:sldMkLst>
          <pc:docMk/>
          <pc:sldMk cId="3132154582" sldId="268"/>
        </pc:sldMkLst>
        <pc:spChg chg="mod">
          <ac:chgData name="Rifat Ibn Alam" userId="50c5a165-0f41-4312-a5ec-0c41a91f59c2" providerId="ADAL" clId="{92EA0D2E-7688-4EFF-A409-FA6C94CDA847}" dt="2022-10-12T21:07:15.010" v="28" actId="13926"/>
          <ac:spMkLst>
            <pc:docMk/>
            <pc:sldMk cId="3132154582" sldId="268"/>
            <ac:spMk id="6" creationId="{00000000-0000-0000-0000-000000000000}"/>
          </ac:spMkLst>
        </pc:spChg>
      </pc:sldChg>
      <pc:sldChg chg="modSp mod">
        <pc:chgData name="Rifat Ibn Alam" userId="50c5a165-0f41-4312-a5ec-0c41a91f59c2" providerId="ADAL" clId="{92EA0D2E-7688-4EFF-A409-FA6C94CDA847}" dt="2022-10-12T21:08:08.991" v="34" actId="13926"/>
        <pc:sldMkLst>
          <pc:docMk/>
          <pc:sldMk cId="3132154582" sldId="269"/>
        </pc:sldMkLst>
        <pc:spChg chg="mod">
          <ac:chgData name="Rifat Ibn Alam" userId="50c5a165-0f41-4312-a5ec-0c41a91f59c2" providerId="ADAL" clId="{92EA0D2E-7688-4EFF-A409-FA6C94CDA847}" dt="2022-10-12T21:08:08.991" v="34" actId="13926"/>
          <ac:spMkLst>
            <pc:docMk/>
            <pc:sldMk cId="3132154582" sldId="269"/>
            <ac:spMk id="7" creationId="{00000000-0000-0000-0000-000000000000}"/>
          </ac:spMkLst>
        </pc:spChg>
      </pc:sldChg>
      <pc:sldChg chg="modSp mod">
        <pc:chgData name="Rifat Ibn Alam" userId="50c5a165-0f41-4312-a5ec-0c41a91f59c2" providerId="ADAL" clId="{92EA0D2E-7688-4EFF-A409-FA6C94CDA847}" dt="2022-10-12T21:08:50.773" v="39" actId="113"/>
        <pc:sldMkLst>
          <pc:docMk/>
          <pc:sldMk cId="3132154582" sldId="270"/>
        </pc:sldMkLst>
        <pc:spChg chg="mod">
          <ac:chgData name="Rifat Ibn Alam" userId="50c5a165-0f41-4312-a5ec-0c41a91f59c2" providerId="ADAL" clId="{92EA0D2E-7688-4EFF-A409-FA6C94CDA847}" dt="2022-10-12T21:08:42.336" v="35" actId="207"/>
          <ac:spMkLst>
            <pc:docMk/>
            <pc:sldMk cId="3132154582" sldId="270"/>
            <ac:spMk id="5" creationId="{3322CB79-31E6-2043-9768-6699756B1FD4}"/>
          </ac:spMkLst>
        </pc:spChg>
        <pc:spChg chg="mod">
          <ac:chgData name="Rifat Ibn Alam" userId="50c5a165-0f41-4312-a5ec-0c41a91f59c2" providerId="ADAL" clId="{92EA0D2E-7688-4EFF-A409-FA6C94CDA847}" dt="2022-10-12T21:08:50.773" v="39" actId="113"/>
          <ac:spMkLst>
            <pc:docMk/>
            <pc:sldMk cId="3132154582" sldId="270"/>
            <ac:spMk id="6" creationId="{00000000-0000-0000-0000-000000000000}"/>
          </ac:spMkLst>
        </pc:spChg>
      </pc:sldChg>
      <pc:sldChg chg="modSp mod">
        <pc:chgData name="Rifat Ibn Alam" userId="50c5a165-0f41-4312-a5ec-0c41a91f59c2" providerId="ADAL" clId="{92EA0D2E-7688-4EFF-A409-FA6C94CDA847}" dt="2022-10-12T21:09:25.335" v="41" actId="13926"/>
        <pc:sldMkLst>
          <pc:docMk/>
          <pc:sldMk cId="3132154582" sldId="271"/>
        </pc:sldMkLst>
        <pc:spChg chg="mod">
          <ac:chgData name="Rifat Ibn Alam" userId="50c5a165-0f41-4312-a5ec-0c41a91f59c2" providerId="ADAL" clId="{92EA0D2E-7688-4EFF-A409-FA6C94CDA847}" dt="2022-10-12T21:09:25.335" v="41" actId="13926"/>
          <ac:spMkLst>
            <pc:docMk/>
            <pc:sldMk cId="3132154582" sldId="271"/>
            <ac:spMk id="7" creationId="{00000000-0000-0000-0000-000000000000}"/>
          </ac:spMkLst>
        </pc:spChg>
      </pc:sldChg>
      <pc:sldChg chg="modSp mod">
        <pc:chgData name="Rifat Ibn Alam" userId="50c5a165-0f41-4312-a5ec-0c41a91f59c2" providerId="ADAL" clId="{92EA0D2E-7688-4EFF-A409-FA6C94CDA847}" dt="2022-10-12T21:10:01.928" v="47" actId="13926"/>
        <pc:sldMkLst>
          <pc:docMk/>
          <pc:sldMk cId="3132154582" sldId="272"/>
        </pc:sldMkLst>
        <pc:spChg chg="mod">
          <ac:chgData name="Rifat Ibn Alam" userId="50c5a165-0f41-4312-a5ec-0c41a91f59c2" providerId="ADAL" clId="{92EA0D2E-7688-4EFF-A409-FA6C94CDA847}" dt="2022-10-12T21:09:34.959" v="42" actId="207"/>
          <ac:spMkLst>
            <pc:docMk/>
            <pc:sldMk cId="3132154582" sldId="272"/>
            <ac:spMk id="5" creationId="{3322CB79-31E6-2043-9768-6699756B1FD4}"/>
          </ac:spMkLst>
        </pc:spChg>
        <pc:spChg chg="mod">
          <ac:chgData name="Rifat Ibn Alam" userId="50c5a165-0f41-4312-a5ec-0c41a91f59c2" providerId="ADAL" clId="{92EA0D2E-7688-4EFF-A409-FA6C94CDA847}" dt="2022-10-12T21:10:01.928" v="47" actId="13926"/>
          <ac:spMkLst>
            <pc:docMk/>
            <pc:sldMk cId="3132154582" sldId="272"/>
            <ac:spMk id="6" creationId="{00000000-0000-0000-0000-000000000000}"/>
          </ac:spMkLst>
        </pc:spChg>
      </pc:sldChg>
      <pc:sldChg chg="modSp mod">
        <pc:chgData name="Rifat Ibn Alam" userId="50c5a165-0f41-4312-a5ec-0c41a91f59c2" providerId="ADAL" clId="{92EA0D2E-7688-4EFF-A409-FA6C94CDA847}" dt="2022-10-12T21:10:44.502" v="55" actId="13926"/>
        <pc:sldMkLst>
          <pc:docMk/>
          <pc:sldMk cId="3132154582" sldId="273"/>
        </pc:sldMkLst>
        <pc:spChg chg="mod">
          <ac:chgData name="Rifat Ibn Alam" userId="50c5a165-0f41-4312-a5ec-0c41a91f59c2" providerId="ADAL" clId="{92EA0D2E-7688-4EFF-A409-FA6C94CDA847}" dt="2022-10-12T21:10:21.636" v="49" actId="207"/>
          <ac:spMkLst>
            <pc:docMk/>
            <pc:sldMk cId="3132154582" sldId="273"/>
            <ac:spMk id="5" creationId="{3322CB79-31E6-2043-9768-6699756B1FD4}"/>
          </ac:spMkLst>
        </pc:spChg>
        <pc:spChg chg="mod">
          <ac:chgData name="Rifat Ibn Alam" userId="50c5a165-0f41-4312-a5ec-0c41a91f59c2" providerId="ADAL" clId="{92EA0D2E-7688-4EFF-A409-FA6C94CDA847}" dt="2022-10-12T21:10:44.502" v="55" actId="13926"/>
          <ac:spMkLst>
            <pc:docMk/>
            <pc:sldMk cId="3132154582" sldId="273"/>
            <ac:spMk id="6" creationId="{00000000-0000-0000-0000-000000000000}"/>
          </ac:spMkLst>
        </pc:spChg>
      </pc:sldChg>
      <pc:sldChg chg="new del">
        <pc:chgData name="Rifat Ibn Alam" userId="50c5a165-0f41-4312-a5ec-0c41a91f59c2" providerId="ADAL" clId="{92EA0D2E-7688-4EFF-A409-FA6C94CDA847}" dt="2022-10-12T21:04:23.247" v="1" actId="680"/>
        <pc:sldMkLst>
          <pc:docMk/>
          <pc:sldMk cId="3909673337" sldId="274"/>
        </pc:sldMkLst>
      </pc:sldChg>
    </pc:docChg>
  </pc:docChgLst>
  <pc:docChgLst>
    <pc:chgData name="Rifat Ibn Alam" userId="50c5a165-0f41-4312-a5ec-0c41a91f59c2" providerId="ADAL" clId="{95BB9F88-8978-4405-82BF-A90C08A72F86}"/>
    <pc:docChg chg="modSld">
      <pc:chgData name="Rifat Ibn Alam" userId="50c5a165-0f41-4312-a5ec-0c41a91f59c2" providerId="ADAL" clId="{95BB9F88-8978-4405-82BF-A90C08A72F86}" dt="2022-10-18T05:43:35.071" v="5" actId="13926"/>
      <pc:docMkLst>
        <pc:docMk/>
      </pc:docMkLst>
      <pc:sldChg chg="modSp mod">
        <pc:chgData name="Rifat Ibn Alam" userId="50c5a165-0f41-4312-a5ec-0c41a91f59c2" providerId="ADAL" clId="{95BB9F88-8978-4405-82BF-A90C08A72F86}" dt="2022-10-13T04:28:54.722" v="4" actId="1038"/>
        <pc:sldMkLst>
          <pc:docMk/>
          <pc:sldMk cId="700707328" sldId="256"/>
        </pc:sldMkLst>
        <pc:spChg chg="mod">
          <ac:chgData name="Rifat Ibn Alam" userId="50c5a165-0f41-4312-a5ec-0c41a91f59c2" providerId="ADAL" clId="{95BB9F88-8978-4405-82BF-A90C08A72F86}" dt="2022-10-13T04:28:54.722" v="4" actId="1038"/>
          <ac:spMkLst>
            <pc:docMk/>
            <pc:sldMk cId="700707328" sldId="256"/>
            <ac:spMk id="4" creationId="{00000000-0000-0000-0000-000000000000}"/>
          </ac:spMkLst>
        </pc:spChg>
      </pc:sldChg>
      <pc:sldChg chg="modSp mod">
        <pc:chgData name="Rifat Ibn Alam" userId="50c5a165-0f41-4312-a5ec-0c41a91f59c2" providerId="ADAL" clId="{95BB9F88-8978-4405-82BF-A90C08A72F86}" dt="2022-10-18T05:43:35.071" v="5" actId="13926"/>
        <pc:sldMkLst>
          <pc:docMk/>
          <pc:sldMk cId="3132154582" sldId="271"/>
        </pc:sldMkLst>
        <pc:spChg chg="mod">
          <ac:chgData name="Rifat Ibn Alam" userId="50c5a165-0f41-4312-a5ec-0c41a91f59c2" providerId="ADAL" clId="{95BB9F88-8978-4405-82BF-A90C08A72F86}" dt="2022-10-18T05:43:35.071" v="5" actId="13926"/>
          <ac:spMkLst>
            <pc:docMk/>
            <pc:sldMk cId="3132154582" sldId="271"/>
            <ac:spMk id="5" creationId="{3322CB79-31E6-2043-9768-6699756B1FD4}"/>
          </ac:spMkLst>
        </pc:spChg>
      </pc:sldChg>
    </pc:docChg>
  </pc:docChgLst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Rifat Ibn Alam" userId="50c5a165-0f41-4312-a5ec-0c41a91f59c2" providerId="ADAL" clId="{28B47EDC-2ABA-485A-AD14-5980416275ED}"/>
    <pc:docChg chg="modSld">
      <pc:chgData name="Rifat Ibn Alam" userId="50c5a165-0f41-4312-a5ec-0c41a91f59c2" providerId="ADAL" clId="{28B47EDC-2ABA-485A-AD14-5980416275ED}" dt="2022-09-14T15:34:06.342" v="0"/>
      <pc:docMkLst>
        <pc:docMk/>
      </pc:docMkLst>
      <pc:sldChg chg="modSp">
        <pc:chgData name="Rifat Ibn Alam" userId="50c5a165-0f41-4312-a5ec-0c41a91f59c2" providerId="ADAL" clId="{28B47EDC-2ABA-485A-AD14-5980416275ED}" dt="2022-09-14T15:34:06.342" v="0"/>
        <pc:sldMkLst>
          <pc:docMk/>
          <pc:sldMk cId="700707328" sldId="256"/>
        </pc:sldMkLst>
        <pc:graphicFrameChg chg="mod">
          <ac:chgData name="Rifat Ibn Alam" userId="50c5a165-0f41-4312-a5ec-0c41a91f59c2" providerId="ADAL" clId="{28B47EDC-2ABA-485A-AD14-5980416275ED}" dt="2022-09-14T15:34:06.342" v="0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  <p:transition spd="slow">
    <p:wedg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  <p:transition spd="slow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  <p:transition spd="slow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12/14/2024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12/14/2024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12/14/2024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pPr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 spd="slow">
    <p:wedge/>
  </p:transition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database/oracle/oracle-database/20/sqlrf/SQL-Standards.html" TargetMode="External"/><Relationship Id="rId2" Type="http://schemas.openxmlformats.org/officeDocument/2006/relationships/hyperlink" Target="https://www.db-book.com/db6/slide-dir/index.html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slideshare.net/thinnaphat.bo/" TargetMode="External"/><Relationship Id="rId5" Type="http://schemas.openxmlformats.org/officeDocument/2006/relationships/hyperlink" Target="https://www.slideshare.net/tabinhasan/from-data-to-wisdom" TargetMode="External"/><Relationship Id="rId4" Type="http://schemas.openxmlformats.org/officeDocument/2006/relationships/hyperlink" Target="https://www.slideshare.net/HaaMeemMohiyuddin1/data-knowledge-and-informati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DDL, DML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 CSC 2108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903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Introduction To Database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09E4558-78F2-A7E1-801D-5A2A4F9328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704195"/>
              </p:ext>
            </p:extLst>
          </p:nvPr>
        </p:nvGraphicFramePr>
        <p:xfrm>
          <a:off x="404101" y="5319620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583912962"/>
                    </a:ext>
                  </a:extLst>
                </a:gridCol>
                <a:gridCol w="3897085">
                  <a:extLst>
                    <a:ext uri="{9D8B030D-6E8A-4147-A177-3AD203B41FA5}">
                      <a16:colId xmlns:a16="http://schemas.microsoft.com/office/drawing/2014/main" val="3644456819"/>
                    </a:ext>
                  </a:extLst>
                </a:gridCol>
                <a:gridCol w="1230086">
                  <a:extLst>
                    <a:ext uri="{9D8B030D-6E8A-4147-A177-3AD203B41FA5}">
                      <a16:colId xmlns:a16="http://schemas.microsoft.com/office/drawing/2014/main" val="910198537"/>
                    </a:ext>
                  </a:extLst>
                </a:gridCol>
                <a:gridCol w="1725403">
                  <a:extLst>
                    <a:ext uri="{9D8B030D-6E8A-4147-A177-3AD203B41FA5}">
                      <a16:colId xmlns:a16="http://schemas.microsoft.com/office/drawing/2014/main" val="1335430665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257673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i="1" dirty="0"/>
                        <a:t>Nyme Ahmed [</a:t>
                      </a:r>
                      <a:r>
                        <a:rPr lang="en-US" i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nyme.ahmed@aiub.edu</a:t>
                      </a:r>
                      <a:r>
                        <a:rPr lang="en-US" i="1" dirty="0"/>
                        <a:t>]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570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ransition spd="slow">
    <p:wedg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Manipulation Language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solidFill>
                  <a:srgbClr val="FFFF00"/>
                </a:solidFill>
              </a:rPr>
              <a:t>DELETE</a:t>
            </a:r>
            <a:endParaRPr lang="x-none" dirty="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1340" y="2307102"/>
            <a:ext cx="735809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Delete operations</a:t>
            </a:r>
          </a:p>
          <a:p>
            <a:pPr marL="514350" indent="-514350">
              <a:buNone/>
            </a:pPr>
            <a:r>
              <a:rPr lang="en-US" dirty="0"/>
              <a:t>a) </a:t>
            </a:r>
            <a:r>
              <a:rPr lang="en-US" dirty="0">
                <a:solidFill>
                  <a:srgbClr val="0070C0"/>
                </a:solidFill>
              </a:rPr>
              <a:t>Remove all rows</a:t>
            </a:r>
            <a:r>
              <a:rPr lang="en-US" dirty="0"/>
              <a:t>:</a:t>
            </a:r>
          </a:p>
          <a:p>
            <a:pPr marL="514350" indent="-514350">
              <a:buNone/>
            </a:pPr>
            <a:r>
              <a:rPr lang="en-US" dirty="0"/>
              <a:t>Syntax: </a:t>
            </a:r>
          </a:p>
          <a:p>
            <a:pPr marL="514350" indent="-514350">
              <a:buNone/>
            </a:pPr>
            <a:r>
              <a:rPr lang="en-US" i="1" dirty="0">
                <a:highlight>
                  <a:srgbClr val="00FFFF"/>
                </a:highlight>
              </a:rPr>
              <a:t>delete from &lt;</a:t>
            </a:r>
            <a:r>
              <a:rPr lang="en-US" i="1" dirty="0" err="1">
                <a:highlight>
                  <a:srgbClr val="00FFFF"/>
                </a:highlight>
              </a:rPr>
              <a:t>tablename</a:t>
            </a:r>
            <a:r>
              <a:rPr lang="en-US" i="1" dirty="0">
                <a:highlight>
                  <a:srgbClr val="00FFFF"/>
                </a:highlight>
              </a:rPr>
              <a:t>&gt;;</a:t>
            </a:r>
            <a:br>
              <a:rPr lang="en-US" i="1" dirty="0"/>
            </a:br>
            <a:endParaRPr lang="en-US" i="1" dirty="0"/>
          </a:p>
          <a:p>
            <a:pPr marL="514350" indent="-514350">
              <a:buNone/>
            </a:pPr>
            <a:r>
              <a:rPr lang="en-US" dirty="0"/>
              <a:t>b) Removal of a </a:t>
            </a:r>
            <a:r>
              <a:rPr lang="en-US" dirty="0">
                <a:solidFill>
                  <a:srgbClr val="0070C0"/>
                </a:solidFill>
              </a:rPr>
              <a:t>specified row</a:t>
            </a:r>
            <a:r>
              <a:rPr lang="en-US" dirty="0"/>
              <a:t>/s:</a:t>
            </a:r>
          </a:p>
          <a:p>
            <a:pPr marL="514350" indent="-514350">
              <a:buNone/>
            </a:pPr>
            <a:r>
              <a:rPr lang="en-US" dirty="0"/>
              <a:t>Syntax: </a:t>
            </a:r>
          </a:p>
          <a:p>
            <a:pPr marL="514350" indent="-514350">
              <a:buNone/>
            </a:pPr>
            <a:r>
              <a:rPr lang="en-US" i="1" dirty="0">
                <a:highlight>
                  <a:srgbClr val="00FFFF"/>
                </a:highlight>
              </a:rPr>
              <a:t>delete from &lt;</a:t>
            </a:r>
            <a:r>
              <a:rPr lang="en-US" i="1" dirty="0" err="1">
                <a:highlight>
                  <a:srgbClr val="00FFFF"/>
                </a:highlight>
              </a:rPr>
              <a:t>tablename</a:t>
            </a:r>
            <a:r>
              <a:rPr lang="en-US" i="1" dirty="0">
                <a:highlight>
                  <a:srgbClr val="00FFFF"/>
                </a:highlight>
              </a:rPr>
              <a:t>&gt; where &lt;condition&gt;;</a:t>
            </a:r>
            <a:br>
              <a:rPr lang="en-US" dirty="0">
                <a:highlight>
                  <a:srgbClr val="00FFFF"/>
                </a:highlight>
              </a:rPr>
            </a:br>
            <a:endParaRPr lang="en-US" dirty="0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ransition spd="slow">
    <p:wedg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Manipulation Language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solidFill>
                  <a:srgbClr val="92D050"/>
                </a:solidFill>
              </a:rPr>
              <a:t>UPDATE</a:t>
            </a:r>
            <a:endParaRPr lang="x-none" dirty="0">
              <a:solidFill>
                <a:srgbClr val="92D0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6205" y="2391508"/>
            <a:ext cx="834423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Updating the contents of a table</a:t>
            </a:r>
          </a:p>
          <a:p>
            <a:pPr marL="514350" indent="-514350">
              <a:buNone/>
            </a:pPr>
            <a:r>
              <a:rPr lang="en-US" dirty="0"/>
              <a:t>a) </a:t>
            </a:r>
            <a:r>
              <a:rPr lang="en-US" dirty="0">
                <a:solidFill>
                  <a:srgbClr val="00B050"/>
                </a:solidFill>
              </a:rPr>
              <a:t>Updating all rows:</a:t>
            </a:r>
          </a:p>
          <a:p>
            <a:pPr marL="514350" indent="-514350">
              <a:buNone/>
            </a:pPr>
            <a:r>
              <a:rPr lang="en-US" dirty="0"/>
              <a:t>Syntax: </a:t>
            </a:r>
          </a:p>
          <a:p>
            <a:pPr>
              <a:buNone/>
            </a:pPr>
            <a:r>
              <a:rPr lang="en-US" i="1" dirty="0">
                <a:highlight>
                  <a:srgbClr val="00FFFF"/>
                </a:highlight>
              </a:rPr>
              <a:t>Update &lt;</a:t>
            </a:r>
            <a:r>
              <a:rPr lang="en-US" i="1" dirty="0" err="1">
                <a:highlight>
                  <a:srgbClr val="00FFFF"/>
                </a:highlight>
              </a:rPr>
              <a:t>tablename</a:t>
            </a:r>
            <a:r>
              <a:rPr lang="en-US" i="1" dirty="0">
                <a:highlight>
                  <a:srgbClr val="00FFFF"/>
                </a:highlight>
              </a:rPr>
              <a:t>&gt; set &lt;</a:t>
            </a:r>
            <a:r>
              <a:rPr lang="en-US" i="1" dirty="0" err="1">
                <a:highlight>
                  <a:srgbClr val="00FFFF"/>
                </a:highlight>
              </a:rPr>
              <a:t>col</a:t>
            </a:r>
            <a:r>
              <a:rPr lang="en-US" i="1" dirty="0">
                <a:highlight>
                  <a:srgbClr val="00FFFF"/>
                </a:highlight>
              </a:rPr>
              <a:t>&gt;=&lt;exp&gt;,&lt;</a:t>
            </a:r>
            <a:r>
              <a:rPr lang="en-US" i="1" dirty="0" err="1">
                <a:highlight>
                  <a:srgbClr val="00FFFF"/>
                </a:highlight>
              </a:rPr>
              <a:t>col</a:t>
            </a:r>
            <a:r>
              <a:rPr lang="en-US" i="1" dirty="0">
                <a:highlight>
                  <a:srgbClr val="00FFFF"/>
                </a:highlight>
              </a:rPr>
              <a:t>&gt;=&lt;exp&gt;;</a:t>
            </a:r>
            <a:br>
              <a:rPr lang="en-US" i="1" dirty="0"/>
            </a:br>
            <a:endParaRPr lang="en-US" i="1" dirty="0"/>
          </a:p>
          <a:p>
            <a:pPr>
              <a:buNone/>
            </a:pPr>
            <a:r>
              <a:rPr lang="en-US" dirty="0"/>
              <a:t>b) Updating </a:t>
            </a:r>
            <a:r>
              <a:rPr lang="en-US" dirty="0">
                <a:solidFill>
                  <a:srgbClr val="00B050"/>
                </a:solidFill>
              </a:rPr>
              <a:t>selected records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dirty="0"/>
              <a:t>Syntax: </a:t>
            </a:r>
          </a:p>
          <a:p>
            <a:pPr>
              <a:buNone/>
            </a:pPr>
            <a:r>
              <a:rPr lang="en-US" i="1" dirty="0">
                <a:highlight>
                  <a:srgbClr val="00FFFF"/>
                </a:highlight>
              </a:rPr>
              <a:t>Update &lt;</a:t>
            </a:r>
            <a:r>
              <a:rPr lang="en-US" i="1" dirty="0" err="1">
                <a:highlight>
                  <a:srgbClr val="00FFFF"/>
                </a:highlight>
              </a:rPr>
              <a:t>tablename</a:t>
            </a:r>
            <a:r>
              <a:rPr lang="en-US" i="1" dirty="0">
                <a:highlight>
                  <a:srgbClr val="00FFFF"/>
                </a:highlight>
              </a:rPr>
              <a:t>&gt; set &lt;</a:t>
            </a:r>
            <a:r>
              <a:rPr lang="en-US" i="1" dirty="0" err="1">
                <a:highlight>
                  <a:srgbClr val="00FFFF"/>
                </a:highlight>
              </a:rPr>
              <a:t>col</a:t>
            </a:r>
            <a:r>
              <a:rPr lang="en-US" i="1" dirty="0">
                <a:highlight>
                  <a:srgbClr val="00FFFF"/>
                </a:highlight>
              </a:rPr>
              <a:t>&gt;=&lt;exp&gt;,&lt;</a:t>
            </a:r>
            <a:r>
              <a:rPr lang="en-US" i="1" dirty="0" err="1">
                <a:highlight>
                  <a:srgbClr val="00FFFF"/>
                </a:highlight>
              </a:rPr>
              <a:t>col</a:t>
            </a:r>
            <a:r>
              <a:rPr lang="en-US" i="1" dirty="0">
                <a:highlight>
                  <a:srgbClr val="00FFFF"/>
                </a:highlight>
              </a:rPr>
              <a:t>&gt;=&lt;exp&gt; where&lt;condition&gt;;</a:t>
            </a:r>
            <a:br>
              <a:rPr lang="en-US" i="1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ransition spd="slow">
    <p:wedg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407886"/>
            <a:ext cx="84166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dirty="0"/>
              <a:t>Modern Database Management (Sixth Edition) by Fred R. McFadden, Jeffrey A. </a:t>
            </a:r>
            <a:r>
              <a:rPr lang="en-US" dirty="0" err="1"/>
              <a:t>Hoffer</a:t>
            </a:r>
            <a:r>
              <a:rPr lang="en-US" dirty="0"/>
              <a:t>, Mary B. Prescott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Database System Concepts (Fifth Edition) by Henry F. Korth, S. Sudarshan, A. Silberschatz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Oracle-database-10g-sql-fundamentals-1-student-guide-volume-1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SQL and Relational Theory: How to Write Accurate SQL Code by C.J.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Database Systems: A Practical Approach to Design, Implementation and Management (4th Edition) by Thomas M. Connolly, Carolyn E. </a:t>
            </a:r>
            <a:r>
              <a:rPr lang="en-US" dirty="0" err="1"/>
              <a:t>Begg</a:t>
            </a: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Fundamentals of Database Systems, 5th Edition by </a:t>
            </a:r>
            <a:r>
              <a:rPr lang="en-US" dirty="0" err="1"/>
              <a:t>RamezElmasri</a:t>
            </a:r>
            <a:r>
              <a:rPr lang="en-US" dirty="0"/>
              <a:t>, </a:t>
            </a:r>
            <a:r>
              <a:rPr lang="en-US" dirty="0" err="1"/>
              <a:t>Shamkant</a:t>
            </a:r>
            <a:r>
              <a:rPr lang="en-US" dirty="0"/>
              <a:t> B. </a:t>
            </a:r>
            <a:r>
              <a:rPr lang="en-US" dirty="0" err="1"/>
              <a:t>Navathe</a:t>
            </a: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Database Design and Relational Theory: Normal Forms and All That Jazz by C. 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An Introduction to Database Systems 8th Edition, by C.J. Date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  <p:transition spd="slow">
    <p:wedg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420234"/>
            <a:ext cx="78957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hlinkClick r:id="rId2"/>
              </a:rPr>
              <a:t>https://www.db-book.com/db6/slide-dir/index.html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3"/>
              </a:rPr>
              <a:t>https://docs.oracle.com/en/database/oracle/oracle-database/20/sqlrf/SQL-Standards.html#GUID-BCCCFF75-D2A4-43AD-8CAF-C3C97D92AC63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4"/>
              </a:rPr>
              <a:t>https://www.slideshare.net/HaaMeemMohiyuddin1/data-knowledge-and-information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5"/>
              </a:rPr>
              <a:t>https://www.slideshare.net/tabinhasan/from-data-to-wisdom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6"/>
              </a:rPr>
              <a:t>https://www.slideshare.net/thinnaphat.bo/</a:t>
            </a: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/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ransition spd="slow">
    <p:wedg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SQL Data Types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highlight>
                  <a:srgbClr val="FFFF00"/>
                </a:highlight>
              </a:rPr>
              <a:t>Data Definition Language (DDL)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highlight>
                  <a:srgbClr val="00FFFF"/>
                </a:highlight>
              </a:rPr>
              <a:t>Data Manipulation Language (DML)</a:t>
            </a:r>
          </a:p>
          <a:p>
            <a:endParaRPr lang="en-US" sz="2400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 Data Types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68999" y="2027518"/>
            <a:ext cx="897500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r>
              <a:rPr lang="en-US" sz="2400" dirty="0"/>
              <a:t>SQL is structured query language. SQL contains different </a:t>
            </a:r>
            <a:r>
              <a:rPr lang="en-US" sz="2400" dirty="0">
                <a:highlight>
                  <a:srgbClr val="FFFF00"/>
                </a:highlight>
              </a:rPr>
              <a:t>data types </a:t>
            </a:r>
            <a:r>
              <a:rPr lang="en-US" sz="2400" dirty="0"/>
              <a:t>those are: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sz="2400" dirty="0"/>
              <a:t>char(size)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sz="2400" dirty="0"/>
              <a:t>varchar(size) //ANSI Standard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sz="2400" dirty="0"/>
              <a:t>varchar2(size) //Oracle Standard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sz="2400" dirty="0"/>
              <a:t>date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sz="2400" dirty="0"/>
              <a:t>year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sz="2400" dirty="0"/>
              <a:t>number(</a:t>
            </a:r>
            <a:r>
              <a:rPr lang="en-US" sz="2400" dirty="0" err="1"/>
              <a:t>p,s</a:t>
            </a:r>
            <a:r>
              <a:rPr lang="en-US" sz="2400" dirty="0"/>
              <a:t>) //** p-PRECISION s-SCALE **//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sz="2400" dirty="0"/>
              <a:t>number(size)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sz="2400" dirty="0"/>
              <a:t>int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Definition Language (DDL)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US" dirty="0"/>
              <a:t>able Creation</a:t>
            </a:r>
            <a:endParaRPr lang="x-none" dirty="0"/>
          </a:p>
        </p:txBody>
      </p:sp>
      <p:sp>
        <p:nvSpPr>
          <p:cNvPr id="9" name="Rectangle 8"/>
          <p:cNvSpPr/>
          <p:nvPr/>
        </p:nvSpPr>
        <p:spPr>
          <a:xfrm>
            <a:off x="476205" y="2391508"/>
            <a:ext cx="80910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i="1" dirty="0">
                <a:highlight>
                  <a:srgbClr val="00FFFF"/>
                </a:highlight>
              </a:rPr>
              <a:t>Create Table</a:t>
            </a:r>
            <a:br>
              <a:rPr lang="en-US" dirty="0"/>
            </a:br>
            <a:r>
              <a:rPr lang="en-US" dirty="0"/>
              <a:t>It defines each column of the table uniquely. Each column has a </a:t>
            </a:r>
            <a:r>
              <a:rPr lang="en-US" dirty="0">
                <a:highlight>
                  <a:srgbClr val="FFFF00"/>
                </a:highlight>
              </a:rPr>
              <a:t>minimum of three </a:t>
            </a:r>
            <a:r>
              <a:rPr lang="en-US" dirty="0"/>
              <a:t>attributes i.e. </a:t>
            </a:r>
            <a:r>
              <a:rPr lang="en-US" dirty="0">
                <a:solidFill>
                  <a:srgbClr val="FF0000"/>
                </a:solidFill>
              </a:rPr>
              <a:t>name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data type</a:t>
            </a:r>
            <a:r>
              <a:rPr lang="en-US" dirty="0"/>
              <a:t>, and </a:t>
            </a:r>
            <a:r>
              <a:rPr lang="en-US" dirty="0">
                <a:solidFill>
                  <a:srgbClr val="FF0000"/>
                </a:solidFill>
              </a:rPr>
              <a:t>size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  <a:p>
            <a:pPr>
              <a:buNone/>
            </a:pPr>
            <a:endParaRPr lang="en-US" i="1" dirty="0"/>
          </a:p>
          <a:p>
            <a:pPr>
              <a:buNone/>
            </a:pPr>
            <a:r>
              <a:rPr lang="en-US" i="1" dirty="0"/>
              <a:t>Syntax:</a:t>
            </a:r>
          </a:p>
          <a:p>
            <a:pPr>
              <a:buNone/>
            </a:pPr>
            <a:r>
              <a:rPr lang="en-US" b="1" dirty="0">
                <a:highlight>
                  <a:srgbClr val="00FFFF"/>
                </a:highlight>
              </a:rPr>
              <a:t>Create table &lt;table name&gt; (&lt;col1&gt;&lt;</a:t>
            </a:r>
            <a:r>
              <a:rPr lang="en-US" b="1" dirty="0" err="1">
                <a:highlight>
                  <a:srgbClr val="00FFFF"/>
                </a:highlight>
              </a:rPr>
              <a:t>datatype</a:t>
            </a:r>
            <a:r>
              <a:rPr lang="en-US" b="1" dirty="0">
                <a:highlight>
                  <a:srgbClr val="00FFFF"/>
                </a:highlight>
              </a:rPr>
              <a:t>&gt;(&lt;size&gt;),&lt;col2&gt;&lt;</a:t>
            </a:r>
            <a:r>
              <a:rPr lang="en-US" b="1" dirty="0" err="1">
                <a:highlight>
                  <a:srgbClr val="00FFFF"/>
                </a:highlight>
              </a:rPr>
              <a:t>datatype</a:t>
            </a:r>
            <a:r>
              <a:rPr lang="en-US" b="1" dirty="0">
                <a:highlight>
                  <a:srgbClr val="00FFFF"/>
                </a:highlight>
              </a:rPr>
              <a:t>&gt;(&lt;size&gt;));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ransition spd="slow"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Definition Language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Rename, Destroy, </a:t>
            </a:r>
            <a:r>
              <a:rPr lang="en-GB" dirty="0" err="1"/>
              <a:t>Trunc</a:t>
            </a:r>
            <a:endParaRPr lang="x-none" dirty="0"/>
          </a:p>
        </p:txBody>
      </p:sp>
      <p:sp>
        <p:nvSpPr>
          <p:cNvPr id="7" name="Rectangle 6"/>
          <p:cNvSpPr/>
          <p:nvPr/>
        </p:nvSpPr>
        <p:spPr>
          <a:xfrm>
            <a:off x="421341" y="2461846"/>
            <a:ext cx="843442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i="1" dirty="0">
                <a:solidFill>
                  <a:srgbClr val="FF0000"/>
                </a:solidFill>
              </a:rPr>
              <a:t>Renaming the tables</a:t>
            </a:r>
            <a:br>
              <a:rPr lang="en-US" dirty="0"/>
            </a:br>
            <a:r>
              <a:rPr lang="en-US" i="1" dirty="0"/>
              <a:t>Syntax: </a:t>
            </a:r>
          </a:p>
          <a:p>
            <a:pPr>
              <a:buNone/>
            </a:pPr>
            <a:r>
              <a:rPr lang="en-US" dirty="0">
                <a:highlight>
                  <a:srgbClr val="00FFFF"/>
                </a:highlight>
              </a:rPr>
              <a:t>Rename &lt;</a:t>
            </a:r>
            <a:r>
              <a:rPr lang="en-US" dirty="0" err="1">
                <a:highlight>
                  <a:srgbClr val="00FFFF"/>
                </a:highlight>
              </a:rPr>
              <a:t>oldtable</a:t>
            </a:r>
            <a:r>
              <a:rPr lang="en-US" dirty="0">
                <a:highlight>
                  <a:srgbClr val="00FFFF"/>
                </a:highlight>
              </a:rPr>
              <a:t>&gt; to &lt;new table&gt;;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i="1" dirty="0">
                <a:solidFill>
                  <a:srgbClr val="FF0000"/>
                </a:solidFill>
              </a:rPr>
              <a:t>Destroying tables </a:t>
            </a:r>
            <a:br>
              <a:rPr lang="en-US" dirty="0"/>
            </a:br>
            <a:r>
              <a:rPr lang="en-US" i="1" dirty="0"/>
              <a:t>Syntax: </a:t>
            </a:r>
          </a:p>
          <a:p>
            <a:pPr>
              <a:buNone/>
            </a:pPr>
            <a:r>
              <a:rPr lang="en-US" dirty="0">
                <a:highlight>
                  <a:srgbClr val="00FFFF"/>
                </a:highlight>
              </a:rPr>
              <a:t>Drop table &lt;</a:t>
            </a:r>
            <a:r>
              <a:rPr lang="en-US" dirty="0" err="1">
                <a:highlight>
                  <a:srgbClr val="00FFFF"/>
                </a:highlight>
              </a:rPr>
              <a:t>tablename</a:t>
            </a:r>
            <a:r>
              <a:rPr lang="en-US" dirty="0">
                <a:highlight>
                  <a:srgbClr val="00FFFF"/>
                </a:highlight>
              </a:rPr>
              <a:t>&gt;;  </a:t>
            </a:r>
            <a:r>
              <a:rPr lang="en-US" dirty="0"/>
              <a:t>(deletes a table in the database)</a:t>
            </a:r>
          </a:p>
          <a:p>
            <a:pPr>
              <a:buNone/>
            </a:pPr>
            <a:endParaRPr lang="en-US" dirty="0">
              <a:highlight>
                <a:srgbClr val="00FFFF"/>
              </a:highlight>
            </a:endParaRPr>
          </a:p>
          <a:p>
            <a:pPr>
              <a:buNone/>
            </a:pPr>
            <a:r>
              <a:rPr lang="en-US" i="1" dirty="0">
                <a:solidFill>
                  <a:srgbClr val="FF0000"/>
                </a:solidFill>
              </a:rPr>
              <a:t>Truncating the tables</a:t>
            </a:r>
            <a:br>
              <a:rPr lang="en-US" dirty="0"/>
            </a:br>
            <a:r>
              <a:rPr lang="en-US" i="1" dirty="0"/>
              <a:t>Syntax: </a:t>
            </a:r>
          </a:p>
          <a:p>
            <a:pPr>
              <a:buNone/>
            </a:pPr>
            <a:r>
              <a:rPr lang="en-US" dirty="0">
                <a:highlight>
                  <a:srgbClr val="00FFFF"/>
                </a:highlight>
              </a:rPr>
              <a:t>Truncate table &lt;</a:t>
            </a:r>
            <a:r>
              <a:rPr lang="en-US" dirty="0" err="1">
                <a:highlight>
                  <a:srgbClr val="00FFFF"/>
                </a:highlight>
              </a:rPr>
              <a:t>tablename</a:t>
            </a:r>
            <a:r>
              <a:rPr lang="en-US" dirty="0">
                <a:highlight>
                  <a:srgbClr val="00FFFF"/>
                </a:highlight>
              </a:rPr>
              <a:t>&gt;; </a:t>
            </a:r>
            <a:r>
              <a:rPr lang="en-US" dirty="0"/>
              <a:t>(deletes the data inside a table, but not the table itself)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ransition spd="slow">
    <p:wedg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Definition Language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US" dirty="0"/>
              <a:t>able Modification</a:t>
            </a:r>
            <a:endParaRPr lang="x-none" dirty="0"/>
          </a:p>
        </p:txBody>
      </p:sp>
      <p:sp>
        <p:nvSpPr>
          <p:cNvPr id="6" name="Rectangle 5"/>
          <p:cNvSpPr/>
          <p:nvPr/>
        </p:nvSpPr>
        <p:spPr>
          <a:xfrm>
            <a:off x="421341" y="2017059"/>
            <a:ext cx="839910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i="1" dirty="0">
                <a:solidFill>
                  <a:srgbClr val="FF0000"/>
                </a:solidFill>
              </a:rPr>
              <a:t>Add new columns</a:t>
            </a:r>
            <a:r>
              <a:rPr lang="en-US" i="1" dirty="0"/>
              <a:t>:</a:t>
            </a:r>
            <a:br>
              <a:rPr lang="en-US" dirty="0"/>
            </a:br>
            <a:r>
              <a:rPr lang="en-US" i="1" dirty="0"/>
              <a:t>Syntax: </a:t>
            </a:r>
          </a:p>
          <a:p>
            <a:pPr>
              <a:buNone/>
            </a:pPr>
            <a:r>
              <a:rPr lang="en-US" dirty="0">
                <a:highlight>
                  <a:srgbClr val="00FFFF"/>
                </a:highlight>
              </a:rPr>
              <a:t>Alter table &lt;</a:t>
            </a:r>
            <a:r>
              <a:rPr lang="en-US" dirty="0" err="1">
                <a:highlight>
                  <a:srgbClr val="00FFFF"/>
                </a:highlight>
              </a:rPr>
              <a:t>tablename</a:t>
            </a:r>
            <a:r>
              <a:rPr lang="en-US" dirty="0">
                <a:highlight>
                  <a:srgbClr val="00FFFF"/>
                </a:highlight>
              </a:rPr>
              <a:t>&gt; </a:t>
            </a:r>
            <a:r>
              <a:rPr lang="en-US" dirty="0">
                <a:highlight>
                  <a:srgbClr val="FFFF00"/>
                </a:highlight>
              </a:rPr>
              <a:t>add</a:t>
            </a:r>
            <a:r>
              <a:rPr lang="en-US" dirty="0">
                <a:highlight>
                  <a:srgbClr val="00FFFF"/>
                </a:highlight>
              </a:rPr>
              <a:t>(&lt;new </a:t>
            </a:r>
            <a:r>
              <a:rPr lang="en-US" dirty="0" err="1">
                <a:highlight>
                  <a:srgbClr val="00FFFF"/>
                </a:highlight>
              </a:rPr>
              <a:t>col</a:t>
            </a:r>
            <a:r>
              <a:rPr lang="en-US" dirty="0">
                <a:highlight>
                  <a:srgbClr val="00FFFF"/>
                </a:highlight>
              </a:rPr>
              <a:t>&gt; &lt;</a:t>
            </a:r>
            <a:r>
              <a:rPr lang="en-US" dirty="0" err="1">
                <a:highlight>
                  <a:srgbClr val="00FFFF"/>
                </a:highlight>
              </a:rPr>
              <a:t>datatype</a:t>
            </a:r>
            <a:r>
              <a:rPr lang="en-US" dirty="0">
                <a:highlight>
                  <a:srgbClr val="00FFFF"/>
                </a:highlight>
              </a:rPr>
              <a:t>(size), &lt;</a:t>
            </a:r>
            <a:r>
              <a:rPr lang="en-US" dirty="0" err="1">
                <a:highlight>
                  <a:srgbClr val="00FFFF"/>
                </a:highlight>
              </a:rPr>
              <a:t>newcol</a:t>
            </a:r>
            <a:r>
              <a:rPr lang="en-US" dirty="0">
                <a:highlight>
                  <a:srgbClr val="00FFFF"/>
                </a:highlight>
              </a:rPr>
              <a:t>&gt; </a:t>
            </a:r>
            <a:r>
              <a:rPr lang="en-US" dirty="0" err="1">
                <a:highlight>
                  <a:srgbClr val="00FFFF"/>
                </a:highlight>
              </a:rPr>
              <a:t>datatype</a:t>
            </a:r>
            <a:r>
              <a:rPr lang="en-US" dirty="0">
                <a:highlight>
                  <a:srgbClr val="00FFFF"/>
                </a:highlight>
              </a:rPr>
              <a:t>(size));</a:t>
            </a:r>
            <a:endParaRPr lang="en-US" i="1" dirty="0">
              <a:highlight>
                <a:srgbClr val="00FFFF"/>
              </a:highlight>
            </a:endParaRPr>
          </a:p>
          <a:p>
            <a:pPr>
              <a:buNone/>
            </a:pPr>
            <a:endParaRPr lang="en-US" i="1" dirty="0"/>
          </a:p>
          <a:p>
            <a:pPr>
              <a:buNone/>
            </a:pPr>
            <a:r>
              <a:rPr lang="en-US" i="1" dirty="0">
                <a:solidFill>
                  <a:srgbClr val="FF0000"/>
                </a:solidFill>
              </a:rPr>
              <a:t>Dropping a column from a table</a:t>
            </a:r>
            <a:br>
              <a:rPr lang="en-US" dirty="0"/>
            </a:br>
            <a:r>
              <a:rPr lang="en-US" i="1" dirty="0"/>
              <a:t>Syntax: </a:t>
            </a:r>
          </a:p>
          <a:p>
            <a:pPr>
              <a:buNone/>
            </a:pPr>
            <a:r>
              <a:rPr lang="en-US" dirty="0">
                <a:highlight>
                  <a:srgbClr val="00FFFF"/>
                </a:highlight>
              </a:rPr>
              <a:t>Alter table &lt;</a:t>
            </a:r>
            <a:r>
              <a:rPr lang="en-US" dirty="0" err="1">
                <a:highlight>
                  <a:srgbClr val="00FFFF"/>
                </a:highlight>
              </a:rPr>
              <a:t>tablename</a:t>
            </a:r>
            <a:r>
              <a:rPr lang="en-US" dirty="0">
                <a:highlight>
                  <a:srgbClr val="00FFFF"/>
                </a:highlight>
              </a:rPr>
              <a:t>&gt; </a:t>
            </a:r>
            <a:r>
              <a:rPr lang="en-US" dirty="0">
                <a:highlight>
                  <a:srgbClr val="FFFF00"/>
                </a:highlight>
              </a:rPr>
              <a:t>drop column </a:t>
            </a:r>
            <a:r>
              <a:rPr lang="en-US" dirty="0">
                <a:highlight>
                  <a:srgbClr val="00FFFF"/>
                </a:highlight>
              </a:rPr>
              <a:t>&lt;</a:t>
            </a:r>
            <a:r>
              <a:rPr lang="en-US" dirty="0" err="1">
                <a:highlight>
                  <a:srgbClr val="00FFFF"/>
                </a:highlight>
              </a:rPr>
              <a:t>col</a:t>
            </a:r>
            <a:r>
              <a:rPr lang="en-US" dirty="0">
                <a:highlight>
                  <a:srgbClr val="00FFFF"/>
                </a:highlight>
              </a:rPr>
              <a:t>&gt;;</a:t>
            </a:r>
          </a:p>
          <a:p>
            <a:pPr>
              <a:buNone/>
            </a:pPr>
            <a:endParaRPr lang="en-US" i="1" dirty="0"/>
          </a:p>
          <a:p>
            <a:pPr>
              <a:buNone/>
            </a:pPr>
            <a:r>
              <a:rPr lang="en-US" i="1" dirty="0">
                <a:solidFill>
                  <a:srgbClr val="FF0000"/>
                </a:solidFill>
              </a:rPr>
              <a:t>Renaming existing columns</a:t>
            </a:r>
            <a:br>
              <a:rPr lang="en-US" dirty="0"/>
            </a:br>
            <a:r>
              <a:rPr lang="en-US" i="1" dirty="0"/>
              <a:t>Syntax: </a:t>
            </a:r>
          </a:p>
          <a:p>
            <a:pPr>
              <a:buNone/>
            </a:pPr>
            <a:r>
              <a:rPr lang="en-US" dirty="0">
                <a:highlight>
                  <a:srgbClr val="00FFFF"/>
                </a:highlight>
              </a:rPr>
              <a:t>Alter table &lt;</a:t>
            </a:r>
            <a:r>
              <a:rPr lang="en-US" dirty="0" err="1">
                <a:highlight>
                  <a:srgbClr val="00FFFF"/>
                </a:highlight>
              </a:rPr>
              <a:t>tablename</a:t>
            </a:r>
            <a:r>
              <a:rPr lang="en-US" dirty="0">
                <a:highlight>
                  <a:srgbClr val="00FFFF"/>
                </a:highlight>
              </a:rPr>
              <a:t>&gt; </a:t>
            </a:r>
            <a:r>
              <a:rPr lang="en-US" dirty="0">
                <a:highlight>
                  <a:srgbClr val="FFFF00"/>
                </a:highlight>
              </a:rPr>
              <a:t>rename column</a:t>
            </a:r>
            <a:r>
              <a:rPr lang="en-US" dirty="0">
                <a:highlight>
                  <a:srgbClr val="00FFFF"/>
                </a:highlight>
              </a:rPr>
              <a:t> &lt;</a:t>
            </a:r>
            <a:r>
              <a:rPr lang="en-US" dirty="0" err="1">
                <a:highlight>
                  <a:srgbClr val="00FFFF"/>
                </a:highlight>
              </a:rPr>
              <a:t>old_col</a:t>
            </a:r>
            <a:r>
              <a:rPr lang="en-US" dirty="0">
                <a:highlight>
                  <a:srgbClr val="00FFFF"/>
                </a:highlight>
              </a:rPr>
              <a:t>&gt;</a:t>
            </a:r>
            <a:r>
              <a:rPr lang="en-US" dirty="0">
                <a:highlight>
                  <a:srgbClr val="FFFF00"/>
                </a:highlight>
              </a:rPr>
              <a:t>to</a:t>
            </a:r>
            <a:r>
              <a:rPr lang="en-US" dirty="0">
                <a:highlight>
                  <a:srgbClr val="00FFFF"/>
                </a:highlight>
              </a:rPr>
              <a:t>&lt;</a:t>
            </a:r>
            <a:r>
              <a:rPr lang="en-US" dirty="0" err="1">
                <a:highlight>
                  <a:srgbClr val="00FFFF"/>
                </a:highlight>
              </a:rPr>
              <a:t>new_col</a:t>
            </a:r>
            <a:r>
              <a:rPr lang="en-US" dirty="0">
                <a:highlight>
                  <a:srgbClr val="00FFFF"/>
                </a:highlight>
              </a:rPr>
              <a:t>&gt;;</a:t>
            </a:r>
            <a:endParaRPr lang="en-US" i="1" dirty="0"/>
          </a:p>
          <a:p>
            <a:pPr>
              <a:buNone/>
            </a:pPr>
            <a:endParaRPr lang="en-US" i="1" dirty="0"/>
          </a:p>
          <a:p>
            <a:pPr>
              <a:buNone/>
            </a:pPr>
            <a:r>
              <a:rPr lang="en-US" i="1" dirty="0">
                <a:solidFill>
                  <a:srgbClr val="FF0000"/>
                </a:solidFill>
              </a:rPr>
              <a:t>Modifying existing columns datatype</a:t>
            </a:r>
            <a:br>
              <a:rPr lang="en-US" dirty="0"/>
            </a:br>
            <a:r>
              <a:rPr lang="en-US" i="1" dirty="0"/>
              <a:t>Syntax: </a:t>
            </a:r>
          </a:p>
          <a:p>
            <a:pPr>
              <a:buNone/>
            </a:pPr>
            <a:r>
              <a:rPr lang="en-US" dirty="0">
                <a:highlight>
                  <a:srgbClr val="00FFFF"/>
                </a:highlight>
              </a:rPr>
              <a:t>Alter table &lt;</a:t>
            </a:r>
            <a:r>
              <a:rPr lang="en-US" dirty="0" err="1">
                <a:highlight>
                  <a:srgbClr val="00FFFF"/>
                </a:highlight>
              </a:rPr>
              <a:t>tablename</a:t>
            </a:r>
            <a:r>
              <a:rPr lang="en-US" dirty="0">
                <a:highlight>
                  <a:srgbClr val="00FFFF"/>
                </a:highlight>
              </a:rPr>
              <a:t>&gt; </a:t>
            </a:r>
            <a:r>
              <a:rPr lang="en-US" dirty="0">
                <a:highlight>
                  <a:srgbClr val="FFFF00"/>
                </a:highlight>
              </a:rPr>
              <a:t>modify</a:t>
            </a:r>
            <a:r>
              <a:rPr lang="en-US" dirty="0">
                <a:highlight>
                  <a:srgbClr val="00FFFF"/>
                </a:highlight>
              </a:rPr>
              <a:t>&lt;col&gt;&lt;</a:t>
            </a:r>
            <a:r>
              <a:rPr lang="en-US" dirty="0" err="1">
                <a:highlight>
                  <a:srgbClr val="00FFFF"/>
                </a:highlight>
              </a:rPr>
              <a:t>newdatatype</a:t>
            </a:r>
            <a:r>
              <a:rPr lang="en-US" dirty="0">
                <a:highlight>
                  <a:srgbClr val="00FFFF"/>
                </a:highlight>
              </a:rPr>
              <a:t>&gt;(&lt;</a:t>
            </a:r>
            <a:r>
              <a:rPr lang="en-US" dirty="0" err="1">
                <a:highlight>
                  <a:srgbClr val="00FFFF"/>
                </a:highlight>
              </a:rPr>
              <a:t>newsize</a:t>
            </a:r>
            <a:r>
              <a:rPr lang="en-US" dirty="0">
                <a:highlight>
                  <a:srgbClr val="00FFFF"/>
                </a:highlight>
              </a:rPr>
              <a:t>&gt;));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ransition spd="slow">
    <p:wedg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824948"/>
            <a:ext cx="7808976" cy="771828"/>
          </a:xfrm>
        </p:spPr>
        <p:txBody>
          <a:bodyPr/>
          <a:lstStyle/>
          <a:p>
            <a:r>
              <a:rPr lang="en-US" dirty="0"/>
              <a:t>Table Checking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421341" y="2017059"/>
            <a:ext cx="8399102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dirty="0"/>
              <a:t>To see all the tables which are </a:t>
            </a:r>
            <a:r>
              <a:rPr lang="en-US" sz="2400" dirty="0">
                <a:highlight>
                  <a:srgbClr val="FFFF00"/>
                </a:highlight>
              </a:rPr>
              <a:t>accessible</a:t>
            </a:r>
            <a:r>
              <a:rPr lang="en-US" sz="2400" dirty="0"/>
              <a:t> to the current user</a:t>
            </a:r>
          </a:p>
          <a:p>
            <a:pPr lvl="2" algn="just"/>
            <a:r>
              <a:rPr lang="en-US" sz="2400" dirty="0">
                <a:highlight>
                  <a:srgbClr val="00FFFF"/>
                </a:highlight>
              </a:rPr>
              <a:t>SELECT </a:t>
            </a:r>
            <a:r>
              <a:rPr lang="en-US" sz="2400" dirty="0" err="1">
                <a:highlight>
                  <a:srgbClr val="00FFFF"/>
                </a:highlight>
              </a:rPr>
              <a:t>table_name</a:t>
            </a:r>
            <a:endParaRPr lang="en-US" sz="2400" dirty="0">
              <a:highlight>
                <a:srgbClr val="00FFFF"/>
              </a:highlight>
            </a:endParaRPr>
          </a:p>
          <a:p>
            <a:pPr lvl="2" algn="just"/>
            <a:r>
              <a:rPr lang="en-US" sz="2400" dirty="0">
                <a:highlight>
                  <a:srgbClr val="00FFFF"/>
                </a:highlight>
              </a:rPr>
              <a:t>FROM </a:t>
            </a:r>
            <a:r>
              <a:rPr lang="en-US" sz="2400" dirty="0" err="1">
                <a:highlight>
                  <a:srgbClr val="00FFFF"/>
                </a:highlight>
              </a:rPr>
              <a:t>all_tables</a:t>
            </a:r>
            <a:endParaRPr lang="en-US" sz="2400" dirty="0">
              <a:highlight>
                <a:srgbClr val="00FFFF"/>
              </a:highlight>
            </a:endParaRPr>
          </a:p>
          <a:p>
            <a:pPr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dirty="0"/>
              <a:t>To see all the tables which are </a:t>
            </a:r>
            <a:r>
              <a:rPr lang="en-US" sz="2400" dirty="0">
                <a:highlight>
                  <a:srgbClr val="FFFF00"/>
                </a:highlight>
              </a:rPr>
              <a:t>created</a:t>
            </a:r>
            <a:r>
              <a:rPr lang="en-US" sz="2400" dirty="0"/>
              <a:t> by the current user</a:t>
            </a:r>
          </a:p>
          <a:p>
            <a:pPr lvl="2"/>
            <a:r>
              <a:rPr lang="en-US" sz="2400" dirty="0">
                <a:highlight>
                  <a:srgbClr val="00FFFF"/>
                </a:highlight>
              </a:rPr>
              <a:t>SELECT </a:t>
            </a:r>
            <a:r>
              <a:rPr lang="en-US" sz="2400" dirty="0" err="1">
                <a:highlight>
                  <a:srgbClr val="00FFFF"/>
                </a:highlight>
              </a:rPr>
              <a:t>table_name</a:t>
            </a:r>
            <a:endParaRPr lang="en-US" sz="2400" dirty="0">
              <a:highlight>
                <a:srgbClr val="00FFFF"/>
              </a:highlight>
            </a:endParaRPr>
          </a:p>
          <a:p>
            <a:pPr lvl="2"/>
            <a:r>
              <a:rPr lang="en-US" sz="2400" dirty="0">
                <a:highlight>
                  <a:srgbClr val="00FFFF"/>
                </a:highlight>
              </a:rPr>
              <a:t>FROM </a:t>
            </a:r>
            <a:r>
              <a:rPr lang="en-US" sz="2400" dirty="0" err="1">
                <a:highlight>
                  <a:srgbClr val="00FFFF"/>
                </a:highlight>
              </a:rPr>
              <a:t>user_tables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607100"/>
      </p:ext>
    </p:extLst>
  </p:cSld>
  <p:clrMapOvr>
    <a:masterClrMapping/>
  </p:clrMapOvr>
  <p:transition spd="slow">
    <p:wedg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Manipulation Language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solidFill>
                  <a:srgbClr val="FFFF00"/>
                </a:solidFill>
              </a:rPr>
              <a:t>DML</a:t>
            </a:r>
            <a:r>
              <a:rPr lang="en-GB" dirty="0"/>
              <a:t> Operation</a:t>
            </a:r>
            <a:endParaRPr lang="x-none" dirty="0"/>
          </a:p>
        </p:txBody>
      </p:sp>
      <p:sp>
        <p:nvSpPr>
          <p:cNvPr id="6" name="Rectangle 5"/>
          <p:cNvSpPr/>
          <p:nvPr/>
        </p:nvSpPr>
        <p:spPr>
          <a:xfrm>
            <a:off x="421341" y="2363371"/>
            <a:ext cx="747063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DML</a:t>
            </a:r>
            <a:r>
              <a:rPr lang="en-US" b="1" dirty="0"/>
              <a:t> </a:t>
            </a:r>
            <a:r>
              <a:rPr lang="en-US" dirty="0"/>
              <a:t>statements are used for managing data within schema objects.</a:t>
            </a:r>
            <a:br>
              <a:rPr lang="en-US" dirty="0"/>
            </a:br>
            <a:endParaRPr lang="en-US" dirty="0"/>
          </a:p>
          <a:p>
            <a:pPr>
              <a:buNone/>
            </a:pPr>
            <a:r>
              <a:rPr lang="en-US" b="1" dirty="0"/>
              <a:t>INSERT</a:t>
            </a:r>
            <a:r>
              <a:rPr lang="en-US" dirty="0"/>
              <a:t> - insert data into a table</a:t>
            </a:r>
            <a:br>
              <a:rPr lang="en-US" dirty="0"/>
            </a:br>
            <a:r>
              <a:rPr lang="en-US" b="1" dirty="0"/>
              <a:t>DELETE</a:t>
            </a:r>
            <a:r>
              <a:rPr lang="en-US" dirty="0"/>
              <a:t> - deletes all records from a table, the space for the records remain</a:t>
            </a:r>
          </a:p>
          <a:p>
            <a:pPr>
              <a:buNone/>
            </a:pPr>
            <a:r>
              <a:rPr lang="en-US" b="1" dirty="0"/>
              <a:t>UPDATE</a:t>
            </a:r>
            <a:r>
              <a:rPr lang="en-US" dirty="0"/>
              <a:t> - updates existing data within a table </a:t>
            </a:r>
            <a:br>
              <a:rPr lang="en-US" dirty="0"/>
            </a:br>
            <a:r>
              <a:rPr lang="en-US" b="1" dirty="0"/>
              <a:t>MERGE</a:t>
            </a:r>
            <a:r>
              <a:rPr lang="en-US" dirty="0"/>
              <a:t> - UPSERT operation (insert or update)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ransition spd="slow">
    <p:wedg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Manipulation Language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solidFill>
                  <a:srgbClr val="FFFF00"/>
                </a:solidFill>
              </a:rPr>
              <a:t>INSERT</a:t>
            </a:r>
            <a:endParaRPr lang="x-none" dirty="0">
              <a:solidFill>
                <a:srgbClr val="FFFF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1341" y="2321169"/>
            <a:ext cx="780897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Inserting Data into Tables: </a:t>
            </a:r>
            <a:r>
              <a:rPr lang="en-US" dirty="0"/>
              <a:t>Once a table is created the most natural thing to do is load this table with data to be manipulated later.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Syntax 1:</a:t>
            </a:r>
          </a:p>
          <a:p>
            <a:pPr>
              <a:buNone/>
            </a:pPr>
            <a:r>
              <a:rPr lang="en-US" sz="1600" i="1" dirty="0">
                <a:highlight>
                  <a:srgbClr val="00FFFF"/>
                </a:highlight>
              </a:rPr>
              <a:t>insert into &lt;</a:t>
            </a:r>
            <a:r>
              <a:rPr lang="en-US" sz="1600" i="1" dirty="0" err="1">
                <a:highlight>
                  <a:srgbClr val="00FFFF"/>
                </a:highlight>
              </a:rPr>
              <a:t>tablename</a:t>
            </a:r>
            <a:r>
              <a:rPr lang="en-US" sz="1600" i="1" dirty="0">
                <a:highlight>
                  <a:srgbClr val="00FFFF"/>
                </a:highlight>
              </a:rPr>
              <a:t>&gt; (&lt;col1&gt;,&lt;col2&gt;…..&lt;</a:t>
            </a:r>
            <a:r>
              <a:rPr lang="en-US" sz="1600" i="1" dirty="0" err="1">
                <a:highlight>
                  <a:srgbClr val="00FFFF"/>
                </a:highlight>
              </a:rPr>
              <a:t>col</a:t>
            </a:r>
            <a:r>
              <a:rPr lang="en-US" sz="1600" i="1" dirty="0">
                <a:highlight>
                  <a:srgbClr val="00FFFF"/>
                </a:highlight>
              </a:rPr>
              <a:t> n&gt;) values(&lt;</a:t>
            </a:r>
            <a:r>
              <a:rPr lang="en-US" sz="1600" i="1" dirty="0" err="1">
                <a:highlight>
                  <a:srgbClr val="00FFFF"/>
                </a:highlight>
              </a:rPr>
              <a:t>val</a:t>
            </a:r>
            <a:r>
              <a:rPr lang="en-US" sz="1600" i="1" dirty="0">
                <a:highlight>
                  <a:srgbClr val="00FFFF"/>
                </a:highlight>
              </a:rPr>
              <a:t> 1&gt;,&lt;</a:t>
            </a:r>
            <a:r>
              <a:rPr lang="en-US" sz="1600" i="1" dirty="0" err="1">
                <a:highlight>
                  <a:srgbClr val="00FFFF"/>
                </a:highlight>
              </a:rPr>
              <a:t>val</a:t>
            </a:r>
            <a:r>
              <a:rPr lang="en-US" sz="1600" i="1" dirty="0">
                <a:highlight>
                  <a:srgbClr val="00FFFF"/>
                </a:highlight>
              </a:rPr>
              <a:t> 2&gt;…….&lt;</a:t>
            </a:r>
            <a:r>
              <a:rPr lang="en-US" sz="1600" i="1" dirty="0" err="1">
                <a:highlight>
                  <a:srgbClr val="00FFFF"/>
                </a:highlight>
              </a:rPr>
              <a:t>val</a:t>
            </a:r>
            <a:r>
              <a:rPr lang="en-US" sz="1600" i="1" dirty="0">
                <a:highlight>
                  <a:srgbClr val="00FFFF"/>
                </a:highlight>
              </a:rPr>
              <a:t> n&gt;);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Syntax 2:</a:t>
            </a:r>
          </a:p>
          <a:p>
            <a:pPr>
              <a:buNone/>
            </a:pPr>
            <a:r>
              <a:rPr lang="en-US" sz="1600" i="1" dirty="0">
                <a:highlight>
                  <a:srgbClr val="00FFFF"/>
                </a:highlight>
              </a:rPr>
              <a:t>insert into &lt;</a:t>
            </a:r>
            <a:r>
              <a:rPr lang="en-US" sz="1600" i="1" dirty="0" err="1">
                <a:highlight>
                  <a:srgbClr val="00FFFF"/>
                </a:highlight>
              </a:rPr>
              <a:t>tablename</a:t>
            </a:r>
            <a:r>
              <a:rPr lang="en-US" sz="1600" i="1" dirty="0">
                <a:highlight>
                  <a:srgbClr val="00FFFF"/>
                </a:highlight>
              </a:rPr>
              <a:t>&gt; values(&lt;</a:t>
            </a:r>
            <a:r>
              <a:rPr lang="en-US" sz="1600" i="1" dirty="0" err="1">
                <a:highlight>
                  <a:srgbClr val="00FFFF"/>
                </a:highlight>
              </a:rPr>
              <a:t>val</a:t>
            </a:r>
            <a:r>
              <a:rPr lang="en-US" sz="1600" i="1" dirty="0">
                <a:highlight>
                  <a:srgbClr val="00FFFF"/>
                </a:highlight>
              </a:rPr>
              <a:t> 1&gt;,&lt;</a:t>
            </a:r>
            <a:r>
              <a:rPr lang="en-US" sz="1600" i="1" dirty="0" err="1">
                <a:highlight>
                  <a:srgbClr val="00FFFF"/>
                </a:highlight>
              </a:rPr>
              <a:t>val</a:t>
            </a:r>
            <a:r>
              <a:rPr lang="en-US" sz="1600" i="1" dirty="0">
                <a:highlight>
                  <a:srgbClr val="00FFFF"/>
                </a:highlight>
              </a:rPr>
              <a:t> 2&gt;…….,&lt;</a:t>
            </a:r>
            <a:r>
              <a:rPr lang="en-US" sz="1600" i="1" dirty="0" err="1">
                <a:highlight>
                  <a:srgbClr val="00FFFF"/>
                </a:highlight>
              </a:rPr>
              <a:t>val</a:t>
            </a:r>
            <a:r>
              <a:rPr lang="en-US" sz="1600" i="1" dirty="0">
                <a:highlight>
                  <a:srgbClr val="00FFFF"/>
                </a:highlight>
              </a:rPr>
              <a:t> n&gt;);</a:t>
            </a:r>
            <a:br>
              <a:rPr lang="en-US" sz="1600" i="1" dirty="0"/>
            </a:br>
            <a:br>
              <a:rPr lang="en-US" sz="1600" dirty="0"/>
            </a:b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ransition spd="slow">
    <p:wedge/>
  </p:transition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408</TotalTime>
  <Words>833</Words>
  <Application>Microsoft Office PowerPoint</Application>
  <PresentationFormat>On-screen Show (4:3)</PresentationFormat>
  <Paragraphs>111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Corbel</vt:lpstr>
      <vt:lpstr>Wingdings</vt:lpstr>
      <vt:lpstr>Spectrum</vt:lpstr>
      <vt:lpstr>DDL, DML</vt:lpstr>
      <vt:lpstr>Lecture Outline</vt:lpstr>
      <vt:lpstr>SQL Data Types</vt:lpstr>
      <vt:lpstr>Data Definition Language (DDL)</vt:lpstr>
      <vt:lpstr>Data Definition Language</vt:lpstr>
      <vt:lpstr>Data Definition Language</vt:lpstr>
      <vt:lpstr>Table Checking</vt:lpstr>
      <vt:lpstr>Data Manipulation Language</vt:lpstr>
      <vt:lpstr>Data Manipulation Language</vt:lpstr>
      <vt:lpstr>Data Manipulation Language</vt:lpstr>
      <vt:lpstr>Data Manipulation Language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Nyme Ahmed</cp:lastModifiedBy>
  <cp:revision>56</cp:revision>
  <dcterms:created xsi:type="dcterms:W3CDTF">2018-12-10T17:20:29Z</dcterms:created>
  <dcterms:modified xsi:type="dcterms:W3CDTF">2024-12-14T17:06:10Z</dcterms:modified>
</cp:coreProperties>
</file>