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9"/>
  </p:notesMasterIdLst>
  <p:handoutMasterIdLst>
    <p:handoutMasterId r:id="rId30"/>
  </p:handoutMasterIdLst>
  <p:sldIdLst>
    <p:sldId id="256" r:id="rId5"/>
    <p:sldId id="287" r:id="rId6"/>
    <p:sldId id="288" r:id="rId7"/>
    <p:sldId id="284" r:id="rId8"/>
    <p:sldId id="307"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6" r:id="rId26"/>
    <p:sldId id="305"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87"/>
            <p14:sldId id="288"/>
            <p14:sldId id="284"/>
            <p14:sldId id="307"/>
            <p14:sldId id="289"/>
            <p14:sldId id="290"/>
            <p14:sldId id="291"/>
            <p14:sldId id="292"/>
            <p14:sldId id="293"/>
            <p14:sldId id="294"/>
            <p14:sldId id="295"/>
            <p14:sldId id="296"/>
            <p14:sldId id="297"/>
            <p14:sldId id="298"/>
            <p14:sldId id="299"/>
            <p14:sldId id="300"/>
            <p14:sldId id="301"/>
            <p14:sldId id="302"/>
            <p14:sldId id="303"/>
            <p14:sldId id="304"/>
            <p14:sldId id="306"/>
            <p14:sldId id="305"/>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8" autoAdjust="0"/>
  </p:normalViewPr>
  <p:slideViewPr>
    <p:cSldViewPr snapToGrid="0">
      <p:cViewPr varScale="1">
        <p:scale>
          <a:sx n="56" d="100"/>
          <a:sy n="56" d="100"/>
        </p:scale>
        <p:origin x="58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Features</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34DC-4F6F-AF0F-B05E0D9E0E5B}"/>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34DC-4F6F-AF0F-B05E0D9E0E5B}"/>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34DC-4F6F-AF0F-B05E0D9E0E5B}"/>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34DC-4F6F-AF0F-B05E0D9E0E5B}"/>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34DC-4F6F-AF0F-B05E0D9E0E5B}"/>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34DC-4F6F-AF0F-B05E0D9E0E5B}"/>
              </c:ext>
            </c:extLst>
          </c:dPt>
          <c:cat>
            <c:strRef>
              <c:f>Sheet1!$A$2:$A$7</c:f>
              <c:strCache>
                <c:ptCount val="6"/>
                <c:pt idx="0">
                  <c:v>Create Exam</c:v>
                </c:pt>
                <c:pt idx="1">
                  <c:v>Marks</c:v>
                </c:pt>
                <c:pt idx="2">
                  <c:v>History</c:v>
                </c:pt>
                <c:pt idx="3">
                  <c:v>Give Exam</c:v>
                </c:pt>
                <c:pt idx="4">
                  <c:v>Result </c:v>
                </c:pt>
                <c:pt idx="5">
                  <c:v>Authentication</c:v>
                </c:pt>
              </c:strCache>
            </c:strRef>
          </c:cat>
          <c:val>
            <c:numRef>
              <c:f>Sheet1!$B$2:$B$7</c:f>
              <c:numCache>
                <c:formatCode>General</c:formatCode>
                <c:ptCount val="6"/>
                <c:pt idx="0">
                  <c:v>8.1999999999999993</c:v>
                </c:pt>
                <c:pt idx="1">
                  <c:v>3.2</c:v>
                </c:pt>
                <c:pt idx="2">
                  <c:v>1.4</c:v>
                </c:pt>
                <c:pt idx="3">
                  <c:v>1.2</c:v>
                </c:pt>
                <c:pt idx="4">
                  <c:v>1.4</c:v>
                </c:pt>
                <c:pt idx="5">
                  <c:v>1.6</c:v>
                </c:pt>
              </c:numCache>
            </c:numRef>
          </c:val>
          <c:extLst xmlns:c16r2="http://schemas.microsoft.com/office/drawing/2015/06/chart">
            <c:ext xmlns:c16="http://schemas.microsoft.com/office/drawing/2014/chart" uri="{C3380CC4-5D6E-409C-BE32-E72D297353CC}">
              <c16:uniqueId val="{00000000-B0DF-434F-B5B8-0BE3196DB8AE}"/>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9B07D4-FBD2-41F8-A9D2-D5734EF861D1}" type="doc">
      <dgm:prSet loTypeId="urn:microsoft.com/office/officeart/2005/8/layout/process2" loCatId="process" qsTypeId="urn:microsoft.com/office/officeart/2005/8/quickstyle/simple1" qsCatId="simple" csTypeId="urn:microsoft.com/office/officeart/2005/8/colors/accent1_2" csCatId="accent1" phldr="1"/>
      <dgm:spPr/>
    </dgm:pt>
    <dgm:pt modelId="{DFEB7F93-2429-46E8-823F-F4E0018B5DE6}">
      <dgm:prSet phldrT="[Text]" custT="1">
        <dgm:style>
          <a:lnRef idx="0">
            <a:schemeClr val="accent2"/>
          </a:lnRef>
          <a:fillRef idx="3">
            <a:schemeClr val="accent2"/>
          </a:fillRef>
          <a:effectRef idx="3">
            <a:schemeClr val="accent2"/>
          </a:effectRef>
          <a:fontRef idx="minor">
            <a:schemeClr val="lt1"/>
          </a:fontRef>
        </dgm:style>
      </dgm:prSet>
      <dgm:spPr/>
      <dgm:t>
        <a:bodyPr/>
        <a:lstStyle/>
        <a:p>
          <a:pPr>
            <a:buFont typeface="Wingdings" panose="05000000000000000000" pitchFamily="2" charset="2"/>
            <a:buChar char="ü"/>
          </a:pPr>
          <a:r>
            <a:rPr lang="en-US" sz="1200" b="0" i="0" dirty="0"/>
            <a:t>Project Proposal</a:t>
          </a:r>
        </a:p>
      </dgm:t>
    </dgm:pt>
    <dgm:pt modelId="{4FF97D98-5B43-437F-95BC-381227C5B7FA}" type="parTrans" cxnId="{E5015E4C-0DE4-4116-BF8B-89425C370F70}">
      <dgm:prSet/>
      <dgm:spPr/>
      <dgm:t>
        <a:bodyPr/>
        <a:lstStyle/>
        <a:p>
          <a:endParaRPr lang="en-US"/>
        </a:p>
      </dgm:t>
    </dgm:pt>
    <dgm:pt modelId="{6F3345B1-A489-4951-A71D-76ACC1347F81}" type="sibTrans" cxnId="{E5015E4C-0DE4-4116-BF8B-89425C370F70}">
      <dgm:prSet custT="1">
        <dgm:style>
          <a:lnRef idx="0">
            <a:schemeClr val="accent2"/>
          </a:lnRef>
          <a:fillRef idx="3">
            <a:schemeClr val="accent2"/>
          </a:fillRef>
          <a:effectRef idx="3">
            <a:schemeClr val="accent2"/>
          </a:effectRef>
          <a:fontRef idx="minor">
            <a:schemeClr val="lt1"/>
          </a:fontRef>
        </dgm:style>
      </dgm:prSet>
      <dgm:spPr/>
      <dgm:t>
        <a:bodyPr/>
        <a:lstStyle/>
        <a:p>
          <a:endParaRPr lang="en-US" sz="1200" b="0" i="0"/>
        </a:p>
      </dgm:t>
    </dgm:pt>
    <dgm:pt modelId="{C1460ED4-B3C6-40B2-9C58-F3B412620591}">
      <dgm:prSet custT="1">
        <dgm:style>
          <a:lnRef idx="0">
            <a:schemeClr val="accent2"/>
          </a:lnRef>
          <a:fillRef idx="3">
            <a:schemeClr val="accent2"/>
          </a:fillRef>
          <a:effectRef idx="3">
            <a:schemeClr val="accent2"/>
          </a:effectRef>
          <a:fontRef idx="minor">
            <a:schemeClr val="lt1"/>
          </a:fontRef>
        </dgm:style>
      </dgm:prSet>
      <dgm:spPr/>
      <dgm:t>
        <a:bodyPr/>
        <a:lstStyle/>
        <a:p>
          <a:r>
            <a:rPr lang="en-US" sz="1200" b="0" i="0" dirty="0"/>
            <a:t>Use Case Diagram</a:t>
          </a:r>
        </a:p>
      </dgm:t>
    </dgm:pt>
    <dgm:pt modelId="{9A76E29F-5A73-422C-810E-995016E92748}" type="parTrans" cxnId="{18524260-0788-431E-B110-C4BF1C66C811}">
      <dgm:prSet/>
      <dgm:spPr/>
      <dgm:t>
        <a:bodyPr/>
        <a:lstStyle/>
        <a:p>
          <a:endParaRPr lang="en-US"/>
        </a:p>
      </dgm:t>
    </dgm:pt>
    <dgm:pt modelId="{5CB4CDD7-01FE-4521-9E57-2079EDD6773A}" type="sibTrans" cxnId="{18524260-0788-431E-B110-C4BF1C66C811}">
      <dgm:prSet custT="1">
        <dgm:style>
          <a:lnRef idx="0">
            <a:schemeClr val="accent2"/>
          </a:lnRef>
          <a:fillRef idx="3">
            <a:schemeClr val="accent2"/>
          </a:fillRef>
          <a:effectRef idx="3">
            <a:schemeClr val="accent2"/>
          </a:effectRef>
          <a:fontRef idx="minor">
            <a:schemeClr val="lt1"/>
          </a:fontRef>
        </dgm:style>
      </dgm:prSet>
      <dgm:spPr/>
      <dgm:t>
        <a:bodyPr/>
        <a:lstStyle/>
        <a:p>
          <a:endParaRPr lang="en-US" sz="1200" b="0" i="0"/>
        </a:p>
      </dgm:t>
    </dgm:pt>
    <dgm:pt modelId="{20C323F5-37B2-4EC6-B7C3-36DC112826FA}">
      <dgm:prSet custT="1">
        <dgm:style>
          <a:lnRef idx="0">
            <a:schemeClr val="accent2"/>
          </a:lnRef>
          <a:fillRef idx="3">
            <a:schemeClr val="accent2"/>
          </a:fillRef>
          <a:effectRef idx="3">
            <a:schemeClr val="accent2"/>
          </a:effectRef>
          <a:fontRef idx="minor">
            <a:schemeClr val="lt1"/>
          </a:fontRef>
        </dgm:style>
      </dgm:prSet>
      <dgm:spPr/>
      <dgm:t>
        <a:bodyPr/>
        <a:lstStyle/>
        <a:p>
          <a:r>
            <a:rPr lang="en-US" sz="1200" b="0" i="0" dirty="0"/>
            <a:t>Sequence Diagram</a:t>
          </a:r>
        </a:p>
      </dgm:t>
    </dgm:pt>
    <dgm:pt modelId="{50FB9225-629E-4FFB-A717-254AD67ABCCA}" type="parTrans" cxnId="{B6FABD4E-5FFC-4C2A-A561-3E7E2D1E41A2}">
      <dgm:prSet/>
      <dgm:spPr/>
      <dgm:t>
        <a:bodyPr/>
        <a:lstStyle/>
        <a:p>
          <a:endParaRPr lang="en-US"/>
        </a:p>
      </dgm:t>
    </dgm:pt>
    <dgm:pt modelId="{A859A9D2-78DF-4952-A0F3-DDA8D6BF8170}" type="sibTrans" cxnId="{B6FABD4E-5FFC-4C2A-A561-3E7E2D1E41A2}">
      <dgm:prSet custT="1">
        <dgm:style>
          <a:lnRef idx="0">
            <a:schemeClr val="accent2"/>
          </a:lnRef>
          <a:fillRef idx="3">
            <a:schemeClr val="accent2"/>
          </a:fillRef>
          <a:effectRef idx="3">
            <a:schemeClr val="accent2"/>
          </a:effectRef>
          <a:fontRef idx="minor">
            <a:schemeClr val="lt1"/>
          </a:fontRef>
        </dgm:style>
      </dgm:prSet>
      <dgm:spPr/>
      <dgm:t>
        <a:bodyPr/>
        <a:lstStyle/>
        <a:p>
          <a:endParaRPr lang="en-US" sz="1200" b="0" i="0"/>
        </a:p>
      </dgm:t>
    </dgm:pt>
    <dgm:pt modelId="{F66898F1-D6BC-47AA-9381-BA42B6D3161D}">
      <dgm:prSet custT="1">
        <dgm:style>
          <a:lnRef idx="0">
            <a:schemeClr val="accent2"/>
          </a:lnRef>
          <a:fillRef idx="3">
            <a:schemeClr val="accent2"/>
          </a:fillRef>
          <a:effectRef idx="3">
            <a:schemeClr val="accent2"/>
          </a:effectRef>
          <a:fontRef idx="minor">
            <a:schemeClr val="lt1"/>
          </a:fontRef>
        </dgm:style>
      </dgm:prSet>
      <dgm:spPr/>
      <dgm:t>
        <a:bodyPr/>
        <a:lstStyle/>
        <a:p>
          <a:r>
            <a:rPr lang="en-US" sz="1200" b="0" i="0"/>
            <a:t>Activity Diagram</a:t>
          </a:r>
          <a:endParaRPr lang="en-US" sz="1200" b="0" i="0" dirty="0"/>
        </a:p>
      </dgm:t>
    </dgm:pt>
    <dgm:pt modelId="{833F2C14-7AEA-42B4-9A9E-0F3D023744E0}" type="parTrans" cxnId="{1EF7379F-952B-4335-9EDD-6EAADA5FF430}">
      <dgm:prSet/>
      <dgm:spPr/>
      <dgm:t>
        <a:bodyPr/>
        <a:lstStyle/>
        <a:p>
          <a:endParaRPr lang="en-US"/>
        </a:p>
      </dgm:t>
    </dgm:pt>
    <dgm:pt modelId="{C47C95AD-8DAD-4F76-A491-58AEAFC4CA84}" type="sibTrans" cxnId="{1EF7379F-952B-4335-9EDD-6EAADA5FF430}">
      <dgm:prSet custT="1">
        <dgm:style>
          <a:lnRef idx="0">
            <a:schemeClr val="accent2"/>
          </a:lnRef>
          <a:fillRef idx="3">
            <a:schemeClr val="accent2"/>
          </a:fillRef>
          <a:effectRef idx="3">
            <a:schemeClr val="accent2"/>
          </a:effectRef>
          <a:fontRef idx="minor">
            <a:schemeClr val="lt1"/>
          </a:fontRef>
        </dgm:style>
      </dgm:prSet>
      <dgm:spPr/>
      <dgm:t>
        <a:bodyPr/>
        <a:lstStyle/>
        <a:p>
          <a:endParaRPr lang="en-US" sz="1200" b="0" i="0"/>
        </a:p>
      </dgm:t>
    </dgm:pt>
    <dgm:pt modelId="{7940F03D-B75C-48F9-A3A9-832BCE5CD99B}">
      <dgm:prSet custT="1">
        <dgm:style>
          <a:lnRef idx="0">
            <a:schemeClr val="accent2"/>
          </a:lnRef>
          <a:fillRef idx="3">
            <a:schemeClr val="accent2"/>
          </a:fillRef>
          <a:effectRef idx="3">
            <a:schemeClr val="accent2"/>
          </a:effectRef>
          <a:fontRef idx="minor">
            <a:schemeClr val="lt1"/>
          </a:fontRef>
        </dgm:style>
      </dgm:prSet>
      <dgm:spPr/>
      <dgm:t>
        <a:bodyPr/>
        <a:lstStyle/>
        <a:p>
          <a:r>
            <a:rPr lang="en-US" sz="1200" b="0" i="0"/>
            <a:t>Use Case Description</a:t>
          </a:r>
          <a:endParaRPr lang="en-US" sz="1200" b="0" i="0" dirty="0"/>
        </a:p>
      </dgm:t>
    </dgm:pt>
    <dgm:pt modelId="{AE3FA7ED-5AB4-43C2-A651-5CEC5F7423CD}" type="parTrans" cxnId="{ED51990B-5F88-452A-8979-BB780C314848}">
      <dgm:prSet/>
      <dgm:spPr/>
      <dgm:t>
        <a:bodyPr/>
        <a:lstStyle/>
        <a:p>
          <a:endParaRPr lang="en-US"/>
        </a:p>
      </dgm:t>
    </dgm:pt>
    <dgm:pt modelId="{BF930012-A64E-413B-9C38-BB55DF2A670B}" type="sibTrans" cxnId="{ED51990B-5F88-452A-8979-BB780C314848}">
      <dgm:prSet custT="1">
        <dgm:style>
          <a:lnRef idx="0">
            <a:schemeClr val="accent2"/>
          </a:lnRef>
          <a:fillRef idx="3">
            <a:schemeClr val="accent2"/>
          </a:fillRef>
          <a:effectRef idx="3">
            <a:schemeClr val="accent2"/>
          </a:effectRef>
          <a:fontRef idx="minor">
            <a:schemeClr val="lt1"/>
          </a:fontRef>
        </dgm:style>
      </dgm:prSet>
      <dgm:spPr/>
      <dgm:t>
        <a:bodyPr/>
        <a:lstStyle/>
        <a:p>
          <a:endParaRPr lang="en-US" sz="1200" b="0" i="0"/>
        </a:p>
      </dgm:t>
    </dgm:pt>
    <dgm:pt modelId="{5AA592D8-57DD-450B-8ACF-4771342E249B}">
      <dgm:prSet custT="1">
        <dgm:style>
          <a:lnRef idx="0">
            <a:schemeClr val="accent2"/>
          </a:lnRef>
          <a:fillRef idx="3">
            <a:schemeClr val="accent2"/>
          </a:fillRef>
          <a:effectRef idx="3">
            <a:schemeClr val="accent2"/>
          </a:effectRef>
          <a:fontRef idx="minor">
            <a:schemeClr val="lt1"/>
          </a:fontRef>
        </dgm:style>
      </dgm:prSet>
      <dgm:spPr/>
      <dgm:t>
        <a:bodyPr/>
        <a:lstStyle/>
        <a:p>
          <a:r>
            <a:rPr lang="en-US" sz="1200" b="0" i="0"/>
            <a:t>Software Requirement Specification (SRS)</a:t>
          </a:r>
          <a:endParaRPr lang="en-US" sz="1200" b="0" i="0" dirty="0"/>
        </a:p>
      </dgm:t>
    </dgm:pt>
    <dgm:pt modelId="{891BA806-FFB5-48AE-9552-16DF299DA60B}" type="parTrans" cxnId="{AAEF4FE7-32E7-4912-AE56-849B13299CB5}">
      <dgm:prSet/>
      <dgm:spPr/>
      <dgm:t>
        <a:bodyPr/>
        <a:lstStyle/>
        <a:p>
          <a:endParaRPr lang="en-US"/>
        </a:p>
      </dgm:t>
    </dgm:pt>
    <dgm:pt modelId="{A4D6A743-86DB-49B0-81FE-B85BD2798827}" type="sibTrans" cxnId="{AAEF4FE7-32E7-4912-AE56-849B13299CB5}">
      <dgm:prSet custT="1">
        <dgm:style>
          <a:lnRef idx="0">
            <a:schemeClr val="accent2"/>
          </a:lnRef>
          <a:fillRef idx="3">
            <a:schemeClr val="accent2"/>
          </a:fillRef>
          <a:effectRef idx="3">
            <a:schemeClr val="accent2"/>
          </a:effectRef>
          <a:fontRef idx="minor">
            <a:schemeClr val="lt1"/>
          </a:fontRef>
        </dgm:style>
      </dgm:prSet>
      <dgm:spPr/>
      <dgm:t>
        <a:bodyPr/>
        <a:lstStyle/>
        <a:p>
          <a:endParaRPr lang="en-US" sz="1200" b="0" i="0"/>
        </a:p>
      </dgm:t>
    </dgm:pt>
    <dgm:pt modelId="{EDE40158-6043-4EA7-B555-02D0FA3FFC30}">
      <dgm:prSet custT="1">
        <dgm:style>
          <a:lnRef idx="0">
            <a:schemeClr val="accent2"/>
          </a:lnRef>
          <a:fillRef idx="3">
            <a:schemeClr val="accent2"/>
          </a:fillRef>
          <a:effectRef idx="3">
            <a:schemeClr val="accent2"/>
          </a:effectRef>
          <a:fontRef idx="minor">
            <a:schemeClr val="lt1"/>
          </a:fontRef>
        </dgm:style>
      </dgm:prSet>
      <dgm:spPr/>
      <dgm:t>
        <a:bodyPr/>
        <a:lstStyle/>
        <a:p>
          <a:r>
            <a:rPr lang="en-US" sz="1200" b="0" i="0"/>
            <a:t>DFD Diagram</a:t>
          </a:r>
          <a:endParaRPr lang="en-US" sz="1200" b="0" i="0" dirty="0"/>
        </a:p>
      </dgm:t>
    </dgm:pt>
    <dgm:pt modelId="{7B6E231B-EF1D-4274-8BFD-01AF13C913F1}" type="parTrans" cxnId="{58A1AAFB-2AB9-431F-9D51-D0E6F766C00F}">
      <dgm:prSet/>
      <dgm:spPr/>
      <dgm:t>
        <a:bodyPr/>
        <a:lstStyle/>
        <a:p>
          <a:endParaRPr lang="en-US"/>
        </a:p>
      </dgm:t>
    </dgm:pt>
    <dgm:pt modelId="{C6C4F149-D0FE-45FD-899F-1396C9B063F1}" type="sibTrans" cxnId="{58A1AAFB-2AB9-431F-9D51-D0E6F766C00F}">
      <dgm:prSet custT="1">
        <dgm:style>
          <a:lnRef idx="0">
            <a:schemeClr val="accent2"/>
          </a:lnRef>
          <a:fillRef idx="3">
            <a:schemeClr val="accent2"/>
          </a:fillRef>
          <a:effectRef idx="3">
            <a:schemeClr val="accent2"/>
          </a:effectRef>
          <a:fontRef idx="minor">
            <a:schemeClr val="lt1"/>
          </a:fontRef>
        </dgm:style>
      </dgm:prSet>
      <dgm:spPr/>
      <dgm:t>
        <a:bodyPr/>
        <a:lstStyle/>
        <a:p>
          <a:endParaRPr lang="en-US" sz="1200" b="0" i="0"/>
        </a:p>
      </dgm:t>
    </dgm:pt>
    <dgm:pt modelId="{01A62438-3090-4C08-B464-DCC63E7DAC51}">
      <dgm:prSet custT="1">
        <dgm:style>
          <a:lnRef idx="0">
            <a:schemeClr val="accent2"/>
          </a:lnRef>
          <a:fillRef idx="3">
            <a:schemeClr val="accent2"/>
          </a:fillRef>
          <a:effectRef idx="3">
            <a:schemeClr val="accent2"/>
          </a:effectRef>
          <a:fontRef idx="minor">
            <a:schemeClr val="lt1"/>
          </a:fontRef>
        </dgm:style>
      </dgm:prSet>
      <dgm:spPr/>
      <dgm:t>
        <a:bodyPr/>
        <a:lstStyle/>
        <a:p>
          <a:r>
            <a:rPr lang="en-US" sz="1200" b="0" i="0"/>
            <a:t>ER Diagram</a:t>
          </a:r>
          <a:endParaRPr lang="en-US" sz="1200" b="0" i="0" dirty="0"/>
        </a:p>
      </dgm:t>
    </dgm:pt>
    <dgm:pt modelId="{A31F3D8E-F28F-41B4-AB7B-EAA7ED6BFF4E}" type="parTrans" cxnId="{EB65300A-1BDB-4030-AFB2-3DD72D2E4DA3}">
      <dgm:prSet/>
      <dgm:spPr/>
      <dgm:t>
        <a:bodyPr/>
        <a:lstStyle/>
        <a:p>
          <a:endParaRPr lang="en-US"/>
        </a:p>
      </dgm:t>
    </dgm:pt>
    <dgm:pt modelId="{29E70567-5F60-4028-AA62-2F79A7EA4AD3}" type="sibTrans" cxnId="{EB65300A-1BDB-4030-AFB2-3DD72D2E4DA3}">
      <dgm:prSet/>
      <dgm:spPr/>
      <dgm:t>
        <a:bodyPr/>
        <a:lstStyle/>
        <a:p>
          <a:endParaRPr lang="en-US"/>
        </a:p>
      </dgm:t>
    </dgm:pt>
    <dgm:pt modelId="{C72EE8A7-C0BE-4E2A-9DF1-D10445B0007D}" type="pres">
      <dgm:prSet presAssocID="{469B07D4-FBD2-41F8-A9D2-D5734EF861D1}" presName="linearFlow" presStyleCnt="0">
        <dgm:presLayoutVars>
          <dgm:resizeHandles val="exact"/>
        </dgm:presLayoutVars>
      </dgm:prSet>
      <dgm:spPr/>
    </dgm:pt>
    <dgm:pt modelId="{85ACFEA2-D2E1-446C-A070-39DE2C186727}" type="pres">
      <dgm:prSet presAssocID="{DFEB7F93-2429-46E8-823F-F4E0018B5DE6}" presName="node" presStyleLbl="node1" presStyleIdx="0" presStyleCnt="8">
        <dgm:presLayoutVars>
          <dgm:bulletEnabled val="1"/>
        </dgm:presLayoutVars>
      </dgm:prSet>
      <dgm:spPr/>
      <dgm:t>
        <a:bodyPr/>
        <a:lstStyle/>
        <a:p>
          <a:endParaRPr lang="en-US"/>
        </a:p>
      </dgm:t>
    </dgm:pt>
    <dgm:pt modelId="{7D0B60B8-88B0-475D-84E6-B8A31317B672}" type="pres">
      <dgm:prSet presAssocID="{6F3345B1-A489-4951-A71D-76ACC1347F81}" presName="sibTrans" presStyleLbl="sibTrans2D1" presStyleIdx="0" presStyleCnt="7"/>
      <dgm:spPr/>
      <dgm:t>
        <a:bodyPr/>
        <a:lstStyle/>
        <a:p>
          <a:endParaRPr lang="en-US"/>
        </a:p>
      </dgm:t>
    </dgm:pt>
    <dgm:pt modelId="{639048A8-5C56-4130-80F9-B2B2284595CB}" type="pres">
      <dgm:prSet presAssocID="{6F3345B1-A489-4951-A71D-76ACC1347F81}" presName="connectorText" presStyleLbl="sibTrans2D1" presStyleIdx="0" presStyleCnt="7"/>
      <dgm:spPr/>
      <dgm:t>
        <a:bodyPr/>
        <a:lstStyle/>
        <a:p>
          <a:endParaRPr lang="en-US"/>
        </a:p>
      </dgm:t>
    </dgm:pt>
    <dgm:pt modelId="{C1F8F490-8CA9-460A-96EB-90F0A0294366}" type="pres">
      <dgm:prSet presAssocID="{C1460ED4-B3C6-40B2-9C58-F3B412620591}" presName="node" presStyleLbl="node1" presStyleIdx="1" presStyleCnt="8">
        <dgm:presLayoutVars>
          <dgm:bulletEnabled val="1"/>
        </dgm:presLayoutVars>
      </dgm:prSet>
      <dgm:spPr/>
      <dgm:t>
        <a:bodyPr/>
        <a:lstStyle/>
        <a:p>
          <a:endParaRPr lang="en-US"/>
        </a:p>
      </dgm:t>
    </dgm:pt>
    <dgm:pt modelId="{F8F8509F-88EB-4259-B1E7-2C372C976575}" type="pres">
      <dgm:prSet presAssocID="{5CB4CDD7-01FE-4521-9E57-2079EDD6773A}" presName="sibTrans" presStyleLbl="sibTrans2D1" presStyleIdx="1" presStyleCnt="7"/>
      <dgm:spPr/>
      <dgm:t>
        <a:bodyPr/>
        <a:lstStyle/>
        <a:p>
          <a:endParaRPr lang="en-US"/>
        </a:p>
      </dgm:t>
    </dgm:pt>
    <dgm:pt modelId="{E77735F2-5FBD-4EA8-89CC-5CA6D303C916}" type="pres">
      <dgm:prSet presAssocID="{5CB4CDD7-01FE-4521-9E57-2079EDD6773A}" presName="connectorText" presStyleLbl="sibTrans2D1" presStyleIdx="1" presStyleCnt="7"/>
      <dgm:spPr/>
      <dgm:t>
        <a:bodyPr/>
        <a:lstStyle/>
        <a:p>
          <a:endParaRPr lang="en-US"/>
        </a:p>
      </dgm:t>
    </dgm:pt>
    <dgm:pt modelId="{EF64BAD5-B10B-49EC-8A95-3C7A58B91F4C}" type="pres">
      <dgm:prSet presAssocID="{20C323F5-37B2-4EC6-B7C3-36DC112826FA}" presName="node" presStyleLbl="node1" presStyleIdx="2" presStyleCnt="8">
        <dgm:presLayoutVars>
          <dgm:bulletEnabled val="1"/>
        </dgm:presLayoutVars>
      </dgm:prSet>
      <dgm:spPr/>
      <dgm:t>
        <a:bodyPr/>
        <a:lstStyle/>
        <a:p>
          <a:endParaRPr lang="en-US"/>
        </a:p>
      </dgm:t>
    </dgm:pt>
    <dgm:pt modelId="{4601F202-5198-456A-8241-F49944A8D4F6}" type="pres">
      <dgm:prSet presAssocID="{A859A9D2-78DF-4952-A0F3-DDA8D6BF8170}" presName="sibTrans" presStyleLbl="sibTrans2D1" presStyleIdx="2" presStyleCnt="7"/>
      <dgm:spPr/>
      <dgm:t>
        <a:bodyPr/>
        <a:lstStyle/>
        <a:p>
          <a:endParaRPr lang="en-US"/>
        </a:p>
      </dgm:t>
    </dgm:pt>
    <dgm:pt modelId="{8A81A022-F1D7-4105-8473-1D318446B05E}" type="pres">
      <dgm:prSet presAssocID="{A859A9D2-78DF-4952-A0F3-DDA8D6BF8170}" presName="connectorText" presStyleLbl="sibTrans2D1" presStyleIdx="2" presStyleCnt="7"/>
      <dgm:spPr/>
      <dgm:t>
        <a:bodyPr/>
        <a:lstStyle/>
        <a:p>
          <a:endParaRPr lang="en-US"/>
        </a:p>
      </dgm:t>
    </dgm:pt>
    <dgm:pt modelId="{884CFB8E-C5DD-4FA2-B25B-EADF7323E1B2}" type="pres">
      <dgm:prSet presAssocID="{F66898F1-D6BC-47AA-9381-BA42B6D3161D}" presName="node" presStyleLbl="node1" presStyleIdx="3" presStyleCnt="8">
        <dgm:presLayoutVars>
          <dgm:bulletEnabled val="1"/>
        </dgm:presLayoutVars>
      </dgm:prSet>
      <dgm:spPr/>
      <dgm:t>
        <a:bodyPr/>
        <a:lstStyle/>
        <a:p>
          <a:endParaRPr lang="en-US"/>
        </a:p>
      </dgm:t>
    </dgm:pt>
    <dgm:pt modelId="{32DA52C7-F2DB-48FA-BDEF-7374AB081104}" type="pres">
      <dgm:prSet presAssocID="{C47C95AD-8DAD-4F76-A491-58AEAFC4CA84}" presName="sibTrans" presStyleLbl="sibTrans2D1" presStyleIdx="3" presStyleCnt="7"/>
      <dgm:spPr/>
      <dgm:t>
        <a:bodyPr/>
        <a:lstStyle/>
        <a:p>
          <a:endParaRPr lang="en-US"/>
        </a:p>
      </dgm:t>
    </dgm:pt>
    <dgm:pt modelId="{0DD75F1E-3BCD-407D-8A6C-EB15E4446819}" type="pres">
      <dgm:prSet presAssocID="{C47C95AD-8DAD-4F76-A491-58AEAFC4CA84}" presName="connectorText" presStyleLbl="sibTrans2D1" presStyleIdx="3" presStyleCnt="7"/>
      <dgm:spPr/>
      <dgm:t>
        <a:bodyPr/>
        <a:lstStyle/>
        <a:p>
          <a:endParaRPr lang="en-US"/>
        </a:p>
      </dgm:t>
    </dgm:pt>
    <dgm:pt modelId="{8B70D0FF-ED1D-4220-8081-C5435B0B25A6}" type="pres">
      <dgm:prSet presAssocID="{7940F03D-B75C-48F9-A3A9-832BCE5CD99B}" presName="node" presStyleLbl="node1" presStyleIdx="4" presStyleCnt="8">
        <dgm:presLayoutVars>
          <dgm:bulletEnabled val="1"/>
        </dgm:presLayoutVars>
      </dgm:prSet>
      <dgm:spPr/>
      <dgm:t>
        <a:bodyPr/>
        <a:lstStyle/>
        <a:p>
          <a:endParaRPr lang="en-US"/>
        </a:p>
      </dgm:t>
    </dgm:pt>
    <dgm:pt modelId="{16FE6F00-1570-44F2-929B-EAE409314560}" type="pres">
      <dgm:prSet presAssocID="{BF930012-A64E-413B-9C38-BB55DF2A670B}" presName="sibTrans" presStyleLbl="sibTrans2D1" presStyleIdx="4" presStyleCnt="7"/>
      <dgm:spPr/>
      <dgm:t>
        <a:bodyPr/>
        <a:lstStyle/>
        <a:p>
          <a:endParaRPr lang="en-US"/>
        </a:p>
      </dgm:t>
    </dgm:pt>
    <dgm:pt modelId="{FB73B1C4-E790-4696-98F9-7D9F6142FE99}" type="pres">
      <dgm:prSet presAssocID="{BF930012-A64E-413B-9C38-BB55DF2A670B}" presName="connectorText" presStyleLbl="sibTrans2D1" presStyleIdx="4" presStyleCnt="7"/>
      <dgm:spPr/>
      <dgm:t>
        <a:bodyPr/>
        <a:lstStyle/>
        <a:p>
          <a:endParaRPr lang="en-US"/>
        </a:p>
      </dgm:t>
    </dgm:pt>
    <dgm:pt modelId="{AC105688-3F8B-4F1B-BD7B-4F6FFBAE3508}" type="pres">
      <dgm:prSet presAssocID="{5AA592D8-57DD-450B-8ACF-4771342E249B}" presName="node" presStyleLbl="node1" presStyleIdx="5" presStyleCnt="8">
        <dgm:presLayoutVars>
          <dgm:bulletEnabled val="1"/>
        </dgm:presLayoutVars>
      </dgm:prSet>
      <dgm:spPr/>
      <dgm:t>
        <a:bodyPr/>
        <a:lstStyle/>
        <a:p>
          <a:endParaRPr lang="en-US"/>
        </a:p>
      </dgm:t>
    </dgm:pt>
    <dgm:pt modelId="{2D1C355F-46C5-44C5-B21E-CD311A5F699C}" type="pres">
      <dgm:prSet presAssocID="{A4D6A743-86DB-49B0-81FE-B85BD2798827}" presName="sibTrans" presStyleLbl="sibTrans2D1" presStyleIdx="5" presStyleCnt="7"/>
      <dgm:spPr/>
      <dgm:t>
        <a:bodyPr/>
        <a:lstStyle/>
        <a:p>
          <a:endParaRPr lang="en-US"/>
        </a:p>
      </dgm:t>
    </dgm:pt>
    <dgm:pt modelId="{7A21D7CC-9C5E-404C-9F99-AF1514339EAB}" type="pres">
      <dgm:prSet presAssocID="{A4D6A743-86DB-49B0-81FE-B85BD2798827}" presName="connectorText" presStyleLbl="sibTrans2D1" presStyleIdx="5" presStyleCnt="7"/>
      <dgm:spPr/>
      <dgm:t>
        <a:bodyPr/>
        <a:lstStyle/>
        <a:p>
          <a:endParaRPr lang="en-US"/>
        </a:p>
      </dgm:t>
    </dgm:pt>
    <dgm:pt modelId="{40ADB8D3-6333-4E13-9D8D-E43C2C71454F}" type="pres">
      <dgm:prSet presAssocID="{EDE40158-6043-4EA7-B555-02D0FA3FFC30}" presName="node" presStyleLbl="node1" presStyleIdx="6" presStyleCnt="8">
        <dgm:presLayoutVars>
          <dgm:bulletEnabled val="1"/>
        </dgm:presLayoutVars>
      </dgm:prSet>
      <dgm:spPr/>
      <dgm:t>
        <a:bodyPr/>
        <a:lstStyle/>
        <a:p>
          <a:endParaRPr lang="en-US"/>
        </a:p>
      </dgm:t>
    </dgm:pt>
    <dgm:pt modelId="{0C909572-0718-4A95-92F5-2B590751A5C3}" type="pres">
      <dgm:prSet presAssocID="{C6C4F149-D0FE-45FD-899F-1396C9B063F1}" presName="sibTrans" presStyleLbl="sibTrans2D1" presStyleIdx="6" presStyleCnt="7"/>
      <dgm:spPr/>
      <dgm:t>
        <a:bodyPr/>
        <a:lstStyle/>
        <a:p>
          <a:endParaRPr lang="en-US"/>
        </a:p>
      </dgm:t>
    </dgm:pt>
    <dgm:pt modelId="{4DA0557D-E0BD-4BB7-830E-C01B3C5CA64C}" type="pres">
      <dgm:prSet presAssocID="{C6C4F149-D0FE-45FD-899F-1396C9B063F1}" presName="connectorText" presStyleLbl="sibTrans2D1" presStyleIdx="6" presStyleCnt="7"/>
      <dgm:spPr/>
      <dgm:t>
        <a:bodyPr/>
        <a:lstStyle/>
        <a:p>
          <a:endParaRPr lang="en-US"/>
        </a:p>
      </dgm:t>
    </dgm:pt>
    <dgm:pt modelId="{9FE5AC8B-BBEC-4843-8B4F-BB8C45EBF937}" type="pres">
      <dgm:prSet presAssocID="{01A62438-3090-4C08-B464-DCC63E7DAC51}" presName="node" presStyleLbl="node1" presStyleIdx="7" presStyleCnt="8">
        <dgm:presLayoutVars>
          <dgm:bulletEnabled val="1"/>
        </dgm:presLayoutVars>
      </dgm:prSet>
      <dgm:spPr/>
      <dgm:t>
        <a:bodyPr/>
        <a:lstStyle/>
        <a:p>
          <a:endParaRPr lang="en-US"/>
        </a:p>
      </dgm:t>
    </dgm:pt>
  </dgm:ptLst>
  <dgm:cxnLst>
    <dgm:cxn modelId="{80451849-7897-4815-BFC2-356FF93B8BE1}" type="presOf" srcId="{C6C4F149-D0FE-45FD-899F-1396C9B063F1}" destId="{0C909572-0718-4A95-92F5-2B590751A5C3}" srcOrd="0" destOrd="0" presId="urn:microsoft.com/office/officeart/2005/8/layout/process2"/>
    <dgm:cxn modelId="{E14CC45F-9DD3-4889-AAD9-F09B091C89B3}" type="presOf" srcId="{5CB4CDD7-01FE-4521-9E57-2079EDD6773A}" destId="{E77735F2-5FBD-4EA8-89CC-5CA6D303C916}" srcOrd="1" destOrd="0" presId="urn:microsoft.com/office/officeart/2005/8/layout/process2"/>
    <dgm:cxn modelId="{AAEF4FE7-32E7-4912-AE56-849B13299CB5}" srcId="{469B07D4-FBD2-41F8-A9D2-D5734EF861D1}" destId="{5AA592D8-57DD-450B-8ACF-4771342E249B}" srcOrd="5" destOrd="0" parTransId="{891BA806-FFB5-48AE-9552-16DF299DA60B}" sibTransId="{A4D6A743-86DB-49B0-81FE-B85BD2798827}"/>
    <dgm:cxn modelId="{E454E6D6-5DEC-43CA-9796-174E63CB0BCD}" type="presOf" srcId="{EDE40158-6043-4EA7-B555-02D0FA3FFC30}" destId="{40ADB8D3-6333-4E13-9D8D-E43C2C71454F}" srcOrd="0" destOrd="0" presId="urn:microsoft.com/office/officeart/2005/8/layout/process2"/>
    <dgm:cxn modelId="{E5015E4C-0DE4-4116-BF8B-89425C370F70}" srcId="{469B07D4-FBD2-41F8-A9D2-D5734EF861D1}" destId="{DFEB7F93-2429-46E8-823F-F4E0018B5DE6}" srcOrd="0" destOrd="0" parTransId="{4FF97D98-5B43-437F-95BC-381227C5B7FA}" sibTransId="{6F3345B1-A489-4951-A71D-76ACC1347F81}"/>
    <dgm:cxn modelId="{0CA62E69-6091-4C15-A4B2-9BC95F49EE75}" type="presOf" srcId="{20C323F5-37B2-4EC6-B7C3-36DC112826FA}" destId="{EF64BAD5-B10B-49EC-8A95-3C7A58B91F4C}" srcOrd="0" destOrd="0" presId="urn:microsoft.com/office/officeart/2005/8/layout/process2"/>
    <dgm:cxn modelId="{58A1AAFB-2AB9-431F-9D51-D0E6F766C00F}" srcId="{469B07D4-FBD2-41F8-A9D2-D5734EF861D1}" destId="{EDE40158-6043-4EA7-B555-02D0FA3FFC30}" srcOrd="6" destOrd="0" parTransId="{7B6E231B-EF1D-4274-8BFD-01AF13C913F1}" sibTransId="{C6C4F149-D0FE-45FD-899F-1396C9B063F1}"/>
    <dgm:cxn modelId="{875D0B65-B1F1-4576-A930-DAAD5D9437A7}" type="presOf" srcId="{C6C4F149-D0FE-45FD-899F-1396C9B063F1}" destId="{4DA0557D-E0BD-4BB7-830E-C01B3C5CA64C}" srcOrd="1" destOrd="0" presId="urn:microsoft.com/office/officeart/2005/8/layout/process2"/>
    <dgm:cxn modelId="{B12F111F-3D37-4B8A-BFB2-50D0A5A936EB}" type="presOf" srcId="{BF930012-A64E-413B-9C38-BB55DF2A670B}" destId="{FB73B1C4-E790-4696-98F9-7D9F6142FE99}" srcOrd="1" destOrd="0" presId="urn:microsoft.com/office/officeart/2005/8/layout/process2"/>
    <dgm:cxn modelId="{9F228873-66F6-4E8B-8492-8FB98A6B2778}" type="presOf" srcId="{01A62438-3090-4C08-B464-DCC63E7DAC51}" destId="{9FE5AC8B-BBEC-4843-8B4F-BB8C45EBF937}" srcOrd="0" destOrd="0" presId="urn:microsoft.com/office/officeart/2005/8/layout/process2"/>
    <dgm:cxn modelId="{18524260-0788-431E-B110-C4BF1C66C811}" srcId="{469B07D4-FBD2-41F8-A9D2-D5734EF861D1}" destId="{C1460ED4-B3C6-40B2-9C58-F3B412620591}" srcOrd="1" destOrd="0" parTransId="{9A76E29F-5A73-422C-810E-995016E92748}" sibTransId="{5CB4CDD7-01FE-4521-9E57-2079EDD6773A}"/>
    <dgm:cxn modelId="{04FAD0BB-79B3-4461-AE52-31834ACEA2C5}" type="presOf" srcId="{5CB4CDD7-01FE-4521-9E57-2079EDD6773A}" destId="{F8F8509F-88EB-4259-B1E7-2C372C976575}" srcOrd="0" destOrd="0" presId="urn:microsoft.com/office/officeart/2005/8/layout/process2"/>
    <dgm:cxn modelId="{27DAA5F5-A01B-496C-AD2D-7E41228533D2}" type="presOf" srcId="{C1460ED4-B3C6-40B2-9C58-F3B412620591}" destId="{C1F8F490-8CA9-460A-96EB-90F0A0294366}" srcOrd="0" destOrd="0" presId="urn:microsoft.com/office/officeart/2005/8/layout/process2"/>
    <dgm:cxn modelId="{EB65300A-1BDB-4030-AFB2-3DD72D2E4DA3}" srcId="{469B07D4-FBD2-41F8-A9D2-D5734EF861D1}" destId="{01A62438-3090-4C08-B464-DCC63E7DAC51}" srcOrd="7" destOrd="0" parTransId="{A31F3D8E-F28F-41B4-AB7B-EAA7ED6BFF4E}" sibTransId="{29E70567-5F60-4028-AA62-2F79A7EA4AD3}"/>
    <dgm:cxn modelId="{B78E22F1-028D-4FB6-834C-509DF4359383}" type="presOf" srcId="{A4D6A743-86DB-49B0-81FE-B85BD2798827}" destId="{2D1C355F-46C5-44C5-B21E-CD311A5F699C}" srcOrd="0" destOrd="0" presId="urn:microsoft.com/office/officeart/2005/8/layout/process2"/>
    <dgm:cxn modelId="{1EF7379F-952B-4335-9EDD-6EAADA5FF430}" srcId="{469B07D4-FBD2-41F8-A9D2-D5734EF861D1}" destId="{F66898F1-D6BC-47AA-9381-BA42B6D3161D}" srcOrd="3" destOrd="0" parTransId="{833F2C14-7AEA-42B4-9A9E-0F3D023744E0}" sibTransId="{C47C95AD-8DAD-4F76-A491-58AEAFC4CA84}"/>
    <dgm:cxn modelId="{1AEFD011-C8FD-470D-81BD-6806F4F0B16C}" type="presOf" srcId="{DFEB7F93-2429-46E8-823F-F4E0018B5DE6}" destId="{85ACFEA2-D2E1-446C-A070-39DE2C186727}" srcOrd="0" destOrd="0" presId="urn:microsoft.com/office/officeart/2005/8/layout/process2"/>
    <dgm:cxn modelId="{5CFA6109-0C25-4D51-BA89-780F34FD9658}" type="presOf" srcId="{7940F03D-B75C-48F9-A3A9-832BCE5CD99B}" destId="{8B70D0FF-ED1D-4220-8081-C5435B0B25A6}" srcOrd="0" destOrd="0" presId="urn:microsoft.com/office/officeart/2005/8/layout/process2"/>
    <dgm:cxn modelId="{4F6717C8-DAC2-4CC2-8D10-2D16F9927644}" type="presOf" srcId="{BF930012-A64E-413B-9C38-BB55DF2A670B}" destId="{16FE6F00-1570-44F2-929B-EAE409314560}" srcOrd="0" destOrd="0" presId="urn:microsoft.com/office/officeart/2005/8/layout/process2"/>
    <dgm:cxn modelId="{79A2FEE2-E073-4B77-A1A4-F1A231FC5D82}" type="presOf" srcId="{A859A9D2-78DF-4952-A0F3-DDA8D6BF8170}" destId="{8A81A022-F1D7-4105-8473-1D318446B05E}" srcOrd="1" destOrd="0" presId="urn:microsoft.com/office/officeart/2005/8/layout/process2"/>
    <dgm:cxn modelId="{914F431A-6EA8-461C-ADA6-B678CD26A414}" type="presOf" srcId="{6F3345B1-A489-4951-A71D-76ACC1347F81}" destId="{639048A8-5C56-4130-80F9-B2B2284595CB}" srcOrd="1" destOrd="0" presId="urn:microsoft.com/office/officeart/2005/8/layout/process2"/>
    <dgm:cxn modelId="{50B360BF-ABA9-4B29-ACE7-B19B6AFEE4A5}" type="presOf" srcId="{469B07D4-FBD2-41F8-A9D2-D5734EF861D1}" destId="{C72EE8A7-C0BE-4E2A-9DF1-D10445B0007D}" srcOrd="0" destOrd="0" presId="urn:microsoft.com/office/officeart/2005/8/layout/process2"/>
    <dgm:cxn modelId="{0557B51C-4E64-494D-BFE1-5BDE43B75E1A}" type="presOf" srcId="{C47C95AD-8DAD-4F76-A491-58AEAFC4CA84}" destId="{32DA52C7-F2DB-48FA-BDEF-7374AB081104}" srcOrd="0" destOrd="0" presId="urn:microsoft.com/office/officeart/2005/8/layout/process2"/>
    <dgm:cxn modelId="{022B2F85-7C23-4AF9-B8C5-44A72ADC7319}" type="presOf" srcId="{C47C95AD-8DAD-4F76-A491-58AEAFC4CA84}" destId="{0DD75F1E-3BCD-407D-8A6C-EB15E4446819}" srcOrd="1" destOrd="0" presId="urn:microsoft.com/office/officeart/2005/8/layout/process2"/>
    <dgm:cxn modelId="{B6FABD4E-5FFC-4C2A-A561-3E7E2D1E41A2}" srcId="{469B07D4-FBD2-41F8-A9D2-D5734EF861D1}" destId="{20C323F5-37B2-4EC6-B7C3-36DC112826FA}" srcOrd="2" destOrd="0" parTransId="{50FB9225-629E-4FFB-A717-254AD67ABCCA}" sibTransId="{A859A9D2-78DF-4952-A0F3-DDA8D6BF8170}"/>
    <dgm:cxn modelId="{F8055E4D-03F1-472E-90B4-8C4ACF0B133C}" type="presOf" srcId="{5AA592D8-57DD-450B-8ACF-4771342E249B}" destId="{AC105688-3F8B-4F1B-BD7B-4F6FFBAE3508}" srcOrd="0" destOrd="0" presId="urn:microsoft.com/office/officeart/2005/8/layout/process2"/>
    <dgm:cxn modelId="{ED51990B-5F88-452A-8979-BB780C314848}" srcId="{469B07D4-FBD2-41F8-A9D2-D5734EF861D1}" destId="{7940F03D-B75C-48F9-A3A9-832BCE5CD99B}" srcOrd="4" destOrd="0" parTransId="{AE3FA7ED-5AB4-43C2-A651-5CEC5F7423CD}" sibTransId="{BF930012-A64E-413B-9C38-BB55DF2A670B}"/>
    <dgm:cxn modelId="{2902BC21-C5EF-4EB5-A180-C8BC9AE147A4}" type="presOf" srcId="{6F3345B1-A489-4951-A71D-76ACC1347F81}" destId="{7D0B60B8-88B0-475D-84E6-B8A31317B672}" srcOrd="0" destOrd="0" presId="urn:microsoft.com/office/officeart/2005/8/layout/process2"/>
    <dgm:cxn modelId="{D92E3766-39E1-4AC8-B536-1E1B47A79491}" type="presOf" srcId="{A859A9D2-78DF-4952-A0F3-DDA8D6BF8170}" destId="{4601F202-5198-456A-8241-F49944A8D4F6}" srcOrd="0" destOrd="0" presId="urn:microsoft.com/office/officeart/2005/8/layout/process2"/>
    <dgm:cxn modelId="{E9770C19-207B-4FA5-8357-7286FF8F79DD}" type="presOf" srcId="{F66898F1-D6BC-47AA-9381-BA42B6D3161D}" destId="{884CFB8E-C5DD-4FA2-B25B-EADF7323E1B2}" srcOrd="0" destOrd="0" presId="urn:microsoft.com/office/officeart/2005/8/layout/process2"/>
    <dgm:cxn modelId="{3192461C-E06D-4D9F-9B55-4932EB5B90CC}" type="presOf" srcId="{A4D6A743-86DB-49B0-81FE-B85BD2798827}" destId="{7A21D7CC-9C5E-404C-9F99-AF1514339EAB}" srcOrd="1" destOrd="0" presId="urn:microsoft.com/office/officeart/2005/8/layout/process2"/>
    <dgm:cxn modelId="{83B4EDAC-A1DA-4FC9-8626-200A0EC4FDDA}" type="presParOf" srcId="{C72EE8A7-C0BE-4E2A-9DF1-D10445B0007D}" destId="{85ACFEA2-D2E1-446C-A070-39DE2C186727}" srcOrd="0" destOrd="0" presId="urn:microsoft.com/office/officeart/2005/8/layout/process2"/>
    <dgm:cxn modelId="{180B2F89-7F75-4A6D-A4ED-1EA74E199BA0}" type="presParOf" srcId="{C72EE8A7-C0BE-4E2A-9DF1-D10445B0007D}" destId="{7D0B60B8-88B0-475D-84E6-B8A31317B672}" srcOrd="1" destOrd="0" presId="urn:microsoft.com/office/officeart/2005/8/layout/process2"/>
    <dgm:cxn modelId="{1FAB8532-67D5-45AE-9B5E-F0E2B710DA97}" type="presParOf" srcId="{7D0B60B8-88B0-475D-84E6-B8A31317B672}" destId="{639048A8-5C56-4130-80F9-B2B2284595CB}" srcOrd="0" destOrd="0" presId="urn:microsoft.com/office/officeart/2005/8/layout/process2"/>
    <dgm:cxn modelId="{A3294A03-537E-4336-BDF2-198A76C6EEE6}" type="presParOf" srcId="{C72EE8A7-C0BE-4E2A-9DF1-D10445B0007D}" destId="{C1F8F490-8CA9-460A-96EB-90F0A0294366}" srcOrd="2" destOrd="0" presId="urn:microsoft.com/office/officeart/2005/8/layout/process2"/>
    <dgm:cxn modelId="{A2A010E6-1266-462B-B5A8-9820CE5B6B91}" type="presParOf" srcId="{C72EE8A7-C0BE-4E2A-9DF1-D10445B0007D}" destId="{F8F8509F-88EB-4259-B1E7-2C372C976575}" srcOrd="3" destOrd="0" presId="urn:microsoft.com/office/officeart/2005/8/layout/process2"/>
    <dgm:cxn modelId="{6BF8BFEB-0D68-42A0-8C20-BC1C6ED0F5AF}" type="presParOf" srcId="{F8F8509F-88EB-4259-B1E7-2C372C976575}" destId="{E77735F2-5FBD-4EA8-89CC-5CA6D303C916}" srcOrd="0" destOrd="0" presId="urn:microsoft.com/office/officeart/2005/8/layout/process2"/>
    <dgm:cxn modelId="{728E1585-5094-4378-B170-FE996348EC15}" type="presParOf" srcId="{C72EE8A7-C0BE-4E2A-9DF1-D10445B0007D}" destId="{EF64BAD5-B10B-49EC-8A95-3C7A58B91F4C}" srcOrd="4" destOrd="0" presId="urn:microsoft.com/office/officeart/2005/8/layout/process2"/>
    <dgm:cxn modelId="{4EC0A1E8-4887-45B2-A0D5-DCCDF572CD73}" type="presParOf" srcId="{C72EE8A7-C0BE-4E2A-9DF1-D10445B0007D}" destId="{4601F202-5198-456A-8241-F49944A8D4F6}" srcOrd="5" destOrd="0" presId="urn:microsoft.com/office/officeart/2005/8/layout/process2"/>
    <dgm:cxn modelId="{ED117B6B-64B9-4C5C-8BFE-7C4BE6CAF2C7}" type="presParOf" srcId="{4601F202-5198-456A-8241-F49944A8D4F6}" destId="{8A81A022-F1D7-4105-8473-1D318446B05E}" srcOrd="0" destOrd="0" presId="urn:microsoft.com/office/officeart/2005/8/layout/process2"/>
    <dgm:cxn modelId="{C9A69D58-BB79-4C7A-9A06-935DC006D35E}" type="presParOf" srcId="{C72EE8A7-C0BE-4E2A-9DF1-D10445B0007D}" destId="{884CFB8E-C5DD-4FA2-B25B-EADF7323E1B2}" srcOrd="6" destOrd="0" presId="urn:microsoft.com/office/officeart/2005/8/layout/process2"/>
    <dgm:cxn modelId="{FDCF1DD9-6C22-4173-A707-8BD428A3DF8F}" type="presParOf" srcId="{C72EE8A7-C0BE-4E2A-9DF1-D10445B0007D}" destId="{32DA52C7-F2DB-48FA-BDEF-7374AB081104}" srcOrd="7" destOrd="0" presId="urn:microsoft.com/office/officeart/2005/8/layout/process2"/>
    <dgm:cxn modelId="{03302CF7-96FA-4345-ADDA-D560C4A48162}" type="presParOf" srcId="{32DA52C7-F2DB-48FA-BDEF-7374AB081104}" destId="{0DD75F1E-3BCD-407D-8A6C-EB15E4446819}" srcOrd="0" destOrd="0" presId="urn:microsoft.com/office/officeart/2005/8/layout/process2"/>
    <dgm:cxn modelId="{21878EB7-9A5D-46C6-994D-769241F3BE3E}" type="presParOf" srcId="{C72EE8A7-C0BE-4E2A-9DF1-D10445B0007D}" destId="{8B70D0FF-ED1D-4220-8081-C5435B0B25A6}" srcOrd="8" destOrd="0" presId="urn:microsoft.com/office/officeart/2005/8/layout/process2"/>
    <dgm:cxn modelId="{CC5514FA-E9C2-41C8-B1FC-9A9D9D9376A9}" type="presParOf" srcId="{C72EE8A7-C0BE-4E2A-9DF1-D10445B0007D}" destId="{16FE6F00-1570-44F2-929B-EAE409314560}" srcOrd="9" destOrd="0" presId="urn:microsoft.com/office/officeart/2005/8/layout/process2"/>
    <dgm:cxn modelId="{C7A79DF8-8E2E-413F-95C9-DDF14D4EDC2B}" type="presParOf" srcId="{16FE6F00-1570-44F2-929B-EAE409314560}" destId="{FB73B1C4-E790-4696-98F9-7D9F6142FE99}" srcOrd="0" destOrd="0" presId="urn:microsoft.com/office/officeart/2005/8/layout/process2"/>
    <dgm:cxn modelId="{B47A6E74-DD7D-4BBA-85A1-F1C04449240C}" type="presParOf" srcId="{C72EE8A7-C0BE-4E2A-9DF1-D10445B0007D}" destId="{AC105688-3F8B-4F1B-BD7B-4F6FFBAE3508}" srcOrd="10" destOrd="0" presId="urn:microsoft.com/office/officeart/2005/8/layout/process2"/>
    <dgm:cxn modelId="{3648D24E-3D7D-41B3-BEDD-F3B93CB3A4E2}" type="presParOf" srcId="{C72EE8A7-C0BE-4E2A-9DF1-D10445B0007D}" destId="{2D1C355F-46C5-44C5-B21E-CD311A5F699C}" srcOrd="11" destOrd="0" presId="urn:microsoft.com/office/officeart/2005/8/layout/process2"/>
    <dgm:cxn modelId="{50CCC394-BE49-473E-91CC-5166741849AD}" type="presParOf" srcId="{2D1C355F-46C5-44C5-B21E-CD311A5F699C}" destId="{7A21D7CC-9C5E-404C-9F99-AF1514339EAB}" srcOrd="0" destOrd="0" presId="urn:microsoft.com/office/officeart/2005/8/layout/process2"/>
    <dgm:cxn modelId="{410D5D72-0381-4C96-ACD2-57DC0F2B0549}" type="presParOf" srcId="{C72EE8A7-C0BE-4E2A-9DF1-D10445B0007D}" destId="{40ADB8D3-6333-4E13-9D8D-E43C2C71454F}" srcOrd="12" destOrd="0" presId="urn:microsoft.com/office/officeart/2005/8/layout/process2"/>
    <dgm:cxn modelId="{CE5620C3-A98B-49FE-84A7-0A992E9157B5}" type="presParOf" srcId="{C72EE8A7-C0BE-4E2A-9DF1-D10445B0007D}" destId="{0C909572-0718-4A95-92F5-2B590751A5C3}" srcOrd="13" destOrd="0" presId="urn:microsoft.com/office/officeart/2005/8/layout/process2"/>
    <dgm:cxn modelId="{2755BAC5-399B-4D63-A72F-D30AB4C6DC21}" type="presParOf" srcId="{0C909572-0718-4A95-92F5-2B590751A5C3}" destId="{4DA0557D-E0BD-4BB7-830E-C01B3C5CA64C}" srcOrd="0" destOrd="0" presId="urn:microsoft.com/office/officeart/2005/8/layout/process2"/>
    <dgm:cxn modelId="{93976654-109E-47FB-9A8F-620224C51233}" type="presParOf" srcId="{C72EE8A7-C0BE-4E2A-9DF1-D10445B0007D}" destId="{9FE5AC8B-BBEC-4843-8B4F-BB8C45EBF937}" srcOrd="1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9B07D4-FBD2-41F8-A9D2-D5734EF861D1}" type="doc">
      <dgm:prSet loTypeId="urn:microsoft.com/office/officeart/2005/8/layout/process2" loCatId="process" qsTypeId="urn:microsoft.com/office/officeart/2005/8/quickstyle/simple1" qsCatId="simple" csTypeId="urn:microsoft.com/office/officeart/2005/8/colors/accent1_2" csCatId="accent1" phldr="1"/>
      <dgm:spPr/>
    </dgm:pt>
    <dgm:pt modelId="{DFEB7F93-2429-46E8-823F-F4E0018B5DE6}">
      <dgm:prSet phldrT="[Text]" custT="1">
        <dgm:style>
          <a:lnRef idx="0">
            <a:schemeClr val="accent2"/>
          </a:lnRef>
          <a:fillRef idx="3">
            <a:schemeClr val="accent2"/>
          </a:fillRef>
          <a:effectRef idx="3">
            <a:schemeClr val="accent2"/>
          </a:effectRef>
          <a:fontRef idx="minor">
            <a:schemeClr val="lt1"/>
          </a:fontRef>
        </dgm:style>
      </dgm:prSet>
      <dgm:spPr/>
      <dgm:t>
        <a:bodyPr/>
        <a:lstStyle/>
        <a:p>
          <a:pPr>
            <a:buFont typeface="Wingdings" panose="05000000000000000000" pitchFamily="2" charset="2"/>
            <a:buChar char="ü"/>
          </a:pPr>
          <a:r>
            <a:rPr lang="en-US" sz="1200" b="0" i="0" dirty="0"/>
            <a:t>Database Design</a:t>
          </a:r>
        </a:p>
      </dgm:t>
    </dgm:pt>
    <dgm:pt modelId="{4FF97D98-5B43-437F-95BC-381227C5B7FA}" type="parTrans" cxnId="{E5015E4C-0DE4-4116-BF8B-89425C370F70}">
      <dgm:prSet/>
      <dgm:spPr/>
      <dgm:t>
        <a:bodyPr/>
        <a:lstStyle/>
        <a:p>
          <a:endParaRPr lang="en-US"/>
        </a:p>
      </dgm:t>
    </dgm:pt>
    <dgm:pt modelId="{6F3345B1-A489-4951-A71D-76ACC1347F81}" type="sibTrans" cxnId="{E5015E4C-0DE4-4116-BF8B-89425C370F70}">
      <dgm:prSet custT="1">
        <dgm:style>
          <a:lnRef idx="0">
            <a:schemeClr val="accent2"/>
          </a:lnRef>
          <a:fillRef idx="3">
            <a:schemeClr val="accent2"/>
          </a:fillRef>
          <a:effectRef idx="3">
            <a:schemeClr val="accent2"/>
          </a:effectRef>
          <a:fontRef idx="minor">
            <a:schemeClr val="lt1"/>
          </a:fontRef>
        </dgm:style>
      </dgm:prSet>
      <dgm:spPr/>
      <dgm:t>
        <a:bodyPr/>
        <a:lstStyle/>
        <a:p>
          <a:endParaRPr lang="en-US" sz="1200" b="0" i="0"/>
        </a:p>
      </dgm:t>
    </dgm:pt>
    <dgm:pt modelId="{C1460ED4-B3C6-40B2-9C58-F3B412620591}">
      <dgm:prSet custT="1">
        <dgm:style>
          <a:lnRef idx="0">
            <a:schemeClr val="accent2"/>
          </a:lnRef>
          <a:fillRef idx="3">
            <a:schemeClr val="accent2"/>
          </a:fillRef>
          <a:effectRef idx="3">
            <a:schemeClr val="accent2"/>
          </a:effectRef>
          <a:fontRef idx="minor">
            <a:schemeClr val="lt1"/>
          </a:fontRef>
        </dgm:style>
      </dgm:prSet>
      <dgm:spPr/>
      <dgm:t>
        <a:bodyPr/>
        <a:lstStyle/>
        <a:p>
          <a:r>
            <a:rPr lang="en-US" sz="1200" b="0" i="0" dirty="0"/>
            <a:t>Prototype Design</a:t>
          </a:r>
        </a:p>
      </dgm:t>
    </dgm:pt>
    <dgm:pt modelId="{9A76E29F-5A73-422C-810E-995016E92748}" type="parTrans" cxnId="{18524260-0788-431E-B110-C4BF1C66C811}">
      <dgm:prSet/>
      <dgm:spPr/>
      <dgm:t>
        <a:bodyPr/>
        <a:lstStyle/>
        <a:p>
          <a:endParaRPr lang="en-US"/>
        </a:p>
      </dgm:t>
    </dgm:pt>
    <dgm:pt modelId="{5CB4CDD7-01FE-4521-9E57-2079EDD6773A}" type="sibTrans" cxnId="{18524260-0788-431E-B110-C4BF1C66C811}">
      <dgm:prSet custT="1">
        <dgm:style>
          <a:lnRef idx="0">
            <a:schemeClr val="accent2"/>
          </a:lnRef>
          <a:fillRef idx="3">
            <a:schemeClr val="accent2"/>
          </a:fillRef>
          <a:effectRef idx="3">
            <a:schemeClr val="accent2"/>
          </a:effectRef>
          <a:fontRef idx="minor">
            <a:schemeClr val="lt1"/>
          </a:fontRef>
        </dgm:style>
      </dgm:prSet>
      <dgm:spPr/>
      <dgm:t>
        <a:bodyPr/>
        <a:lstStyle/>
        <a:p>
          <a:endParaRPr lang="en-US" sz="1200" b="0" i="0"/>
        </a:p>
      </dgm:t>
    </dgm:pt>
    <dgm:pt modelId="{20C323F5-37B2-4EC6-B7C3-36DC112826FA}">
      <dgm:prSet custT="1">
        <dgm:style>
          <a:lnRef idx="0">
            <a:schemeClr val="accent2"/>
          </a:lnRef>
          <a:fillRef idx="3">
            <a:schemeClr val="accent2"/>
          </a:fillRef>
          <a:effectRef idx="3">
            <a:schemeClr val="accent2"/>
          </a:effectRef>
          <a:fontRef idx="minor">
            <a:schemeClr val="lt1"/>
          </a:fontRef>
        </dgm:style>
      </dgm:prSet>
      <dgm:spPr/>
      <dgm:t>
        <a:bodyPr/>
        <a:lstStyle/>
        <a:p>
          <a:r>
            <a:rPr lang="en-US" sz="1200" b="0" i="0" dirty="0"/>
            <a:t>Database Implementation</a:t>
          </a:r>
        </a:p>
      </dgm:t>
    </dgm:pt>
    <dgm:pt modelId="{50FB9225-629E-4FFB-A717-254AD67ABCCA}" type="parTrans" cxnId="{B6FABD4E-5FFC-4C2A-A561-3E7E2D1E41A2}">
      <dgm:prSet/>
      <dgm:spPr/>
      <dgm:t>
        <a:bodyPr/>
        <a:lstStyle/>
        <a:p>
          <a:endParaRPr lang="en-US"/>
        </a:p>
      </dgm:t>
    </dgm:pt>
    <dgm:pt modelId="{A859A9D2-78DF-4952-A0F3-DDA8D6BF8170}" type="sibTrans" cxnId="{B6FABD4E-5FFC-4C2A-A561-3E7E2D1E41A2}">
      <dgm:prSet custT="1">
        <dgm:style>
          <a:lnRef idx="0">
            <a:schemeClr val="accent2"/>
          </a:lnRef>
          <a:fillRef idx="3">
            <a:schemeClr val="accent2"/>
          </a:fillRef>
          <a:effectRef idx="3">
            <a:schemeClr val="accent2"/>
          </a:effectRef>
          <a:fontRef idx="minor">
            <a:schemeClr val="lt1"/>
          </a:fontRef>
        </dgm:style>
      </dgm:prSet>
      <dgm:spPr/>
      <dgm:t>
        <a:bodyPr/>
        <a:lstStyle/>
        <a:p>
          <a:endParaRPr lang="en-US" sz="1200" b="0" i="0"/>
        </a:p>
      </dgm:t>
    </dgm:pt>
    <dgm:pt modelId="{F66898F1-D6BC-47AA-9381-BA42B6D3161D}">
      <dgm:prSet custT="1">
        <dgm:style>
          <a:lnRef idx="0">
            <a:schemeClr val="accent2"/>
          </a:lnRef>
          <a:fillRef idx="3">
            <a:schemeClr val="accent2"/>
          </a:fillRef>
          <a:effectRef idx="3">
            <a:schemeClr val="accent2"/>
          </a:effectRef>
          <a:fontRef idx="minor">
            <a:schemeClr val="lt1"/>
          </a:fontRef>
        </dgm:style>
      </dgm:prSet>
      <dgm:spPr/>
      <dgm:t>
        <a:bodyPr/>
        <a:lstStyle/>
        <a:p>
          <a:r>
            <a:rPr lang="en-US" sz="1200" b="0" i="0" dirty="0"/>
            <a:t>Front-end Design</a:t>
          </a:r>
        </a:p>
      </dgm:t>
    </dgm:pt>
    <dgm:pt modelId="{833F2C14-7AEA-42B4-9A9E-0F3D023744E0}" type="parTrans" cxnId="{1EF7379F-952B-4335-9EDD-6EAADA5FF430}">
      <dgm:prSet/>
      <dgm:spPr/>
      <dgm:t>
        <a:bodyPr/>
        <a:lstStyle/>
        <a:p>
          <a:endParaRPr lang="en-US"/>
        </a:p>
      </dgm:t>
    </dgm:pt>
    <dgm:pt modelId="{C47C95AD-8DAD-4F76-A491-58AEAFC4CA84}" type="sibTrans" cxnId="{1EF7379F-952B-4335-9EDD-6EAADA5FF430}">
      <dgm:prSet custT="1">
        <dgm:style>
          <a:lnRef idx="0">
            <a:schemeClr val="accent2"/>
          </a:lnRef>
          <a:fillRef idx="3">
            <a:schemeClr val="accent2"/>
          </a:fillRef>
          <a:effectRef idx="3">
            <a:schemeClr val="accent2"/>
          </a:effectRef>
          <a:fontRef idx="minor">
            <a:schemeClr val="lt1"/>
          </a:fontRef>
        </dgm:style>
      </dgm:prSet>
      <dgm:spPr/>
      <dgm:t>
        <a:bodyPr/>
        <a:lstStyle/>
        <a:p>
          <a:endParaRPr lang="en-US" sz="1200" b="0" i="0"/>
        </a:p>
      </dgm:t>
    </dgm:pt>
    <dgm:pt modelId="{7940F03D-B75C-48F9-A3A9-832BCE5CD99B}">
      <dgm:prSet custT="1">
        <dgm:style>
          <a:lnRef idx="0">
            <a:schemeClr val="accent2"/>
          </a:lnRef>
          <a:fillRef idx="3">
            <a:schemeClr val="accent2"/>
          </a:fillRef>
          <a:effectRef idx="3">
            <a:schemeClr val="accent2"/>
          </a:effectRef>
          <a:fontRef idx="minor">
            <a:schemeClr val="lt1"/>
          </a:fontRef>
        </dgm:style>
      </dgm:prSet>
      <dgm:spPr/>
      <dgm:t>
        <a:bodyPr/>
        <a:lstStyle/>
        <a:p>
          <a:r>
            <a:rPr lang="en-US" sz="1200" b="0" i="0" dirty="0"/>
            <a:t>Login with Back-end</a:t>
          </a:r>
        </a:p>
      </dgm:t>
    </dgm:pt>
    <dgm:pt modelId="{AE3FA7ED-5AB4-43C2-A651-5CEC5F7423CD}" type="parTrans" cxnId="{ED51990B-5F88-452A-8979-BB780C314848}">
      <dgm:prSet/>
      <dgm:spPr/>
      <dgm:t>
        <a:bodyPr/>
        <a:lstStyle/>
        <a:p>
          <a:endParaRPr lang="en-US"/>
        </a:p>
      </dgm:t>
    </dgm:pt>
    <dgm:pt modelId="{BF930012-A64E-413B-9C38-BB55DF2A670B}" type="sibTrans" cxnId="{ED51990B-5F88-452A-8979-BB780C314848}">
      <dgm:prSet custT="1">
        <dgm:style>
          <a:lnRef idx="0">
            <a:schemeClr val="accent2"/>
          </a:lnRef>
          <a:fillRef idx="3">
            <a:schemeClr val="accent2"/>
          </a:fillRef>
          <a:effectRef idx="3">
            <a:schemeClr val="accent2"/>
          </a:effectRef>
          <a:fontRef idx="minor">
            <a:schemeClr val="lt1"/>
          </a:fontRef>
        </dgm:style>
      </dgm:prSet>
      <dgm:spPr/>
      <dgm:t>
        <a:bodyPr/>
        <a:lstStyle/>
        <a:p>
          <a:endParaRPr lang="en-US" sz="1200" b="0" i="0"/>
        </a:p>
      </dgm:t>
    </dgm:pt>
    <dgm:pt modelId="{5AA592D8-57DD-450B-8ACF-4771342E249B}">
      <dgm:prSet custT="1">
        <dgm:style>
          <a:lnRef idx="0">
            <a:schemeClr val="accent2"/>
          </a:lnRef>
          <a:fillRef idx="3">
            <a:schemeClr val="accent2"/>
          </a:fillRef>
          <a:effectRef idx="3">
            <a:schemeClr val="accent2"/>
          </a:effectRef>
          <a:fontRef idx="minor">
            <a:schemeClr val="lt1"/>
          </a:fontRef>
        </dgm:style>
      </dgm:prSet>
      <dgm:spPr/>
      <dgm:t>
        <a:bodyPr/>
        <a:lstStyle/>
        <a:p>
          <a:r>
            <a:rPr lang="en-US" sz="1200" b="0" i="0" dirty="0"/>
            <a:t>Register with Back-end</a:t>
          </a:r>
        </a:p>
      </dgm:t>
    </dgm:pt>
    <dgm:pt modelId="{891BA806-FFB5-48AE-9552-16DF299DA60B}" type="parTrans" cxnId="{AAEF4FE7-32E7-4912-AE56-849B13299CB5}">
      <dgm:prSet/>
      <dgm:spPr/>
      <dgm:t>
        <a:bodyPr/>
        <a:lstStyle/>
        <a:p>
          <a:endParaRPr lang="en-US"/>
        </a:p>
      </dgm:t>
    </dgm:pt>
    <dgm:pt modelId="{A4D6A743-86DB-49B0-81FE-B85BD2798827}" type="sibTrans" cxnId="{AAEF4FE7-32E7-4912-AE56-849B13299CB5}">
      <dgm:prSet custT="1">
        <dgm:style>
          <a:lnRef idx="0">
            <a:schemeClr val="accent2"/>
          </a:lnRef>
          <a:fillRef idx="3">
            <a:schemeClr val="accent2"/>
          </a:fillRef>
          <a:effectRef idx="3">
            <a:schemeClr val="accent2"/>
          </a:effectRef>
          <a:fontRef idx="minor">
            <a:schemeClr val="lt1"/>
          </a:fontRef>
        </dgm:style>
      </dgm:prSet>
      <dgm:spPr/>
      <dgm:t>
        <a:bodyPr/>
        <a:lstStyle/>
        <a:p>
          <a:endParaRPr lang="en-US" sz="1200" b="0" i="0"/>
        </a:p>
      </dgm:t>
    </dgm:pt>
    <dgm:pt modelId="{EDE40158-6043-4EA7-B555-02D0FA3FFC30}">
      <dgm:prSet custT="1">
        <dgm:style>
          <a:lnRef idx="0">
            <a:schemeClr val="accent2"/>
          </a:lnRef>
          <a:fillRef idx="3">
            <a:schemeClr val="accent2"/>
          </a:fillRef>
          <a:effectRef idx="3">
            <a:schemeClr val="accent2"/>
          </a:effectRef>
          <a:fontRef idx="minor">
            <a:schemeClr val="lt1"/>
          </a:fontRef>
        </dgm:style>
      </dgm:prSet>
      <dgm:spPr/>
      <dgm:t>
        <a:bodyPr/>
        <a:lstStyle/>
        <a:p>
          <a:r>
            <a:rPr lang="en-US" sz="1200" b="0" i="0" dirty="0"/>
            <a:t>Create Exam</a:t>
          </a:r>
        </a:p>
      </dgm:t>
    </dgm:pt>
    <dgm:pt modelId="{7B6E231B-EF1D-4274-8BFD-01AF13C913F1}" type="parTrans" cxnId="{58A1AAFB-2AB9-431F-9D51-D0E6F766C00F}">
      <dgm:prSet/>
      <dgm:spPr/>
      <dgm:t>
        <a:bodyPr/>
        <a:lstStyle/>
        <a:p>
          <a:endParaRPr lang="en-US"/>
        </a:p>
      </dgm:t>
    </dgm:pt>
    <dgm:pt modelId="{C6C4F149-D0FE-45FD-899F-1396C9B063F1}" type="sibTrans" cxnId="{58A1AAFB-2AB9-431F-9D51-D0E6F766C00F}">
      <dgm:prSet custT="1">
        <dgm:style>
          <a:lnRef idx="0">
            <a:schemeClr val="accent2"/>
          </a:lnRef>
          <a:fillRef idx="3">
            <a:schemeClr val="accent2"/>
          </a:fillRef>
          <a:effectRef idx="3">
            <a:schemeClr val="accent2"/>
          </a:effectRef>
          <a:fontRef idx="minor">
            <a:schemeClr val="lt1"/>
          </a:fontRef>
        </dgm:style>
      </dgm:prSet>
      <dgm:spPr/>
      <dgm:t>
        <a:bodyPr/>
        <a:lstStyle/>
        <a:p>
          <a:endParaRPr lang="en-US" sz="1200" b="0" i="0"/>
        </a:p>
      </dgm:t>
    </dgm:pt>
    <dgm:pt modelId="{01A62438-3090-4C08-B464-DCC63E7DAC51}">
      <dgm:prSet custT="1">
        <dgm:style>
          <a:lnRef idx="0">
            <a:schemeClr val="accent2"/>
          </a:lnRef>
          <a:fillRef idx="3">
            <a:schemeClr val="accent2"/>
          </a:fillRef>
          <a:effectRef idx="3">
            <a:schemeClr val="accent2"/>
          </a:effectRef>
          <a:fontRef idx="minor">
            <a:schemeClr val="lt1"/>
          </a:fontRef>
        </dgm:style>
      </dgm:prSet>
      <dgm:spPr/>
      <dgm:t>
        <a:bodyPr/>
        <a:lstStyle/>
        <a:p>
          <a:r>
            <a:rPr lang="en-US" sz="1200" b="0" i="0" dirty="0"/>
            <a:t>Make Question</a:t>
          </a:r>
        </a:p>
      </dgm:t>
    </dgm:pt>
    <dgm:pt modelId="{A31F3D8E-F28F-41B4-AB7B-EAA7ED6BFF4E}" type="parTrans" cxnId="{EB65300A-1BDB-4030-AFB2-3DD72D2E4DA3}">
      <dgm:prSet/>
      <dgm:spPr/>
      <dgm:t>
        <a:bodyPr/>
        <a:lstStyle/>
        <a:p>
          <a:endParaRPr lang="en-US"/>
        </a:p>
      </dgm:t>
    </dgm:pt>
    <dgm:pt modelId="{29E70567-5F60-4028-AA62-2F79A7EA4AD3}" type="sibTrans" cxnId="{EB65300A-1BDB-4030-AFB2-3DD72D2E4DA3}">
      <dgm:prSet/>
      <dgm:spPr/>
      <dgm:t>
        <a:bodyPr/>
        <a:lstStyle/>
        <a:p>
          <a:endParaRPr lang="en-US"/>
        </a:p>
      </dgm:t>
    </dgm:pt>
    <dgm:pt modelId="{C72EE8A7-C0BE-4E2A-9DF1-D10445B0007D}" type="pres">
      <dgm:prSet presAssocID="{469B07D4-FBD2-41F8-A9D2-D5734EF861D1}" presName="linearFlow" presStyleCnt="0">
        <dgm:presLayoutVars>
          <dgm:resizeHandles val="exact"/>
        </dgm:presLayoutVars>
      </dgm:prSet>
      <dgm:spPr/>
    </dgm:pt>
    <dgm:pt modelId="{85ACFEA2-D2E1-446C-A070-39DE2C186727}" type="pres">
      <dgm:prSet presAssocID="{DFEB7F93-2429-46E8-823F-F4E0018B5DE6}" presName="node" presStyleLbl="node1" presStyleIdx="0" presStyleCnt="8">
        <dgm:presLayoutVars>
          <dgm:bulletEnabled val="1"/>
        </dgm:presLayoutVars>
      </dgm:prSet>
      <dgm:spPr/>
      <dgm:t>
        <a:bodyPr/>
        <a:lstStyle/>
        <a:p>
          <a:endParaRPr lang="en-US"/>
        </a:p>
      </dgm:t>
    </dgm:pt>
    <dgm:pt modelId="{7D0B60B8-88B0-475D-84E6-B8A31317B672}" type="pres">
      <dgm:prSet presAssocID="{6F3345B1-A489-4951-A71D-76ACC1347F81}" presName="sibTrans" presStyleLbl="sibTrans2D1" presStyleIdx="0" presStyleCnt="7"/>
      <dgm:spPr/>
      <dgm:t>
        <a:bodyPr/>
        <a:lstStyle/>
        <a:p>
          <a:endParaRPr lang="en-US"/>
        </a:p>
      </dgm:t>
    </dgm:pt>
    <dgm:pt modelId="{639048A8-5C56-4130-80F9-B2B2284595CB}" type="pres">
      <dgm:prSet presAssocID="{6F3345B1-A489-4951-A71D-76ACC1347F81}" presName="connectorText" presStyleLbl="sibTrans2D1" presStyleIdx="0" presStyleCnt="7"/>
      <dgm:spPr/>
      <dgm:t>
        <a:bodyPr/>
        <a:lstStyle/>
        <a:p>
          <a:endParaRPr lang="en-US"/>
        </a:p>
      </dgm:t>
    </dgm:pt>
    <dgm:pt modelId="{C1F8F490-8CA9-460A-96EB-90F0A0294366}" type="pres">
      <dgm:prSet presAssocID="{C1460ED4-B3C6-40B2-9C58-F3B412620591}" presName="node" presStyleLbl="node1" presStyleIdx="1" presStyleCnt="8">
        <dgm:presLayoutVars>
          <dgm:bulletEnabled val="1"/>
        </dgm:presLayoutVars>
      </dgm:prSet>
      <dgm:spPr/>
      <dgm:t>
        <a:bodyPr/>
        <a:lstStyle/>
        <a:p>
          <a:endParaRPr lang="en-US"/>
        </a:p>
      </dgm:t>
    </dgm:pt>
    <dgm:pt modelId="{F8F8509F-88EB-4259-B1E7-2C372C976575}" type="pres">
      <dgm:prSet presAssocID="{5CB4CDD7-01FE-4521-9E57-2079EDD6773A}" presName="sibTrans" presStyleLbl="sibTrans2D1" presStyleIdx="1" presStyleCnt="7"/>
      <dgm:spPr/>
      <dgm:t>
        <a:bodyPr/>
        <a:lstStyle/>
        <a:p>
          <a:endParaRPr lang="en-US"/>
        </a:p>
      </dgm:t>
    </dgm:pt>
    <dgm:pt modelId="{E77735F2-5FBD-4EA8-89CC-5CA6D303C916}" type="pres">
      <dgm:prSet presAssocID="{5CB4CDD7-01FE-4521-9E57-2079EDD6773A}" presName="connectorText" presStyleLbl="sibTrans2D1" presStyleIdx="1" presStyleCnt="7"/>
      <dgm:spPr/>
      <dgm:t>
        <a:bodyPr/>
        <a:lstStyle/>
        <a:p>
          <a:endParaRPr lang="en-US"/>
        </a:p>
      </dgm:t>
    </dgm:pt>
    <dgm:pt modelId="{EF64BAD5-B10B-49EC-8A95-3C7A58B91F4C}" type="pres">
      <dgm:prSet presAssocID="{20C323F5-37B2-4EC6-B7C3-36DC112826FA}" presName="node" presStyleLbl="node1" presStyleIdx="2" presStyleCnt="8" custLinFactNeighborY="17166">
        <dgm:presLayoutVars>
          <dgm:bulletEnabled val="1"/>
        </dgm:presLayoutVars>
      </dgm:prSet>
      <dgm:spPr/>
      <dgm:t>
        <a:bodyPr/>
        <a:lstStyle/>
        <a:p>
          <a:endParaRPr lang="en-US"/>
        </a:p>
      </dgm:t>
    </dgm:pt>
    <dgm:pt modelId="{4601F202-5198-456A-8241-F49944A8D4F6}" type="pres">
      <dgm:prSet presAssocID="{A859A9D2-78DF-4952-A0F3-DDA8D6BF8170}" presName="sibTrans" presStyleLbl="sibTrans2D1" presStyleIdx="2" presStyleCnt="7"/>
      <dgm:spPr/>
      <dgm:t>
        <a:bodyPr/>
        <a:lstStyle/>
        <a:p>
          <a:endParaRPr lang="en-US"/>
        </a:p>
      </dgm:t>
    </dgm:pt>
    <dgm:pt modelId="{8A81A022-F1D7-4105-8473-1D318446B05E}" type="pres">
      <dgm:prSet presAssocID="{A859A9D2-78DF-4952-A0F3-DDA8D6BF8170}" presName="connectorText" presStyleLbl="sibTrans2D1" presStyleIdx="2" presStyleCnt="7"/>
      <dgm:spPr/>
      <dgm:t>
        <a:bodyPr/>
        <a:lstStyle/>
        <a:p>
          <a:endParaRPr lang="en-US"/>
        </a:p>
      </dgm:t>
    </dgm:pt>
    <dgm:pt modelId="{884CFB8E-C5DD-4FA2-B25B-EADF7323E1B2}" type="pres">
      <dgm:prSet presAssocID="{F66898F1-D6BC-47AA-9381-BA42B6D3161D}" presName="node" presStyleLbl="node1" presStyleIdx="3" presStyleCnt="8">
        <dgm:presLayoutVars>
          <dgm:bulletEnabled val="1"/>
        </dgm:presLayoutVars>
      </dgm:prSet>
      <dgm:spPr/>
      <dgm:t>
        <a:bodyPr/>
        <a:lstStyle/>
        <a:p>
          <a:endParaRPr lang="en-US"/>
        </a:p>
      </dgm:t>
    </dgm:pt>
    <dgm:pt modelId="{32DA52C7-F2DB-48FA-BDEF-7374AB081104}" type="pres">
      <dgm:prSet presAssocID="{C47C95AD-8DAD-4F76-A491-58AEAFC4CA84}" presName="sibTrans" presStyleLbl="sibTrans2D1" presStyleIdx="3" presStyleCnt="7"/>
      <dgm:spPr/>
      <dgm:t>
        <a:bodyPr/>
        <a:lstStyle/>
        <a:p>
          <a:endParaRPr lang="en-US"/>
        </a:p>
      </dgm:t>
    </dgm:pt>
    <dgm:pt modelId="{0DD75F1E-3BCD-407D-8A6C-EB15E4446819}" type="pres">
      <dgm:prSet presAssocID="{C47C95AD-8DAD-4F76-A491-58AEAFC4CA84}" presName="connectorText" presStyleLbl="sibTrans2D1" presStyleIdx="3" presStyleCnt="7"/>
      <dgm:spPr/>
      <dgm:t>
        <a:bodyPr/>
        <a:lstStyle/>
        <a:p>
          <a:endParaRPr lang="en-US"/>
        </a:p>
      </dgm:t>
    </dgm:pt>
    <dgm:pt modelId="{8B70D0FF-ED1D-4220-8081-C5435B0B25A6}" type="pres">
      <dgm:prSet presAssocID="{7940F03D-B75C-48F9-A3A9-832BCE5CD99B}" presName="node" presStyleLbl="node1" presStyleIdx="4" presStyleCnt="8">
        <dgm:presLayoutVars>
          <dgm:bulletEnabled val="1"/>
        </dgm:presLayoutVars>
      </dgm:prSet>
      <dgm:spPr/>
      <dgm:t>
        <a:bodyPr/>
        <a:lstStyle/>
        <a:p>
          <a:endParaRPr lang="en-US"/>
        </a:p>
      </dgm:t>
    </dgm:pt>
    <dgm:pt modelId="{16FE6F00-1570-44F2-929B-EAE409314560}" type="pres">
      <dgm:prSet presAssocID="{BF930012-A64E-413B-9C38-BB55DF2A670B}" presName="sibTrans" presStyleLbl="sibTrans2D1" presStyleIdx="4" presStyleCnt="7"/>
      <dgm:spPr/>
      <dgm:t>
        <a:bodyPr/>
        <a:lstStyle/>
        <a:p>
          <a:endParaRPr lang="en-US"/>
        </a:p>
      </dgm:t>
    </dgm:pt>
    <dgm:pt modelId="{FB73B1C4-E790-4696-98F9-7D9F6142FE99}" type="pres">
      <dgm:prSet presAssocID="{BF930012-A64E-413B-9C38-BB55DF2A670B}" presName="connectorText" presStyleLbl="sibTrans2D1" presStyleIdx="4" presStyleCnt="7"/>
      <dgm:spPr/>
      <dgm:t>
        <a:bodyPr/>
        <a:lstStyle/>
        <a:p>
          <a:endParaRPr lang="en-US"/>
        </a:p>
      </dgm:t>
    </dgm:pt>
    <dgm:pt modelId="{AC105688-3F8B-4F1B-BD7B-4F6FFBAE3508}" type="pres">
      <dgm:prSet presAssocID="{5AA592D8-57DD-450B-8ACF-4771342E249B}" presName="node" presStyleLbl="node1" presStyleIdx="5" presStyleCnt="8">
        <dgm:presLayoutVars>
          <dgm:bulletEnabled val="1"/>
        </dgm:presLayoutVars>
      </dgm:prSet>
      <dgm:spPr/>
      <dgm:t>
        <a:bodyPr/>
        <a:lstStyle/>
        <a:p>
          <a:endParaRPr lang="en-US"/>
        </a:p>
      </dgm:t>
    </dgm:pt>
    <dgm:pt modelId="{2D1C355F-46C5-44C5-B21E-CD311A5F699C}" type="pres">
      <dgm:prSet presAssocID="{A4D6A743-86DB-49B0-81FE-B85BD2798827}" presName="sibTrans" presStyleLbl="sibTrans2D1" presStyleIdx="5" presStyleCnt="7"/>
      <dgm:spPr/>
      <dgm:t>
        <a:bodyPr/>
        <a:lstStyle/>
        <a:p>
          <a:endParaRPr lang="en-US"/>
        </a:p>
      </dgm:t>
    </dgm:pt>
    <dgm:pt modelId="{7A21D7CC-9C5E-404C-9F99-AF1514339EAB}" type="pres">
      <dgm:prSet presAssocID="{A4D6A743-86DB-49B0-81FE-B85BD2798827}" presName="connectorText" presStyleLbl="sibTrans2D1" presStyleIdx="5" presStyleCnt="7"/>
      <dgm:spPr/>
      <dgm:t>
        <a:bodyPr/>
        <a:lstStyle/>
        <a:p>
          <a:endParaRPr lang="en-US"/>
        </a:p>
      </dgm:t>
    </dgm:pt>
    <dgm:pt modelId="{40ADB8D3-6333-4E13-9D8D-E43C2C71454F}" type="pres">
      <dgm:prSet presAssocID="{EDE40158-6043-4EA7-B555-02D0FA3FFC30}" presName="node" presStyleLbl="node1" presStyleIdx="6" presStyleCnt="8">
        <dgm:presLayoutVars>
          <dgm:bulletEnabled val="1"/>
        </dgm:presLayoutVars>
      </dgm:prSet>
      <dgm:spPr/>
      <dgm:t>
        <a:bodyPr/>
        <a:lstStyle/>
        <a:p>
          <a:endParaRPr lang="en-US"/>
        </a:p>
      </dgm:t>
    </dgm:pt>
    <dgm:pt modelId="{0C909572-0718-4A95-92F5-2B590751A5C3}" type="pres">
      <dgm:prSet presAssocID="{C6C4F149-D0FE-45FD-899F-1396C9B063F1}" presName="sibTrans" presStyleLbl="sibTrans2D1" presStyleIdx="6" presStyleCnt="7"/>
      <dgm:spPr/>
      <dgm:t>
        <a:bodyPr/>
        <a:lstStyle/>
        <a:p>
          <a:endParaRPr lang="en-US"/>
        </a:p>
      </dgm:t>
    </dgm:pt>
    <dgm:pt modelId="{4DA0557D-E0BD-4BB7-830E-C01B3C5CA64C}" type="pres">
      <dgm:prSet presAssocID="{C6C4F149-D0FE-45FD-899F-1396C9B063F1}" presName="connectorText" presStyleLbl="sibTrans2D1" presStyleIdx="6" presStyleCnt="7"/>
      <dgm:spPr/>
      <dgm:t>
        <a:bodyPr/>
        <a:lstStyle/>
        <a:p>
          <a:endParaRPr lang="en-US"/>
        </a:p>
      </dgm:t>
    </dgm:pt>
    <dgm:pt modelId="{9FE5AC8B-BBEC-4843-8B4F-BB8C45EBF937}" type="pres">
      <dgm:prSet presAssocID="{01A62438-3090-4C08-B464-DCC63E7DAC51}" presName="node" presStyleLbl="node1" presStyleIdx="7" presStyleCnt="8">
        <dgm:presLayoutVars>
          <dgm:bulletEnabled val="1"/>
        </dgm:presLayoutVars>
      </dgm:prSet>
      <dgm:spPr/>
      <dgm:t>
        <a:bodyPr/>
        <a:lstStyle/>
        <a:p>
          <a:endParaRPr lang="en-US"/>
        </a:p>
      </dgm:t>
    </dgm:pt>
  </dgm:ptLst>
  <dgm:cxnLst>
    <dgm:cxn modelId="{80451849-7897-4815-BFC2-356FF93B8BE1}" type="presOf" srcId="{C6C4F149-D0FE-45FD-899F-1396C9B063F1}" destId="{0C909572-0718-4A95-92F5-2B590751A5C3}" srcOrd="0" destOrd="0" presId="urn:microsoft.com/office/officeart/2005/8/layout/process2"/>
    <dgm:cxn modelId="{E14CC45F-9DD3-4889-AAD9-F09B091C89B3}" type="presOf" srcId="{5CB4CDD7-01FE-4521-9E57-2079EDD6773A}" destId="{E77735F2-5FBD-4EA8-89CC-5CA6D303C916}" srcOrd="1" destOrd="0" presId="urn:microsoft.com/office/officeart/2005/8/layout/process2"/>
    <dgm:cxn modelId="{AAEF4FE7-32E7-4912-AE56-849B13299CB5}" srcId="{469B07D4-FBD2-41F8-A9D2-D5734EF861D1}" destId="{5AA592D8-57DD-450B-8ACF-4771342E249B}" srcOrd="5" destOrd="0" parTransId="{891BA806-FFB5-48AE-9552-16DF299DA60B}" sibTransId="{A4D6A743-86DB-49B0-81FE-B85BD2798827}"/>
    <dgm:cxn modelId="{E454E6D6-5DEC-43CA-9796-174E63CB0BCD}" type="presOf" srcId="{EDE40158-6043-4EA7-B555-02D0FA3FFC30}" destId="{40ADB8D3-6333-4E13-9D8D-E43C2C71454F}" srcOrd="0" destOrd="0" presId="urn:microsoft.com/office/officeart/2005/8/layout/process2"/>
    <dgm:cxn modelId="{E5015E4C-0DE4-4116-BF8B-89425C370F70}" srcId="{469B07D4-FBD2-41F8-A9D2-D5734EF861D1}" destId="{DFEB7F93-2429-46E8-823F-F4E0018B5DE6}" srcOrd="0" destOrd="0" parTransId="{4FF97D98-5B43-437F-95BC-381227C5B7FA}" sibTransId="{6F3345B1-A489-4951-A71D-76ACC1347F81}"/>
    <dgm:cxn modelId="{0CA62E69-6091-4C15-A4B2-9BC95F49EE75}" type="presOf" srcId="{20C323F5-37B2-4EC6-B7C3-36DC112826FA}" destId="{EF64BAD5-B10B-49EC-8A95-3C7A58B91F4C}" srcOrd="0" destOrd="0" presId="urn:microsoft.com/office/officeart/2005/8/layout/process2"/>
    <dgm:cxn modelId="{58A1AAFB-2AB9-431F-9D51-D0E6F766C00F}" srcId="{469B07D4-FBD2-41F8-A9D2-D5734EF861D1}" destId="{EDE40158-6043-4EA7-B555-02D0FA3FFC30}" srcOrd="6" destOrd="0" parTransId="{7B6E231B-EF1D-4274-8BFD-01AF13C913F1}" sibTransId="{C6C4F149-D0FE-45FD-899F-1396C9B063F1}"/>
    <dgm:cxn modelId="{875D0B65-B1F1-4576-A930-DAAD5D9437A7}" type="presOf" srcId="{C6C4F149-D0FE-45FD-899F-1396C9B063F1}" destId="{4DA0557D-E0BD-4BB7-830E-C01B3C5CA64C}" srcOrd="1" destOrd="0" presId="urn:microsoft.com/office/officeart/2005/8/layout/process2"/>
    <dgm:cxn modelId="{B12F111F-3D37-4B8A-BFB2-50D0A5A936EB}" type="presOf" srcId="{BF930012-A64E-413B-9C38-BB55DF2A670B}" destId="{FB73B1C4-E790-4696-98F9-7D9F6142FE99}" srcOrd="1" destOrd="0" presId="urn:microsoft.com/office/officeart/2005/8/layout/process2"/>
    <dgm:cxn modelId="{9F228873-66F6-4E8B-8492-8FB98A6B2778}" type="presOf" srcId="{01A62438-3090-4C08-B464-DCC63E7DAC51}" destId="{9FE5AC8B-BBEC-4843-8B4F-BB8C45EBF937}" srcOrd="0" destOrd="0" presId="urn:microsoft.com/office/officeart/2005/8/layout/process2"/>
    <dgm:cxn modelId="{18524260-0788-431E-B110-C4BF1C66C811}" srcId="{469B07D4-FBD2-41F8-A9D2-D5734EF861D1}" destId="{C1460ED4-B3C6-40B2-9C58-F3B412620591}" srcOrd="1" destOrd="0" parTransId="{9A76E29F-5A73-422C-810E-995016E92748}" sibTransId="{5CB4CDD7-01FE-4521-9E57-2079EDD6773A}"/>
    <dgm:cxn modelId="{04FAD0BB-79B3-4461-AE52-31834ACEA2C5}" type="presOf" srcId="{5CB4CDD7-01FE-4521-9E57-2079EDD6773A}" destId="{F8F8509F-88EB-4259-B1E7-2C372C976575}" srcOrd="0" destOrd="0" presId="urn:microsoft.com/office/officeart/2005/8/layout/process2"/>
    <dgm:cxn modelId="{27DAA5F5-A01B-496C-AD2D-7E41228533D2}" type="presOf" srcId="{C1460ED4-B3C6-40B2-9C58-F3B412620591}" destId="{C1F8F490-8CA9-460A-96EB-90F0A0294366}" srcOrd="0" destOrd="0" presId="urn:microsoft.com/office/officeart/2005/8/layout/process2"/>
    <dgm:cxn modelId="{EB65300A-1BDB-4030-AFB2-3DD72D2E4DA3}" srcId="{469B07D4-FBD2-41F8-A9D2-D5734EF861D1}" destId="{01A62438-3090-4C08-B464-DCC63E7DAC51}" srcOrd="7" destOrd="0" parTransId="{A31F3D8E-F28F-41B4-AB7B-EAA7ED6BFF4E}" sibTransId="{29E70567-5F60-4028-AA62-2F79A7EA4AD3}"/>
    <dgm:cxn modelId="{B78E22F1-028D-4FB6-834C-509DF4359383}" type="presOf" srcId="{A4D6A743-86DB-49B0-81FE-B85BD2798827}" destId="{2D1C355F-46C5-44C5-B21E-CD311A5F699C}" srcOrd="0" destOrd="0" presId="urn:microsoft.com/office/officeart/2005/8/layout/process2"/>
    <dgm:cxn modelId="{1EF7379F-952B-4335-9EDD-6EAADA5FF430}" srcId="{469B07D4-FBD2-41F8-A9D2-D5734EF861D1}" destId="{F66898F1-D6BC-47AA-9381-BA42B6D3161D}" srcOrd="3" destOrd="0" parTransId="{833F2C14-7AEA-42B4-9A9E-0F3D023744E0}" sibTransId="{C47C95AD-8DAD-4F76-A491-58AEAFC4CA84}"/>
    <dgm:cxn modelId="{1AEFD011-C8FD-470D-81BD-6806F4F0B16C}" type="presOf" srcId="{DFEB7F93-2429-46E8-823F-F4E0018B5DE6}" destId="{85ACFEA2-D2E1-446C-A070-39DE2C186727}" srcOrd="0" destOrd="0" presId="urn:microsoft.com/office/officeart/2005/8/layout/process2"/>
    <dgm:cxn modelId="{5CFA6109-0C25-4D51-BA89-780F34FD9658}" type="presOf" srcId="{7940F03D-B75C-48F9-A3A9-832BCE5CD99B}" destId="{8B70D0FF-ED1D-4220-8081-C5435B0B25A6}" srcOrd="0" destOrd="0" presId="urn:microsoft.com/office/officeart/2005/8/layout/process2"/>
    <dgm:cxn modelId="{4F6717C8-DAC2-4CC2-8D10-2D16F9927644}" type="presOf" srcId="{BF930012-A64E-413B-9C38-BB55DF2A670B}" destId="{16FE6F00-1570-44F2-929B-EAE409314560}" srcOrd="0" destOrd="0" presId="urn:microsoft.com/office/officeart/2005/8/layout/process2"/>
    <dgm:cxn modelId="{79A2FEE2-E073-4B77-A1A4-F1A231FC5D82}" type="presOf" srcId="{A859A9D2-78DF-4952-A0F3-DDA8D6BF8170}" destId="{8A81A022-F1D7-4105-8473-1D318446B05E}" srcOrd="1" destOrd="0" presId="urn:microsoft.com/office/officeart/2005/8/layout/process2"/>
    <dgm:cxn modelId="{914F431A-6EA8-461C-ADA6-B678CD26A414}" type="presOf" srcId="{6F3345B1-A489-4951-A71D-76ACC1347F81}" destId="{639048A8-5C56-4130-80F9-B2B2284595CB}" srcOrd="1" destOrd="0" presId="urn:microsoft.com/office/officeart/2005/8/layout/process2"/>
    <dgm:cxn modelId="{50B360BF-ABA9-4B29-ACE7-B19B6AFEE4A5}" type="presOf" srcId="{469B07D4-FBD2-41F8-A9D2-D5734EF861D1}" destId="{C72EE8A7-C0BE-4E2A-9DF1-D10445B0007D}" srcOrd="0" destOrd="0" presId="urn:microsoft.com/office/officeart/2005/8/layout/process2"/>
    <dgm:cxn modelId="{0557B51C-4E64-494D-BFE1-5BDE43B75E1A}" type="presOf" srcId="{C47C95AD-8DAD-4F76-A491-58AEAFC4CA84}" destId="{32DA52C7-F2DB-48FA-BDEF-7374AB081104}" srcOrd="0" destOrd="0" presId="urn:microsoft.com/office/officeart/2005/8/layout/process2"/>
    <dgm:cxn modelId="{022B2F85-7C23-4AF9-B8C5-44A72ADC7319}" type="presOf" srcId="{C47C95AD-8DAD-4F76-A491-58AEAFC4CA84}" destId="{0DD75F1E-3BCD-407D-8A6C-EB15E4446819}" srcOrd="1" destOrd="0" presId="urn:microsoft.com/office/officeart/2005/8/layout/process2"/>
    <dgm:cxn modelId="{B6FABD4E-5FFC-4C2A-A561-3E7E2D1E41A2}" srcId="{469B07D4-FBD2-41F8-A9D2-D5734EF861D1}" destId="{20C323F5-37B2-4EC6-B7C3-36DC112826FA}" srcOrd="2" destOrd="0" parTransId="{50FB9225-629E-4FFB-A717-254AD67ABCCA}" sibTransId="{A859A9D2-78DF-4952-A0F3-DDA8D6BF8170}"/>
    <dgm:cxn modelId="{F8055E4D-03F1-472E-90B4-8C4ACF0B133C}" type="presOf" srcId="{5AA592D8-57DD-450B-8ACF-4771342E249B}" destId="{AC105688-3F8B-4F1B-BD7B-4F6FFBAE3508}" srcOrd="0" destOrd="0" presId="urn:microsoft.com/office/officeart/2005/8/layout/process2"/>
    <dgm:cxn modelId="{ED51990B-5F88-452A-8979-BB780C314848}" srcId="{469B07D4-FBD2-41F8-A9D2-D5734EF861D1}" destId="{7940F03D-B75C-48F9-A3A9-832BCE5CD99B}" srcOrd="4" destOrd="0" parTransId="{AE3FA7ED-5AB4-43C2-A651-5CEC5F7423CD}" sibTransId="{BF930012-A64E-413B-9C38-BB55DF2A670B}"/>
    <dgm:cxn modelId="{2902BC21-C5EF-4EB5-A180-C8BC9AE147A4}" type="presOf" srcId="{6F3345B1-A489-4951-A71D-76ACC1347F81}" destId="{7D0B60B8-88B0-475D-84E6-B8A31317B672}" srcOrd="0" destOrd="0" presId="urn:microsoft.com/office/officeart/2005/8/layout/process2"/>
    <dgm:cxn modelId="{D92E3766-39E1-4AC8-B536-1E1B47A79491}" type="presOf" srcId="{A859A9D2-78DF-4952-A0F3-DDA8D6BF8170}" destId="{4601F202-5198-456A-8241-F49944A8D4F6}" srcOrd="0" destOrd="0" presId="urn:microsoft.com/office/officeart/2005/8/layout/process2"/>
    <dgm:cxn modelId="{E9770C19-207B-4FA5-8357-7286FF8F79DD}" type="presOf" srcId="{F66898F1-D6BC-47AA-9381-BA42B6D3161D}" destId="{884CFB8E-C5DD-4FA2-B25B-EADF7323E1B2}" srcOrd="0" destOrd="0" presId="urn:microsoft.com/office/officeart/2005/8/layout/process2"/>
    <dgm:cxn modelId="{3192461C-E06D-4D9F-9B55-4932EB5B90CC}" type="presOf" srcId="{A4D6A743-86DB-49B0-81FE-B85BD2798827}" destId="{7A21D7CC-9C5E-404C-9F99-AF1514339EAB}" srcOrd="1" destOrd="0" presId="urn:microsoft.com/office/officeart/2005/8/layout/process2"/>
    <dgm:cxn modelId="{83B4EDAC-A1DA-4FC9-8626-200A0EC4FDDA}" type="presParOf" srcId="{C72EE8A7-C0BE-4E2A-9DF1-D10445B0007D}" destId="{85ACFEA2-D2E1-446C-A070-39DE2C186727}" srcOrd="0" destOrd="0" presId="urn:microsoft.com/office/officeart/2005/8/layout/process2"/>
    <dgm:cxn modelId="{180B2F89-7F75-4A6D-A4ED-1EA74E199BA0}" type="presParOf" srcId="{C72EE8A7-C0BE-4E2A-9DF1-D10445B0007D}" destId="{7D0B60B8-88B0-475D-84E6-B8A31317B672}" srcOrd="1" destOrd="0" presId="urn:microsoft.com/office/officeart/2005/8/layout/process2"/>
    <dgm:cxn modelId="{1FAB8532-67D5-45AE-9B5E-F0E2B710DA97}" type="presParOf" srcId="{7D0B60B8-88B0-475D-84E6-B8A31317B672}" destId="{639048A8-5C56-4130-80F9-B2B2284595CB}" srcOrd="0" destOrd="0" presId="urn:microsoft.com/office/officeart/2005/8/layout/process2"/>
    <dgm:cxn modelId="{A3294A03-537E-4336-BDF2-198A76C6EEE6}" type="presParOf" srcId="{C72EE8A7-C0BE-4E2A-9DF1-D10445B0007D}" destId="{C1F8F490-8CA9-460A-96EB-90F0A0294366}" srcOrd="2" destOrd="0" presId="urn:microsoft.com/office/officeart/2005/8/layout/process2"/>
    <dgm:cxn modelId="{A2A010E6-1266-462B-B5A8-9820CE5B6B91}" type="presParOf" srcId="{C72EE8A7-C0BE-4E2A-9DF1-D10445B0007D}" destId="{F8F8509F-88EB-4259-B1E7-2C372C976575}" srcOrd="3" destOrd="0" presId="urn:microsoft.com/office/officeart/2005/8/layout/process2"/>
    <dgm:cxn modelId="{6BF8BFEB-0D68-42A0-8C20-BC1C6ED0F5AF}" type="presParOf" srcId="{F8F8509F-88EB-4259-B1E7-2C372C976575}" destId="{E77735F2-5FBD-4EA8-89CC-5CA6D303C916}" srcOrd="0" destOrd="0" presId="urn:microsoft.com/office/officeart/2005/8/layout/process2"/>
    <dgm:cxn modelId="{728E1585-5094-4378-B170-FE996348EC15}" type="presParOf" srcId="{C72EE8A7-C0BE-4E2A-9DF1-D10445B0007D}" destId="{EF64BAD5-B10B-49EC-8A95-3C7A58B91F4C}" srcOrd="4" destOrd="0" presId="urn:microsoft.com/office/officeart/2005/8/layout/process2"/>
    <dgm:cxn modelId="{4EC0A1E8-4887-45B2-A0D5-DCCDF572CD73}" type="presParOf" srcId="{C72EE8A7-C0BE-4E2A-9DF1-D10445B0007D}" destId="{4601F202-5198-456A-8241-F49944A8D4F6}" srcOrd="5" destOrd="0" presId="urn:microsoft.com/office/officeart/2005/8/layout/process2"/>
    <dgm:cxn modelId="{ED117B6B-64B9-4C5C-8BFE-7C4BE6CAF2C7}" type="presParOf" srcId="{4601F202-5198-456A-8241-F49944A8D4F6}" destId="{8A81A022-F1D7-4105-8473-1D318446B05E}" srcOrd="0" destOrd="0" presId="urn:microsoft.com/office/officeart/2005/8/layout/process2"/>
    <dgm:cxn modelId="{C9A69D58-BB79-4C7A-9A06-935DC006D35E}" type="presParOf" srcId="{C72EE8A7-C0BE-4E2A-9DF1-D10445B0007D}" destId="{884CFB8E-C5DD-4FA2-B25B-EADF7323E1B2}" srcOrd="6" destOrd="0" presId="urn:microsoft.com/office/officeart/2005/8/layout/process2"/>
    <dgm:cxn modelId="{FDCF1DD9-6C22-4173-A707-8BD428A3DF8F}" type="presParOf" srcId="{C72EE8A7-C0BE-4E2A-9DF1-D10445B0007D}" destId="{32DA52C7-F2DB-48FA-BDEF-7374AB081104}" srcOrd="7" destOrd="0" presId="urn:microsoft.com/office/officeart/2005/8/layout/process2"/>
    <dgm:cxn modelId="{03302CF7-96FA-4345-ADDA-D560C4A48162}" type="presParOf" srcId="{32DA52C7-F2DB-48FA-BDEF-7374AB081104}" destId="{0DD75F1E-3BCD-407D-8A6C-EB15E4446819}" srcOrd="0" destOrd="0" presId="urn:microsoft.com/office/officeart/2005/8/layout/process2"/>
    <dgm:cxn modelId="{21878EB7-9A5D-46C6-994D-769241F3BE3E}" type="presParOf" srcId="{C72EE8A7-C0BE-4E2A-9DF1-D10445B0007D}" destId="{8B70D0FF-ED1D-4220-8081-C5435B0B25A6}" srcOrd="8" destOrd="0" presId="urn:microsoft.com/office/officeart/2005/8/layout/process2"/>
    <dgm:cxn modelId="{CC5514FA-E9C2-41C8-B1FC-9A9D9D9376A9}" type="presParOf" srcId="{C72EE8A7-C0BE-4E2A-9DF1-D10445B0007D}" destId="{16FE6F00-1570-44F2-929B-EAE409314560}" srcOrd="9" destOrd="0" presId="urn:microsoft.com/office/officeart/2005/8/layout/process2"/>
    <dgm:cxn modelId="{C7A79DF8-8E2E-413F-95C9-DDF14D4EDC2B}" type="presParOf" srcId="{16FE6F00-1570-44F2-929B-EAE409314560}" destId="{FB73B1C4-E790-4696-98F9-7D9F6142FE99}" srcOrd="0" destOrd="0" presId="urn:microsoft.com/office/officeart/2005/8/layout/process2"/>
    <dgm:cxn modelId="{B47A6E74-DD7D-4BBA-85A1-F1C04449240C}" type="presParOf" srcId="{C72EE8A7-C0BE-4E2A-9DF1-D10445B0007D}" destId="{AC105688-3F8B-4F1B-BD7B-4F6FFBAE3508}" srcOrd="10" destOrd="0" presId="urn:microsoft.com/office/officeart/2005/8/layout/process2"/>
    <dgm:cxn modelId="{3648D24E-3D7D-41B3-BEDD-F3B93CB3A4E2}" type="presParOf" srcId="{C72EE8A7-C0BE-4E2A-9DF1-D10445B0007D}" destId="{2D1C355F-46C5-44C5-B21E-CD311A5F699C}" srcOrd="11" destOrd="0" presId="urn:microsoft.com/office/officeart/2005/8/layout/process2"/>
    <dgm:cxn modelId="{50CCC394-BE49-473E-91CC-5166741849AD}" type="presParOf" srcId="{2D1C355F-46C5-44C5-B21E-CD311A5F699C}" destId="{7A21D7CC-9C5E-404C-9F99-AF1514339EAB}" srcOrd="0" destOrd="0" presId="urn:microsoft.com/office/officeart/2005/8/layout/process2"/>
    <dgm:cxn modelId="{410D5D72-0381-4C96-ACD2-57DC0F2B0549}" type="presParOf" srcId="{C72EE8A7-C0BE-4E2A-9DF1-D10445B0007D}" destId="{40ADB8D3-6333-4E13-9D8D-E43C2C71454F}" srcOrd="12" destOrd="0" presId="urn:microsoft.com/office/officeart/2005/8/layout/process2"/>
    <dgm:cxn modelId="{CE5620C3-A98B-49FE-84A7-0A992E9157B5}" type="presParOf" srcId="{C72EE8A7-C0BE-4E2A-9DF1-D10445B0007D}" destId="{0C909572-0718-4A95-92F5-2B590751A5C3}" srcOrd="13" destOrd="0" presId="urn:microsoft.com/office/officeart/2005/8/layout/process2"/>
    <dgm:cxn modelId="{2755BAC5-399B-4D63-A72F-D30AB4C6DC21}" type="presParOf" srcId="{0C909572-0718-4A95-92F5-2B590751A5C3}" destId="{4DA0557D-E0BD-4BB7-830E-C01B3C5CA64C}" srcOrd="0" destOrd="0" presId="urn:microsoft.com/office/officeart/2005/8/layout/process2"/>
    <dgm:cxn modelId="{93976654-109E-47FB-9A8F-620224C51233}" type="presParOf" srcId="{C72EE8A7-C0BE-4E2A-9DF1-D10445B0007D}" destId="{9FE5AC8B-BBEC-4843-8B4F-BB8C45EBF937}" srcOrd="1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CFEA2-D2E1-446C-A070-39DE2C186727}">
      <dsp:nvSpPr>
        <dsp:cNvPr id="0" name=""/>
        <dsp:cNvSpPr/>
      </dsp:nvSpPr>
      <dsp:spPr>
        <a:xfrm>
          <a:off x="357371" y="3618"/>
          <a:ext cx="1716419" cy="429104"/>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buFont typeface="Wingdings" panose="05000000000000000000" pitchFamily="2" charset="2"/>
            <a:buChar char="ü"/>
          </a:pPr>
          <a:r>
            <a:rPr lang="en-US" sz="1200" b="0" i="0" kern="1200" dirty="0"/>
            <a:t>Project Proposal</a:t>
          </a:r>
        </a:p>
      </dsp:txBody>
      <dsp:txXfrm>
        <a:off x="369939" y="16186"/>
        <a:ext cx="1691283" cy="403968"/>
      </dsp:txXfrm>
    </dsp:sp>
    <dsp:sp modelId="{7D0B60B8-88B0-475D-84E6-B8A31317B672}">
      <dsp:nvSpPr>
        <dsp:cNvPr id="0" name=""/>
        <dsp:cNvSpPr/>
      </dsp:nvSpPr>
      <dsp:spPr>
        <a:xfrm rot="5400000">
          <a:off x="1135123" y="443450"/>
          <a:ext cx="160914" cy="193097"/>
        </a:xfrm>
        <a:prstGeom prst="rightArrow">
          <a:avLst>
            <a:gd name="adj1" fmla="val 60000"/>
            <a:gd name="adj2" fmla="val 5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i="0" kern="1200"/>
        </a:p>
      </dsp:txBody>
      <dsp:txXfrm rot="-5400000">
        <a:off x="1157651" y="459541"/>
        <a:ext cx="115859" cy="112640"/>
      </dsp:txXfrm>
    </dsp:sp>
    <dsp:sp modelId="{C1F8F490-8CA9-460A-96EB-90F0A0294366}">
      <dsp:nvSpPr>
        <dsp:cNvPr id="0" name=""/>
        <dsp:cNvSpPr/>
      </dsp:nvSpPr>
      <dsp:spPr>
        <a:xfrm>
          <a:off x="357371" y="647275"/>
          <a:ext cx="1716419" cy="429104"/>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i="0" kern="1200" dirty="0"/>
            <a:t>Use Case Diagram</a:t>
          </a:r>
        </a:p>
      </dsp:txBody>
      <dsp:txXfrm>
        <a:off x="369939" y="659843"/>
        <a:ext cx="1691283" cy="403968"/>
      </dsp:txXfrm>
    </dsp:sp>
    <dsp:sp modelId="{F8F8509F-88EB-4259-B1E7-2C372C976575}">
      <dsp:nvSpPr>
        <dsp:cNvPr id="0" name=""/>
        <dsp:cNvSpPr/>
      </dsp:nvSpPr>
      <dsp:spPr>
        <a:xfrm rot="5400000">
          <a:off x="1135123" y="1087108"/>
          <a:ext cx="160914" cy="193097"/>
        </a:xfrm>
        <a:prstGeom prst="rightArrow">
          <a:avLst>
            <a:gd name="adj1" fmla="val 60000"/>
            <a:gd name="adj2" fmla="val 5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i="0" kern="1200"/>
        </a:p>
      </dsp:txBody>
      <dsp:txXfrm rot="-5400000">
        <a:off x="1157651" y="1103199"/>
        <a:ext cx="115859" cy="112640"/>
      </dsp:txXfrm>
    </dsp:sp>
    <dsp:sp modelId="{EF64BAD5-B10B-49EC-8A95-3C7A58B91F4C}">
      <dsp:nvSpPr>
        <dsp:cNvPr id="0" name=""/>
        <dsp:cNvSpPr/>
      </dsp:nvSpPr>
      <dsp:spPr>
        <a:xfrm>
          <a:off x="357371" y="1290932"/>
          <a:ext cx="1716419" cy="429104"/>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i="0" kern="1200" dirty="0"/>
            <a:t>Sequence Diagram</a:t>
          </a:r>
        </a:p>
      </dsp:txBody>
      <dsp:txXfrm>
        <a:off x="369939" y="1303500"/>
        <a:ext cx="1691283" cy="403968"/>
      </dsp:txXfrm>
    </dsp:sp>
    <dsp:sp modelId="{4601F202-5198-456A-8241-F49944A8D4F6}">
      <dsp:nvSpPr>
        <dsp:cNvPr id="0" name=""/>
        <dsp:cNvSpPr/>
      </dsp:nvSpPr>
      <dsp:spPr>
        <a:xfrm rot="5400000">
          <a:off x="1135123" y="1730765"/>
          <a:ext cx="160914" cy="193097"/>
        </a:xfrm>
        <a:prstGeom prst="rightArrow">
          <a:avLst>
            <a:gd name="adj1" fmla="val 60000"/>
            <a:gd name="adj2" fmla="val 5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i="0" kern="1200"/>
        </a:p>
      </dsp:txBody>
      <dsp:txXfrm rot="-5400000">
        <a:off x="1157651" y="1746856"/>
        <a:ext cx="115859" cy="112640"/>
      </dsp:txXfrm>
    </dsp:sp>
    <dsp:sp modelId="{884CFB8E-C5DD-4FA2-B25B-EADF7323E1B2}">
      <dsp:nvSpPr>
        <dsp:cNvPr id="0" name=""/>
        <dsp:cNvSpPr/>
      </dsp:nvSpPr>
      <dsp:spPr>
        <a:xfrm>
          <a:off x="357371" y="1934590"/>
          <a:ext cx="1716419" cy="429104"/>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i="0" kern="1200"/>
            <a:t>Activity Diagram</a:t>
          </a:r>
          <a:endParaRPr lang="en-US" sz="1200" b="0" i="0" kern="1200" dirty="0"/>
        </a:p>
      </dsp:txBody>
      <dsp:txXfrm>
        <a:off x="369939" y="1947158"/>
        <a:ext cx="1691283" cy="403968"/>
      </dsp:txXfrm>
    </dsp:sp>
    <dsp:sp modelId="{32DA52C7-F2DB-48FA-BDEF-7374AB081104}">
      <dsp:nvSpPr>
        <dsp:cNvPr id="0" name=""/>
        <dsp:cNvSpPr/>
      </dsp:nvSpPr>
      <dsp:spPr>
        <a:xfrm rot="5400000">
          <a:off x="1135123" y="2374422"/>
          <a:ext cx="160914" cy="193097"/>
        </a:xfrm>
        <a:prstGeom prst="rightArrow">
          <a:avLst>
            <a:gd name="adj1" fmla="val 60000"/>
            <a:gd name="adj2" fmla="val 5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i="0" kern="1200"/>
        </a:p>
      </dsp:txBody>
      <dsp:txXfrm rot="-5400000">
        <a:off x="1157651" y="2390513"/>
        <a:ext cx="115859" cy="112640"/>
      </dsp:txXfrm>
    </dsp:sp>
    <dsp:sp modelId="{8B70D0FF-ED1D-4220-8081-C5435B0B25A6}">
      <dsp:nvSpPr>
        <dsp:cNvPr id="0" name=""/>
        <dsp:cNvSpPr/>
      </dsp:nvSpPr>
      <dsp:spPr>
        <a:xfrm>
          <a:off x="357371" y="2578247"/>
          <a:ext cx="1716419" cy="429104"/>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i="0" kern="1200"/>
            <a:t>Use Case Description</a:t>
          </a:r>
          <a:endParaRPr lang="en-US" sz="1200" b="0" i="0" kern="1200" dirty="0"/>
        </a:p>
      </dsp:txBody>
      <dsp:txXfrm>
        <a:off x="369939" y="2590815"/>
        <a:ext cx="1691283" cy="403968"/>
      </dsp:txXfrm>
    </dsp:sp>
    <dsp:sp modelId="{16FE6F00-1570-44F2-929B-EAE409314560}">
      <dsp:nvSpPr>
        <dsp:cNvPr id="0" name=""/>
        <dsp:cNvSpPr/>
      </dsp:nvSpPr>
      <dsp:spPr>
        <a:xfrm rot="5400000">
          <a:off x="1135123" y="3018079"/>
          <a:ext cx="160914" cy="193097"/>
        </a:xfrm>
        <a:prstGeom prst="rightArrow">
          <a:avLst>
            <a:gd name="adj1" fmla="val 60000"/>
            <a:gd name="adj2" fmla="val 5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i="0" kern="1200"/>
        </a:p>
      </dsp:txBody>
      <dsp:txXfrm rot="-5400000">
        <a:off x="1157651" y="3034170"/>
        <a:ext cx="115859" cy="112640"/>
      </dsp:txXfrm>
    </dsp:sp>
    <dsp:sp modelId="{AC105688-3F8B-4F1B-BD7B-4F6FFBAE3508}">
      <dsp:nvSpPr>
        <dsp:cNvPr id="0" name=""/>
        <dsp:cNvSpPr/>
      </dsp:nvSpPr>
      <dsp:spPr>
        <a:xfrm>
          <a:off x="357371" y="3221904"/>
          <a:ext cx="1716419" cy="429104"/>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i="0" kern="1200"/>
            <a:t>Software Requirement Specification (SRS)</a:t>
          </a:r>
          <a:endParaRPr lang="en-US" sz="1200" b="0" i="0" kern="1200" dirty="0"/>
        </a:p>
      </dsp:txBody>
      <dsp:txXfrm>
        <a:off x="369939" y="3234472"/>
        <a:ext cx="1691283" cy="403968"/>
      </dsp:txXfrm>
    </dsp:sp>
    <dsp:sp modelId="{2D1C355F-46C5-44C5-B21E-CD311A5F699C}">
      <dsp:nvSpPr>
        <dsp:cNvPr id="0" name=""/>
        <dsp:cNvSpPr/>
      </dsp:nvSpPr>
      <dsp:spPr>
        <a:xfrm rot="5400000">
          <a:off x="1135123" y="3661736"/>
          <a:ext cx="160914" cy="193097"/>
        </a:xfrm>
        <a:prstGeom prst="rightArrow">
          <a:avLst>
            <a:gd name="adj1" fmla="val 60000"/>
            <a:gd name="adj2" fmla="val 5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i="0" kern="1200"/>
        </a:p>
      </dsp:txBody>
      <dsp:txXfrm rot="-5400000">
        <a:off x="1157651" y="3677827"/>
        <a:ext cx="115859" cy="112640"/>
      </dsp:txXfrm>
    </dsp:sp>
    <dsp:sp modelId="{40ADB8D3-6333-4E13-9D8D-E43C2C71454F}">
      <dsp:nvSpPr>
        <dsp:cNvPr id="0" name=""/>
        <dsp:cNvSpPr/>
      </dsp:nvSpPr>
      <dsp:spPr>
        <a:xfrm>
          <a:off x="357371" y="3865561"/>
          <a:ext cx="1716419" cy="429104"/>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i="0" kern="1200"/>
            <a:t>DFD Diagram</a:t>
          </a:r>
          <a:endParaRPr lang="en-US" sz="1200" b="0" i="0" kern="1200" dirty="0"/>
        </a:p>
      </dsp:txBody>
      <dsp:txXfrm>
        <a:off x="369939" y="3878129"/>
        <a:ext cx="1691283" cy="403968"/>
      </dsp:txXfrm>
    </dsp:sp>
    <dsp:sp modelId="{0C909572-0718-4A95-92F5-2B590751A5C3}">
      <dsp:nvSpPr>
        <dsp:cNvPr id="0" name=""/>
        <dsp:cNvSpPr/>
      </dsp:nvSpPr>
      <dsp:spPr>
        <a:xfrm rot="5400000">
          <a:off x="1135123" y="4305394"/>
          <a:ext cx="160914" cy="193097"/>
        </a:xfrm>
        <a:prstGeom prst="rightArrow">
          <a:avLst>
            <a:gd name="adj1" fmla="val 60000"/>
            <a:gd name="adj2" fmla="val 5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i="0" kern="1200"/>
        </a:p>
      </dsp:txBody>
      <dsp:txXfrm rot="-5400000">
        <a:off x="1157651" y="4321485"/>
        <a:ext cx="115859" cy="112640"/>
      </dsp:txXfrm>
    </dsp:sp>
    <dsp:sp modelId="{9FE5AC8B-BBEC-4843-8B4F-BB8C45EBF937}">
      <dsp:nvSpPr>
        <dsp:cNvPr id="0" name=""/>
        <dsp:cNvSpPr/>
      </dsp:nvSpPr>
      <dsp:spPr>
        <a:xfrm>
          <a:off x="357371" y="4509218"/>
          <a:ext cx="1716419" cy="429104"/>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i="0" kern="1200"/>
            <a:t>ER Diagram</a:t>
          </a:r>
          <a:endParaRPr lang="en-US" sz="1200" b="0" i="0" kern="1200" dirty="0"/>
        </a:p>
      </dsp:txBody>
      <dsp:txXfrm>
        <a:off x="369939" y="4521786"/>
        <a:ext cx="1691283" cy="403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CFEA2-D2E1-446C-A070-39DE2C186727}">
      <dsp:nvSpPr>
        <dsp:cNvPr id="0" name=""/>
        <dsp:cNvSpPr/>
      </dsp:nvSpPr>
      <dsp:spPr>
        <a:xfrm>
          <a:off x="591065" y="3556"/>
          <a:ext cx="1687125" cy="421781"/>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buFont typeface="Wingdings" panose="05000000000000000000" pitchFamily="2" charset="2"/>
            <a:buChar char="ü"/>
          </a:pPr>
          <a:r>
            <a:rPr lang="en-US" sz="1200" b="0" i="0" kern="1200" dirty="0"/>
            <a:t>Database Design</a:t>
          </a:r>
        </a:p>
      </dsp:txBody>
      <dsp:txXfrm>
        <a:off x="603419" y="15910"/>
        <a:ext cx="1662417" cy="397073"/>
      </dsp:txXfrm>
    </dsp:sp>
    <dsp:sp modelId="{7D0B60B8-88B0-475D-84E6-B8A31317B672}">
      <dsp:nvSpPr>
        <dsp:cNvPr id="0" name=""/>
        <dsp:cNvSpPr/>
      </dsp:nvSpPr>
      <dsp:spPr>
        <a:xfrm rot="5400000">
          <a:off x="1355543" y="435882"/>
          <a:ext cx="158168" cy="189801"/>
        </a:xfrm>
        <a:prstGeom prst="rightArrow">
          <a:avLst>
            <a:gd name="adj1" fmla="val 60000"/>
            <a:gd name="adj2" fmla="val 5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i="0" kern="1200"/>
        </a:p>
      </dsp:txBody>
      <dsp:txXfrm rot="-5400000">
        <a:off x="1377687" y="451698"/>
        <a:ext cx="113881" cy="110718"/>
      </dsp:txXfrm>
    </dsp:sp>
    <dsp:sp modelId="{C1F8F490-8CA9-460A-96EB-90F0A0294366}">
      <dsp:nvSpPr>
        <dsp:cNvPr id="0" name=""/>
        <dsp:cNvSpPr/>
      </dsp:nvSpPr>
      <dsp:spPr>
        <a:xfrm>
          <a:off x="591065" y="636228"/>
          <a:ext cx="1687125" cy="421781"/>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i="0" kern="1200" dirty="0"/>
            <a:t>Prototype Design</a:t>
          </a:r>
        </a:p>
      </dsp:txBody>
      <dsp:txXfrm>
        <a:off x="603419" y="648582"/>
        <a:ext cx="1662417" cy="397073"/>
      </dsp:txXfrm>
    </dsp:sp>
    <dsp:sp modelId="{F8F8509F-88EB-4259-B1E7-2C372C976575}">
      <dsp:nvSpPr>
        <dsp:cNvPr id="0" name=""/>
        <dsp:cNvSpPr/>
      </dsp:nvSpPr>
      <dsp:spPr>
        <a:xfrm rot="5400000">
          <a:off x="1341968" y="1086655"/>
          <a:ext cx="185319" cy="189801"/>
        </a:xfrm>
        <a:prstGeom prst="rightArrow">
          <a:avLst>
            <a:gd name="adj1" fmla="val 60000"/>
            <a:gd name="adj2" fmla="val 5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i="0" kern="1200"/>
        </a:p>
      </dsp:txBody>
      <dsp:txXfrm rot="-5400000">
        <a:off x="1377687" y="1088896"/>
        <a:ext cx="113881" cy="129723"/>
      </dsp:txXfrm>
    </dsp:sp>
    <dsp:sp modelId="{EF64BAD5-B10B-49EC-8A95-3C7A58B91F4C}">
      <dsp:nvSpPr>
        <dsp:cNvPr id="0" name=""/>
        <dsp:cNvSpPr/>
      </dsp:nvSpPr>
      <dsp:spPr>
        <a:xfrm>
          <a:off x="591065" y="1305102"/>
          <a:ext cx="1687125" cy="421781"/>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i="0" kern="1200" dirty="0"/>
            <a:t>Database Implementation</a:t>
          </a:r>
        </a:p>
      </dsp:txBody>
      <dsp:txXfrm>
        <a:off x="603419" y="1317456"/>
        <a:ext cx="1662417" cy="397073"/>
      </dsp:txXfrm>
    </dsp:sp>
    <dsp:sp modelId="{4601F202-5198-456A-8241-F49944A8D4F6}">
      <dsp:nvSpPr>
        <dsp:cNvPr id="0" name=""/>
        <dsp:cNvSpPr/>
      </dsp:nvSpPr>
      <dsp:spPr>
        <a:xfrm rot="5400000">
          <a:off x="1369119" y="1719327"/>
          <a:ext cx="131016" cy="189801"/>
        </a:xfrm>
        <a:prstGeom prst="rightArrow">
          <a:avLst>
            <a:gd name="adj1" fmla="val 60000"/>
            <a:gd name="adj2" fmla="val 5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i="0" kern="1200"/>
        </a:p>
      </dsp:txBody>
      <dsp:txXfrm rot="-5400000">
        <a:off x="1377687" y="1748720"/>
        <a:ext cx="113881" cy="91711"/>
      </dsp:txXfrm>
    </dsp:sp>
    <dsp:sp modelId="{884CFB8E-C5DD-4FA2-B25B-EADF7323E1B2}">
      <dsp:nvSpPr>
        <dsp:cNvPr id="0" name=""/>
        <dsp:cNvSpPr/>
      </dsp:nvSpPr>
      <dsp:spPr>
        <a:xfrm>
          <a:off x="591065" y="1901572"/>
          <a:ext cx="1687125" cy="421781"/>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i="0" kern="1200" dirty="0"/>
            <a:t>Front-end Design</a:t>
          </a:r>
        </a:p>
      </dsp:txBody>
      <dsp:txXfrm>
        <a:off x="603419" y="1913926"/>
        <a:ext cx="1662417" cy="397073"/>
      </dsp:txXfrm>
    </dsp:sp>
    <dsp:sp modelId="{32DA52C7-F2DB-48FA-BDEF-7374AB081104}">
      <dsp:nvSpPr>
        <dsp:cNvPr id="0" name=""/>
        <dsp:cNvSpPr/>
      </dsp:nvSpPr>
      <dsp:spPr>
        <a:xfrm rot="5400000">
          <a:off x="1355543" y="2333898"/>
          <a:ext cx="158168" cy="189801"/>
        </a:xfrm>
        <a:prstGeom prst="rightArrow">
          <a:avLst>
            <a:gd name="adj1" fmla="val 60000"/>
            <a:gd name="adj2" fmla="val 5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i="0" kern="1200"/>
        </a:p>
      </dsp:txBody>
      <dsp:txXfrm rot="-5400000">
        <a:off x="1377687" y="2349714"/>
        <a:ext cx="113881" cy="110718"/>
      </dsp:txXfrm>
    </dsp:sp>
    <dsp:sp modelId="{8B70D0FF-ED1D-4220-8081-C5435B0B25A6}">
      <dsp:nvSpPr>
        <dsp:cNvPr id="0" name=""/>
        <dsp:cNvSpPr/>
      </dsp:nvSpPr>
      <dsp:spPr>
        <a:xfrm>
          <a:off x="591065" y="2534244"/>
          <a:ext cx="1687125" cy="421781"/>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i="0" kern="1200" dirty="0"/>
            <a:t>Login with Back-end</a:t>
          </a:r>
        </a:p>
      </dsp:txBody>
      <dsp:txXfrm>
        <a:off x="603419" y="2546598"/>
        <a:ext cx="1662417" cy="397073"/>
      </dsp:txXfrm>
    </dsp:sp>
    <dsp:sp modelId="{16FE6F00-1570-44F2-929B-EAE409314560}">
      <dsp:nvSpPr>
        <dsp:cNvPr id="0" name=""/>
        <dsp:cNvSpPr/>
      </dsp:nvSpPr>
      <dsp:spPr>
        <a:xfrm rot="5400000">
          <a:off x="1355543" y="2966570"/>
          <a:ext cx="158168" cy="189801"/>
        </a:xfrm>
        <a:prstGeom prst="rightArrow">
          <a:avLst>
            <a:gd name="adj1" fmla="val 60000"/>
            <a:gd name="adj2" fmla="val 5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i="0" kern="1200"/>
        </a:p>
      </dsp:txBody>
      <dsp:txXfrm rot="-5400000">
        <a:off x="1377687" y="2982386"/>
        <a:ext cx="113881" cy="110718"/>
      </dsp:txXfrm>
    </dsp:sp>
    <dsp:sp modelId="{AC105688-3F8B-4F1B-BD7B-4F6FFBAE3508}">
      <dsp:nvSpPr>
        <dsp:cNvPr id="0" name=""/>
        <dsp:cNvSpPr/>
      </dsp:nvSpPr>
      <dsp:spPr>
        <a:xfrm>
          <a:off x="591065" y="3166916"/>
          <a:ext cx="1687125" cy="421781"/>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i="0" kern="1200" dirty="0"/>
            <a:t>Register with Back-end</a:t>
          </a:r>
        </a:p>
      </dsp:txBody>
      <dsp:txXfrm>
        <a:off x="603419" y="3179270"/>
        <a:ext cx="1662417" cy="397073"/>
      </dsp:txXfrm>
    </dsp:sp>
    <dsp:sp modelId="{2D1C355F-46C5-44C5-B21E-CD311A5F699C}">
      <dsp:nvSpPr>
        <dsp:cNvPr id="0" name=""/>
        <dsp:cNvSpPr/>
      </dsp:nvSpPr>
      <dsp:spPr>
        <a:xfrm rot="5400000">
          <a:off x="1355543" y="3599242"/>
          <a:ext cx="158168" cy="189801"/>
        </a:xfrm>
        <a:prstGeom prst="rightArrow">
          <a:avLst>
            <a:gd name="adj1" fmla="val 60000"/>
            <a:gd name="adj2" fmla="val 5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i="0" kern="1200"/>
        </a:p>
      </dsp:txBody>
      <dsp:txXfrm rot="-5400000">
        <a:off x="1377687" y="3615058"/>
        <a:ext cx="113881" cy="110718"/>
      </dsp:txXfrm>
    </dsp:sp>
    <dsp:sp modelId="{40ADB8D3-6333-4E13-9D8D-E43C2C71454F}">
      <dsp:nvSpPr>
        <dsp:cNvPr id="0" name=""/>
        <dsp:cNvSpPr/>
      </dsp:nvSpPr>
      <dsp:spPr>
        <a:xfrm>
          <a:off x="591065" y="3799588"/>
          <a:ext cx="1687125" cy="421781"/>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i="0" kern="1200" dirty="0"/>
            <a:t>Create Exam</a:t>
          </a:r>
        </a:p>
      </dsp:txBody>
      <dsp:txXfrm>
        <a:off x="603419" y="3811942"/>
        <a:ext cx="1662417" cy="397073"/>
      </dsp:txXfrm>
    </dsp:sp>
    <dsp:sp modelId="{0C909572-0718-4A95-92F5-2B590751A5C3}">
      <dsp:nvSpPr>
        <dsp:cNvPr id="0" name=""/>
        <dsp:cNvSpPr/>
      </dsp:nvSpPr>
      <dsp:spPr>
        <a:xfrm rot="5400000">
          <a:off x="1355543" y="4231914"/>
          <a:ext cx="158168" cy="189801"/>
        </a:xfrm>
        <a:prstGeom prst="rightArrow">
          <a:avLst>
            <a:gd name="adj1" fmla="val 60000"/>
            <a:gd name="adj2" fmla="val 5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i="0" kern="1200"/>
        </a:p>
      </dsp:txBody>
      <dsp:txXfrm rot="-5400000">
        <a:off x="1377687" y="4247730"/>
        <a:ext cx="113881" cy="110718"/>
      </dsp:txXfrm>
    </dsp:sp>
    <dsp:sp modelId="{9FE5AC8B-BBEC-4843-8B4F-BB8C45EBF937}">
      <dsp:nvSpPr>
        <dsp:cNvPr id="0" name=""/>
        <dsp:cNvSpPr/>
      </dsp:nvSpPr>
      <dsp:spPr>
        <a:xfrm>
          <a:off x="591065" y="4432260"/>
          <a:ext cx="1687125" cy="421781"/>
        </a:xfrm>
        <a:prstGeom prst="roundRect">
          <a:avLst>
            <a:gd name="adj" fmla="val 1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i="0" kern="1200" dirty="0"/>
            <a:t>Make Question</a:t>
          </a:r>
        </a:p>
      </dsp:txBody>
      <dsp:txXfrm>
        <a:off x="603419" y="4444614"/>
        <a:ext cx="1662417" cy="3970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06DA6BF-5E1C-4133-9820-4F130F05BF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99889267-D19D-470E-A4EE-CF4475060C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7DC29A-1633-4547-9AFE-1A560B6871AA}" type="datetimeFigureOut">
              <a:rPr lang="en-US" smtClean="0"/>
              <a:t>8/26/2020</a:t>
            </a:fld>
            <a:endParaRPr lang="en-US"/>
          </a:p>
        </p:txBody>
      </p:sp>
      <p:sp>
        <p:nvSpPr>
          <p:cNvPr id="4" name="Footer Placeholder 3">
            <a:extLst>
              <a:ext uri="{FF2B5EF4-FFF2-40B4-BE49-F238E27FC236}">
                <a16:creationId xmlns:a16="http://schemas.microsoft.com/office/drawing/2014/main" xmlns="" id="{7D8EB4DF-FD29-4F90-82F8-CC8F767A47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988DF9C7-6180-4884-B111-57CF7745BAC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1438A6-33FB-4A13-83A2-1B4DA11C9E29}" type="slidenum">
              <a:rPr lang="en-US" smtClean="0"/>
              <a:t>‹#›</a:t>
            </a:fld>
            <a:endParaRPr lang="en-US"/>
          </a:p>
        </p:txBody>
      </p:sp>
    </p:spTree>
    <p:extLst>
      <p:ext uri="{BB962C8B-B14F-4D97-AF65-F5344CB8AC3E}">
        <p14:creationId xmlns:p14="http://schemas.microsoft.com/office/powerpoint/2010/main" val="1810124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8/26/2020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xmlns=""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xmlns=""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xmlns=""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xmlns=""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xmlns=""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xmlns=""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xmlns=""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xmlns=""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xmlns=""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xmlns=""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xmlns=""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xmlns=""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xmlns=""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hf hdr="0" ftr="0" dt="0"/>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F8D61-9318-4DC8-A868-2B1BFDD2B2C0}"/>
              </a:ext>
            </a:extLst>
          </p:cNvPr>
          <p:cNvSpPr>
            <a:spLocks noGrp="1"/>
          </p:cNvSpPr>
          <p:nvPr>
            <p:ph type="ctrTitle"/>
          </p:nvPr>
        </p:nvSpPr>
        <p:spPr/>
        <p:txBody>
          <a:bodyPr/>
          <a:lstStyle/>
          <a:p>
            <a:r>
              <a:rPr lang="en-US" sz="8800" dirty="0"/>
              <a:t>Welcome</a:t>
            </a:r>
          </a:p>
        </p:txBody>
      </p:sp>
      <p:sp>
        <p:nvSpPr>
          <p:cNvPr id="3" name="Subtitle 2">
            <a:extLst>
              <a:ext uri="{FF2B5EF4-FFF2-40B4-BE49-F238E27FC236}">
                <a16:creationId xmlns:a16="http://schemas.microsoft.com/office/drawing/2014/main" xmlns="" id="{3C322DE6-C2BE-4B53-BC28-C43EBD0052AA}"/>
              </a:ext>
            </a:extLst>
          </p:cNvPr>
          <p:cNvSpPr>
            <a:spLocks noGrp="1"/>
          </p:cNvSpPr>
          <p:nvPr>
            <p:ph type="subTitle" idx="1"/>
          </p:nvPr>
        </p:nvSpPr>
        <p:spPr/>
        <p:txBody>
          <a:bodyPr/>
          <a:lstStyle/>
          <a:p>
            <a:r>
              <a:rPr lang="en-US" dirty="0"/>
              <a:t>Project</a:t>
            </a:r>
          </a:p>
          <a:p>
            <a:r>
              <a:rPr lang="en-US" b="1" dirty="0"/>
              <a:t>Online Quiz Maker</a:t>
            </a:r>
          </a:p>
        </p:txBody>
      </p:sp>
      <p:sp>
        <p:nvSpPr>
          <p:cNvPr id="5" name="Title 1">
            <a:extLst>
              <a:ext uri="{FF2B5EF4-FFF2-40B4-BE49-F238E27FC236}">
                <a16:creationId xmlns:a16="http://schemas.microsoft.com/office/drawing/2014/main" xmlns="" id="{566FA85D-3B0A-4E0C-B8AC-042993910A93}"/>
              </a:ext>
            </a:extLst>
          </p:cNvPr>
          <p:cNvSpPr txBox="1">
            <a:spLocks/>
          </p:cNvSpPr>
          <p:nvPr/>
        </p:nvSpPr>
        <p:spPr>
          <a:xfrm>
            <a:off x="9812909" y="4984125"/>
            <a:ext cx="1710182" cy="1623537"/>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rPr>
              <a:t>ID: 171-35-236</a:t>
            </a:r>
            <a:endParaRPr lang="en-US" sz="1800" dirty="0">
              <a:solidFill>
                <a:schemeClr val="bg1"/>
              </a:solidFill>
              <a:latin typeface="+mj-lt"/>
              <a:ea typeface="+mn-ea"/>
              <a:cs typeface="+mn-cs"/>
            </a:endParaRPr>
          </a:p>
          <a:p>
            <a:pPr>
              <a:spcBef>
                <a:spcPts val="1000"/>
              </a:spcBef>
            </a:pPr>
            <a:r>
              <a:rPr lang="en-US" sz="1800" dirty="0">
                <a:solidFill>
                  <a:schemeClr val="bg1"/>
                </a:solidFill>
              </a:rPr>
              <a:t>ID: 171-35-233</a:t>
            </a:r>
          </a:p>
          <a:p>
            <a:pPr>
              <a:spcBef>
                <a:spcPts val="1000"/>
              </a:spcBef>
            </a:pPr>
            <a:r>
              <a:rPr lang="en-US" sz="1800" dirty="0">
                <a:solidFill>
                  <a:schemeClr val="bg1"/>
                </a:solidFill>
              </a:rPr>
              <a:t>ID: 171-35-198</a:t>
            </a:r>
          </a:p>
          <a:p>
            <a:pPr>
              <a:spcBef>
                <a:spcPts val="1000"/>
              </a:spcBef>
            </a:pPr>
            <a:r>
              <a:rPr lang="en-US" sz="1800" dirty="0">
                <a:solidFill>
                  <a:schemeClr val="bg1"/>
                </a:solidFill>
              </a:rPr>
              <a:t>ID: 171-35-207</a:t>
            </a:r>
          </a:p>
          <a:p>
            <a:pPr>
              <a:spcBef>
                <a:spcPts val="1000"/>
              </a:spcBef>
            </a:pPr>
            <a:endParaRPr lang="en-US" sz="1800" dirty="0">
              <a:solidFill>
                <a:schemeClr val="bg1"/>
              </a:solidFill>
              <a:latin typeface="+mj-lt"/>
              <a:ea typeface="+mn-ea"/>
              <a:cs typeface="+mn-cs"/>
            </a:endParaRPr>
          </a:p>
        </p:txBody>
      </p:sp>
      <p:pic>
        <p:nvPicPr>
          <p:cNvPr id="7" name="Picture 6">
            <a:extLst>
              <a:ext uri="{FF2B5EF4-FFF2-40B4-BE49-F238E27FC236}">
                <a16:creationId xmlns:a16="http://schemas.microsoft.com/office/drawing/2014/main" xmlns="" id="{D22801CC-C270-455C-93E1-97D48FCD29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12909" y="3692641"/>
            <a:ext cx="1155880" cy="11558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758032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700" y="1503363"/>
            <a:ext cx="9170855" cy="4572000"/>
          </a:xfrm>
        </p:spPr>
      </p:pic>
      <p:sp>
        <p:nvSpPr>
          <p:cNvPr id="3" name="Title 2"/>
          <p:cNvSpPr>
            <a:spLocks noGrp="1"/>
          </p:cNvSpPr>
          <p:nvPr>
            <p:ph type="title"/>
          </p:nvPr>
        </p:nvSpPr>
        <p:spPr/>
        <p:txBody>
          <a:bodyPr/>
          <a:lstStyle/>
          <a:p>
            <a:r>
              <a:rPr lang="en-US" b="1" dirty="0" smtClean="0">
                <a:solidFill>
                  <a:schemeClr val="accent2"/>
                </a:solidFill>
              </a:rPr>
              <a:t>Creating Quiz:</a:t>
            </a:r>
            <a:endParaRPr lang="en-US" b="1" dirty="0">
              <a:solidFill>
                <a:schemeClr val="accent2"/>
              </a:solidFill>
            </a:endParaRPr>
          </a:p>
        </p:txBody>
      </p:sp>
    </p:spTree>
    <p:extLst>
      <p:ext uri="{BB962C8B-B14F-4D97-AF65-F5344CB8AC3E}">
        <p14:creationId xmlns:p14="http://schemas.microsoft.com/office/powerpoint/2010/main" val="3788756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3384" y="1503363"/>
            <a:ext cx="9238686" cy="4572000"/>
          </a:xfrm>
        </p:spPr>
      </p:pic>
      <p:sp>
        <p:nvSpPr>
          <p:cNvPr id="3" name="Title 2"/>
          <p:cNvSpPr>
            <a:spLocks noGrp="1"/>
          </p:cNvSpPr>
          <p:nvPr>
            <p:ph type="title"/>
          </p:nvPr>
        </p:nvSpPr>
        <p:spPr/>
        <p:txBody>
          <a:bodyPr/>
          <a:lstStyle/>
          <a:p>
            <a:r>
              <a:rPr lang="en-US" b="1" dirty="0" smtClean="0">
                <a:solidFill>
                  <a:schemeClr val="accent2"/>
                </a:solidFill>
              </a:rPr>
              <a:t>Create Questions:</a:t>
            </a:r>
            <a:endParaRPr lang="en-US" b="1" dirty="0">
              <a:solidFill>
                <a:schemeClr val="accent2"/>
              </a:solidFill>
            </a:endParaRPr>
          </a:p>
        </p:txBody>
      </p:sp>
    </p:spTree>
    <p:extLst>
      <p:ext uri="{BB962C8B-B14F-4D97-AF65-F5344CB8AC3E}">
        <p14:creationId xmlns:p14="http://schemas.microsoft.com/office/powerpoint/2010/main" val="386631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327" y="1604963"/>
            <a:ext cx="9097346" cy="4572000"/>
          </a:xfrm>
        </p:spPr>
      </p:pic>
      <p:sp>
        <p:nvSpPr>
          <p:cNvPr id="3" name="Title 2"/>
          <p:cNvSpPr>
            <a:spLocks noGrp="1"/>
          </p:cNvSpPr>
          <p:nvPr>
            <p:ph type="title"/>
          </p:nvPr>
        </p:nvSpPr>
        <p:spPr/>
        <p:txBody>
          <a:bodyPr/>
          <a:lstStyle/>
          <a:p>
            <a:r>
              <a:rPr lang="en-US" b="1" dirty="0" smtClean="0">
                <a:solidFill>
                  <a:schemeClr val="accent2"/>
                </a:solidFill>
              </a:rPr>
              <a:t>Give Quiz:</a:t>
            </a:r>
            <a:endParaRPr lang="en-US" b="1" dirty="0">
              <a:solidFill>
                <a:schemeClr val="accent2"/>
              </a:solidFill>
            </a:endParaRPr>
          </a:p>
        </p:txBody>
      </p:sp>
    </p:spTree>
    <p:extLst>
      <p:ext uri="{BB962C8B-B14F-4D97-AF65-F5344CB8AC3E}">
        <p14:creationId xmlns:p14="http://schemas.microsoft.com/office/powerpoint/2010/main" val="45604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604963"/>
            <a:ext cx="9144000" cy="4572000"/>
          </a:xfrm>
        </p:spPr>
      </p:pic>
      <p:sp>
        <p:nvSpPr>
          <p:cNvPr id="3" name="Title 2"/>
          <p:cNvSpPr>
            <a:spLocks noGrp="1"/>
          </p:cNvSpPr>
          <p:nvPr>
            <p:ph type="title"/>
          </p:nvPr>
        </p:nvSpPr>
        <p:spPr/>
        <p:txBody>
          <a:bodyPr/>
          <a:lstStyle/>
          <a:p>
            <a:r>
              <a:rPr lang="en-US" b="1" dirty="0" smtClean="0">
                <a:solidFill>
                  <a:schemeClr val="accent2"/>
                </a:solidFill>
              </a:rPr>
              <a:t>Giving Quiz:</a:t>
            </a:r>
            <a:endParaRPr lang="en-US" b="1" dirty="0">
              <a:solidFill>
                <a:schemeClr val="accent2"/>
              </a:solidFill>
            </a:endParaRPr>
          </a:p>
        </p:txBody>
      </p:sp>
    </p:spTree>
    <p:extLst>
      <p:ext uri="{BB962C8B-B14F-4D97-AF65-F5344CB8AC3E}">
        <p14:creationId xmlns:p14="http://schemas.microsoft.com/office/powerpoint/2010/main" val="61835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7067" y="1604963"/>
            <a:ext cx="9197867" cy="4572000"/>
          </a:xfrm>
        </p:spPr>
      </p:pic>
      <p:sp>
        <p:nvSpPr>
          <p:cNvPr id="3" name="Title 2"/>
          <p:cNvSpPr>
            <a:spLocks noGrp="1"/>
          </p:cNvSpPr>
          <p:nvPr>
            <p:ph type="title"/>
          </p:nvPr>
        </p:nvSpPr>
        <p:spPr/>
        <p:txBody>
          <a:bodyPr/>
          <a:lstStyle/>
          <a:p>
            <a:r>
              <a:rPr lang="en-US" b="1" dirty="0" smtClean="0"/>
              <a:t>Student Result:</a:t>
            </a:r>
            <a:endParaRPr lang="en-US" b="1" dirty="0"/>
          </a:p>
        </p:txBody>
      </p:sp>
    </p:spTree>
    <p:extLst>
      <p:ext uri="{BB962C8B-B14F-4D97-AF65-F5344CB8AC3E}">
        <p14:creationId xmlns:p14="http://schemas.microsoft.com/office/powerpoint/2010/main" val="416639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167" y="1604963"/>
            <a:ext cx="9177666" cy="4572000"/>
          </a:xfrm>
        </p:spPr>
      </p:pic>
      <p:sp>
        <p:nvSpPr>
          <p:cNvPr id="3" name="Title 2"/>
          <p:cNvSpPr>
            <a:spLocks noGrp="1"/>
          </p:cNvSpPr>
          <p:nvPr>
            <p:ph type="title"/>
          </p:nvPr>
        </p:nvSpPr>
        <p:spPr/>
        <p:txBody>
          <a:bodyPr/>
          <a:lstStyle/>
          <a:p>
            <a:r>
              <a:rPr lang="en-US" b="1" dirty="0" smtClean="0">
                <a:solidFill>
                  <a:schemeClr val="accent2"/>
                </a:solidFill>
              </a:rPr>
              <a:t>Teacher Marks Search:</a:t>
            </a:r>
            <a:endParaRPr lang="en-US" b="1" dirty="0">
              <a:solidFill>
                <a:schemeClr val="accent2"/>
              </a:solidFill>
            </a:endParaRPr>
          </a:p>
        </p:txBody>
      </p:sp>
    </p:spTree>
    <p:extLst>
      <p:ext uri="{BB962C8B-B14F-4D97-AF65-F5344CB8AC3E}">
        <p14:creationId xmlns:p14="http://schemas.microsoft.com/office/powerpoint/2010/main" val="1532000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0685" y="1604963"/>
            <a:ext cx="9130631" cy="4572000"/>
          </a:xfrm>
        </p:spPr>
      </p:pic>
      <p:sp>
        <p:nvSpPr>
          <p:cNvPr id="3" name="Title 2"/>
          <p:cNvSpPr>
            <a:spLocks noGrp="1"/>
          </p:cNvSpPr>
          <p:nvPr>
            <p:ph type="title"/>
          </p:nvPr>
        </p:nvSpPr>
        <p:spPr/>
        <p:txBody>
          <a:bodyPr/>
          <a:lstStyle/>
          <a:p>
            <a:r>
              <a:rPr lang="en-US" b="1" dirty="0" smtClean="0">
                <a:solidFill>
                  <a:schemeClr val="accent2"/>
                </a:solidFill>
              </a:rPr>
              <a:t>Teacher marks show:</a:t>
            </a:r>
            <a:endParaRPr lang="en-US" b="1" dirty="0">
              <a:solidFill>
                <a:schemeClr val="accent2"/>
              </a:solidFill>
            </a:endParaRPr>
          </a:p>
        </p:txBody>
      </p:sp>
    </p:spTree>
    <p:extLst>
      <p:ext uri="{BB962C8B-B14F-4D97-AF65-F5344CB8AC3E}">
        <p14:creationId xmlns:p14="http://schemas.microsoft.com/office/powerpoint/2010/main" val="2671906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7066" y="1494126"/>
            <a:ext cx="9197867" cy="4572000"/>
          </a:xfrm>
        </p:spPr>
      </p:pic>
      <p:sp>
        <p:nvSpPr>
          <p:cNvPr id="3" name="Title 2"/>
          <p:cNvSpPr>
            <a:spLocks noGrp="1"/>
          </p:cNvSpPr>
          <p:nvPr>
            <p:ph type="title"/>
          </p:nvPr>
        </p:nvSpPr>
        <p:spPr/>
        <p:txBody>
          <a:bodyPr/>
          <a:lstStyle/>
          <a:p>
            <a:r>
              <a:rPr lang="en-US" b="1" dirty="0" smtClean="0">
                <a:solidFill>
                  <a:schemeClr val="accent2"/>
                </a:solidFill>
              </a:rPr>
              <a:t>Question Review:</a:t>
            </a:r>
            <a:endParaRPr lang="en-US" b="1" dirty="0">
              <a:solidFill>
                <a:schemeClr val="accent2"/>
              </a:solidFill>
            </a:endParaRPr>
          </a:p>
        </p:txBody>
      </p:sp>
    </p:spTree>
    <p:extLst>
      <p:ext uri="{BB962C8B-B14F-4D97-AF65-F5344CB8AC3E}">
        <p14:creationId xmlns:p14="http://schemas.microsoft.com/office/powerpoint/2010/main" val="809060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3815" y="1604963"/>
            <a:ext cx="9064371" cy="4572000"/>
          </a:xfrm>
        </p:spPr>
      </p:pic>
      <p:sp>
        <p:nvSpPr>
          <p:cNvPr id="3" name="Title 2"/>
          <p:cNvSpPr>
            <a:spLocks noGrp="1"/>
          </p:cNvSpPr>
          <p:nvPr>
            <p:ph type="title"/>
          </p:nvPr>
        </p:nvSpPr>
        <p:spPr/>
        <p:txBody>
          <a:bodyPr/>
          <a:lstStyle/>
          <a:p>
            <a:r>
              <a:rPr lang="en-US" b="1" dirty="0" smtClean="0">
                <a:solidFill>
                  <a:schemeClr val="accent2"/>
                </a:solidFill>
              </a:rPr>
              <a:t>Update Question:</a:t>
            </a:r>
            <a:endParaRPr lang="en-US" b="1" dirty="0">
              <a:solidFill>
                <a:schemeClr val="accent2"/>
              </a:solidFill>
            </a:endParaRPr>
          </a:p>
        </p:txBody>
      </p:sp>
    </p:spTree>
    <p:extLst>
      <p:ext uri="{BB962C8B-B14F-4D97-AF65-F5344CB8AC3E}">
        <p14:creationId xmlns:p14="http://schemas.microsoft.com/office/powerpoint/2010/main" val="2870379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563" y="1512600"/>
            <a:ext cx="9144000" cy="4572000"/>
          </a:xfrm>
        </p:spPr>
      </p:pic>
      <p:sp>
        <p:nvSpPr>
          <p:cNvPr id="3" name="Title 2"/>
          <p:cNvSpPr>
            <a:spLocks noGrp="1"/>
          </p:cNvSpPr>
          <p:nvPr>
            <p:ph type="title"/>
          </p:nvPr>
        </p:nvSpPr>
        <p:spPr/>
        <p:txBody>
          <a:bodyPr/>
          <a:lstStyle/>
          <a:p>
            <a:r>
              <a:rPr lang="en-US" b="1" dirty="0" smtClean="0">
                <a:solidFill>
                  <a:schemeClr val="accent2"/>
                </a:solidFill>
              </a:rPr>
              <a:t>Receive Exam code:</a:t>
            </a:r>
            <a:endParaRPr lang="en-US" b="1" dirty="0">
              <a:solidFill>
                <a:schemeClr val="accent2"/>
              </a:solidFill>
            </a:endParaRPr>
          </a:p>
        </p:txBody>
      </p:sp>
    </p:spTree>
    <p:extLst>
      <p:ext uri="{BB962C8B-B14F-4D97-AF65-F5344CB8AC3E}">
        <p14:creationId xmlns:p14="http://schemas.microsoft.com/office/powerpoint/2010/main" val="4267436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1400" b="1" dirty="0" smtClean="0"/>
              <a:t>-Why online quiz maker.</a:t>
            </a:r>
          </a:p>
          <a:p>
            <a:r>
              <a:rPr lang="en-US" sz="1400" b="1" dirty="0" smtClean="0"/>
              <a:t>-Final Project outcome.</a:t>
            </a:r>
          </a:p>
          <a:p>
            <a:r>
              <a:rPr lang="en-US" sz="1400" b="1" dirty="0" smtClean="0"/>
              <a:t>-Technology we used.</a:t>
            </a:r>
          </a:p>
          <a:p>
            <a:r>
              <a:rPr lang="en-US" sz="1400" b="1" dirty="0" smtClean="0"/>
              <a:t>-Features.</a:t>
            </a:r>
          </a:p>
          <a:p>
            <a:r>
              <a:rPr lang="en-US" sz="1400" b="1" dirty="0" smtClean="0"/>
              <a:t>-Future Update Feature</a:t>
            </a:r>
          </a:p>
          <a:p>
            <a:r>
              <a:rPr lang="en-US" sz="1400" b="1" dirty="0" smtClean="0"/>
              <a:t>-Conclusion.</a:t>
            </a:r>
          </a:p>
          <a:p>
            <a:endParaRPr lang="en-US" dirty="0"/>
          </a:p>
        </p:txBody>
      </p:sp>
      <p:sp>
        <p:nvSpPr>
          <p:cNvPr id="3" name="Title 2"/>
          <p:cNvSpPr>
            <a:spLocks noGrp="1"/>
          </p:cNvSpPr>
          <p:nvPr>
            <p:ph type="title"/>
          </p:nvPr>
        </p:nvSpPr>
        <p:spPr/>
        <p:txBody>
          <a:bodyPr>
            <a:normAutofit/>
          </a:bodyPr>
          <a:lstStyle/>
          <a:p>
            <a:r>
              <a:rPr lang="en-US" sz="3200" b="1" dirty="0" smtClean="0">
                <a:solidFill>
                  <a:srgbClr val="FF0000"/>
                </a:solidFill>
              </a:rPr>
              <a:t>Contents:</a:t>
            </a:r>
            <a:endParaRPr lang="en-US" sz="3200" b="1" dirty="0">
              <a:solidFill>
                <a:srgbClr val="FF0000"/>
              </a:solidFill>
            </a:endParaRPr>
          </a:p>
        </p:txBody>
      </p:sp>
    </p:spTree>
    <p:extLst>
      <p:ext uri="{BB962C8B-B14F-4D97-AF65-F5344CB8AC3E}">
        <p14:creationId xmlns:p14="http://schemas.microsoft.com/office/powerpoint/2010/main" val="331462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180" y="1604963"/>
            <a:ext cx="9590049" cy="4572000"/>
          </a:xfrm>
        </p:spPr>
      </p:pic>
      <p:sp>
        <p:nvSpPr>
          <p:cNvPr id="3" name="Title 2"/>
          <p:cNvSpPr>
            <a:spLocks noGrp="1"/>
          </p:cNvSpPr>
          <p:nvPr>
            <p:ph type="title"/>
          </p:nvPr>
        </p:nvSpPr>
        <p:spPr/>
        <p:txBody>
          <a:bodyPr/>
          <a:lstStyle/>
          <a:p>
            <a:r>
              <a:rPr lang="en-US" b="1" dirty="0" smtClean="0">
                <a:solidFill>
                  <a:schemeClr val="accent2"/>
                </a:solidFill>
              </a:rPr>
              <a:t>Previous Records:</a:t>
            </a:r>
            <a:endParaRPr lang="en-US" b="1" dirty="0">
              <a:solidFill>
                <a:schemeClr val="accent2"/>
              </a:solidFill>
            </a:endParaRPr>
          </a:p>
        </p:txBody>
      </p:sp>
    </p:spTree>
    <p:extLst>
      <p:ext uri="{BB962C8B-B14F-4D97-AF65-F5344CB8AC3E}">
        <p14:creationId xmlns:p14="http://schemas.microsoft.com/office/powerpoint/2010/main" val="3195548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7349" y="1604963"/>
            <a:ext cx="9117302" cy="4572000"/>
          </a:xfrm>
        </p:spPr>
      </p:pic>
      <p:sp>
        <p:nvSpPr>
          <p:cNvPr id="3" name="Title 2"/>
          <p:cNvSpPr>
            <a:spLocks noGrp="1"/>
          </p:cNvSpPr>
          <p:nvPr>
            <p:ph type="title"/>
          </p:nvPr>
        </p:nvSpPr>
        <p:spPr/>
        <p:txBody>
          <a:bodyPr/>
          <a:lstStyle/>
          <a:p>
            <a:r>
              <a:rPr lang="en-US" b="1" dirty="0" smtClean="0">
                <a:solidFill>
                  <a:schemeClr val="accent2">
                    <a:lumMod val="75000"/>
                  </a:schemeClr>
                </a:solidFill>
              </a:rPr>
              <a:t>Welcome screen after login/register</a:t>
            </a:r>
            <a:endParaRPr lang="en-US" b="1" dirty="0">
              <a:solidFill>
                <a:schemeClr val="accent2">
                  <a:lumMod val="75000"/>
                </a:schemeClr>
              </a:solidFill>
            </a:endParaRPr>
          </a:p>
        </p:txBody>
      </p:sp>
    </p:spTree>
    <p:extLst>
      <p:ext uri="{BB962C8B-B14F-4D97-AF65-F5344CB8AC3E}">
        <p14:creationId xmlns:p14="http://schemas.microsoft.com/office/powerpoint/2010/main" val="3462169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Future Update Feature:</a:t>
            </a:r>
            <a:endParaRPr lang="en-US" b="1" dirty="0">
              <a:solidFill>
                <a:srgbClr val="FF0000"/>
              </a:solidFill>
            </a:endParaRPr>
          </a:p>
        </p:txBody>
      </p:sp>
      <p:sp>
        <p:nvSpPr>
          <p:cNvPr id="3" name="Rectangle 2"/>
          <p:cNvSpPr/>
          <p:nvPr/>
        </p:nvSpPr>
        <p:spPr>
          <a:xfrm>
            <a:off x="604434" y="1340603"/>
            <a:ext cx="8206444" cy="369332"/>
          </a:xfrm>
          <a:prstGeom prst="rect">
            <a:avLst/>
          </a:prstGeom>
        </p:spPr>
        <p:txBody>
          <a:bodyPr wrap="square">
            <a:spAutoFit/>
          </a:bodyPr>
          <a:lstStyle/>
          <a:p>
            <a:r>
              <a:rPr lang="en-US" dirty="0" smtClean="0">
                <a:latin typeface="medium-content-serif-font"/>
              </a:rPr>
              <a:t>-Connected </a:t>
            </a:r>
            <a:r>
              <a:rPr lang="en-US" dirty="0" err="1">
                <a:latin typeface="medium-content-serif-font"/>
              </a:rPr>
              <a:t>chatbots</a:t>
            </a:r>
            <a:r>
              <a:rPr lang="en-US" dirty="0">
                <a:latin typeface="medium-content-serif-font"/>
              </a:rPr>
              <a:t> on Facebook Messenger.</a:t>
            </a:r>
            <a:endParaRPr lang="en-US" dirty="0"/>
          </a:p>
        </p:txBody>
      </p:sp>
      <p:sp>
        <p:nvSpPr>
          <p:cNvPr id="4" name="Rectangle 3"/>
          <p:cNvSpPr/>
          <p:nvPr/>
        </p:nvSpPr>
        <p:spPr>
          <a:xfrm>
            <a:off x="604434" y="1854147"/>
            <a:ext cx="6039152" cy="369332"/>
          </a:xfrm>
          <a:prstGeom prst="rect">
            <a:avLst/>
          </a:prstGeom>
        </p:spPr>
        <p:txBody>
          <a:bodyPr wrap="square">
            <a:spAutoFit/>
          </a:bodyPr>
          <a:lstStyle/>
          <a:p>
            <a:r>
              <a:rPr lang="en-US" dirty="0" smtClean="0">
                <a:latin typeface="medium-content-serif-font"/>
              </a:rPr>
              <a:t>-Using QR </a:t>
            </a:r>
            <a:r>
              <a:rPr lang="en-US" dirty="0">
                <a:latin typeface="medium-content-serif-font"/>
              </a:rPr>
              <a:t>code</a:t>
            </a:r>
            <a:endParaRPr lang="en-US" dirty="0"/>
          </a:p>
        </p:txBody>
      </p:sp>
      <p:sp>
        <p:nvSpPr>
          <p:cNvPr id="5" name="Rectangle 4"/>
          <p:cNvSpPr/>
          <p:nvPr/>
        </p:nvSpPr>
        <p:spPr>
          <a:xfrm>
            <a:off x="604434" y="2367691"/>
            <a:ext cx="7171930" cy="369332"/>
          </a:xfrm>
          <a:prstGeom prst="rect">
            <a:avLst/>
          </a:prstGeom>
        </p:spPr>
        <p:txBody>
          <a:bodyPr wrap="square">
            <a:spAutoFit/>
          </a:bodyPr>
          <a:lstStyle/>
          <a:p>
            <a:r>
              <a:rPr lang="en-US" dirty="0" smtClean="0">
                <a:latin typeface="medium-content-serif-font"/>
              </a:rPr>
              <a:t>-Grade </a:t>
            </a:r>
            <a:r>
              <a:rPr lang="en-US" dirty="0">
                <a:latin typeface="medium-content-serif-font"/>
              </a:rPr>
              <a:t>and score automatically.</a:t>
            </a:r>
            <a:endParaRPr lang="en-US" dirty="0"/>
          </a:p>
        </p:txBody>
      </p:sp>
      <p:sp>
        <p:nvSpPr>
          <p:cNvPr id="6" name="Rectangle 5"/>
          <p:cNvSpPr/>
          <p:nvPr/>
        </p:nvSpPr>
        <p:spPr>
          <a:xfrm>
            <a:off x="604434" y="2881235"/>
            <a:ext cx="6930422" cy="369332"/>
          </a:xfrm>
          <a:prstGeom prst="rect">
            <a:avLst/>
          </a:prstGeom>
        </p:spPr>
        <p:txBody>
          <a:bodyPr wrap="square">
            <a:spAutoFit/>
          </a:bodyPr>
          <a:lstStyle/>
          <a:p>
            <a:r>
              <a:rPr lang="en-US" dirty="0" smtClean="0">
                <a:latin typeface="medium-content-serif-font"/>
              </a:rPr>
              <a:t>-Create </a:t>
            </a:r>
            <a:r>
              <a:rPr lang="en-US" dirty="0">
                <a:latin typeface="medium-content-serif-font"/>
              </a:rPr>
              <a:t>fun-to-play quizzes</a:t>
            </a:r>
            <a:endParaRPr lang="en-US" dirty="0"/>
          </a:p>
        </p:txBody>
      </p:sp>
      <p:sp>
        <p:nvSpPr>
          <p:cNvPr id="7" name="Rectangle 6"/>
          <p:cNvSpPr/>
          <p:nvPr/>
        </p:nvSpPr>
        <p:spPr>
          <a:xfrm>
            <a:off x="604434" y="3105835"/>
            <a:ext cx="8539566" cy="646331"/>
          </a:xfrm>
          <a:prstGeom prst="rect">
            <a:avLst/>
          </a:prstGeom>
        </p:spPr>
        <p:txBody>
          <a:bodyPr wrap="square">
            <a:spAutoFit/>
          </a:bodyPr>
          <a:lstStyle/>
          <a:p>
            <a:endParaRPr lang="en-US" dirty="0">
              <a:latin typeface="medium-content-serif-font"/>
            </a:endParaRPr>
          </a:p>
          <a:p>
            <a:r>
              <a:rPr lang="en-US" dirty="0" smtClean="0">
                <a:latin typeface="medium-content-serif-font"/>
              </a:rPr>
              <a:t>-Create </a:t>
            </a:r>
            <a:r>
              <a:rPr lang="en-US" dirty="0">
                <a:latin typeface="medium-content-serif-font"/>
              </a:rPr>
              <a:t>engaging quizzes with video and audio, voice-overs, text-to-speech, etc.</a:t>
            </a:r>
            <a:endParaRPr lang="en-US" dirty="0"/>
          </a:p>
        </p:txBody>
      </p:sp>
    </p:spTree>
    <p:extLst>
      <p:ext uri="{BB962C8B-B14F-4D97-AF65-F5344CB8AC3E}">
        <p14:creationId xmlns:p14="http://schemas.microsoft.com/office/powerpoint/2010/main" val="2049450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90793" y="1604211"/>
            <a:ext cx="7919634" cy="2533836"/>
          </a:xfrm>
        </p:spPr>
        <p:txBody>
          <a:bodyPr/>
          <a:lstStyle/>
          <a:p>
            <a:pPr algn="just"/>
            <a:r>
              <a:rPr lang="en-US" sz="2000" dirty="0"/>
              <a:t>Online Quiz Maker is a user friendly system, which is very easy and convenient to use. The system is complete in the sense that it is operational and it is tested by entering data and getting the reports in proper order. But there is always a scope for improvement and enhancement. During the development of </a:t>
            </a:r>
            <a:r>
              <a:rPr lang="en-US" sz="2000" dirty="0" err="1" smtClean="0"/>
              <a:t>this,coding</a:t>
            </a:r>
            <a:r>
              <a:rPr lang="en-US" sz="2000" dirty="0" smtClean="0"/>
              <a:t> </a:t>
            </a:r>
            <a:r>
              <a:rPr lang="en-US" sz="2000" dirty="0"/>
              <a:t>standards are followed for easy maintainability and </a:t>
            </a:r>
            <a:r>
              <a:rPr lang="en-US" sz="2000" dirty="0" smtClean="0"/>
              <a:t>extensibility.</a:t>
            </a:r>
            <a:endParaRPr lang="en-US" sz="2000" dirty="0"/>
          </a:p>
          <a:p>
            <a:endParaRPr lang="en-US" dirty="0"/>
          </a:p>
        </p:txBody>
      </p:sp>
      <p:sp>
        <p:nvSpPr>
          <p:cNvPr id="3" name="Title 2"/>
          <p:cNvSpPr>
            <a:spLocks noGrp="1"/>
          </p:cNvSpPr>
          <p:nvPr>
            <p:ph type="title"/>
          </p:nvPr>
        </p:nvSpPr>
        <p:spPr/>
        <p:txBody>
          <a:bodyPr/>
          <a:lstStyle/>
          <a:p>
            <a:r>
              <a:rPr lang="en-US" b="1" dirty="0" smtClean="0">
                <a:solidFill>
                  <a:srgbClr val="FF0000"/>
                </a:solidFill>
              </a:rPr>
              <a:t>Conclusion:</a:t>
            </a:r>
            <a:endParaRPr lang="en-US" b="1" dirty="0">
              <a:solidFill>
                <a:srgbClr val="FF0000"/>
              </a:solidFill>
            </a:endParaRPr>
          </a:p>
        </p:txBody>
      </p:sp>
    </p:spTree>
    <p:extLst>
      <p:ext uri="{BB962C8B-B14F-4D97-AF65-F5344CB8AC3E}">
        <p14:creationId xmlns:p14="http://schemas.microsoft.com/office/powerpoint/2010/main" val="2226942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749252" y="3026535"/>
            <a:ext cx="6876288" cy="2124756"/>
          </a:xfrm>
        </p:spPr>
        <p:txBody>
          <a:bodyPr>
            <a:noAutofit/>
          </a:bodyPr>
          <a:lstStyle/>
          <a:p>
            <a:r>
              <a:rPr lang="en-US" sz="8800" b="1" dirty="0">
                <a:solidFill>
                  <a:srgbClr val="FF0000"/>
                </a:solidFill>
                <a:latin typeface="Segoe UI Black" panose="020B0A02040204020203" pitchFamily="34" charset="0"/>
                <a:ea typeface="Segoe UI Black" panose="020B0A02040204020203" pitchFamily="34" charset="0"/>
                <a:cs typeface="Segoe UI Light" panose="020B0502040204020203" pitchFamily="34" charset="0"/>
              </a:rPr>
              <a:t>Thank You</a:t>
            </a:r>
          </a:p>
        </p:txBody>
      </p:sp>
    </p:spTree>
    <p:extLst>
      <p:ext uri="{BB962C8B-B14F-4D97-AF65-F5344CB8AC3E}">
        <p14:creationId xmlns:p14="http://schemas.microsoft.com/office/powerpoint/2010/main" val="89302588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2">
                    <a:lumMod val="75000"/>
                  </a:schemeClr>
                </a:solidFill>
              </a:rPr>
              <a:t>Why online Quiz maker?</a:t>
            </a:r>
            <a:endParaRPr lang="en-US" sz="3200" b="1" dirty="0">
              <a:solidFill>
                <a:schemeClr val="accent2">
                  <a:lumMod val="75000"/>
                </a:schemeClr>
              </a:solidFill>
            </a:endParaRPr>
          </a:p>
        </p:txBody>
      </p:sp>
      <p:sp>
        <p:nvSpPr>
          <p:cNvPr id="3" name="Rectangle 2"/>
          <p:cNvSpPr/>
          <p:nvPr/>
        </p:nvSpPr>
        <p:spPr>
          <a:xfrm>
            <a:off x="1627322" y="1557580"/>
            <a:ext cx="7679410" cy="2585323"/>
          </a:xfrm>
          <a:prstGeom prst="rect">
            <a:avLst/>
          </a:prstGeom>
        </p:spPr>
        <p:txBody>
          <a:bodyPr wrap="square">
            <a:spAutoFit/>
          </a:bodyPr>
          <a:lstStyle/>
          <a:p>
            <a:pPr algn="just"/>
            <a:r>
              <a:rPr lang="en-US" dirty="0">
                <a:solidFill>
                  <a:srgbClr val="333333"/>
                </a:solidFill>
                <a:latin typeface="Times New Roman" panose="02020603050405020304" pitchFamily="18" charset="0"/>
              </a:rPr>
              <a:t>The </a:t>
            </a:r>
            <a:r>
              <a:rPr lang="en-US" dirty="0" smtClean="0">
                <a:solidFill>
                  <a:srgbClr val="333333"/>
                </a:solidFill>
                <a:latin typeface="Times New Roman" panose="02020603050405020304" pitchFamily="18" charset="0"/>
              </a:rPr>
              <a:t>online quiz maker </a:t>
            </a:r>
            <a:r>
              <a:rPr lang="en-US" dirty="0">
                <a:solidFill>
                  <a:srgbClr val="333333"/>
                </a:solidFill>
                <a:latin typeface="Times New Roman" panose="02020603050405020304" pitchFamily="18" charset="0"/>
              </a:rPr>
              <a:t>is a web application for to take online test in an efficient manner and no time wasting for checking the paper. The main objective of </a:t>
            </a:r>
            <a:r>
              <a:rPr lang="en-US" dirty="0" smtClean="0">
                <a:solidFill>
                  <a:srgbClr val="333333"/>
                </a:solidFill>
                <a:latin typeface="Times New Roman" panose="02020603050405020304" pitchFamily="18" charset="0"/>
              </a:rPr>
              <a:t>online quiz maker </a:t>
            </a:r>
            <a:r>
              <a:rPr lang="en-US" dirty="0">
                <a:solidFill>
                  <a:srgbClr val="333333"/>
                </a:solidFill>
                <a:latin typeface="Times New Roman" panose="02020603050405020304" pitchFamily="18" charset="0"/>
              </a:rPr>
              <a:t>is to efficiently evaluate the candidate thoroughly through a fully automated system that not only saves lot of time but also gives fast results. For students they give papers according to their convenience and time and there is no need of using extra thing like paper, pen etc. This can be used in educational institutions as well as in corporate world. Can be used anywhere any time as it is a web based application(user location doesn’t matter). No restriction that examiner has to be present when the candidate takes the test.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3932" y="1712562"/>
            <a:ext cx="2014780" cy="1836550"/>
          </a:xfrm>
          <a:prstGeom prst="rect">
            <a:avLst/>
          </a:prstGeom>
        </p:spPr>
      </p:pic>
    </p:spTree>
    <p:extLst>
      <p:ext uri="{BB962C8B-B14F-4D97-AF65-F5344CB8AC3E}">
        <p14:creationId xmlns:p14="http://schemas.microsoft.com/office/powerpoint/2010/main" val="3716826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lstStyle/>
          <a:p>
            <a:r>
              <a:rPr lang="en-US" b="1" dirty="0" smtClean="0">
                <a:solidFill>
                  <a:srgbClr val="FF0000"/>
                </a:solidFill>
              </a:rPr>
              <a:t>Project progress: </a:t>
            </a:r>
            <a:endParaRPr lang="en-US" b="1" dirty="0">
              <a:solidFill>
                <a:srgbClr val="FF0000"/>
              </a:solidFill>
            </a:endParaRPr>
          </a:p>
        </p:txBody>
      </p:sp>
      <p:graphicFrame>
        <p:nvGraphicFramePr>
          <p:cNvPr id="4" name="Diagram 3">
            <a:extLst>
              <a:ext uri="{FF2B5EF4-FFF2-40B4-BE49-F238E27FC236}">
                <a16:creationId xmlns:a16="http://schemas.microsoft.com/office/drawing/2014/main" xmlns="" id="{0DB92E0F-4FBD-4454-9D67-1E2BF369863D}"/>
              </a:ext>
            </a:extLst>
          </p:cNvPr>
          <p:cNvGraphicFramePr/>
          <p:nvPr>
            <p:extLst>
              <p:ext uri="{D42A27DB-BD31-4B8C-83A1-F6EECF244321}">
                <p14:modId xmlns:p14="http://schemas.microsoft.com/office/powerpoint/2010/main" val="3785328183"/>
              </p:ext>
            </p:extLst>
          </p:nvPr>
        </p:nvGraphicFramePr>
        <p:xfrm>
          <a:off x="3332137" y="1519732"/>
          <a:ext cx="2431162" cy="4941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Arrow: Right 6">
            <a:extLst>
              <a:ext uri="{FF2B5EF4-FFF2-40B4-BE49-F238E27FC236}">
                <a16:creationId xmlns:a16="http://schemas.microsoft.com/office/drawing/2014/main" xmlns="" id="{B6DBAAE5-518B-48B9-9A20-4940E7AFE6C7}"/>
              </a:ext>
            </a:extLst>
          </p:cNvPr>
          <p:cNvSpPr/>
          <p:nvPr/>
        </p:nvSpPr>
        <p:spPr>
          <a:xfrm>
            <a:off x="1013463" y="3127424"/>
            <a:ext cx="1876971" cy="993815"/>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Already Done</a:t>
            </a:r>
          </a:p>
        </p:txBody>
      </p:sp>
      <p:sp>
        <p:nvSpPr>
          <p:cNvPr id="3" name="TextBox 2">
            <a:extLst>
              <a:ext uri="{FF2B5EF4-FFF2-40B4-BE49-F238E27FC236}">
                <a16:creationId xmlns:a16="http://schemas.microsoft.com/office/drawing/2014/main" xmlns="" id="{DC8C09CF-C8D5-460E-8C0F-BDF0C7B84EF1}"/>
              </a:ext>
            </a:extLst>
          </p:cNvPr>
          <p:cNvSpPr txBox="1"/>
          <p:nvPr/>
        </p:nvSpPr>
        <p:spPr>
          <a:xfrm>
            <a:off x="6984740" y="1519733"/>
            <a:ext cx="1661375" cy="373882"/>
          </a:xfrm>
          <a:prstGeom prst="rect">
            <a:avLst/>
          </a:prstGeom>
        </p:spPr>
        <p:txBody>
          <a:bodyPr vert="horz" wrap="none" lIns="91440" tIns="45720" rIns="91440" bIns="45720" rtlCol="0">
            <a:noAutofit/>
          </a:bodyPr>
          <a:lstStyle/>
          <a:p>
            <a:pPr>
              <a:lnSpc>
                <a:spcPts val="1800"/>
              </a:lnSpc>
              <a:spcAft>
                <a:spcPts val="600"/>
              </a:spcAft>
            </a:pPr>
            <a:r>
              <a:rPr lang="en-US" sz="1400" dirty="0">
                <a:solidFill>
                  <a:schemeClr val="bg1"/>
                </a:solidFill>
              </a:rPr>
              <a:t>Database Design</a:t>
            </a:r>
          </a:p>
        </p:txBody>
      </p:sp>
      <p:graphicFrame>
        <p:nvGraphicFramePr>
          <p:cNvPr id="8" name="Diagram 7">
            <a:extLst>
              <a:ext uri="{FF2B5EF4-FFF2-40B4-BE49-F238E27FC236}">
                <a16:creationId xmlns:a16="http://schemas.microsoft.com/office/drawing/2014/main" xmlns="" id="{18648C94-7472-4A1D-A2EE-2A57F70F2D7A}"/>
              </a:ext>
            </a:extLst>
          </p:cNvPr>
          <p:cNvGraphicFramePr/>
          <p:nvPr>
            <p:extLst>
              <p:ext uri="{D42A27DB-BD31-4B8C-83A1-F6EECF244321}">
                <p14:modId xmlns:p14="http://schemas.microsoft.com/office/powerpoint/2010/main" val="2334854314"/>
              </p:ext>
            </p:extLst>
          </p:nvPr>
        </p:nvGraphicFramePr>
        <p:xfrm>
          <a:off x="6205003" y="1604075"/>
          <a:ext cx="2869256" cy="48575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9" name="Group 8"/>
          <p:cNvGrpSpPr/>
          <p:nvPr/>
        </p:nvGrpSpPr>
        <p:grpSpPr>
          <a:xfrm>
            <a:off x="9074259" y="1604075"/>
            <a:ext cx="1687125" cy="400744"/>
            <a:chOff x="591065" y="3556"/>
            <a:chExt cx="1687125" cy="421781"/>
          </a:xfrm>
        </p:grpSpPr>
        <p:sp>
          <p:nvSpPr>
            <p:cNvPr id="10" name="Rounded Rectangle 9"/>
            <p:cNvSpPr/>
            <p:nvPr/>
          </p:nvSpPr>
          <p:spPr>
            <a:xfrm>
              <a:off x="591065" y="3556"/>
              <a:ext cx="1687125" cy="421781"/>
            </a:xfrm>
            <a:prstGeom prst="roundRect">
              <a:avLst>
                <a:gd name="adj" fmla="val 10000"/>
              </a:avLst>
            </a:prstGeom>
          </p:spPr>
          <p:style>
            <a:lnRef idx="0">
              <a:schemeClr val="accent2"/>
            </a:lnRef>
            <a:fillRef idx="3">
              <a:schemeClr val="accent2"/>
            </a:fillRef>
            <a:effectRef idx="3">
              <a:schemeClr val="accent2"/>
            </a:effectRef>
            <a:fontRef idx="minor">
              <a:schemeClr val="lt1"/>
            </a:fontRef>
          </p:style>
        </p:sp>
        <p:sp>
          <p:nvSpPr>
            <p:cNvPr id="11" name="Rounded Rectangle 4"/>
            <p:cNvSpPr txBox="1"/>
            <p:nvPr/>
          </p:nvSpPr>
          <p:spPr>
            <a:xfrm>
              <a:off x="603419" y="15910"/>
              <a:ext cx="1662417" cy="3970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i="0" kern="1200" dirty="0" smtClean="0"/>
                <a:t>Creating Quiz</a:t>
              </a:r>
              <a:endParaRPr lang="en-US" sz="1200" b="0" i="0" kern="1200" dirty="0"/>
            </a:p>
          </p:txBody>
        </p:sp>
      </p:grpSp>
      <p:grpSp>
        <p:nvGrpSpPr>
          <p:cNvPr id="12" name="Group 11"/>
          <p:cNvGrpSpPr/>
          <p:nvPr/>
        </p:nvGrpSpPr>
        <p:grpSpPr>
          <a:xfrm>
            <a:off x="9061905" y="2272712"/>
            <a:ext cx="1687125" cy="421781"/>
            <a:chOff x="591065" y="3556"/>
            <a:chExt cx="1687125" cy="421781"/>
          </a:xfrm>
        </p:grpSpPr>
        <p:sp>
          <p:nvSpPr>
            <p:cNvPr id="13" name="Rounded Rectangle 12"/>
            <p:cNvSpPr/>
            <p:nvPr/>
          </p:nvSpPr>
          <p:spPr>
            <a:xfrm>
              <a:off x="591065" y="3556"/>
              <a:ext cx="1687125" cy="421781"/>
            </a:xfrm>
            <a:prstGeom prst="roundRect">
              <a:avLst>
                <a:gd name="adj" fmla="val 10000"/>
              </a:avLst>
            </a:prstGeom>
          </p:spPr>
          <p:style>
            <a:lnRef idx="0">
              <a:schemeClr val="accent2"/>
            </a:lnRef>
            <a:fillRef idx="3">
              <a:schemeClr val="accent2"/>
            </a:fillRef>
            <a:effectRef idx="3">
              <a:schemeClr val="accent2"/>
            </a:effectRef>
            <a:fontRef idx="minor">
              <a:schemeClr val="lt1"/>
            </a:fontRef>
          </p:style>
        </p:sp>
        <p:sp>
          <p:nvSpPr>
            <p:cNvPr id="14" name="Rounded Rectangle 4"/>
            <p:cNvSpPr txBox="1"/>
            <p:nvPr/>
          </p:nvSpPr>
          <p:spPr>
            <a:xfrm>
              <a:off x="603419" y="15910"/>
              <a:ext cx="1662417" cy="3970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dirty="0" smtClean="0"/>
                <a:t>History</a:t>
              </a:r>
              <a:endParaRPr lang="en-US" sz="1200" b="0" i="0" kern="1200" dirty="0"/>
            </a:p>
          </p:txBody>
        </p:sp>
      </p:grpSp>
      <p:grpSp>
        <p:nvGrpSpPr>
          <p:cNvPr id="21" name="Group 20"/>
          <p:cNvGrpSpPr/>
          <p:nvPr/>
        </p:nvGrpSpPr>
        <p:grpSpPr>
          <a:xfrm>
            <a:off x="9074259" y="2891286"/>
            <a:ext cx="1687125" cy="421781"/>
            <a:chOff x="591065" y="3556"/>
            <a:chExt cx="1687125" cy="421781"/>
          </a:xfrm>
        </p:grpSpPr>
        <p:sp>
          <p:nvSpPr>
            <p:cNvPr id="22" name="Rounded Rectangle 21"/>
            <p:cNvSpPr/>
            <p:nvPr/>
          </p:nvSpPr>
          <p:spPr>
            <a:xfrm>
              <a:off x="591065" y="3556"/>
              <a:ext cx="1687125" cy="421781"/>
            </a:xfrm>
            <a:prstGeom prst="roundRect">
              <a:avLst>
                <a:gd name="adj" fmla="val 10000"/>
              </a:avLst>
            </a:prstGeom>
          </p:spPr>
          <p:style>
            <a:lnRef idx="0">
              <a:schemeClr val="accent2"/>
            </a:lnRef>
            <a:fillRef idx="3">
              <a:schemeClr val="accent2"/>
            </a:fillRef>
            <a:effectRef idx="3">
              <a:schemeClr val="accent2"/>
            </a:effectRef>
            <a:fontRef idx="minor">
              <a:schemeClr val="lt1"/>
            </a:fontRef>
          </p:style>
        </p:sp>
        <p:sp>
          <p:nvSpPr>
            <p:cNvPr id="23" name="Rounded Rectangle 4"/>
            <p:cNvSpPr txBox="1"/>
            <p:nvPr/>
          </p:nvSpPr>
          <p:spPr>
            <a:xfrm>
              <a:off x="603419" y="15910"/>
              <a:ext cx="1662417" cy="3970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dirty="0" smtClean="0"/>
                <a:t>Give Exam</a:t>
              </a:r>
              <a:endParaRPr lang="en-US" sz="1200" b="0" i="0" kern="1200" dirty="0"/>
            </a:p>
          </p:txBody>
        </p:sp>
      </p:grpSp>
      <p:grpSp>
        <p:nvGrpSpPr>
          <p:cNvPr id="24" name="Group 23"/>
          <p:cNvGrpSpPr/>
          <p:nvPr/>
        </p:nvGrpSpPr>
        <p:grpSpPr>
          <a:xfrm>
            <a:off x="9086613" y="3568606"/>
            <a:ext cx="1687125" cy="421781"/>
            <a:chOff x="591065" y="3556"/>
            <a:chExt cx="1687125" cy="421781"/>
          </a:xfrm>
        </p:grpSpPr>
        <p:sp>
          <p:nvSpPr>
            <p:cNvPr id="25" name="Rounded Rectangle 24"/>
            <p:cNvSpPr/>
            <p:nvPr/>
          </p:nvSpPr>
          <p:spPr>
            <a:xfrm>
              <a:off x="591065" y="3556"/>
              <a:ext cx="1687125" cy="421781"/>
            </a:xfrm>
            <a:prstGeom prst="roundRect">
              <a:avLst>
                <a:gd name="adj" fmla="val 10000"/>
              </a:avLst>
            </a:prstGeom>
          </p:spPr>
          <p:style>
            <a:lnRef idx="0">
              <a:schemeClr val="accent2"/>
            </a:lnRef>
            <a:fillRef idx="3">
              <a:schemeClr val="accent2"/>
            </a:fillRef>
            <a:effectRef idx="3">
              <a:schemeClr val="accent2"/>
            </a:effectRef>
            <a:fontRef idx="minor">
              <a:schemeClr val="lt1"/>
            </a:fontRef>
          </p:style>
        </p:sp>
        <p:sp>
          <p:nvSpPr>
            <p:cNvPr id="26" name="Rounded Rectangle 4"/>
            <p:cNvSpPr txBox="1"/>
            <p:nvPr/>
          </p:nvSpPr>
          <p:spPr>
            <a:xfrm>
              <a:off x="603419" y="15910"/>
              <a:ext cx="1662417" cy="3970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dirty="0" smtClean="0"/>
                <a:t>Result show</a:t>
              </a:r>
              <a:endParaRPr lang="en-US" sz="1200" b="0" i="0" kern="1200" dirty="0"/>
            </a:p>
          </p:txBody>
        </p:sp>
      </p:grpSp>
      <p:grpSp>
        <p:nvGrpSpPr>
          <p:cNvPr id="33" name="Group 32"/>
          <p:cNvGrpSpPr/>
          <p:nvPr/>
        </p:nvGrpSpPr>
        <p:grpSpPr>
          <a:xfrm>
            <a:off x="9098967" y="4199534"/>
            <a:ext cx="1687125" cy="421781"/>
            <a:chOff x="591065" y="3556"/>
            <a:chExt cx="1687125" cy="421781"/>
          </a:xfrm>
        </p:grpSpPr>
        <p:sp>
          <p:nvSpPr>
            <p:cNvPr id="34" name="Rounded Rectangle 33"/>
            <p:cNvSpPr/>
            <p:nvPr/>
          </p:nvSpPr>
          <p:spPr>
            <a:xfrm>
              <a:off x="591065" y="3556"/>
              <a:ext cx="1687125" cy="421781"/>
            </a:xfrm>
            <a:prstGeom prst="roundRect">
              <a:avLst>
                <a:gd name="adj" fmla="val 10000"/>
              </a:avLst>
            </a:prstGeom>
          </p:spPr>
          <p:style>
            <a:lnRef idx="0">
              <a:schemeClr val="accent2"/>
            </a:lnRef>
            <a:fillRef idx="3">
              <a:schemeClr val="accent2"/>
            </a:fillRef>
            <a:effectRef idx="3">
              <a:schemeClr val="accent2"/>
            </a:effectRef>
            <a:fontRef idx="minor">
              <a:schemeClr val="lt1"/>
            </a:fontRef>
          </p:style>
        </p:sp>
        <p:sp>
          <p:nvSpPr>
            <p:cNvPr id="35" name="Rounded Rectangle 4"/>
            <p:cNvSpPr txBox="1"/>
            <p:nvPr/>
          </p:nvSpPr>
          <p:spPr>
            <a:xfrm>
              <a:off x="603419" y="15910"/>
              <a:ext cx="1662417" cy="3970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dirty="0" smtClean="0"/>
                <a:t>Update Question</a:t>
              </a:r>
              <a:endParaRPr lang="en-US" sz="1200" b="0" i="0" kern="1200" dirty="0"/>
            </a:p>
          </p:txBody>
        </p:sp>
      </p:grpSp>
      <p:grpSp>
        <p:nvGrpSpPr>
          <p:cNvPr id="36" name="Group 35"/>
          <p:cNvGrpSpPr/>
          <p:nvPr/>
        </p:nvGrpSpPr>
        <p:grpSpPr>
          <a:xfrm>
            <a:off x="9111321" y="4785333"/>
            <a:ext cx="1687125" cy="421781"/>
            <a:chOff x="591065" y="3556"/>
            <a:chExt cx="1687125" cy="421781"/>
          </a:xfrm>
        </p:grpSpPr>
        <p:sp>
          <p:nvSpPr>
            <p:cNvPr id="37" name="Rounded Rectangle 36"/>
            <p:cNvSpPr/>
            <p:nvPr/>
          </p:nvSpPr>
          <p:spPr>
            <a:xfrm>
              <a:off x="591065" y="3556"/>
              <a:ext cx="1687125" cy="421781"/>
            </a:xfrm>
            <a:prstGeom prst="roundRect">
              <a:avLst>
                <a:gd name="adj" fmla="val 10000"/>
              </a:avLst>
            </a:prstGeom>
          </p:spPr>
          <p:style>
            <a:lnRef idx="0">
              <a:schemeClr val="accent2"/>
            </a:lnRef>
            <a:fillRef idx="3">
              <a:schemeClr val="accent2"/>
            </a:fillRef>
            <a:effectRef idx="3">
              <a:schemeClr val="accent2"/>
            </a:effectRef>
            <a:fontRef idx="minor">
              <a:schemeClr val="lt1"/>
            </a:fontRef>
          </p:style>
        </p:sp>
        <p:sp>
          <p:nvSpPr>
            <p:cNvPr id="38" name="Rounded Rectangle 4"/>
            <p:cNvSpPr txBox="1"/>
            <p:nvPr/>
          </p:nvSpPr>
          <p:spPr>
            <a:xfrm>
              <a:off x="603419" y="15910"/>
              <a:ext cx="1662417" cy="3970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dirty="0" smtClean="0"/>
                <a:t>Authentication</a:t>
              </a:r>
              <a:endParaRPr lang="en-US" sz="1200" b="0" i="0" kern="1200" dirty="0"/>
            </a:p>
          </p:txBody>
        </p:sp>
      </p:grpSp>
      <p:grpSp>
        <p:nvGrpSpPr>
          <p:cNvPr id="39" name="Group 38"/>
          <p:cNvGrpSpPr/>
          <p:nvPr/>
        </p:nvGrpSpPr>
        <p:grpSpPr>
          <a:xfrm>
            <a:off x="9789329" y="2075919"/>
            <a:ext cx="193097" cy="160915"/>
            <a:chOff x="1119031" y="1746856"/>
            <a:chExt cx="193097" cy="160915"/>
          </a:xfrm>
        </p:grpSpPr>
        <p:sp>
          <p:nvSpPr>
            <p:cNvPr id="40" name="Right Arrow 39"/>
            <p:cNvSpPr/>
            <p:nvPr/>
          </p:nvSpPr>
          <p:spPr>
            <a:xfrm rot="5400000">
              <a:off x="1135123" y="1730765"/>
              <a:ext cx="160914" cy="193097"/>
            </a:xfrm>
            <a:prstGeom prst="rightArrow">
              <a:avLst>
                <a:gd name="adj1" fmla="val 60000"/>
                <a:gd name="adj2" fmla="val 50000"/>
              </a:avLst>
            </a:prstGeom>
          </p:spPr>
          <p:style>
            <a:lnRef idx="0">
              <a:schemeClr val="accent2"/>
            </a:lnRef>
            <a:fillRef idx="3">
              <a:schemeClr val="accent2"/>
            </a:fillRef>
            <a:effectRef idx="3">
              <a:schemeClr val="accent2"/>
            </a:effectRef>
            <a:fontRef idx="minor">
              <a:schemeClr val="lt1"/>
            </a:fontRef>
          </p:style>
        </p:sp>
        <p:sp>
          <p:nvSpPr>
            <p:cNvPr id="41" name="Right Arrow 4"/>
            <p:cNvSpPr txBox="1"/>
            <p:nvPr/>
          </p:nvSpPr>
          <p:spPr>
            <a:xfrm>
              <a:off x="1157651" y="1746856"/>
              <a:ext cx="115859" cy="1126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i="0" kern="1200"/>
            </a:p>
          </p:txBody>
        </p:sp>
      </p:grpSp>
      <p:grpSp>
        <p:nvGrpSpPr>
          <p:cNvPr id="42" name="Group 41"/>
          <p:cNvGrpSpPr/>
          <p:nvPr/>
        </p:nvGrpSpPr>
        <p:grpSpPr>
          <a:xfrm>
            <a:off x="9789330" y="2711890"/>
            <a:ext cx="193097" cy="160915"/>
            <a:chOff x="1119031" y="1746856"/>
            <a:chExt cx="193097" cy="160915"/>
          </a:xfrm>
        </p:grpSpPr>
        <p:sp>
          <p:nvSpPr>
            <p:cNvPr id="43" name="Right Arrow 42"/>
            <p:cNvSpPr/>
            <p:nvPr/>
          </p:nvSpPr>
          <p:spPr>
            <a:xfrm rot="5400000">
              <a:off x="1135123" y="1730765"/>
              <a:ext cx="160914" cy="193097"/>
            </a:xfrm>
            <a:prstGeom prst="rightArrow">
              <a:avLst>
                <a:gd name="adj1" fmla="val 60000"/>
                <a:gd name="adj2" fmla="val 50000"/>
              </a:avLst>
            </a:prstGeom>
          </p:spPr>
          <p:style>
            <a:lnRef idx="0">
              <a:schemeClr val="accent2"/>
            </a:lnRef>
            <a:fillRef idx="3">
              <a:schemeClr val="accent2"/>
            </a:fillRef>
            <a:effectRef idx="3">
              <a:schemeClr val="accent2"/>
            </a:effectRef>
            <a:fontRef idx="minor">
              <a:schemeClr val="lt1"/>
            </a:fontRef>
          </p:style>
        </p:sp>
        <p:sp>
          <p:nvSpPr>
            <p:cNvPr id="44" name="Right Arrow 4"/>
            <p:cNvSpPr txBox="1"/>
            <p:nvPr/>
          </p:nvSpPr>
          <p:spPr>
            <a:xfrm>
              <a:off x="1157651" y="1746856"/>
              <a:ext cx="115859" cy="1126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i="0" kern="1200"/>
            </a:p>
          </p:txBody>
        </p:sp>
      </p:grpSp>
      <p:grpSp>
        <p:nvGrpSpPr>
          <p:cNvPr id="45" name="Group 44"/>
          <p:cNvGrpSpPr/>
          <p:nvPr/>
        </p:nvGrpSpPr>
        <p:grpSpPr>
          <a:xfrm>
            <a:off x="9789329" y="3361299"/>
            <a:ext cx="193097" cy="160915"/>
            <a:chOff x="1119031" y="1746856"/>
            <a:chExt cx="193097" cy="160915"/>
          </a:xfrm>
        </p:grpSpPr>
        <p:sp>
          <p:nvSpPr>
            <p:cNvPr id="46" name="Right Arrow 45"/>
            <p:cNvSpPr/>
            <p:nvPr/>
          </p:nvSpPr>
          <p:spPr>
            <a:xfrm rot="5400000">
              <a:off x="1135123" y="1730765"/>
              <a:ext cx="160914" cy="193097"/>
            </a:xfrm>
            <a:prstGeom prst="rightArrow">
              <a:avLst>
                <a:gd name="adj1" fmla="val 60000"/>
                <a:gd name="adj2" fmla="val 50000"/>
              </a:avLst>
            </a:prstGeom>
          </p:spPr>
          <p:style>
            <a:lnRef idx="0">
              <a:schemeClr val="accent2"/>
            </a:lnRef>
            <a:fillRef idx="3">
              <a:schemeClr val="accent2"/>
            </a:fillRef>
            <a:effectRef idx="3">
              <a:schemeClr val="accent2"/>
            </a:effectRef>
            <a:fontRef idx="minor">
              <a:schemeClr val="lt1"/>
            </a:fontRef>
          </p:style>
        </p:sp>
        <p:sp>
          <p:nvSpPr>
            <p:cNvPr id="47" name="Right Arrow 4"/>
            <p:cNvSpPr txBox="1"/>
            <p:nvPr/>
          </p:nvSpPr>
          <p:spPr>
            <a:xfrm>
              <a:off x="1157651" y="1746856"/>
              <a:ext cx="115859" cy="1126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i="0" kern="1200"/>
            </a:p>
          </p:txBody>
        </p:sp>
      </p:grpSp>
      <p:grpSp>
        <p:nvGrpSpPr>
          <p:cNvPr id="48" name="Group 47"/>
          <p:cNvGrpSpPr/>
          <p:nvPr/>
        </p:nvGrpSpPr>
        <p:grpSpPr>
          <a:xfrm>
            <a:off x="9789329" y="4002741"/>
            <a:ext cx="193097" cy="160915"/>
            <a:chOff x="1119031" y="1746856"/>
            <a:chExt cx="193097" cy="160915"/>
          </a:xfrm>
        </p:grpSpPr>
        <p:sp>
          <p:nvSpPr>
            <p:cNvPr id="49" name="Right Arrow 48"/>
            <p:cNvSpPr/>
            <p:nvPr/>
          </p:nvSpPr>
          <p:spPr>
            <a:xfrm rot="5400000">
              <a:off x="1135123" y="1730765"/>
              <a:ext cx="160914" cy="193097"/>
            </a:xfrm>
            <a:prstGeom prst="rightArrow">
              <a:avLst>
                <a:gd name="adj1" fmla="val 60000"/>
                <a:gd name="adj2" fmla="val 50000"/>
              </a:avLst>
            </a:prstGeom>
          </p:spPr>
          <p:style>
            <a:lnRef idx="0">
              <a:schemeClr val="accent2"/>
            </a:lnRef>
            <a:fillRef idx="3">
              <a:schemeClr val="accent2"/>
            </a:fillRef>
            <a:effectRef idx="3">
              <a:schemeClr val="accent2"/>
            </a:effectRef>
            <a:fontRef idx="minor">
              <a:schemeClr val="lt1"/>
            </a:fontRef>
          </p:style>
        </p:sp>
        <p:sp>
          <p:nvSpPr>
            <p:cNvPr id="50" name="Right Arrow 4"/>
            <p:cNvSpPr txBox="1"/>
            <p:nvPr/>
          </p:nvSpPr>
          <p:spPr>
            <a:xfrm>
              <a:off x="1157651" y="1746856"/>
              <a:ext cx="115859" cy="1126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i="0" kern="1200"/>
            </a:p>
          </p:txBody>
        </p:sp>
      </p:grpSp>
      <p:grpSp>
        <p:nvGrpSpPr>
          <p:cNvPr id="51" name="Group 50"/>
          <p:cNvGrpSpPr/>
          <p:nvPr/>
        </p:nvGrpSpPr>
        <p:grpSpPr>
          <a:xfrm>
            <a:off x="9789329" y="4605447"/>
            <a:ext cx="193097" cy="160915"/>
            <a:chOff x="1119031" y="1746856"/>
            <a:chExt cx="193097" cy="160915"/>
          </a:xfrm>
        </p:grpSpPr>
        <p:sp>
          <p:nvSpPr>
            <p:cNvPr id="52" name="Right Arrow 51"/>
            <p:cNvSpPr/>
            <p:nvPr/>
          </p:nvSpPr>
          <p:spPr>
            <a:xfrm rot="5400000">
              <a:off x="1135123" y="1730765"/>
              <a:ext cx="160914" cy="193097"/>
            </a:xfrm>
            <a:prstGeom prst="rightArrow">
              <a:avLst>
                <a:gd name="adj1" fmla="val 60000"/>
                <a:gd name="adj2" fmla="val 50000"/>
              </a:avLst>
            </a:prstGeom>
          </p:spPr>
          <p:style>
            <a:lnRef idx="0">
              <a:schemeClr val="accent2"/>
            </a:lnRef>
            <a:fillRef idx="3">
              <a:schemeClr val="accent2"/>
            </a:fillRef>
            <a:effectRef idx="3">
              <a:schemeClr val="accent2"/>
            </a:effectRef>
            <a:fontRef idx="minor">
              <a:schemeClr val="lt1"/>
            </a:fontRef>
          </p:style>
        </p:sp>
        <p:sp>
          <p:nvSpPr>
            <p:cNvPr id="53" name="Right Arrow 4"/>
            <p:cNvSpPr txBox="1"/>
            <p:nvPr/>
          </p:nvSpPr>
          <p:spPr>
            <a:xfrm>
              <a:off x="1157651" y="1746856"/>
              <a:ext cx="115859" cy="1126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i="0" kern="1200"/>
            </a:p>
          </p:txBody>
        </p:sp>
      </p:grpSp>
    </p:spTree>
    <p:extLst>
      <p:ext uri="{BB962C8B-B14F-4D97-AF65-F5344CB8AC3E}">
        <p14:creationId xmlns:p14="http://schemas.microsoft.com/office/powerpoint/2010/main" val="275325762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The expected outcome from the successful implementation of the project :</a:t>
            </a:r>
          </a:p>
          <a:p>
            <a:pPr>
              <a:buNone/>
            </a:pPr>
            <a:r>
              <a:rPr lang="en-US" b="1" dirty="0" smtClean="0"/>
              <a:t>              </a:t>
            </a:r>
            <a:r>
              <a:rPr lang="en-US" b="1" dirty="0"/>
              <a:t>•</a:t>
            </a:r>
            <a:r>
              <a:rPr lang="en-US" b="1" dirty="0" smtClean="0"/>
              <a:t> Teachers </a:t>
            </a:r>
            <a:r>
              <a:rPr lang="en-US" b="1" dirty="0"/>
              <a:t>/ question setters will be able to create question scripts easily with efficiency</a:t>
            </a:r>
            <a:r>
              <a:rPr lang="en-US" b="1" dirty="0" smtClean="0"/>
              <a:t>.</a:t>
            </a:r>
          </a:p>
          <a:p>
            <a:pPr marL="285750" indent="-285750"/>
            <a:r>
              <a:rPr lang="en-US" b="1" dirty="0"/>
              <a:t> </a:t>
            </a:r>
            <a:r>
              <a:rPr lang="en-US" b="1" dirty="0" smtClean="0"/>
              <a:t>       </a:t>
            </a:r>
            <a:r>
              <a:rPr lang="en-US" b="1" dirty="0"/>
              <a:t>• All information about questions will be recorded. </a:t>
            </a:r>
            <a:endParaRPr lang="en-US" b="1" dirty="0" smtClean="0"/>
          </a:p>
          <a:p>
            <a:pPr marL="285750" indent="-285750"/>
            <a:r>
              <a:rPr lang="en-US" b="1" dirty="0"/>
              <a:t> </a:t>
            </a:r>
            <a:r>
              <a:rPr lang="en-US" b="1" dirty="0" smtClean="0"/>
              <a:t>       • </a:t>
            </a:r>
            <a:r>
              <a:rPr lang="en-US" b="1" dirty="0"/>
              <a:t>Teachers / question setters will be able to generate pre settled question scripts anytime. </a:t>
            </a:r>
            <a:endParaRPr lang="en-US" b="1" dirty="0" smtClean="0"/>
          </a:p>
          <a:p>
            <a:pPr marL="285750" indent="-285750"/>
            <a:r>
              <a:rPr lang="en-US" b="1" dirty="0"/>
              <a:t> </a:t>
            </a:r>
            <a:r>
              <a:rPr lang="en-US" b="1" dirty="0" smtClean="0"/>
              <a:t>        • </a:t>
            </a:r>
            <a:r>
              <a:rPr lang="en-US" b="1" dirty="0"/>
              <a:t>Sharing of question paper will be easier and more secure</a:t>
            </a:r>
            <a:r>
              <a:rPr lang="en-US" b="1" dirty="0" smtClean="0"/>
              <a:t>.</a:t>
            </a:r>
          </a:p>
          <a:p>
            <a:pPr marL="285750" indent="-285750"/>
            <a:r>
              <a:rPr lang="en-US" b="1" dirty="0"/>
              <a:t> </a:t>
            </a:r>
            <a:r>
              <a:rPr lang="en-US" b="1" dirty="0" smtClean="0"/>
              <a:t>       </a:t>
            </a:r>
            <a:r>
              <a:rPr lang="en-US" b="1" dirty="0"/>
              <a:t>• Making different set of questions will be easier.</a:t>
            </a:r>
            <a:endParaRPr lang="en-US" b="1" dirty="0"/>
          </a:p>
        </p:txBody>
      </p:sp>
      <p:sp>
        <p:nvSpPr>
          <p:cNvPr id="3" name="Title 2"/>
          <p:cNvSpPr>
            <a:spLocks noGrp="1"/>
          </p:cNvSpPr>
          <p:nvPr>
            <p:ph type="title"/>
          </p:nvPr>
        </p:nvSpPr>
        <p:spPr/>
        <p:txBody>
          <a:bodyPr/>
          <a:lstStyle/>
          <a:p>
            <a:r>
              <a:rPr lang="en-US" b="1" dirty="0" smtClean="0">
                <a:solidFill>
                  <a:srgbClr val="FF0000"/>
                </a:solidFill>
              </a:rPr>
              <a:t>Project Outcome:</a:t>
            </a:r>
            <a:endParaRPr lang="en-US" b="1" dirty="0">
              <a:solidFill>
                <a:srgbClr val="FF0000"/>
              </a:solidFill>
            </a:endParaRPr>
          </a:p>
        </p:txBody>
      </p:sp>
    </p:spTree>
    <p:extLst>
      <p:ext uri="{BB962C8B-B14F-4D97-AF65-F5344CB8AC3E}">
        <p14:creationId xmlns:p14="http://schemas.microsoft.com/office/powerpoint/2010/main" val="2561845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Database</a:t>
            </a:r>
            <a:r>
              <a:rPr lang="en-US" b="1" dirty="0"/>
              <a:t>. Front-end: Blade template, HTML, CSS, Bootstrap, JavaScript </a:t>
            </a:r>
            <a:endParaRPr lang="en-US" b="1" dirty="0" smtClean="0"/>
          </a:p>
          <a:p>
            <a:r>
              <a:rPr lang="en-US" b="1" dirty="0" smtClean="0"/>
              <a:t>Back-end</a:t>
            </a:r>
            <a:r>
              <a:rPr lang="en-US" b="1" dirty="0"/>
              <a:t>: PHP, JavaScript </a:t>
            </a:r>
            <a:endParaRPr lang="en-US" b="1" dirty="0" smtClean="0"/>
          </a:p>
          <a:p>
            <a:r>
              <a:rPr lang="en-US" b="1" dirty="0" smtClean="0"/>
              <a:t>Database</a:t>
            </a:r>
            <a:r>
              <a:rPr lang="en-US" b="1" dirty="0"/>
              <a:t>: MySQL  </a:t>
            </a:r>
            <a:endParaRPr lang="en-US" b="1" dirty="0" smtClean="0"/>
          </a:p>
          <a:p>
            <a:r>
              <a:rPr lang="en-US" b="1" dirty="0" smtClean="0"/>
              <a:t>Query </a:t>
            </a:r>
            <a:r>
              <a:rPr lang="en-US" b="1" dirty="0"/>
              <a:t>language: ​Structured Query Language (​SQL) </a:t>
            </a:r>
          </a:p>
          <a:p>
            <a:r>
              <a:rPr lang="en-US" b="1" dirty="0" smtClean="0"/>
              <a:t>This project is a web application that is developed in </a:t>
            </a:r>
            <a:r>
              <a:rPr lang="en-US" b="1" dirty="0" err="1" smtClean="0"/>
              <a:t>Laravel</a:t>
            </a:r>
            <a:r>
              <a:rPr lang="en-US" b="1" dirty="0" smtClean="0"/>
              <a:t> 6.0 with MySQL             </a:t>
            </a:r>
            <a:endParaRPr lang="en-US" b="1" dirty="0" smtClean="0"/>
          </a:p>
        </p:txBody>
      </p:sp>
      <p:sp>
        <p:nvSpPr>
          <p:cNvPr id="3" name="Title 2"/>
          <p:cNvSpPr>
            <a:spLocks noGrp="1"/>
          </p:cNvSpPr>
          <p:nvPr>
            <p:ph type="title"/>
          </p:nvPr>
        </p:nvSpPr>
        <p:spPr/>
        <p:txBody>
          <a:bodyPr>
            <a:normAutofit/>
          </a:bodyPr>
          <a:lstStyle/>
          <a:p>
            <a:r>
              <a:rPr lang="en-US" sz="3200" b="1" dirty="0" smtClean="0">
                <a:solidFill>
                  <a:schemeClr val="accent2"/>
                </a:solidFill>
              </a:rPr>
              <a:t>Technology we used:</a:t>
            </a:r>
            <a:endParaRPr lang="en-US" sz="3200" b="1" dirty="0">
              <a:solidFill>
                <a:schemeClr val="accent2"/>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6765" y="1845590"/>
            <a:ext cx="449451" cy="44945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0658" y="1677691"/>
            <a:ext cx="785247" cy="78524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8639" y="1845590"/>
            <a:ext cx="325686" cy="45921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60646" y="2447046"/>
            <a:ext cx="755020" cy="462023"/>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4325" y="2427916"/>
            <a:ext cx="515411" cy="43201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12733" y="3086043"/>
            <a:ext cx="1380548" cy="690274"/>
          </a:xfrm>
          <a:prstGeom prst="rect">
            <a:avLst/>
          </a:prstGeom>
        </p:spPr>
      </p:pic>
    </p:spTree>
    <p:extLst>
      <p:ext uri="{BB962C8B-B14F-4D97-AF65-F5344CB8AC3E}">
        <p14:creationId xmlns:p14="http://schemas.microsoft.com/office/powerpoint/2010/main" val="2218043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400" b="1" dirty="0" smtClean="0"/>
              <a:t>-Create Exam</a:t>
            </a:r>
          </a:p>
          <a:p>
            <a:r>
              <a:rPr lang="en-US" sz="1400" b="1" dirty="0" smtClean="0"/>
              <a:t>-Marks</a:t>
            </a:r>
          </a:p>
          <a:p>
            <a:r>
              <a:rPr lang="en-US" sz="1400" b="1" dirty="0" smtClean="0"/>
              <a:t>-History</a:t>
            </a:r>
          </a:p>
          <a:p>
            <a:r>
              <a:rPr lang="en-US" sz="1400" b="1" dirty="0" smtClean="0"/>
              <a:t>-Give Exam</a:t>
            </a:r>
          </a:p>
          <a:p>
            <a:r>
              <a:rPr lang="en-US" sz="1400" b="1" dirty="0" smtClean="0"/>
              <a:t>-Result</a:t>
            </a:r>
          </a:p>
          <a:p>
            <a:r>
              <a:rPr lang="en-US" sz="1400" b="1" dirty="0" smtClean="0"/>
              <a:t>-Authentication</a:t>
            </a:r>
            <a:endParaRPr lang="en-US" sz="1400" b="1" dirty="0"/>
          </a:p>
        </p:txBody>
      </p:sp>
      <p:sp>
        <p:nvSpPr>
          <p:cNvPr id="3" name="Title 2"/>
          <p:cNvSpPr>
            <a:spLocks noGrp="1"/>
          </p:cNvSpPr>
          <p:nvPr>
            <p:ph type="title"/>
          </p:nvPr>
        </p:nvSpPr>
        <p:spPr/>
        <p:txBody>
          <a:bodyPr>
            <a:normAutofit/>
          </a:bodyPr>
          <a:lstStyle/>
          <a:p>
            <a:r>
              <a:rPr lang="en-US" sz="4000" b="1" dirty="0" smtClean="0"/>
              <a:t>Features:</a:t>
            </a:r>
            <a:endParaRPr lang="en-US" sz="4000" b="1" dirty="0"/>
          </a:p>
        </p:txBody>
      </p:sp>
      <p:graphicFrame>
        <p:nvGraphicFramePr>
          <p:cNvPr id="6" name="Chart 5"/>
          <p:cNvGraphicFramePr/>
          <p:nvPr>
            <p:extLst>
              <p:ext uri="{D42A27DB-BD31-4B8C-83A1-F6EECF244321}">
                <p14:modId xmlns:p14="http://schemas.microsoft.com/office/powerpoint/2010/main" val="3850133443"/>
              </p:ext>
            </p:extLst>
          </p:nvPr>
        </p:nvGraphicFramePr>
        <p:xfrm>
          <a:off x="6003636" y="1604211"/>
          <a:ext cx="4156364" cy="30601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54962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3164" y="1479876"/>
            <a:ext cx="8432799" cy="4577014"/>
          </a:xfrm>
        </p:spPr>
      </p:pic>
      <p:sp>
        <p:nvSpPr>
          <p:cNvPr id="3" name="Title 2"/>
          <p:cNvSpPr>
            <a:spLocks noGrp="1"/>
          </p:cNvSpPr>
          <p:nvPr>
            <p:ph type="title"/>
          </p:nvPr>
        </p:nvSpPr>
        <p:spPr/>
        <p:txBody>
          <a:bodyPr/>
          <a:lstStyle/>
          <a:p>
            <a:r>
              <a:rPr lang="en-US" b="1" dirty="0" smtClean="0">
                <a:solidFill>
                  <a:schemeClr val="accent2"/>
                </a:solidFill>
              </a:rPr>
              <a:t>Student Dashboard:</a:t>
            </a:r>
            <a:endParaRPr lang="en-US" b="1" dirty="0">
              <a:solidFill>
                <a:schemeClr val="accent2"/>
              </a:solidFill>
            </a:endParaRPr>
          </a:p>
        </p:txBody>
      </p:sp>
    </p:spTree>
    <p:extLst>
      <p:ext uri="{BB962C8B-B14F-4D97-AF65-F5344CB8AC3E}">
        <p14:creationId xmlns:p14="http://schemas.microsoft.com/office/powerpoint/2010/main" val="3058521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867" y="1531072"/>
            <a:ext cx="9197867" cy="4572000"/>
          </a:xfrm>
        </p:spPr>
      </p:pic>
      <p:sp>
        <p:nvSpPr>
          <p:cNvPr id="3" name="Title 2"/>
          <p:cNvSpPr>
            <a:spLocks noGrp="1"/>
          </p:cNvSpPr>
          <p:nvPr>
            <p:ph type="title"/>
          </p:nvPr>
        </p:nvSpPr>
        <p:spPr/>
        <p:txBody>
          <a:bodyPr/>
          <a:lstStyle/>
          <a:p>
            <a:r>
              <a:rPr lang="en-US" b="1" dirty="0" smtClean="0">
                <a:solidFill>
                  <a:schemeClr val="accent2"/>
                </a:solidFill>
              </a:rPr>
              <a:t>Teachers Dashboard:</a:t>
            </a:r>
            <a:endParaRPr lang="en-US" b="1" dirty="0">
              <a:solidFill>
                <a:schemeClr val="accent2"/>
              </a:solidFill>
            </a:endParaRPr>
          </a:p>
        </p:txBody>
      </p:sp>
    </p:spTree>
    <p:extLst>
      <p:ext uri="{BB962C8B-B14F-4D97-AF65-F5344CB8AC3E}">
        <p14:creationId xmlns:p14="http://schemas.microsoft.com/office/powerpoint/2010/main" val="2639028930"/>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M16411177_Bring Your Presentations_win32_mlw - v3" id="{DE0A717D-0B12-4D44-8613-A03A4CD6D7EE}" vid="{30B64ACD-7D47-478C-8DC1-E97D1D0752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A56FF6-92BD-46DE-9059-01B9F08E8880}">
  <ds:schemaRefs>
    <ds:schemaRef ds:uri="http://schemas.microsoft.com/sharepoint/v3/contenttype/forms"/>
  </ds:schemaRefs>
</ds:datastoreItem>
</file>

<file path=customXml/itemProps2.xml><?xml version="1.0" encoding="utf-8"?>
<ds:datastoreItem xmlns:ds="http://schemas.openxmlformats.org/officeDocument/2006/customXml" ds:itemID="{FB90717D-CB20-4004-8DD0-01756D9D039A}">
  <ds:schemaRefs>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C620A972-1CDD-4EF3-89C2-EBD9E5E1F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426</Words>
  <Application>Microsoft Office PowerPoint</Application>
  <PresentationFormat>Widescreen</PresentationFormat>
  <Paragraphs>87</Paragraphs>
  <Slides>24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Agency FB</vt:lpstr>
      <vt:lpstr>Arial</vt:lpstr>
      <vt:lpstr>Calibri</vt:lpstr>
      <vt:lpstr>medium-content-serif-font</vt:lpstr>
      <vt:lpstr>Segoe UI</vt:lpstr>
      <vt:lpstr>Segoe UI Black</vt:lpstr>
      <vt:lpstr>Segoe UI Light</vt:lpstr>
      <vt:lpstr>Times New Roman</vt:lpstr>
      <vt:lpstr>Wingdings</vt:lpstr>
      <vt:lpstr>Get Started with 3D</vt:lpstr>
      <vt:lpstr>Welcome</vt:lpstr>
      <vt:lpstr>Contents:</vt:lpstr>
      <vt:lpstr>Why online Quiz maker?</vt:lpstr>
      <vt:lpstr>Project progress: </vt:lpstr>
      <vt:lpstr>Project Outcome:</vt:lpstr>
      <vt:lpstr>Technology we used:</vt:lpstr>
      <vt:lpstr>Features:</vt:lpstr>
      <vt:lpstr>Student Dashboard:</vt:lpstr>
      <vt:lpstr>Teachers Dashboard:</vt:lpstr>
      <vt:lpstr>Creating Quiz:</vt:lpstr>
      <vt:lpstr>Create Questions:</vt:lpstr>
      <vt:lpstr>Give Quiz:</vt:lpstr>
      <vt:lpstr>Giving Quiz:</vt:lpstr>
      <vt:lpstr>Student Result:</vt:lpstr>
      <vt:lpstr>Teacher Marks Search:</vt:lpstr>
      <vt:lpstr>Teacher marks show:</vt:lpstr>
      <vt:lpstr>Question Review:</vt:lpstr>
      <vt:lpstr>Update Question:</vt:lpstr>
      <vt:lpstr>Receive Exam code:</vt:lpstr>
      <vt:lpstr>Previous Records:</vt:lpstr>
      <vt:lpstr>Welcome screen after login/register</vt:lpstr>
      <vt:lpstr>Future Update Feature:</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2019-12-01T16:30:05Z</dcterms:created>
  <dcterms:modified xsi:type="dcterms:W3CDTF">2020-08-26T08:44:57Z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