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75A2A5-F2B6-45EF-A51F-2147AFE22F7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E43658-698C-43D2-9374-9CB5F3180F0F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503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A2A5-F2B6-45EF-A51F-2147AFE22F7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3658-698C-43D2-9374-9CB5F318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3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A2A5-F2B6-45EF-A51F-2147AFE22F7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3658-698C-43D2-9374-9CB5F318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65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A2A5-F2B6-45EF-A51F-2147AFE22F7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3658-698C-43D2-9374-9CB5F318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38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75A2A5-F2B6-45EF-A51F-2147AFE22F7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E43658-698C-43D2-9374-9CB5F3180F0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30948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A2A5-F2B6-45EF-A51F-2147AFE22F7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3658-698C-43D2-9374-9CB5F318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2580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A2A5-F2B6-45EF-A51F-2147AFE22F7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3658-698C-43D2-9374-9CB5F318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A2A5-F2B6-45EF-A51F-2147AFE22F7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3658-698C-43D2-9374-9CB5F318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42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A2A5-F2B6-45EF-A51F-2147AFE22F7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43658-698C-43D2-9374-9CB5F318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0348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375A2A5-F2B6-45EF-A51F-2147AFE22F7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2E43658-698C-43D2-9374-9CB5F3180F0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86508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375A2A5-F2B6-45EF-A51F-2147AFE22F7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2E43658-698C-43D2-9374-9CB5F3180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6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75A2A5-F2B6-45EF-A51F-2147AFE22F74}" type="datetimeFigureOut">
              <a:rPr lang="en-GB" smtClean="0"/>
              <a:t>01/11/2016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E43658-698C-43D2-9374-9CB5F3180F0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800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Category search screen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52151"/>
            <a:ext cx="10178322" cy="5338119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sz="1600" dirty="0" smtClean="0"/>
              <a:t>When a user clicks on “Category Search” from the main menu a drop down menu appears with 10 common categories. </a:t>
            </a:r>
          </a:p>
          <a:p>
            <a:r>
              <a:rPr lang="en-GB" sz="1600" dirty="0" smtClean="0"/>
              <a:t>A user also can search for categories instead choosing from the drop down. </a:t>
            </a:r>
          </a:p>
          <a:p>
            <a:r>
              <a:rPr lang="en-GB" sz="1600" dirty="0" smtClean="0"/>
              <a:t>After the user chooses a category (drinks) then the app shows the shops from where drinks can be purchased.  </a:t>
            </a:r>
          </a:p>
          <a:p>
            <a:r>
              <a:rPr lang="en-GB" sz="1600" dirty="0" smtClean="0"/>
              <a:t>If “Back” is clicked it takes to the previous menu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5" y="1128451"/>
            <a:ext cx="2059459" cy="3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3864"/>
          </a:xfrm>
        </p:spPr>
        <p:txBody>
          <a:bodyPr/>
          <a:lstStyle/>
          <a:p>
            <a:pPr algn="ctr"/>
            <a:r>
              <a:rPr lang="en-GB" dirty="0" smtClean="0"/>
              <a:t>USE case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2936787" y="2444578"/>
            <a:ext cx="1136821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Main Menu</a:t>
            </a:r>
            <a:endParaRPr lang="en-GB" sz="1200" dirty="0"/>
          </a:p>
        </p:txBody>
      </p:sp>
      <p:sp>
        <p:nvSpPr>
          <p:cNvPr id="5" name="Oval 4"/>
          <p:cNvSpPr/>
          <p:nvPr/>
        </p:nvSpPr>
        <p:spPr>
          <a:xfrm>
            <a:off x="3489194" y="4938583"/>
            <a:ext cx="1136821" cy="407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/>
          </a:p>
          <a:p>
            <a:pPr algn="ctr"/>
            <a:r>
              <a:rPr lang="en-GB" sz="1200" dirty="0" smtClean="0"/>
              <a:t>Social</a:t>
            </a:r>
            <a:r>
              <a:rPr lang="en-GB" dirty="0" smtClean="0"/>
              <a:t>  </a:t>
            </a:r>
            <a:r>
              <a:rPr lang="en-GB" sz="1200" dirty="0" smtClean="0"/>
              <a:t>Network</a:t>
            </a:r>
            <a:r>
              <a:rPr lang="en-GB" dirty="0" smtClean="0"/>
              <a:t>	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5004720" y="4602829"/>
            <a:ext cx="1136821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Share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4626015" y="2444578"/>
            <a:ext cx="1136821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Category Search</a:t>
            </a:r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6141541" y="3075217"/>
            <a:ext cx="1354183" cy="422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10 common categories</a:t>
            </a:r>
            <a:endParaRPr lang="en-GB" sz="1200" dirty="0"/>
          </a:p>
        </p:txBody>
      </p:sp>
      <p:sp>
        <p:nvSpPr>
          <p:cNvPr id="9" name="Oval 8"/>
          <p:cNvSpPr/>
          <p:nvPr/>
        </p:nvSpPr>
        <p:spPr>
          <a:xfrm>
            <a:off x="7868403" y="4518454"/>
            <a:ext cx="1136821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Location</a:t>
            </a:r>
            <a:endParaRPr lang="en-GB" sz="1200" dirty="0"/>
          </a:p>
        </p:txBody>
      </p:sp>
      <p:sp>
        <p:nvSpPr>
          <p:cNvPr id="10" name="Oval 9"/>
          <p:cNvSpPr/>
          <p:nvPr/>
        </p:nvSpPr>
        <p:spPr>
          <a:xfrm>
            <a:off x="6250221" y="1804023"/>
            <a:ext cx="1245503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for categories</a:t>
            </a:r>
            <a:endParaRPr lang="en-GB" sz="1200" dirty="0"/>
          </a:p>
        </p:txBody>
      </p:sp>
      <p:sp>
        <p:nvSpPr>
          <p:cNvPr id="11" name="Oval 10"/>
          <p:cNvSpPr/>
          <p:nvPr/>
        </p:nvSpPr>
        <p:spPr>
          <a:xfrm>
            <a:off x="6168711" y="3928340"/>
            <a:ext cx="1299841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Shop/Menu</a:t>
            </a:r>
            <a:endParaRPr lang="en-GB" sz="1200" dirty="0"/>
          </a:p>
        </p:txBody>
      </p:sp>
      <p:pic>
        <p:nvPicPr>
          <p:cNvPr id="1028" name="Picture 4" descr="Image result for us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72" y="2327189"/>
            <a:ext cx="654908" cy="65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ata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06" y="2224153"/>
            <a:ext cx="816816" cy="86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Oval 40"/>
          <p:cNvSpPr/>
          <p:nvPr/>
        </p:nvSpPr>
        <p:spPr>
          <a:xfrm>
            <a:off x="9405075" y="4926226"/>
            <a:ext cx="1136821" cy="42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Google Maps</a:t>
            </a:r>
            <a:endParaRPr lang="en-GB" sz="1200" dirty="0"/>
          </a:p>
        </p:txBody>
      </p:sp>
      <p:sp>
        <p:nvSpPr>
          <p:cNvPr id="42" name="TextBox 41"/>
          <p:cNvSpPr txBox="1"/>
          <p:nvPr/>
        </p:nvSpPr>
        <p:spPr>
          <a:xfrm rot="2754305">
            <a:off x="8973642" y="4696567"/>
            <a:ext cx="607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extends</a:t>
            </a:r>
            <a:endParaRPr lang="en-GB" sz="1050" dirty="0"/>
          </a:p>
        </p:txBody>
      </p:sp>
      <p:sp>
        <p:nvSpPr>
          <p:cNvPr id="45" name="TextBox 44"/>
          <p:cNvSpPr txBox="1"/>
          <p:nvPr/>
        </p:nvSpPr>
        <p:spPr>
          <a:xfrm rot="3214425">
            <a:off x="7423549" y="4217664"/>
            <a:ext cx="607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extends</a:t>
            </a:r>
            <a:endParaRPr lang="en-GB" sz="1050" dirty="0"/>
          </a:p>
        </p:txBody>
      </p:sp>
      <p:sp>
        <p:nvSpPr>
          <p:cNvPr id="46" name="TextBox 45"/>
          <p:cNvSpPr txBox="1"/>
          <p:nvPr/>
        </p:nvSpPr>
        <p:spPr>
          <a:xfrm rot="19329421">
            <a:off x="5581626" y="4106057"/>
            <a:ext cx="607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extends</a:t>
            </a:r>
            <a:endParaRPr lang="en-GB" sz="1050" dirty="0"/>
          </a:p>
        </p:txBody>
      </p:sp>
      <p:sp>
        <p:nvSpPr>
          <p:cNvPr id="47" name="TextBox 46"/>
          <p:cNvSpPr txBox="1"/>
          <p:nvPr/>
        </p:nvSpPr>
        <p:spPr>
          <a:xfrm rot="20475638">
            <a:off x="4405895" y="4641840"/>
            <a:ext cx="607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extends</a:t>
            </a:r>
            <a:endParaRPr lang="en-GB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4046005" y="2325128"/>
            <a:ext cx="607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include</a:t>
            </a:r>
            <a:endParaRPr lang="en-GB" sz="1050" dirty="0"/>
          </a:p>
        </p:txBody>
      </p:sp>
      <p:sp>
        <p:nvSpPr>
          <p:cNvPr id="51" name="TextBox 50"/>
          <p:cNvSpPr txBox="1"/>
          <p:nvPr/>
        </p:nvSpPr>
        <p:spPr>
          <a:xfrm rot="18521844">
            <a:off x="5575764" y="2135493"/>
            <a:ext cx="607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include</a:t>
            </a:r>
            <a:endParaRPr lang="en-GB" sz="1050" dirty="0"/>
          </a:p>
        </p:txBody>
      </p:sp>
      <p:sp>
        <p:nvSpPr>
          <p:cNvPr id="52" name="TextBox 51"/>
          <p:cNvSpPr txBox="1"/>
          <p:nvPr/>
        </p:nvSpPr>
        <p:spPr>
          <a:xfrm rot="3385669">
            <a:off x="5538448" y="2858217"/>
            <a:ext cx="607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include</a:t>
            </a:r>
            <a:endParaRPr lang="en-GB" sz="1050" dirty="0"/>
          </a:p>
        </p:txBody>
      </p:sp>
      <p:cxnSp>
        <p:nvCxnSpPr>
          <p:cNvPr id="49" name="Straight Connector 48"/>
          <p:cNvCxnSpPr>
            <a:stCxn id="10" idx="6"/>
            <a:endCxn id="1030" idx="1"/>
          </p:cNvCxnSpPr>
          <p:nvPr/>
        </p:nvCxnSpPr>
        <p:spPr>
          <a:xfrm>
            <a:off x="7495724" y="2014088"/>
            <a:ext cx="532682" cy="6405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8" idx="6"/>
          </p:cNvCxnSpPr>
          <p:nvPr/>
        </p:nvCxnSpPr>
        <p:spPr>
          <a:xfrm flipV="1">
            <a:off x="7495724" y="2666709"/>
            <a:ext cx="539892" cy="619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" idx="6"/>
          </p:cNvCxnSpPr>
          <p:nvPr/>
        </p:nvCxnSpPr>
        <p:spPr>
          <a:xfrm flipV="1">
            <a:off x="5762836" y="2028494"/>
            <a:ext cx="505560" cy="6261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8" idx="2"/>
          </p:cNvCxnSpPr>
          <p:nvPr/>
        </p:nvCxnSpPr>
        <p:spPr>
          <a:xfrm>
            <a:off x="5755633" y="2644283"/>
            <a:ext cx="385908" cy="6420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028" idx="3"/>
            <a:endCxn id="4" idx="2"/>
          </p:cNvCxnSpPr>
          <p:nvPr/>
        </p:nvCxnSpPr>
        <p:spPr>
          <a:xfrm>
            <a:off x="2384380" y="2654643"/>
            <a:ext cx="5524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7" idx="2"/>
          </p:cNvCxnSpPr>
          <p:nvPr/>
        </p:nvCxnSpPr>
        <p:spPr>
          <a:xfrm>
            <a:off x="4073608" y="2654643"/>
            <a:ext cx="5524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5" name="Straight Connector 1024"/>
          <p:cNvCxnSpPr>
            <a:stCxn id="8" idx="4"/>
            <a:endCxn id="11" idx="0"/>
          </p:cNvCxnSpPr>
          <p:nvPr/>
        </p:nvCxnSpPr>
        <p:spPr>
          <a:xfrm flipH="1">
            <a:off x="6818632" y="3497406"/>
            <a:ext cx="1" cy="430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>
            <a:stCxn id="6" idx="2"/>
            <a:endCxn id="5" idx="7"/>
          </p:cNvCxnSpPr>
          <p:nvPr/>
        </p:nvCxnSpPr>
        <p:spPr>
          <a:xfrm flipH="1">
            <a:off x="4459531" y="4812894"/>
            <a:ext cx="545189" cy="1854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Straight Connector 1030"/>
          <p:cNvCxnSpPr>
            <a:stCxn id="11" idx="2"/>
            <a:endCxn id="6" idx="0"/>
          </p:cNvCxnSpPr>
          <p:nvPr/>
        </p:nvCxnSpPr>
        <p:spPr>
          <a:xfrm flipH="1">
            <a:off x="5573131" y="4138405"/>
            <a:ext cx="595580" cy="464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>
            <a:stCxn id="11" idx="6"/>
            <a:endCxn id="9" idx="2"/>
          </p:cNvCxnSpPr>
          <p:nvPr/>
        </p:nvCxnSpPr>
        <p:spPr>
          <a:xfrm>
            <a:off x="7468552" y="4138405"/>
            <a:ext cx="399851" cy="590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>
            <a:stCxn id="9" idx="6"/>
            <a:endCxn id="41" idx="2"/>
          </p:cNvCxnSpPr>
          <p:nvPr/>
        </p:nvCxnSpPr>
        <p:spPr>
          <a:xfrm>
            <a:off x="9005224" y="4728519"/>
            <a:ext cx="399851" cy="4077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6607248" y="3598027"/>
            <a:ext cx="607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extends</a:t>
            </a:r>
            <a:endParaRPr lang="en-GB" sz="1050" dirty="0"/>
          </a:p>
        </p:txBody>
      </p:sp>
      <p:sp>
        <p:nvSpPr>
          <p:cNvPr id="77" name="TextBox 76"/>
          <p:cNvSpPr txBox="1"/>
          <p:nvPr/>
        </p:nvSpPr>
        <p:spPr>
          <a:xfrm rot="2993905">
            <a:off x="7496026" y="2093347"/>
            <a:ext cx="607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include</a:t>
            </a:r>
            <a:endParaRPr lang="en-GB" sz="1050" dirty="0"/>
          </a:p>
        </p:txBody>
      </p:sp>
      <p:sp>
        <p:nvSpPr>
          <p:cNvPr id="78" name="TextBox 77"/>
          <p:cNvSpPr txBox="1"/>
          <p:nvPr/>
        </p:nvSpPr>
        <p:spPr>
          <a:xfrm rot="18601228">
            <a:off x="7492308" y="2962612"/>
            <a:ext cx="607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include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09565741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70</TotalTime>
  <Words>103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Badge</vt:lpstr>
      <vt:lpstr>Category search screen </vt:lpstr>
      <vt:lpstr>USE case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 Wlodarczyk-Sroka</dc:creator>
  <cp:lastModifiedBy>Magdalena Wlodarczyk-Sroka</cp:lastModifiedBy>
  <cp:revision>7</cp:revision>
  <dcterms:created xsi:type="dcterms:W3CDTF">2016-11-01T10:31:54Z</dcterms:created>
  <dcterms:modified xsi:type="dcterms:W3CDTF">2016-11-01T12:11:50Z</dcterms:modified>
</cp:coreProperties>
</file>