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09/02/17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2 Group Project </a:t>
            </a:r>
            <a:r>
              <a:rPr lang="en-GB" dirty="0" err="1" smtClean="0"/>
              <a:t>Panos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Minhajul Hussain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087" y="262218"/>
            <a:ext cx="3074989" cy="817282"/>
          </a:xfrm>
        </p:spPr>
        <p:txBody>
          <a:bodyPr/>
          <a:lstStyle/>
          <a:p>
            <a:r>
              <a:rPr lang="en-GB" b="1" dirty="0" smtClean="0"/>
              <a:t>QR CODES</a:t>
            </a:r>
            <a:endParaRPr lang="en-GB" b="1" dirty="0"/>
          </a:p>
        </p:txBody>
      </p:sp>
      <p:pic>
        <p:nvPicPr>
          <p:cNvPr id="1026" name="Picture 2" descr="Image result for q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09" y="2306637"/>
            <a:ext cx="1798944" cy="17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3700" y="10795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is a QR CODE?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3700" y="1437164"/>
            <a:ext cx="392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 Quick Response Code is a  machine readable matrix barcode that contains information about items to which they are attached.</a:t>
            </a:r>
            <a:endParaRPr lang="en-GB" sz="1600" dirty="0"/>
          </a:p>
        </p:txBody>
      </p:sp>
      <p:cxnSp>
        <p:nvCxnSpPr>
          <p:cNvPr id="11" name="Elbow Connector 10"/>
          <p:cNvCxnSpPr>
            <a:stCxn id="1026" idx="0"/>
          </p:cNvCxnSpPr>
          <p:nvPr/>
        </p:nvCxnSpPr>
        <p:spPr>
          <a:xfrm rot="16200000" flipV="1">
            <a:off x="4373098" y="1103154"/>
            <a:ext cx="869473" cy="15374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700" y="3991282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use them for?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3700" y="4637613"/>
            <a:ext cx="392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 will use them to store links to our database from which information will be gathered and displayed on the users displays, such as; website links, and menus in a given format.</a:t>
            </a:r>
            <a:endParaRPr lang="en-GB" sz="1600" dirty="0"/>
          </a:p>
        </p:txBody>
      </p:sp>
      <p:cxnSp>
        <p:nvCxnSpPr>
          <p:cNvPr id="15" name="Elbow Connector 14"/>
          <p:cNvCxnSpPr>
            <a:stCxn id="1026" idx="2"/>
            <a:endCxn id="14" idx="3"/>
          </p:cNvCxnSpPr>
          <p:nvPr/>
        </p:nvCxnSpPr>
        <p:spPr>
          <a:xfrm rot="5400000">
            <a:off x="4350416" y="4073167"/>
            <a:ext cx="1193751" cy="12585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9976" y="1079500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How will they be used?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9976" y="4105582"/>
            <a:ext cx="313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How will they be implemented?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9976" y="1437164"/>
            <a:ext cx="3924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 user will click a button which brings up a scanner which can be used to scan a QR code displayed outside a store window. The information will be retrieved from the QR code and displayed on the users screen.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329976" y="5829131"/>
            <a:ext cx="4224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 have designed a use case to showcase how this works in its simplest form. (On the next Slide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329976" y="4751913"/>
            <a:ext cx="3924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 code stores information which links to specific entries in our database which will be gathered and displayed on the users screen.</a:t>
            </a:r>
            <a:endParaRPr lang="en-GB" sz="1600" dirty="0"/>
          </a:p>
        </p:txBody>
      </p:sp>
      <p:cxnSp>
        <p:nvCxnSpPr>
          <p:cNvPr id="22" name="Elbow Connector 21"/>
          <p:cNvCxnSpPr>
            <a:stCxn id="1026" idx="3"/>
            <a:endCxn id="21" idx="1"/>
          </p:cNvCxnSpPr>
          <p:nvPr/>
        </p:nvCxnSpPr>
        <p:spPr>
          <a:xfrm>
            <a:off x="6476053" y="3206110"/>
            <a:ext cx="853923" cy="20844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26" idx="3"/>
            <a:endCxn id="19" idx="1"/>
          </p:cNvCxnSpPr>
          <p:nvPr/>
        </p:nvCxnSpPr>
        <p:spPr>
          <a:xfrm flipV="1">
            <a:off x="6476053" y="2345105"/>
            <a:ext cx="853923" cy="8610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r>
              <a:rPr lang="en-GB" sz="4400" b="1" dirty="0" smtClean="0"/>
              <a:t>QR CODES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6405722"/>
            <a:ext cx="8946541" cy="452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Above is a Use Case diagram showcasing how QR codes will be used and implemented.</a:t>
            </a:r>
            <a:endParaRPr lang="en-GB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895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 smtClean="0"/>
              <a:t>Implementation of</a:t>
            </a:r>
            <a:endParaRPr lang="en-GB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5130" y="243629"/>
            <a:ext cx="10955868" cy="6096607"/>
            <a:chOff x="558799" y="270933"/>
            <a:chExt cx="10955868" cy="6096607"/>
          </a:xfrm>
        </p:grpSpPr>
        <p:sp>
          <p:nvSpPr>
            <p:cNvPr id="6" name="Rectangle 5"/>
            <p:cNvSpPr/>
            <p:nvPr/>
          </p:nvSpPr>
          <p:spPr>
            <a:xfrm>
              <a:off x="5873192" y="1653042"/>
              <a:ext cx="5373435" cy="17350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799" y="1265978"/>
              <a:ext cx="5373435" cy="17350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6506" y="270933"/>
              <a:ext cx="3125094" cy="273918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18467" y="4389744"/>
              <a:ext cx="7627134" cy="19777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6865" y="2982937"/>
              <a:ext cx="7797802" cy="14158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68763" y="527607"/>
              <a:ext cx="9817767" cy="5458780"/>
              <a:chOff x="545430" y="307474"/>
              <a:chExt cx="9817767" cy="54587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45430" y="1478547"/>
                <a:ext cx="1620253" cy="753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 Taps Icon</a:t>
                </a:r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871535" y="1318125"/>
                <a:ext cx="2277979" cy="1074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 opens and displays landing page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04019" y="307474"/>
                <a:ext cx="1804737" cy="561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Select Menu</a:t>
                </a:r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04018" y="1823451"/>
                <a:ext cx="1804737" cy="561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Select (Scan QR Code)</a:t>
                </a:r>
                <a:endParaRPr lang="en-GB" dirty="0"/>
              </a:p>
            </p:txBody>
          </p:sp>
          <p:cxnSp>
            <p:nvCxnSpPr>
              <p:cNvPr id="25" name="Elbow Connector 24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2165683" y="1855536"/>
                <a:ext cx="705852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5149514" y="588210"/>
                <a:ext cx="954505" cy="12673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2" idx="3"/>
                <a:endCxn id="24" idx="1"/>
              </p:cNvCxnSpPr>
              <p:nvPr/>
            </p:nvCxnSpPr>
            <p:spPr>
              <a:xfrm>
                <a:off x="5149514" y="1855536"/>
                <a:ext cx="954504" cy="24865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8558460" y="1646987"/>
                <a:ext cx="1804737" cy="9143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 Selects (Scan QR Code)</a:t>
                </a:r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558459" y="3018587"/>
                <a:ext cx="1804737" cy="9143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Scanner opens on the display</a:t>
                </a:r>
                <a:endParaRPr lang="en-GB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04018" y="3018586"/>
                <a:ext cx="1804737" cy="9143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 scans</a:t>
                </a:r>
              </a:p>
              <a:p>
                <a:pPr algn="ctr"/>
                <a:r>
                  <a:rPr lang="en-GB" dirty="0" smtClean="0"/>
                  <a:t>QR Code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49577" y="2930357"/>
                <a:ext cx="1804737" cy="110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Scanner decodes and retrieves database link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95136" y="2922330"/>
                <a:ext cx="1804737" cy="110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Scanner goes to link and retrieves data</a:t>
                </a:r>
              </a:p>
            </p:txBody>
          </p:sp>
          <p:cxnSp>
            <p:nvCxnSpPr>
              <p:cNvPr id="33" name="Straight Arrow Connector 32"/>
              <p:cNvCxnSpPr>
                <a:stCxn id="24" idx="3"/>
                <a:endCxn id="28" idx="1"/>
              </p:cNvCxnSpPr>
              <p:nvPr/>
            </p:nvCxnSpPr>
            <p:spPr>
              <a:xfrm>
                <a:off x="7908755" y="2104187"/>
                <a:ext cx="6497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9460828" y="2561386"/>
                <a:ext cx="1" cy="457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9" idx="1"/>
                <a:endCxn id="30" idx="3"/>
              </p:cNvCxnSpPr>
              <p:nvPr/>
            </p:nvCxnSpPr>
            <p:spPr>
              <a:xfrm flipH="1" flipV="1">
                <a:off x="7908755" y="3475786"/>
                <a:ext cx="6497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0" idx="1"/>
                <a:endCxn id="31" idx="3"/>
              </p:cNvCxnSpPr>
              <p:nvPr/>
            </p:nvCxnSpPr>
            <p:spPr>
              <a:xfrm flipH="1">
                <a:off x="5454314" y="3475786"/>
                <a:ext cx="649704" cy="80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1" idx="1"/>
                <a:endCxn id="32" idx="3"/>
              </p:cNvCxnSpPr>
              <p:nvPr/>
            </p:nvCxnSpPr>
            <p:spPr>
              <a:xfrm flipH="1" flipV="1">
                <a:off x="2999873" y="3475785"/>
                <a:ext cx="649704" cy="8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1616240" y="4659344"/>
                <a:ext cx="1804737" cy="110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Scanner displays information to the user</a:t>
                </a:r>
              </a:p>
            </p:txBody>
          </p:sp>
          <p:cxnSp>
            <p:nvCxnSpPr>
              <p:cNvPr id="39" name="Elbow Connector 38"/>
              <p:cNvCxnSpPr>
                <a:stCxn id="32" idx="1"/>
                <a:endCxn id="38" idx="1"/>
              </p:cNvCxnSpPr>
              <p:nvPr/>
            </p:nvCxnSpPr>
            <p:spPr>
              <a:xfrm rot="10800000" flipH="1" flipV="1">
                <a:off x="1195136" y="3475785"/>
                <a:ext cx="421104" cy="1737014"/>
              </a:xfrm>
              <a:prstGeom prst="bentConnector3">
                <a:avLst>
                  <a:gd name="adj1" fmla="val -5428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247145" y="4659344"/>
                <a:ext cx="1804737" cy="110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Displays option to Scan again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753722" y="4659344"/>
                <a:ext cx="1804737" cy="110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Displays option to return to home screen</a:t>
                </a:r>
              </a:p>
            </p:txBody>
          </p:sp>
          <p:cxnSp>
            <p:nvCxnSpPr>
              <p:cNvPr id="42" name="Elbow Connector 41"/>
              <p:cNvCxnSpPr>
                <a:stCxn id="32" idx="2"/>
                <a:endCxn id="40" idx="0"/>
              </p:cNvCxnSpPr>
              <p:nvPr/>
            </p:nvCxnSpPr>
            <p:spPr>
              <a:xfrm rot="16200000" flipH="1">
                <a:off x="3308457" y="2818287"/>
                <a:ext cx="630104" cy="30520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32" idx="2"/>
                <a:endCxn id="41" idx="0"/>
              </p:cNvCxnSpPr>
              <p:nvPr/>
            </p:nvCxnSpPr>
            <p:spPr>
              <a:xfrm rot="16200000" flipH="1">
                <a:off x="4561746" y="1564999"/>
                <a:ext cx="630104" cy="555858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518166" y="1767893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00030" y="425855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97962" y="1687680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06870" y="3411624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2430" y="3359322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5761" y="3373728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8398" y="5125155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7529" y="4564424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77055" y="4581502"/>
              <a:ext cx="900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Includes</a:t>
              </a:r>
              <a:endParaRPr lang="en-GB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79653" y="4627275"/>
            <a:ext cx="128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Key:</a:t>
            </a:r>
            <a:endParaRPr lang="en-GB" b="1" dirty="0"/>
          </a:p>
        </p:txBody>
      </p:sp>
      <p:sp>
        <p:nvSpPr>
          <p:cNvPr id="46" name="Rectangle 45"/>
          <p:cNvSpPr/>
          <p:nvPr/>
        </p:nvSpPr>
        <p:spPr>
          <a:xfrm>
            <a:off x="9658160" y="5030108"/>
            <a:ext cx="612482" cy="2222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9591671" y="5334808"/>
            <a:ext cx="194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Areas within the app.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15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63</TotalTime>
  <Words>278</Words>
  <Application>Microsoft Macintosh PowerPoint</Application>
  <PresentationFormat>Custom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Level 2 Group Project Panos</vt:lpstr>
      <vt:lpstr>QR CODES</vt:lpstr>
      <vt:lpstr>QR CODES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2 Group Project Panos</dc:title>
  <dc:creator>Minhajul Hussain</dc:creator>
  <cp:lastModifiedBy>Minhajul Hussain</cp:lastModifiedBy>
  <cp:revision>9</cp:revision>
  <dcterms:created xsi:type="dcterms:W3CDTF">2016-11-01T15:22:00Z</dcterms:created>
  <dcterms:modified xsi:type="dcterms:W3CDTF">2017-02-09T13:10:24Z</dcterms:modified>
</cp:coreProperties>
</file>