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7"/>
  </p:notesMasterIdLst>
  <p:handoutMasterIdLst>
    <p:handoutMasterId r:id="rId18"/>
  </p:handoutMasterIdLst>
  <p:sldIdLst>
    <p:sldId id="268" r:id="rId2"/>
    <p:sldId id="284" r:id="rId3"/>
    <p:sldId id="270" r:id="rId4"/>
    <p:sldId id="271" r:id="rId5"/>
    <p:sldId id="280" r:id="rId6"/>
    <p:sldId id="279" r:id="rId7"/>
    <p:sldId id="282" r:id="rId8"/>
    <p:sldId id="285" r:id="rId9"/>
    <p:sldId id="286" r:id="rId10"/>
    <p:sldId id="281" r:id="rId11"/>
    <p:sldId id="283" r:id="rId12"/>
    <p:sldId id="287" r:id="rId13"/>
    <p:sldId id="288" r:id="rId14"/>
    <p:sldId id="274" r:id="rId15"/>
    <p:sldId id="278" r:id="rId1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>
      <p:cViewPr varScale="1">
        <p:scale>
          <a:sx n="74" d="100"/>
          <a:sy n="74" d="100"/>
        </p:scale>
        <p:origin x="594" y="72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6/11/2021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6/11/2021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44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89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33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7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4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53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4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985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0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6/11/2021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6/11/2021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SMEM Algorithms (Implementation)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Memory Allocation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038600"/>
          </a:xfrm>
        </p:spPr>
        <p:txBody>
          <a:bodyPr/>
          <a:lstStyle/>
          <a:p>
            <a:r>
              <a:rPr lang="en-US" u="sng" dirty="0"/>
              <a:t>First </a:t>
            </a:r>
            <a:r>
              <a:rPr lang="en-US" u="sng" dirty="0" smtClean="0"/>
              <a:t>Fit:</a:t>
            </a:r>
          </a:p>
          <a:p>
            <a:pPr lvl="1"/>
            <a:r>
              <a:rPr lang="en-US" dirty="0" smtClean="0"/>
              <a:t>It allocates </a:t>
            </a:r>
            <a:r>
              <a:rPr lang="en-US" dirty="0"/>
              <a:t>the first free </a:t>
            </a:r>
            <a:r>
              <a:rPr lang="en-US" dirty="0" smtClean="0"/>
              <a:t>portion , or portion large </a:t>
            </a:r>
            <a:r>
              <a:rPr lang="en-US" dirty="0"/>
              <a:t>enough </a:t>
            </a:r>
            <a:r>
              <a:rPr lang="en-US" dirty="0" smtClean="0"/>
              <a:t>to accommodate </a:t>
            </a:r>
            <a:r>
              <a:rPr lang="en-US" dirty="0"/>
              <a:t>the process.</a:t>
            </a:r>
            <a:endParaRPr lang="en-US" u="sng" dirty="0"/>
          </a:p>
          <a:p>
            <a:r>
              <a:rPr lang="en-US" u="sng" dirty="0" smtClean="0"/>
              <a:t>Best Fit: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earches whole list of available blocks.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ries to find the block closest to process size.</a:t>
            </a:r>
          </a:p>
          <a:p>
            <a:r>
              <a:rPr lang="en-US" u="sng" dirty="0" smtClean="0"/>
              <a:t>Next Fit:</a:t>
            </a:r>
          </a:p>
          <a:p>
            <a:pPr lvl="1"/>
            <a:r>
              <a:rPr lang="en-US" dirty="0"/>
              <a:t>begins as first fit to find a free </a:t>
            </a:r>
            <a:r>
              <a:rPr lang="en-US" dirty="0" smtClean="0"/>
              <a:t>partition.</a:t>
            </a:r>
          </a:p>
          <a:p>
            <a:pPr lvl="1"/>
            <a:r>
              <a:rPr lang="en-US" dirty="0" smtClean="0"/>
              <a:t>next </a:t>
            </a:r>
            <a:r>
              <a:rPr lang="en-US" dirty="0"/>
              <a:t>time </a:t>
            </a:r>
            <a:r>
              <a:rPr lang="en-US" dirty="0" smtClean="0"/>
              <a:t>, starts </a:t>
            </a:r>
            <a:r>
              <a:rPr lang="en-US" dirty="0"/>
              <a:t>searching from where it left </a:t>
            </a:r>
            <a:r>
              <a:rPr lang="en-US" dirty="0" smtClean="0"/>
              <a:t>off.</a:t>
            </a: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lvl="6"/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5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Analysis Of Different </a:t>
            </a:r>
            <a:r>
              <a:rPr lang="en-US" u="sng" dirty="0" smtClean="0"/>
              <a:t>Memory Allocation Processes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038600"/>
          </a:xfrm>
        </p:spPr>
        <p:txBody>
          <a:bodyPr/>
          <a:lstStyle/>
          <a:p>
            <a:r>
              <a:rPr lang="en-US" u="sng" dirty="0"/>
              <a:t>First </a:t>
            </a:r>
            <a:r>
              <a:rPr lang="en-US" u="sng" dirty="0" smtClean="0"/>
              <a:t>Fit:</a:t>
            </a:r>
          </a:p>
          <a:p>
            <a:pPr marL="0" indent="0">
              <a:buNone/>
            </a:pPr>
            <a:endParaRPr lang="en-US" u="sng" dirty="0" smtClean="0"/>
          </a:p>
          <a:p>
            <a:pPr lvl="6"/>
            <a:endParaRPr lang="en-US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812" y="2719387"/>
            <a:ext cx="6048375" cy="269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7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Analysis Of Different </a:t>
            </a:r>
            <a:r>
              <a:rPr lang="en-US" u="sng" dirty="0" smtClean="0"/>
              <a:t>Memory Allocation Processes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038600"/>
          </a:xfrm>
        </p:spPr>
        <p:txBody>
          <a:bodyPr/>
          <a:lstStyle/>
          <a:p>
            <a:r>
              <a:rPr lang="en-US" u="sng" dirty="0" smtClean="0"/>
              <a:t>Best Fit:</a:t>
            </a:r>
          </a:p>
          <a:p>
            <a:pPr marL="0" indent="0">
              <a:buNone/>
            </a:pPr>
            <a:endParaRPr lang="en-US" u="sng" dirty="0" smtClean="0"/>
          </a:p>
          <a:p>
            <a:pPr lvl="6"/>
            <a:endParaRPr lang="en-US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507" y="2366962"/>
            <a:ext cx="60102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30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Analysis Of Different </a:t>
            </a:r>
            <a:r>
              <a:rPr lang="en-US" u="sng" dirty="0" smtClean="0"/>
              <a:t>Memory Allocation Processes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0"/>
            <a:ext cx="9143538" cy="4038600"/>
          </a:xfrm>
        </p:spPr>
        <p:txBody>
          <a:bodyPr/>
          <a:lstStyle/>
          <a:p>
            <a:r>
              <a:rPr lang="en-US" u="sng" dirty="0" smtClean="0"/>
              <a:t>Next Fit:</a:t>
            </a:r>
          </a:p>
          <a:p>
            <a:pPr marL="0" indent="0">
              <a:buNone/>
            </a:pPr>
            <a:endParaRPr lang="en-US" u="sng" dirty="0" smtClean="0"/>
          </a:p>
          <a:p>
            <a:pPr lvl="6"/>
            <a:endParaRPr lang="en-US" u="sng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220" y="2514600"/>
            <a:ext cx="6448192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Resources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assumptions about resources allocated to this project.</a:t>
            </a:r>
          </a:p>
          <a:p>
            <a:pPr lvl="1"/>
            <a:r>
              <a:rPr lang="en-US" dirty="0"/>
              <a:t>People</a:t>
            </a:r>
          </a:p>
          <a:p>
            <a:pPr lvl="1"/>
            <a:r>
              <a:rPr lang="en-US" dirty="0"/>
              <a:t>Equipment</a:t>
            </a:r>
          </a:p>
          <a:p>
            <a:pPr lvl="1"/>
            <a:r>
              <a:rPr lang="en-US" dirty="0"/>
              <a:t>Locations</a:t>
            </a:r>
          </a:p>
          <a:p>
            <a:pPr lvl="1"/>
            <a:r>
              <a:rPr lang="en-US" dirty="0"/>
              <a:t>Support &amp; outside services</a:t>
            </a:r>
          </a:p>
          <a:p>
            <a:pPr lvl="1"/>
            <a:r>
              <a:rPr lang="en-US" dirty="0"/>
              <a:t>Manufacturing</a:t>
            </a:r>
          </a:p>
          <a:p>
            <a:pPr lvl="1"/>
            <a:r>
              <a:rPr lang="en-US" dirty="0"/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Documents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Video: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knowledge about different types of algorithms and their working and implementation.</a:t>
            </a:r>
          </a:p>
          <a:p>
            <a:r>
              <a:rPr lang="en-US" dirty="0" smtClean="0"/>
              <a:t>To determine which algorithm works best in which conditions.</a:t>
            </a:r>
          </a:p>
          <a:p>
            <a:r>
              <a:rPr lang="en-US" dirty="0" smtClean="0"/>
              <a:t>To provide a better, and user friendly interface for the calculations of scheduling processes.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is a GUI based project which provides user a friendly environment to switch between processes and calculate the results from their desired algorithm along with features of clear and delete the record.</a:t>
            </a:r>
          </a:p>
          <a:p>
            <a:pPr marL="0" indent="0">
              <a:buNone/>
            </a:pPr>
            <a:r>
              <a:rPr lang="en-US" dirty="0" smtClean="0"/>
              <a:t>The project is divided into two main categories:</a:t>
            </a:r>
          </a:p>
          <a:p>
            <a:r>
              <a:rPr lang="en-US" u="sng" dirty="0"/>
              <a:t>Process </a:t>
            </a:r>
            <a:r>
              <a:rPr lang="en-US" u="sng" dirty="0" smtClean="0"/>
              <a:t>Scheduling Algorithms</a:t>
            </a:r>
          </a:p>
          <a:p>
            <a:r>
              <a:rPr lang="en-US" u="sng" dirty="0" smtClean="0"/>
              <a:t>Memory Allocation </a:t>
            </a:r>
            <a:r>
              <a:rPr lang="en-US" u="sng" dirty="0"/>
              <a:t>Algorithms</a:t>
            </a:r>
          </a:p>
          <a:p>
            <a:pPr marL="0" indent="0">
              <a:buNone/>
            </a:pPr>
            <a:endParaRPr lang="en-US" u="sng" dirty="0" smtClean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Process Scheduling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lvl="1" indent="0">
              <a:buNone/>
            </a:pPr>
            <a:r>
              <a:rPr lang="en-US" dirty="0" smtClean="0"/>
              <a:t>Activity </a:t>
            </a:r>
            <a:r>
              <a:rPr lang="en-US" dirty="0"/>
              <a:t>which selects the order of processes to be executed based on different conditions and scenarios.</a:t>
            </a:r>
            <a:endParaRPr lang="en-US" u="sng" dirty="0"/>
          </a:p>
          <a:p>
            <a:r>
              <a:rPr lang="en-US" u="sng" dirty="0"/>
              <a:t>Scheduling algorithms</a:t>
            </a:r>
          </a:p>
          <a:p>
            <a:pPr marL="320040" lvl="1" indent="0">
              <a:buNone/>
            </a:pPr>
            <a:r>
              <a:rPr lang="en-US" dirty="0" smtClean="0"/>
              <a:t>A </a:t>
            </a:r>
            <a:r>
              <a:rPr lang="en-US" dirty="0"/>
              <a:t>Process Scheduler schedules different processes to be assigned to the CPU based on particular scheduling algorithms, algorithms implemented in this project </a:t>
            </a:r>
            <a:r>
              <a:rPr lang="en-US" dirty="0" smtClean="0"/>
              <a:t>are:</a:t>
            </a:r>
          </a:p>
          <a:p>
            <a:pPr lvl="6"/>
            <a:r>
              <a:rPr lang="en-US" sz="1800" u="sng" dirty="0"/>
              <a:t>First-Come-First-Serve(FCFS)</a:t>
            </a:r>
          </a:p>
          <a:p>
            <a:pPr lvl="6"/>
            <a:r>
              <a:rPr lang="en-US" sz="1800" u="sng" dirty="0" smtClean="0"/>
              <a:t>Shortest-Job-First(SJF</a:t>
            </a:r>
            <a:r>
              <a:rPr lang="en-US" sz="1800" u="sng" dirty="0"/>
              <a:t>)</a:t>
            </a:r>
          </a:p>
          <a:p>
            <a:pPr lvl="6"/>
            <a:r>
              <a:rPr lang="en-US" sz="1800" u="sng" dirty="0"/>
              <a:t>Round Robin(RR)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838200"/>
            <a:ext cx="9143538" cy="609600"/>
          </a:xfrm>
        </p:spPr>
        <p:txBody>
          <a:bodyPr/>
          <a:lstStyle/>
          <a:p>
            <a:r>
              <a:rPr lang="en-US" u="sng" dirty="0"/>
              <a:t>Process Scheduling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600200"/>
            <a:ext cx="9143538" cy="4191000"/>
          </a:xfrm>
        </p:spPr>
        <p:txBody>
          <a:bodyPr/>
          <a:lstStyle/>
          <a:p>
            <a:r>
              <a:rPr lang="en-US" u="sng" dirty="0" smtClean="0"/>
              <a:t>First-Come-First-Serve(FCFS)</a:t>
            </a:r>
          </a:p>
          <a:p>
            <a:pPr lvl="1"/>
            <a:r>
              <a:rPr lang="en-US" dirty="0" smtClean="0"/>
              <a:t>Implementation </a:t>
            </a:r>
            <a:r>
              <a:rPr lang="en-US" dirty="0"/>
              <a:t>is based on FIFO queue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Jobs are executed on first come, first serve basis</a:t>
            </a:r>
            <a:r>
              <a:rPr lang="en-US" dirty="0" smtClean="0"/>
              <a:t>.</a:t>
            </a:r>
            <a:endParaRPr lang="en-US" u="sng" dirty="0" smtClean="0"/>
          </a:p>
          <a:p>
            <a:r>
              <a:rPr lang="en-US" u="sng" dirty="0"/>
              <a:t>Shortest-Job-First(SJF</a:t>
            </a:r>
            <a:r>
              <a:rPr lang="en-US" u="sng" dirty="0" smtClean="0"/>
              <a:t>)</a:t>
            </a:r>
          </a:p>
          <a:p>
            <a:pPr lvl="1"/>
            <a:r>
              <a:rPr lang="en-US" dirty="0" smtClean="0"/>
              <a:t>Executes the shortest job first.</a:t>
            </a:r>
          </a:p>
          <a:p>
            <a:pPr lvl="1"/>
            <a:r>
              <a:rPr lang="en-US" dirty="0"/>
              <a:t>Best approach to minimize waiting time.</a:t>
            </a:r>
          </a:p>
          <a:p>
            <a:r>
              <a:rPr lang="en-US" u="sng" dirty="0"/>
              <a:t>Round </a:t>
            </a:r>
            <a:r>
              <a:rPr lang="en-US" u="sng" dirty="0" smtClean="0"/>
              <a:t>Robin(RR)</a:t>
            </a:r>
          </a:p>
          <a:p>
            <a:pPr lvl="1"/>
            <a:r>
              <a:rPr lang="en-US" dirty="0"/>
              <a:t>Each process is provided a fix time to execute, it is called a </a:t>
            </a:r>
            <a:r>
              <a:rPr lang="en-US" b="1" dirty="0"/>
              <a:t>quantum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Context switching is used to save states of preempted processes.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61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Memory Allocation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040" lvl="1" indent="0">
              <a:buNone/>
            </a:pPr>
            <a:r>
              <a:rPr lang="en-US" dirty="0" smtClean="0"/>
              <a:t>Process of deciding which </a:t>
            </a:r>
            <a:r>
              <a:rPr lang="en-US" dirty="0"/>
              <a:t>processes will get memory resources and when</a:t>
            </a:r>
            <a:r>
              <a:rPr lang="en-US" dirty="0" smtClean="0"/>
              <a:t>.</a:t>
            </a:r>
            <a:endParaRPr lang="en-US" u="sng" dirty="0" smtClean="0"/>
          </a:p>
          <a:p>
            <a:r>
              <a:rPr lang="en-US" u="sng" dirty="0" smtClean="0"/>
              <a:t>Memory Allocation Method</a:t>
            </a:r>
          </a:p>
          <a:p>
            <a:pPr marL="320040" lvl="1" indent="0">
              <a:buNone/>
            </a:pPr>
            <a:r>
              <a:rPr lang="en-US" dirty="0"/>
              <a:t>T</a:t>
            </a:r>
            <a:r>
              <a:rPr lang="en-US" dirty="0" smtClean="0"/>
              <a:t>his project uses ‘Partition Allocation Method’ which is divided into following processes:</a:t>
            </a:r>
          </a:p>
          <a:p>
            <a:pPr lvl="6"/>
            <a:r>
              <a:rPr lang="en-US" sz="2000" u="sng" dirty="0" smtClean="0"/>
              <a:t>First Fit</a:t>
            </a:r>
            <a:endParaRPr lang="en-US" sz="2000" u="sng" dirty="0"/>
          </a:p>
          <a:p>
            <a:pPr lvl="6"/>
            <a:r>
              <a:rPr lang="en-US" sz="2000" u="sng" dirty="0" smtClean="0"/>
              <a:t>Next Fit</a:t>
            </a:r>
          </a:p>
          <a:p>
            <a:pPr lvl="6"/>
            <a:r>
              <a:rPr lang="en-US" sz="2000" u="sng" dirty="0" smtClean="0"/>
              <a:t>Best </a:t>
            </a:r>
            <a:r>
              <a:rPr lang="en-US" sz="2000" u="sng" dirty="0"/>
              <a:t>Fit</a:t>
            </a:r>
          </a:p>
          <a:p>
            <a:pPr lvl="6"/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0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838200"/>
            <a:ext cx="9143538" cy="609600"/>
          </a:xfrm>
        </p:spPr>
        <p:txBody>
          <a:bodyPr/>
          <a:lstStyle/>
          <a:p>
            <a:r>
              <a:rPr lang="en-US" u="sng" dirty="0" smtClean="0"/>
              <a:t>Analysis Of Different Process Scheduling Algorithms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600200"/>
            <a:ext cx="9143538" cy="4191000"/>
          </a:xfrm>
        </p:spPr>
        <p:txBody>
          <a:bodyPr/>
          <a:lstStyle/>
          <a:p>
            <a:r>
              <a:rPr lang="en-US" u="sng" dirty="0" smtClean="0"/>
              <a:t>First-Come-First-Serve(FCFS)</a:t>
            </a:r>
          </a:p>
          <a:p>
            <a:pPr marL="0" indent="0">
              <a:buNone/>
            </a:pPr>
            <a:endParaRPr lang="en-US" u="sng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24" y="2209800"/>
            <a:ext cx="7648575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812" y="4800600"/>
            <a:ext cx="2505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838200"/>
            <a:ext cx="9143538" cy="609600"/>
          </a:xfrm>
        </p:spPr>
        <p:txBody>
          <a:bodyPr/>
          <a:lstStyle/>
          <a:p>
            <a:r>
              <a:rPr lang="en-US" u="sng" dirty="0" smtClean="0"/>
              <a:t>Analysis Of Different Process Scheduling Algorithms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600200"/>
            <a:ext cx="9143538" cy="4419600"/>
          </a:xfrm>
        </p:spPr>
        <p:txBody>
          <a:bodyPr/>
          <a:lstStyle/>
          <a:p>
            <a:r>
              <a:rPr lang="en-US" u="sng" dirty="0" smtClean="0"/>
              <a:t>Shortest-Job-First(SJF)</a:t>
            </a:r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 smtClean="0"/>
          </a:p>
          <a:p>
            <a:pPr marL="0" indent="0" algn="ctr">
              <a:buNone/>
            </a:pPr>
            <a:r>
              <a:rPr lang="en-US" b="1" u="sng" dirty="0" smtClean="0"/>
              <a:t>Provides minimum average waiting time among all processes</a:t>
            </a:r>
            <a:endParaRPr lang="en-US" b="1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520" y="2133600"/>
            <a:ext cx="7334250" cy="2400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595" y="4533900"/>
            <a:ext cx="46101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8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876" y="838200"/>
            <a:ext cx="9143538" cy="609600"/>
          </a:xfrm>
        </p:spPr>
        <p:txBody>
          <a:bodyPr/>
          <a:lstStyle/>
          <a:p>
            <a:r>
              <a:rPr lang="en-US" u="sng" dirty="0" smtClean="0"/>
              <a:t>Analysis Of Different Process Scheduling Algorithms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600200"/>
            <a:ext cx="9448336" cy="4572000"/>
          </a:xfrm>
        </p:spPr>
        <p:txBody>
          <a:bodyPr/>
          <a:lstStyle/>
          <a:p>
            <a:r>
              <a:rPr lang="en-US" u="sng" dirty="0" smtClean="0"/>
              <a:t>Round </a:t>
            </a:r>
            <a:r>
              <a:rPr lang="en-US" u="sng" dirty="0"/>
              <a:t>Robin(RR</a:t>
            </a:r>
            <a:r>
              <a:rPr lang="en-US" u="sng" dirty="0" smtClean="0"/>
              <a:t>)</a:t>
            </a:r>
          </a:p>
          <a:p>
            <a:endParaRPr lang="en-US" u="sng" dirty="0"/>
          </a:p>
          <a:p>
            <a:endParaRPr lang="en-US" u="sng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120" y="4694685"/>
            <a:ext cx="3067050" cy="923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394" y="2068468"/>
            <a:ext cx="7353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92</TotalTime>
  <Words>407</Words>
  <Application>Microsoft Office PowerPoint</Application>
  <PresentationFormat>Custom</PresentationFormat>
  <Paragraphs>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Project planning overview presentation</vt:lpstr>
      <vt:lpstr>SMEM Algorithms (Implementation)</vt:lpstr>
      <vt:lpstr>Project Goals</vt:lpstr>
      <vt:lpstr>Description</vt:lpstr>
      <vt:lpstr>Process Scheduling</vt:lpstr>
      <vt:lpstr>Process Scheduling</vt:lpstr>
      <vt:lpstr>Memory Allocation</vt:lpstr>
      <vt:lpstr>Analysis Of Different Process Scheduling Algorithms</vt:lpstr>
      <vt:lpstr>Analysis Of Different Process Scheduling Algorithms</vt:lpstr>
      <vt:lpstr>Analysis Of Different Process Scheduling Algorithms</vt:lpstr>
      <vt:lpstr>Memory Allocation</vt:lpstr>
      <vt:lpstr>Analysis Of Different Memory Allocation Processes</vt:lpstr>
      <vt:lpstr>Analysis Of Different Memory Allocation Processes</vt:lpstr>
      <vt:lpstr>Analysis Of Different Memory Allocation Processes</vt:lpstr>
      <vt:lpstr>Team Resources</vt:lpstr>
      <vt:lpstr>Related Documents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SMEM Algorithms (Implementation)</dc:title>
  <dc:creator>Minhal Khalid</dc:creator>
  <cp:lastModifiedBy>BESTPOWER</cp:lastModifiedBy>
  <cp:revision>12</cp:revision>
  <dcterms:created xsi:type="dcterms:W3CDTF">2020-06-06T20:07:06Z</dcterms:created>
  <dcterms:modified xsi:type="dcterms:W3CDTF">2021-06-11T18:50:22Z</dcterms:modified>
</cp:coreProperties>
</file>