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0"/>
  </p:normalViewPr>
  <p:slideViewPr>
    <p:cSldViewPr>
      <p:cViewPr varScale="1">
        <p:scale>
          <a:sx n="74" d="100"/>
          <a:sy n="74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336851">
            <a:off x="990600" y="304800"/>
            <a:ext cx="6492562" cy="6477000"/>
            <a:chOff x="990600" y="304800"/>
            <a:chExt cx="6492562" cy="6477000"/>
          </a:xfrm>
        </p:grpSpPr>
        <p:grpSp>
          <p:nvGrpSpPr>
            <p:cNvPr id="7" name="Group 6"/>
            <p:cNvGrpSpPr/>
            <p:nvPr/>
          </p:nvGrpSpPr>
          <p:grpSpPr>
            <a:xfrm>
              <a:off x="990600" y="304800"/>
              <a:ext cx="6477000" cy="6477000"/>
              <a:chOff x="990600" y="304800"/>
              <a:chExt cx="6477000" cy="6477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57400" y="1371600"/>
                <a:ext cx="4343400" cy="4343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586766" y="304800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3586766" y="4419600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Hexagon 11"/>
              <p:cNvSpPr/>
              <p:nvPr/>
            </p:nvSpPr>
            <p:spPr>
              <a:xfrm rot="16200000">
                <a:off x="5641483" y="2334828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16200000">
                <a:off x="1526683" y="2334828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697037">
              <a:off x="1006161" y="304800"/>
              <a:ext cx="6477001" cy="6477000"/>
              <a:chOff x="990599" y="304800"/>
              <a:chExt cx="6477001" cy="6477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371600"/>
                <a:ext cx="4343400" cy="4343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Hexagon 16"/>
              <p:cNvSpPr/>
              <p:nvPr/>
            </p:nvSpPr>
            <p:spPr>
              <a:xfrm>
                <a:off x="3586766" y="304800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3586766" y="4419600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Hexagon 18"/>
              <p:cNvSpPr/>
              <p:nvPr/>
            </p:nvSpPr>
            <p:spPr>
              <a:xfrm rot="16200000">
                <a:off x="5641483" y="2334828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Hexagon 19"/>
              <p:cNvSpPr/>
              <p:nvPr/>
            </p:nvSpPr>
            <p:spPr>
              <a:xfrm rot="16200000">
                <a:off x="1526682" y="2334828"/>
                <a:ext cx="1290034" cy="23622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1" name="Oval 20"/>
          <p:cNvSpPr/>
          <p:nvPr/>
        </p:nvSpPr>
        <p:spPr>
          <a:xfrm>
            <a:off x="1829962" y="1146531"/>
            <a:ext cx="4799438" cy="4799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52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3970223">
            <a:off x="1133571" y="81821"/>
            <a:ext cx="6493425" cy="6493425"/>
            <a:chOff x="1133571" y="81821"/>
            <a:chExt cx="6493425" cy="6493425"/>
          </a:xfrm>
        </p:grpSpPr>
        <p:grpSp>
          <p:nvGrpSpPr>
            <p:cNvPr id="3" name="Group 2"/>
            <p:cNvGrpSpPr/>
            <p:nvPr/>
          </p:nvGrpSpPr>
          <p:grpSpPr>
            <a:xfrm>
              <a:off x="1133571" y="101570"/>
              <a:ext cx="6493425" cy="6458626"/>
              <a:chOff x="1133571" y="101570"/>
              <a:chExt cx="6493425" cy="6458626"/>
            </a:xfrm>
          </p:grpSpPr>
          <p:sp>
            <p:nvSpPr>
              <p:cNvPr id="5" name="Oval 4"/>
              <p:cNvSpPr/>
              <p:nvPr/>
            </p:nvSpPr>
            <p:spPr>
              <a:xfrm rot="21562335">
                <a:off x="2200547" y="1156834"/>
                <a:ext cx="4343400" cy="4343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16162335">
                <a:off x="1669654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" name="Hexagon 21"/>
              <p:cNvSpPr/>
              <p:nvPr/>
            </p:nvSpPr>
            <p:spPr>
              <a:xfrm rot="10762335">
                <a:off x="3671942" y="101570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Hexagon 23"/>
              <p:cNvSpPr/>
              <p:nvPr/>
            </p:nvSpPr>
            <p:spPr>
              <a:xfrm rot="10762335">
                <a:off x="3727229" y="4197996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Hexagon 24"/>
              <p:cNvSpPr/>
              <p:nvPr/>
            </p:nvSpPr>
            <p:spPr>
              <a:xfrm rot="16162335">
                <a:off x="5800879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707735">
              <a:off x="1148040" y="99221"/>
              <a:ext cx="6493425" cy="6458626"/>
              <a:chOff x="1133571" y="101570"/>
              <a:chExt cx="6493425" cy="6458626"/>
            </a:xfrm>
          </p:grpSpPr>
          <p:sp>
            <p:nvSpPr>
              <p:cNvPr id="27" name="Oval 26"/>
              <p:cNvSpPr/>
              <p:nvPr/>
            </p:nvSpPr>
            <p:spPr>
              <a:xfrm rot="21562335">
                <a:off x="2200547" y="1156834"/>
                <a:ext cx="4343400" cy="4343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Hexagon 27"/>
              <p:cNvSpPr/>
              <p:nvPr/>
            </p:nvSpPr>
            <p:spPr>
              <a:xfrm rot="16162335">
                <a:off x="1669654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9" name="Hexagon 28"/>
              <p:cNvSpPr/>
              <p:nvPr/>
            </p:nvSpPr>
            <p:spPr>
              <a:xfrm rot="10762335">
                <a:off x="3671942" y="101570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Hexagon 29"/>
              <p:cNvSpPr/>
              <p:nvPr/>
            </p:nvSpPr>
            <p:spPr>
              <a:xfrm rot="10762335">
                <a:off x="3727229" y="4197996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Hexagon 30"/>
              <p:cNvSpPr/>
              <p:nvPr/>
            </p:nvSpPr>
            <p:spPr>
              <a:xfrm rot="16162335">
                <a:off x="5800879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8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47947" y="865420"/>
            <a:ext cx="5081453" cy="4925780"/>
            <a:chOff x="1547947" y="865420"/>
            <a:chExt cx="5081453" cy="4925780"/>
          </a:xfrm>
        </p:grpSpPr>
        <p:sp>
          <p:nvSpPr>
            <p:cNvPr id="4" name="Parallelogram 3"/>
            <p:cNvSpPr/>
            <p:nvPr/>
          </p:nvSpPr>
          <p:spPr>
            <a:xfrm rot="12299920">
              <a:off x="1547947" y="865420"/>
              <a:ext cx="4713445" cy="2786533"/>
            </a:xfrm>
            <a:prstGeom prst="parallelogram">
              <a:avLst>
                <a:gd name="adj" fmla="val 6077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Parallelogram 5"/>
            <p:cNvSpPr/>
            <p:nvPr/>
          </p:nvSpPr>
          <p:spPr>
            <a:xfrm rot="5400000">
              <a:off x="1751329" y="3582670"/>
              <a:ext cx="2438400" cy="1978660"/>
            </a:xfrm>
            <a:prstGeom prst="parallelogram">
              <a:avLst>
                <a:gd name="adj" fmla="val 478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72200" y="1993112"/>
              <a:ext cx="457200" cy="2655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Parallelogram 8"/>
            <p:cNvSpPr/>
            <p:nvPr/>
          </p:nvSpPr>
          <p:spPr>
            <a:xfrm rot="16200000" flipH="1">
              <a:off x="3532877" y="3553723"/>
              <a:ext cx="2666999" cy="1807953"/>
            </a:xfrm>
            <a:prstGeom prst="parallelogram">
              <a:avLst>
                <a:gd name="adj" fmla="val 6532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702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47947" y="865420"/>
            <a:ext cx="5081453" cy="4925780"/>
            <a:chOff x="1547947" y="865420"/>
            <a:chExt cx="5081453" cy="4925780"/>
          </a:xfrm>
        </p:grpSpPr>
        <p:sp>
          <p:nvSpPr>
            <p:cNvPr id="4" name="Parallelogram 3"/>
            <p:cNvSpPr/>
            <p:nvPr/>
          </p:nvSpPr>
          <p:spPr>
            <a:xfrm rot="12299920">
              <a:off x="1547947" y="865420"/>
              <a:ext cx="4713445" cy="2786533"/>
            </a:xfrm>
            <a:prstGeom prst="parallelogram">
              <a:avLst>
                <a:gd name="adj" fmla="val 6077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Parallelogram 5"/>
            <p:cNvSpPr/>
            <p:nvPr/>
          </p:nvSpPr>
          <p:spPr>
            <a:xfrm rot="5400000">
              <a:off x="1751329" y="3582670"/>
              <a:ext cx="2438400" cy="1978660"/>
            </a:xfrm>
            <a:prstGeom prst="parallelogram">
              <a:avLst>
                <a:gd name="adj" fmla="val 478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72200" y="1993112"/>
              <a:ext cx="457200" cy="2655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Parallelogram 8"/>
            <p:cNvSpPr/>
            <p:nvPr/>
          </p:nvSpPr>
          <p:spPr>
            <a:xfrm rot="16200000" flipH="1">
              <a:off x="3532877" y="3553723"/>
              <a:ext cx="2666999" cy="1807953"/>
            </a:xfrm>
            <a:prstGeom prst="parallelogram">
              <a:avLst>
                <a:gd name="adj" fmla="val 6532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 rot="3970223">
            <a:off x="3008817" y="1425540"/>
            <a:ext cx="1791705" cy="1791705"/>
            <a:chOff x="1133571" y="81821"/>
            <a:chExt cx="6493425" cy="6493425"/>
          </a:xfrm>
          <a:solidFill>
            <a:schemeClr val="bg1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1133571" y="101570"/>
              <a:ext cx="6493425" cy="6458626"/>
              <a:chOff x="1133571" y="101570"/>
              <a:chExt cx="6493425" cy="6458626"/>
            </a:xfrm>
            <a:grpFill/>
          </p:grpSpPr>
          <p:sp>
            <p:nvSpPr>
              <p:cNvPr id="18" name="Oval 17"/>
              <p:cNvSpPr/>
              <p:nvPr/>
            </p:nvSpPr>
            <p:spPr>
              <a:xfrm rot="21562335">
                <a:off x="2200547" y="1156834"/>
                <a:ext cx="4343400" cy="4343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Hexagon 18"/>
              <p:cNvSpPr/>
              <p:nvPr/>
            </p:nvSpPr>
            <p:spPr>
              <a:xfrm rot="16162335">
                <a:off x="1669654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" name="Hexagon 19"/>
              <p:cNvSpPr/>
              <p:nvPr/>
            </p:nvSpPr>
            <p:spPr>
              <a:xfrm rot="10762335">
                <a:off x="3671942" y="101570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Hexagon 20"/>
              <p:cNvSpPr/>
              <p:nvPr/>
            </p:nvSpPr>
            <p:spPr>
              <a:xfrm rot="10762335">
                <a:off x="3727229" y="4197996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Hexagon 21"/>
              <p:cNvSpPr/>
              <p:nvPr/>
            </p:nvSpPr>
            <p:spPr>
              <a:xfrm rot="16162335">
                <a:off x="5800879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2707735">
              <a:off x="1148040" y="99221"/>
              <a:ext cx="6493425" cy="6458626"/>
              <a:chOff x="1133571" y="101570"/>
              <a:chExt cx="6493425" cy="6458626"/>
            </a:xfrm>
            <a:grpFill/>
          </p:grpSpPr>
          <p:sp>
            <p:nvSpPr>
              <p:cNvPr id="13" name="Oval 12"/>
              <p:cNvSpPr/>
              <p:nvPr/>
            </p:nvSpPr>
            <p:spPr>
              <a:xfrm rot="21562335">
                <a:off x="2200547" y="1156834"/>
                <a:ext cx="4343400" cy="4343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Hexagon 13"/>
              <p:cNvSpPr/>
              <p:nvPr/>
            </p:nvSpPr>
            <p:spPr>
              <a:xfrm rot="16162335">
                <a:off x="1669654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5" name="Hexagon 14"/>
              <p:cNvSpPr/>
              <p:nvPr/>
            </p:nvSpPr>
            <p:spPr>
              <a:xfrm rot="10762335">
                <a:off x="3671942" y="101570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10762335">
                <a:off x="3727229" y="4197996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16162335">
                <a:off x="5800879" y="2142605"/>
                <a:ext cx="1290034" cy="2362200"/>
              </a:xfrm>
              <a:prstGeom prst="hexagon">
                <a:avLst>
                  <a:gd name="adj" fmla="val 10174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3571" y="81821"/>
            <a:ext cx="6493425" cy="6493425"/>
            <a:chOff x="1133571" y="81821"/>
            <a:chExt cx="6493425" cy="6493425"/>
          </a:xfrm>
        </p:grpSpPr>
        <p:grpSp>
          <p:nvGrpSpPr>
            <p:cNvPr id="4" name="Group 3"/>
            <p:cNvGrpSpPr/>
            <p:nvPr/>
          </p:nvGrpSpPr>
          <p:grpSpPr>
            <a:xfrm rot="3970223">
              <a:off x="1133571" y="81821"/>
              <a:ext cx="6493425" cy="6493425"/>
              <a:chOff x="1133571" y="81821"/>
              <a:chExt cx="6493425" cy="649342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33571" y="101570"/>
                <a:ext cx="6493425" cy="6458626"/>
                <a:chOff x="1133571" y="101570"/>
                <a:chExt cx="6493425" cy="6458626"/>
              </a:xfrm>
            </p:grpSpPr>
            <p:sp>
              <p:nvSpPr>
                <p:cNvPr id="5" name="Oval 4"/>
                <p:cNvSpPr/>
                <p:nvPr/>
              </p:nvSpPr>
              <p:spPr>
                <a:xfrm rot="21562335">
                  <a:off x="2200547" y="1156834"/>
                  <a:ext cx="4343400" cy="4343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 rot="16162335">
                  <a:off x="1669654" y="2142605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2" name="Hexagon 21"/>
                <p:cNvSpPr/>
                <p:nvPr/>
              </p:nvSpPr>
              <p:spPr>
                <a:xfrm rot="10762335">
                  <a:off x="3671942" y="101570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4" name="Hexagon 23"/>
                <p:cNvSpPr/>
                <p:nvPr/>
              </p:nvSpPr>
              <p:spPr>
                <a:xfrm rot="10762335">
                  <a:off x="3727229" y="4197996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5" name="Hexagon 24"/>
                <p:cNvSpPr/>
                <p:nvPr/>
              </p:nvSpPr>
              <p:spPr>
                <a:xfrm rot="16162335">
                  <a:off x="5800879" y="2142605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707735">
                <a:off x="1148040" y="99221"/>
                <a:ext cx="6493425" cy="6458626"/>
                <a:chOff x="1133571" y="101570"/>
                <a:chExt cx="6493425" cy="6458626"/>
              </a:xfrm>
            </p:grpSpPr>
            <p:sp>
              <p:nvSpPr>
                <p:cNvPr id="27" name="Oval 26"/>
                <p:cNvSpPr/>
                <p:nvPr/>
              </p:nvSpPr>
              <p:spPr>
                <a:xfrm rot="21562335">
                  <a:off x="2200547" y="1156834"/>
                  <a:ext cx="4343400" cy="4343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8" name="Hexagon 27"/>
                <p:cNvSpPr/>
                <p:nvPr/>
              </p:nvSpPr>
              <p:spPr>
                <a:xfrm rot="16162335">
                  <a:off x="1669654" y="2142605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9" name="Hexagon 28"/>
                <p:cNvSpPr/>
                <p:nvPr/>
              </p:nvSpPr>
              <p:spPr>
                <a:xfrm rot="10762335">
                  <a:off x="3671942" y="101570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0" name="Hexagon 29"/>
                <p:cNvSpPr/>
                <p:nvPr/>
              </p:nvSpPr>
              <p:spPr>
                <a:xfrm rot="10762335">
                  <a:off x="3727229" y="4197996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Hexagon 30"/>
                <p:cNvSpPr/>
                <p:nvPr/>
              </p:nvSpPr>
              <p:spPr>
                <a:xfrm rot="16162335">
                  <a:off x="5800879" y="2142605"/>
                  <a:ext cx="1290034" cy="2362200"/>
                </a:xfrm>
                <a:prstGeom prst="hexagon">
                  <a:avLst>
                    <a:gd name="adj" fmla="val 10174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3011321" y="1997495"/>
              <a:ext cx="2759829" cy="2675280"/>
              <a:chOff x="1547947" y="865420"/>
              <a:chExt cx="5081453" cy="4925780"/>
            </a:xfrm>
            <a:solidFill>
              <a:schemeClr val="bg1"/>
            </a:solidFill>
          </p:grpSpPr>
          <p:sp>
            <p:nvSpPr>
              <p:cNvPr id="16" name="Parallelogram 15"/>
              <p:cNvSpPr/>
              <p:nvPr/>
            </p:nvSpPr>
            <p:spPr>
              <a:xfrm rot="12299920">
                <a:off x="1547947" y="865420"/>
                <a:ext cx="4713445" cy="2786533"/>
              </a:xfrm>
              <a:prstGeom prst="parallelogram">
                <a:avLst>
                  <a:gd name="adj" fmla="val 607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>
                <a:off x="1751329" y="3582670"/>
                <a:ext cx="2438400" cy="1978660"/>
              </a:xfrm>
              <a:prstGeom prst="parallelogram">
                <a:avLst>
                  <a:gd name="adj" fmla="val 4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72200" y="1993112"/>
                <a:ext cx="457200" cy="2655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6200000" flipH="1">
                <a:off x="3532877" y="3553723"/>
                <a:ext cx="2666999" cy="1807953"/>
              </a:xfrm>
              <a:prstGeom prst="parallelogram">
                <a:avLst>
                  <a:gd name="adj" fmla="val 65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30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 Kamal</dc:creator>
  <cp:lastModifiedBy>HP</cp:lastModifiedBy>
  <cp:revision>14</cp:revision>
  <dcterms:created xsi:type="dcterms:W3CDTF">2006-08-16T00:00:00Z</dcterms:created>
  <dcterms:modified xsi:type="dcterms:W3CDTF">2020-10-16T04:40:16Z</dcterms:modified>
</cp:coreProperties>
</file>