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C1C968-5750-4642-A2D6-48582AEB9D9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50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15077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0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16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16768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95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282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61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35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78534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44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4ABB8-52BD-4A6A-B69B-79BD58B945C4}"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307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4ABB8-52BD-4A6A-B69B-79BD58B945C4}"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1C968-5750-4642-A2D6-48582AEB9D9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23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4ABB8-52BD-4A6A-B69B-79BD58B945C4}"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65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4ABB8-52BD-4A6A-B69B-79BD58B945C4}"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380713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30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38576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E4ABB8-52BD-4A6A-B69B-79BD58B945C4}" type="datetimeFigureOut">
              <a:rPr lang="en-US" smtClean="0"/>
              <a:t>3/13/2022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C1C968-5750-4642-A2D6-48582AEB9D9F}" type="slidenum">
              <a:rPr lang="en-US" smtClean="0"/>
              <a:t>‹#›</a:t>
            </a:fld>
            <a:endParaRPr lang="en-US"/>
          </a:p>
        </p:txBody>
      </p:sp>
    </p:spTree>
    <p:extLst>
      <p:ext uri="{BB962C8B-B14F-4D97-AF65-F5344CB8AC3E}">
        <p14:creationId xmlns:p14="http://schemas.microsoft.com/office/powerpoint/2010/main" val="17006264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EEDC-6C0B-44AC-A877-7717B1C0709E}"/>
              </a:ext>
            </a:extLst>
          </p:cNvPr>
          <p:cNvSpPr>
            <a:spLocks noGrp="1"/>
          </p:cNvSpPr>
          <p:nvPr>
            <p:ph type="ctrTitle"/>
          </p:nvPr>
        </p:nvSpPr>
        <p:spPr>
          <a:xfrm>
            <a:off x="2692398" y="1136073"/>
            <a:ext cx="6815669" cy="1828944"/>
          </a:xfrm>
        </p:spPr>
        <p:txBody>
          <a:bodyPr>
            <a:normAutofit/>
          </a:bodyPr>
          <a:lstStyle/>
          <a:p>
            <a:r>
              <a:rPr lang="en-US" sz="2800" b="1" u="sng" dirty="0"/>
              <a:t>Machine Learning Stock Market Prediction Studies</a:t>
            </a:r>
            <a:br>
              <a:rPr lang="en-US" sz="2800" b="1" dirty="0"/>
            </a:br>
            <a:r>
              <a:rPr lang="en-US" sz="2800" b="1" dirty="0"/>
              <a:t> </a:t>
            </a:r>
            <a:r>
              <a:rPr lang="en-US" sz="2800" i="1" dirty="0">
                <a:latin typeface="Bahnschrift Condensed" panose="020B0502040204020203" pitchFamily="34" charset="0"/>
              </a:rPr>
              <a:t>Review and Research Directions</a:t>
            </a:r>
          </a:p>
        </p:txBody>
      </p:sp>
      <p:sp>
        <p:nvSpPr>
          <p:cNvPr id="3" name="Subtitle 2">
            <a:extLst>
              <a:ext uri="{FF2B5EF4-FFF2-40B4-BE49-F238E27FC236}">
                <a16:creationId xmlns:a16="http://schemas.microsoft.com/office/drawing/2014/main" id="{2C337CE3-2263-4524-B897-9FF9E1CDF52E}"/>
              </a:ext>
            </a:extLst>
          </p:cNvPr>
          <p:cNvSpPr>
            <a:spLocks noGrp="1"/>
          </p:cNvSpPr>
          <p:nvPr>
            <p:ph type="subTitle" idx="1"/>
          </p:nvPr>
        </p:nvSpPr>
        <p:spPr>
          <a:xfrm>
            <a:off x="1524000" y="2965017"/>
            <a:ext cx="9656618" cy="2465965"/>
          </a:xfrm>
        </p:spPr>
        <p:txBody>
          <a:bodyPr>
            <a:normAutofit fontScale="70000" lnSpcReduction="20000"/>
          </a:bodyPr>
          <a:lstStyle/>
          <a:p>
            <a:r>
              <a:rPr lang="en-US" dirty="0"/>
              <a:t>Troy J. Strader </a:t>
            </a:r>
          </a:p>
          <a:p>
            <a:r>
              <a:rPr lang="en-US" dirty="0"/>
              <a:t>Drake University, Troy.Strader@drake.edu </a:t>
            </a:r>
          </a:p>
          <a:p>
            <a:r>
              <a:rPr lang="en-US" dirty="0"/>
              <a:t>John J. </a:t>
            </a:r>
            <a:r>
              <a:rPr lang="en-US" dirty="0" err="1"/>
              <a:t>Rozycki</a:t>
            </a:r>
            <a:r>
              <a:rPr lang="en-US" dirty="0"/>
              <a:t> </a:t>
            </a:r>
          </a:p>
          <a:p>
            <a:r>
              <a:rPr lang="en-US" dirty="0"/>
              <a:t>Drake Univ, john.rozycki@drake.edu </a:t>
            </a:r>
          </a:p>
          <a:p>
            <a:r>
              <a:rPr lang="en-US" dirty="0"/>
              <a:t>THOMAS H. ROOT </a:t>
            </a:r>
          </a:p>
          <a:p>
            <a:r>
              <a:rPr lang="en-US" dirty="0"/>
              <a:t>DRAKE UNIV, TOM.ROOT@DRAKE.EDU </a:t>
            </a:r>
          </a:p>
          <a:p>
            <a:r>
              <a:rPr lang="en-US" dirty="0"/>
              <a:t>Yu-Hsiang (John) Huang </a:t>
            </a:r>
          </a:p>
          <a:p>
            <a:r>
              <a:rPr lang="en-US" dirty="0"/>
              <a:t>Drake University, yu-hsiang.huang@drake.edu</a:t>
            </a:r>
          </a:p>
        </p:txBody>
      </p:sp>
    </p:spTree>
    <p:extLst>
      <p:ext uri="{BB962C8B-B14F-4D97-AF65-F5344CB8AC3E}">
        <p14:creationId xmlns:p14="http://schemas.microsoft.com/office/powerpoint/2010/main" val="148789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79404-4EA8-431A-BB95-2D73AC0B36F1}"/>
              </a:ext>
            </a:extLst>
          </p:cNvPr>
          <p:cNvSpPr txBox="1"/>
          <p:nvPr/>
        </p:nvSpPr>
        <p:spPr>
          <a:xfrm>
            <a:off x="1696277" y="1866158"/>
            <a:ext cx="8984975" cy="2000548"/>
          </a:xfrm>
          <a:prstGeom prst="rect">
            <a:avLst/>
          </a:prstGeom>
          <a:noFill/>
        </p:spPr>
        <p:txBody>
          <a:bodyPr wrap="square">
            <a:spAutoFit/>
          </a:bodyPr>
          <a:lstStyle/>
          <a:p>
            <a:r>
              <a:rPr lang="en-US" sz="4000" b="1" u="sng" dirty="0"/>
              <a:t>Dataset information:- </a:t>
            </a:r>
          </a:p>
          <a:p>
            <a:pPr marL="285750" indent="-285750">
              <a:buFont typeface="Arial" panose="020B0604020202020204" pitchFamily="34" charset="0"/>
              <a:buChar char="•"/>
            </a:pPr>
            <a:r>
              <a:rPr lang="en-US" sz="2800" dirty="0"/>
              <a:t>Datasets taken from the </a:t>
            </a:r>
            <a:r>
              <a:rPr lang="en-US" sz="2800" b="1" dirty="0">
                <a:solidFill>
                  <a:srgbClr val="00B050"/>
                </a:solidFill>
              </a:rPr>
              <a:t>Taiwan Capitalization Weighted </a:t>
            </a:r>
            <a:r>
              <a:rPr lang="en-US" sz="2800" dirty="0"/>
              <a:t>Stock Index.</a:t>
            </a:r>
          </a:p>
          <a:p>
            <a:pPr marL="285750" indent="-285750">
              <a:buFont typeface="Arial" panose="020B0604020202020204" pitchFamily="34" charset="0"/>
              <a:buChar char="•"/>
            </a:pPr>
            <a:r>
              <a:rPr lang="en-US" sz="2800" dirty="0"/>
              <a:t>October 2002 through March 2005</a:t>
            </a:r>
          </a:p>
        </p:txBody>
      </p:sp>
    </p:spTree>
    <p:extLst>
      <p:ext uri="{BB962C8B-B14F-4D97-AF65-F5344CB8AC3E}">
        <p14:creationId xmlns:p14="http://schemas.microsoft.com/office/powerpoint/2010/main" val="193432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73F8EC-D75D-45BE-8F60-43C50D36A29B}"/>
              </a:ext>
            </a:extLst>
          </p:cNvPr>
          <p:cNvSpPr txBox="1"/>
          <p:nvPr/>
        </p:nvSpPr>
        <p:spPr>
          <a:xfrm>
            <a:off x="927651" y="2044005"/>
            <a:ext cx="10787270" cy="1692771"/>
          </a:xfrm>
          <a:prstGeom prst="rect">
            <a:avLst/>
          </a:prstGeom>
          <a:noFill/>
        </p:spPr>
        <p:txBody>
          <a:bodyPr wrap="square">
            <a:spAutoFit/>
          </a:bodyPr>
          <a:lstStyle/>
          <a:p>
            <a:r>
              <a:rPr lang="en-US" sz="2400" b="1" u="sng" dirty="0"/>
              <a:t>Using some machine learning techniques and Algorithm for prediction:-</a:t>
            </a:r>
          </a:p>
          <a:p>
            <a:pPr marL="342900" indent="-342900">
              <a:buFont typeface="Arial" panose="020B0604020202020204" pitchFamily="34" charset="0"/>
              <a:buChar char="•"/>
            </a:pPr>
            <a:r>
              <a:rPr lang="en-US" sz="2000" dirty="0"/>
              <a:t>SVM</a:t>
            </a:r>
          </a:p>
          <a:p>
            <a:pPr marL="342900" indent="-342900">
              <a:buFont typeface="Arial" panose="020B0604020202020204" pitchFamily="34" charset="0"/>
              <a:buChar char="•"/>
            </a:pPr>
            <a:r>
              <a:rPr lang="en-US" sz="2000" dirty="0"/>
              <a:t>ANN</a:t>
            </a:r>
          </a:p>
          <a:p>
            <a:pPr marL="342900" indent="-342900">
              <a:buFont typeface="Arial" panose="020B0604020202020204" pitchFamily="34" charset="0"/>
              <a:buChar char="•"/>
            </a:pPr>
            <a:r>
              <a:rPr lang="en-US" sz="2000" dirty="0"/>
              <a:t>Genetic Algorithm</a:t>
            </a:r>
          </a:p>
          <a:p>
            <a:pPr marL="342900" indent="-342900">
              <a:buFont typeface="Arial" panose="020B0604020202020204" pitchFamily="34" charset="0"/>
              <a:buChar char="•"/>
            </a:pPr>
            <a:r>
              <a:rPr lang="en-US" sz="2000" dirty="0"/>
              <a:t>Hybrid ML Techniques.</a:t>
            </a:r>
          </a:p>
        </p:txBody>
      </p:sp>
    </p:spTree>
    <p:extLst>
      <p:ext uri="{BB962C8B-B14F-4D97-AF65-F5344CB8AC3E}">
        <p14:creationId xmlns:p14="http://schemas.microsoft.com/office/powerpoint/2010/main" val="371428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C002B6-A60D-4E1D-8241-7BFDA07F08D9}"/>
              </a:ext>
            </a:extLst>
          </p:cNvPr>
          <p:cNvSpPr txBox="1"/>
          <p:nvPr/>
        </p:nvSpPr>
        <p:spPr>
          <a:xfrm>
            <a:off x="1801091" y="1762450"/>
            <a:ext cx="9102435"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paper ,For stock market prediction  they use </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and genetic algorithm .Besides they use other AI </a:t>
            </a:r>
            <a:r>
              <a:rPr lang="en-US" sz="2000" dirty="0" err="1">
                <a:latin typeface="Times New Roman" panose="02020603050405020304" pitchFamily="18" charset="0"/>
                <a:cs typeface="Times New Roman" panose="02020603050405020304" pitchFamily="18" charset="0"/>
              </a:rPr>
              <a:t>technique.Artificial</a:t>
            </a:r>
            <a:r>
              <a:rPr lang="en-US" sz="2000" dirty="0">
                <a:latin typeface="Times New Roman" panose="02020603050405020304" pitchFamily="18" charset="0"/>
                <a:cs typeface="Times New Roman" panose="02020603050405020304" pitchFamily="18" charset="0"/>
              </a:rPr>
              <a:t> neural networks are best used for predicting numerical stock market index values. Support vector machines best fit classification problems such as determining whether the overall stock market index is forecast to rise or  fall. Genetic algorithms use an evolutionary problem-solving approach to identify  higher quality system inputs, or predict which stocks to include in a portfolio, to produce the best </a:t>
            </a:r>
            <a:r>
              <a:rPr lang="en-US" sz="2000" dirty="0" err="1">
                <a:latin typeface="Times New Roman" panose="02020603050405020304" pitchFamily="18" charset="0"/>
                <a:cs typeface="Times New Roman" panose="02020603050405020304" pitchFamily="18" charset="0"/>
              </a:rPr>
              <a:t>returns.Beside</a:t>
            </a:r>
            <a:r>
              <a:rPr lang="en-US" sz="2000" dirty="0">
                <a:latin typeface="Times New Roman" panose="02020603050405020304" pitchFamily="18" charset="0"/>
                <a:cs typeface="Times New Roman" panose="02020603050405020304" pitchFamily="18" charset="0"/>
              </a:rPr>
              <a:t> there are some limitation which solved by hybrid </a:t>
            </a:r>
            <a:r>
              <a:rPr lang="en-US" sz="2000" dirty="0" err="1">
                <a:latin typeface="Times New Roman" panose="02020603050405020304" pitchFamily="18" charset="0"/>
                <a:cs typeface="Times New Roman" panose="02020603050405020304" pitchFamily="18" charset="0"/>
              </a:rPr>
              <a:t>maching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learing</a:t>
            </a:r>
            <a:r>
              <a:rPr lang="en-US" sz="2000" dirty="0">
                <a:latin typeface="Times New Roman" panose="02020603050405020304" pitchFamily="18" charset="0"/>
                <a:cs typeface="Times New Roman" panose="02020603050405020304" pitchFamily="18" charset="0"/>
              </a:rPr>
              <a:t>. </a:t>
            </a:r>
          </a:p>
        </p:txBody>
      </p:sp>
      <p:sp>
        <p:nvSpPr>
          <p:cNvPr id="2" name="Oval 1">
            <a:extLst>
              <a:ext uri="{FF2B5EF4-FFF2-40B4-BE49-F238E27FC236}">
                <a16:creationId xmlns:a16="http://schemas.microsoft.com/office/drawing/2014/main" id="{7C24E049-B378-43AB-B518-571579A69A93}"/>
              </a:ext>
            </a:extLst>
          </p:cNvPr>
          <p:cNvSpPr/>
          <p:nvPr/>
        </p:nvSpPr>
        <p:spPr>
          <a:xfrm>
            <a:off x="3851563" y="831273"/>
            <a:ext cx="4211782" cy="931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FF00"/>
                </a:solidFill>
              </a:rPr>
              <a:t>SUMMARY</a:t>
            </a:r>
            <a:br>
              <a:rPr lang="en-US" b="1" dirty="0">
                <a:solidFill>
                  <a:schemeClr val="accent6">
                    <a:lumMod val="75000"/>
                  </a:schemeClr>
                </a:solidFill>
              </a:rPr>
            </a:br>
            <a:endParaRPr lang="en-US" dirty="0"/>
          </a:p>
        </p:txBody>
      </p:sp>
    </p:spTree>
    <p:extLst>
      <p:ext uri="{BB962C8B-B14F-4D97-AF65-F5344CB8AC3E}">
        <p14:creationId xmlns:p14="http://schemas.microsoft.com/office/powerpoint/2010/main" val="413431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208</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Condensed</vt:lpstr>
      <vt:lpstr>Garamond</vt:lpstr>
      <vt:lpstr>Times New Roman</vt:lpstr>
      <vt:lpstr>Organic</vt:lpstr>
      <vt:lpstr>Machine Learning Stock Market Prediction Studies  Review and Research Directions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Stock Market Prediction Studies  Review and Research Directions</dc:title>
  <dc:creator>minhazi uddin</dc:creator>
  <cp:lastModifiedBy>minhazi uddin</cp:lastModifiedBy>
  <cp:revision>5</cp:revision>
  <dcterms:created xsi:type="dcterms:W3CDTF">2022-03-07T11:53:18Z</dcterms:created>
  <dcterms:modified xsi:type="dcterms:W3CDTF">2022-03-13T18:53:27Z</dcterms:modified>
</cp:coreProperties>
</file>