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071B-9F70-4314-A6B5-53083AA58FC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C6D8-E4D4-4E34-9E7F-77EDAC88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348763" y="421836"/>
            <a:ext cx="3563155" cy="4631876"/>
            <a:chOff x="8628845" y="592428"/>
            <a:chExt cx="3563155" cy="5022761"/>
          </a:xfrm>
        </p:grpSpPr>
        <p:sp>
          <p:nvSpPr>
            <p:cNvPr id="11" name="Rectangle 10"/>
            <p:cNvSpPr/>
            <p:nvPr/>
          </p:nvSpPr>
          <p:spPr>
            <a:xfrm>
              <a:off x="8628845" y="592428"/>
              <a:ext cx="3563155" cy="502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852338" y="1171977"/>
              <a:ext cx="1249251" cy="128851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955369" y="1600822"/>
              <a:ext cx="296214" cy="215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526333" y="1600823"/>
              <a:ext cx="304800" cy="2150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oon 15"/>
            <p:cNvSpPr/>
            <p:nvPr/>
          </p:nvSpPr>
          <p:spPr>
            <a:xfrm>
              <a:off x="10251583" y="2125014"/>
              <a:ext cx="427150" cy="11591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10440473" y="2460487"/>
              <a:ext cx="171719" cy="73347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55369" y="3193961"/>
              <a:ext cx="1146220" cy="153258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50977" y="421836"/>
            <a:ext cx="3563155" cy="4631876"/>
            <a:chOff x="231818" y="1017431"/>
            <a:chExt cx="3563155" cy="4310265"/>
          </a:xfrm>
        </p:grpSpPr>
        <p:sp>
          <p:nvSpPr>
            <p:cNvPr id="4" name="Rectangle 3"/>
            <p:cNvSpPr/>
            <p:nvPr/>
          </p:nvSpPr>
          <p:spPr>
            <a:xfrm>
              <a:off x="231818" y="1017431"/>
              <a:ext cx="3563155" cy="431026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73487" y="2711003"/>
              <a:ext cx="2041367" cy="117966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1133341" y="2460487"/>
              <a:ext cx="2459865" cy="168069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un 8"/>
            <p:cNvSpPr/>
            <p:nvPr/>
          </p:nvSpPr>
          <p:spPr>
            <a:xfrm>
              <a:off x="759854" y="1385724"/>
              <a:ext cx="489397" cy="430197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ame 1"/>
          <p:cNvSpPr/>
          <p:nvPr/>
        </p:nvSpPr>
        <p:spPr>
          <a:xfrm>
            <a:off x="4198512" y="128789"/>
            <a:ext cx="3747752" cy="4932608"/>
          </a:xfrm>
          <a:prstGeom prst="fram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8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</dc:creator>
  <cp:lastModifiedBy>MINHAZ</cp:lastModifiedBy>
  <cp:revision>4</cp:revision>
  <dcterms:created xsi:type="dcterms:W3CDTF">2018-03-06T17:12:39Z</dcterms:created>
  <dcterms:modified xsi:type="dcterms:W3CDTF">2018-03-06T17:39:20Z</dcterms:modified>
</cp:coreProperties>
</file>